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88"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5143500" type="screen16x9"/>
  <p:notesSz cx="6858000" cy="9144000"/>
  <p:embeddedFontLst>
    <p:embeddedFont>
      <p:font typeface="Nunito" charset="0"/>
      <p:regular r:id="rId33"/>
      <p:bold r:id="rId34"/>
      <p:italic r:id="rId35"/>
      <p:boldItalic r:id="rId36"/>
    </p:embeddedFont>
    <p:embeddedFont>
      <p:font typeface="Permanent Marker" charset="0"/>
      <p:regular r:id="rId37"/>
    </p:embeddedFont>
    <p:embeddedFont>
      <p:font typeface="Cambria"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134">
          <p15:clr>
            <a:srgbClr val="EA4335"/>
          </p15:clr>
        </p15:guide>
        <p15:guide id="2" pos="539">
          <p15:clr>
            <a:srgbClr val="9AA0A6"/>
          </p15:clr>
        </p15:guide>
        <p15:guide id="3" pos="5221">
          <p15:clr>
            <a:srgbClr val="9AA0A6"/>
          </p15:clr>
        </p15:guide>
        <p15:guide id="4" orient="horz" pos="679">
          <p15:clr>
            <a:srgbClr val="9AA0A6"/>
          </p15:clr>
        </p15:guide>
        <p15:guide id="5" orient="horz" pos="1311">
          <p15:clr>
            <a:srgbClr val="9AA0A6"/>
          </p15:clr>
        </p15:guide>
        <p15:guide id="6" orient="horz" pos="1760">
          <p15:clr>
            <a:srgbClr val="9AA0A6"/>
          </p15:clr>
        </p15:guide>
        <p15:guide id="7" orient="horz" pos="2041">
          <p15:clr>
            <a:srgbClr val="9AA0A6"/>
          </p15:clr>
        </p15:guide>
        <p15:guide id="8" orient="horz" pos="103">
          <p15:clr>
            <a:srgbClr val="9AA0A6"/>
          </p15:clr>
        </p15:guide>
        <p15:guide id="9" orient="horz" pos="2842">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eAMWEOzsnWWSKJcwtz1/Zzrwf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822" y="-90"/>
      </p:cViewPr>
      <p:guideLst>
        <p:guide orient="horz" pos="1134"/>
        <p:guide orient="horz" pos="679"/>
        <p:guide orient="horz" pos="1311"/>
        <p:guide orient="horz" pos="1760"/>
        <p:guide orient="horz" pos="2041"/>
        <p:guide orient="horz" pos="103"/>
        <p:guide orient="horz" pos="2842"/>
        <p:guide pos="539"/>
        <p:guide pos="522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276751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vid 1: giới thiệu bài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9" name="Google Shape;6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solidFill>
                  <a:schemeClr val="dk1"/>
                </a:solidFill>
              </a:rPr>
              <a:t>vid 3: </a:t>
            </a:r>
            <a:r>
              <a:rPr lang="en-US" dirty="0" err="1">
                <a:solidFill>
                  <a:schemeClr val="dk1"/>
                </a:solidFill>
              </a:rPr>
              <a:t>cách</a:t>
            </a:r>
            <a:r>
              <a:rPr lang="en-US" dirty="0">
                <a:solidFill>
                  <a:schemeClr val="dk1"/>
                </a:solidFill>
              </a:rPr>
              <a:t> </a:t>
            </a:r>
            <a:r>
              <a:rPr lang="en-US" dirty="0" err="1">
                <a:solidFill>
                  <a:schemeClr val="dk1"/>
                </a:solidFill>
              </a:rPr>
              <a:t>làm</a:t>
            </a:r>
            <a:r>
              <a:rPr lang="en-US" dirty="0">
                <a:solidFill>
                  <a:schemeClr val="dk1"/>
                </a:solidFill>
              </a:rPr>
              <a:t> </a:t>
            </a:r>
            <a:r>
              <a:rPr lang="en-US" dirty="0" err="1">
                <a:solidFill>
                  <a:schemeClr val="dk1"/>
                </a:solidFill>
              </a:rPr>
              <a:t>đoạn</a:t>
            </a:r>
            <a:r>
              <a:rPr lang="en-US" dirty="0">
                <a:solidFill>
                  <a:schemeClr val="dk1"/>
                </a:solidFill>
              </a:rPr>
              <a:t> </a:t>
            </a:r>
            <a:r>
              <a:rPr lang="en-US" dirty="0" err="1">
                <a:solidFill>
                  <a:schemeClr val="dk1"/>
                </a:solidFill>
              </a:rPr>
              <a:t>văn</a:t>
            </a:r>
            <a:r>
              <a:rPr lang="en-US" dirty="0">
                <a:solidFill>
                  <a:schemeClr val="dk1"/>
                </a:solidFill>
              </a:rPr>
              <a:t> </a:t>
            </a:r>
            <a:r>
              <a:rPr lang="en-US" dirty="0" smtClean="0">
                <a:solidFill>
                  <a:schemeClr val="dk1"/>
                </a:solidFill>
              </a:rPr>
              <a:t>7-10 </a:t>
            </a:r>
            <a:r>
              <a:rPr lang="en-US" dirty="0" err="1" smtClean="0">
                <a:solidFill>
                  <a:schemeClr val="dk1"/>
                </a:solidFill>
              </a:rPr>
              <a:t>câu</a:t>
            </a:r>
            <a:endParaRPr lang="en-US" dirty="0" smtClean="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6" name="Google Shape;72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solidFill>
                  <a:schemeClr val="dk1"/>
                </a:solidFill>
              </a:rPr>
              <a:t>vid 3: </a:t>
            </a:r>
            <a:r>
              <a:rPr lang="en-US" dirty="0" err="1">
                <a:solidFill>
                  <a:schemeClr val="dk1"/>
                </a:solidFill>
              </a:rPr>
              <a:t>cách</a:t>
            </a:r>
            <a:r>
              <a:rPr lang="en-US" dirty="0">
                <a:solidFill>
                  <a:schemeClr val="dk1"/>
                </a:solidFill>
              </a:rPr>
              <a:t> </a:t>
            </a:r>
            <a:r>
              <a:rPr lang="en-US" dirty="0" err="1">
                <a:solidFill>
                  <a:schemeClr val="dk1"/>
                </a:solidFill>
              </a:rPr>
              <a:t>làm</a:t>
            </a:r>
            <a:r>
              <a:rPr lang="en-US" dirty="0">
                <a:solidFill>
                  <a:schemeClr val="dk1"/>
                </a:solidFill>
              </a:rPr>
              <a:t> </a:t>
            </a:r>
            <a:r>
              <a:rPr lang="en-US" dirty="0" err="1">
                <a:solidFill>
                  <a:schemeClr val="dk1"/>
                </a:solidFill>
              </a:rPr>
              <a:t>đoạn</a:t>
            </a:r>
            <a:r>
              <a:rPr lang="en-US" dirty="0">
                <a:solidFill>
                  <a:schemeClr val="dk1"/>
                </a:solidFill>
              </a:rPr>
              <a:t> </a:t>
            </a:r>
            <a:r>
              <a:rPr lang="en-US" dirty="0" err="1">
                <a:solidFill>
                  <a:schemeClr val="dk1"/>
                </a:solidFill>
              </a:rPr>
              <a:t>văn</a:t>
            </a:r>
            <a:r>
              <a:rPr lang="en-US" dirty="0">
                <a:solidFill>
                  <a:schemeClr val="dk1"/>
                </a:solidFill>
              </a:rPr>
              <a:t> </a:t>
            </a:r>
            <a:r>
              <a:rPr lang="en-US" dirty="0" smtClean="0">
                <a:solidFill>
                  <a:schemeClr val="dk1"/>
                </a:solidFill>
              </a:rPr>
              <a:t>7-10 </a:t>
            </a:r>
            <a:r>
              <a:rPr lang="en-US" dirty="0" err="1" smtClean="0">
                <a:solidFill>
                  <a:schemeClr val="dk1"/>
                </a:solidFill>
              </a:rPr>
              <a:t>câu</a:t>
            </a:r>
            <a:endParaRPr lang="en-US" dirty="0" smtClean="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5" name="Google Shape;77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vid 3: </a:t>
            </a:r>
            <a:r>
              <a:rPr lang="en-US" dirty="0" err="1">
                <a:solidFill>
                  <a:schemeClr val="dk1"/>
                </a:solidFill>
              </a:rPr>
              <a:t>cách</a:t>
            </a:r>
            <a:r>
              <a:rPr lang="en-US" dirty="0">
                <a:solidFill>
                  <a:schemeClr val="dk1"/>
                </a:solidFill>
              </a:rPr>
              <a:t> </a:t>
            </a:r>
            <a:r>
              <a:rPr lang="en-US" dirty="0" err="1">
                <a:solidFill>
                  <a:schemeClr val="dk1"/>
                </a:solidFill>
              </a:rPr>
              <a:t>làm</a:t>
            </a:r>
            <a:r>
              <a:rPr lang="en-US" dirty="0">
                <a:solidFill>
                  <a:schemeClr val="dk1"/>
                </a:solidFill>
              </a:rPr>
              <a:t> </a:t>
            </a:r>
            <a:r>
              <a:rPr lang="en-US" dirty="0" err="1">
                <a:solidFill>
                  <a:schemeClr val="dk1"/>
                </a:solidFill>
              </a:rPr>
              <a:t>đoạn</a:t>
            </a:r>
            <a:r>
              <a:rPr lang="en-US" dirty="0">
                <a:solidFill>
                  <a:schemeClr val="dk1"/>
                </a:solidFill>
              </a:rPr>
              <a:t> </a:t>
            </a:r>
            <a:r>
              <a:rPr lang="en-US" dirty="0" err="1">
                <a:solidFill>
                  <a:schemeClr val="dk1"/>
                </a:solidFill>
              </a:rPr>
              <a:t>văn</a:t>
            </a:r>
            <a:r>
              <a:rPr lang="en-US" dirty="0">
                <a:solidFill>
                  <a:schemeClr val="dk1"/>
                </a:solidFill>
              </a:rPr>
              <a:t> </a:t>
            </a:r>
            <a:r>
              <a:rPr lang="en-US" dirty="0" smtClean="0">
                <a:solidFill>
                  <a:schemeClr val="dk1"/>
                </a:solidFill>
              </a:rPr>
              <a:t>7-10 </a:t>
            </a:r>
            <a:r>
              <a:rPr lang="en-US" dirty="0" err="1" smtClean="0">
                <a:solidFill>
                  <a:schemeClr val="dk1"/>
                </a:solidFill>
              </a:rPr>
              <a:t>câu</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4" name="Google Shape;78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vid 3: </a:t>
            </a:r>
            <a:r>
              <a:rPr lang="en-US" dirty="0" err="1">
                <a:solidFill>
                  <a:schemeClr val="dk1"/>
                </a:solidFill>
              </a:rPr>
              <a:t>cách</a:t>
            </a:r>
            <a:r>
              <a:rPr lang="en-US" dirty="0">
                <a:solidFill>
                  <a:schemeClr val="dk1"/>
                </a:solidFill>
              </a:rPr>
              <a:t> </a:t>
            </a:r>
            <a:r>
              <a:rPr lang="en-US" dirty="0" err="1">
                <a:solidFill>
                  <a:schemeClr val="dk1"/>
                </a:solidFill>
              </a:rPr>
              <a:t>làm</a:t>
            </a:r>
            <a:r>
              <a:rPr lang="en-US" dirty="0">
                <a:solidFill>
                  <a:schemeClr val="dk1"/>
                </a:solidFill>
              </a:rPr>
              <a:t> </a:t>
            </a:r>
            <a:r>
              <a:rPr lang="en-US" dirty="0" err="1">
                <a:solidFill>
                  <a:schemeClr val="dk1"/>
                </a:solidFill>
              </a:rPr>
              <a:t>đoạn</a:t>
            </a:r>
            <a:r>
              <a:rPr lang="en-US" dirty="0">
                <a:solidFill>
                  <a:schemeClr val="dk1"/>
                </a:solidFill>
              </a:rPr>
              <a:t> </a:t>
            </a:r>
            <a:r>
              <a:rPr lang="en-US" dirty="0" smtClean="0">
                <a:solidFill>
                  <a:schemeClr val="dk1"/>
                </a:solidFill>
              </a:rPr>
              <a:t>7-10 </a:t>
            </a:r>
            <a:r>
              <a:rPr lang="en-US" dirty="0" err="1" smtClean="0">
                <a:solidFill>
                  <a:schemeClr val="dk1"/>
                </a:solidFill>
              </a:rPr>
              <a:t>câu</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5" name="Google Shape;8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solidFill>
                  <a:schemeClr val="dk1"/>
                </a:solidFill>
              </a:rPr>
              <a:t>vid 3: </a:t>
            </a:r>
            <a:r>
              <a:rPr lang="en-US" dirty="0" err="1">
                <a:solidFill>
                  <a:schemeClr val="dk1"/>
                </a:solidFill>
              </a:rPr>
              <a:t>cách</a:t>
            </a:r>
            <a:r>
              <a:rPr lang="en-US" dirty="0">
                <a:solidFill>
                  <a:schemeClr val="dk1"/>
                </a:solidFill>
              </a:rPr>
              <a:t> </a:t>
            </a:r>
            <a:r>
              <a:rPr lang="en-US" dirty="0" err="1">
                <a:solidFill>
                  <a:schemeClr val="dk1"/>
                </a:solidFill>
              </a:rPr>
              <a:t>làm</a:t>
            </a:r>
            <a:r>
              <a:rPr lang="en-US" dirty="0">
                <a:solidFill>
                  <a:schemeClr val="dk1"/>
                </a:solidFill>
              </a:rPr>
              <a:t> </a:t>
            </a:r>
            <a:r>
              <a:rPr lang="en-US" dirty="0" err="1">
                <a:solidFill>
                  <a:schemeClr val="dk1"/>
                </a:solidFill>
              </a:rPr>
              <a:t>đoạn</a:t>
            </a:r>
            <a:r>
              <a:rPr lang="en-US" dirty="0">
                <a:solidFill>
                  <a:schemeClr val="dk1"/>
                </a:solidFill>
              </a:rPr>
              <a:t> </a:t>
            </a:r>
            <a:r>
              <a:rPr lang="en-US" dirty="0" err="1">
                <a:solidFill>
                  <a:schemeClr val="dk1"/>
                </a:solidFill>
              </a:rPr>
              <a:t>văn</a:t>
            </a:r>
            <a:r>
              <a:rPr lang="en-US" dirty="0">
                <a:solidFill>
                  <a:schemeClr val="dk1"/>
                </a:solidFill>
              </a:rPr>
              <a:t> </a:t>
            </a:r>
            <a:r>
              <a:rPr lang="en-US" dirty="0" smtClean="0">
                <a:solidFill>
                  <a:schemeClr val="dk1"/>
                </a:solidFill>
              </a:rPr>
              <a:t>7-10 </a:t>
            </a:r>
            <a:r>
              <a:rPr lang="en-US" dirty="0" err="1" smtClean="0">
                <a:solidFill>
                  <a:schemeClr val="dk1"/>
                </a:solidFill>
              </a:rPr>
              <a:t>câu</a:t>
            </a:r>
            <a:endParaRPr lang="en-US" dirty="0" smtClean="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1" name="Google Shape;8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vid 3: </a:t>
            </a:r>
            <a:r>
              <a:rPr lang="en-US" dirty="0" err="1">
                <a:solidFill>
                  <a:schemeClr val="dk1"/>
                </a:solidFill>
              </a:rPr>
              <a:t>cách</a:t>
            </a:r>
            <a:r>
              <a:rPr lang="en-US" dirty="0">
                <a:solidFill>
                  <a:schemeClr val="dk1"/>
                </a:solidFill>
              </a:rPr>
              <a:t> </a:t>
            </a:r>
            <a:r>
              <a:rPr lang="en-US" dirty="0" err="1">
                <a:solidFill>
                  <a:schemeClr val="dk1"/>
                </a:solidFill>
              </a:rPr>
              <a:t>làm</a:t>
            </a:r>
            <a:r>
              <a:rPr lang="en-US" dirty="0">
                <a:solidFill>
                  <a:schemeClr val="dk1"/>
                </a:solidFill>
              </a:rPr>
              <a:t> </a:t>
            </a:r>
            <a:r>
              <a:rPr lang="en-US" dirty="0" err="1">
                <a:solidFill>
                  <a:schemeClr val="dk1"/>
                </a:solidFill>
              </a:rPr>
              <a:t>đoạn</a:t>
            </a:r>
            <a:r>
              <a:rPr lang="en-US" dirty="0">
                <a:solidFill>
                  <a:schemeClr val="dk1"/>
                </a:solidFill>
              </a:rPr>
              <a:t> </a:t>
            </a:r>
            <a:r>
              <a:rPr lang="en-US" dirty="0" err="1">
                <a:solidFill>
                  <a:schemeClr val="dk1"/>
                </a:solidFill>
              </a:rPr>
              <a:t>văn</a:t>
            </a:r>
            <a:r>
              <a:rPr lang="en-US" dirty="0">
                <a:solidFill>
                  <a:schemeClr val="dk1"/>
                </a:solidFill>
              </a:rPr>
              <a:t> </a:t>
            </a:r>
            <a:r>
              <a:rPr lang="en-US" dirty="0" smtClean="0">
                <a:solidFill>
                  <a:schemeClr val="dk1"/>
                </a:solidFill>
              </a:rPr>
              <a:t>7-10 </a:t>
            </a:r>
            <a:r>
              <a:rPr lang="en-US" dirty="0" err="1" smtClean="0">
                <a:solidFill>
                  <a:schemeClr val="dk1"/>
                </a:solidFill>
              </a:rPr>
              <a:t>câu</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8" name="Google Shape;88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3: cách làm đoạn văn 200 chữ</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3" name="Google Shape;96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3: cách làm đoạn văn 200 chữ</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0" name="Google Shape;97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vid 4: bài tập vận dụng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2" name="Google Shape;102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0" name="Google Shape;97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smtClean="0"/>
              <a:t>vd</a:t>
            </a:r>
            <a:r>
              <a:rPr lang="en-US" dirty="0" smtClean="0"/>
              <a:t> </a:t>
            </a:r>
            <a:r>
              <a:rPr lang="en-US" dirty="0"/>
              <a:t>4: </a:t>
            </a:r>
            <a:r>
              <a:rPr lang="en-US" dirty="0" err="1"/>
              <a:t>bài</a:t>
            </a:r>
            <a:r>
              <a:rPr lang="en-US" dirty="0"/>
              <a:t> </a:t>
            </a:r>
            <a:r>
              <a:rPr lang="en-US" dirty="0" err="1"/>
              <a:t>tập</a:t>
            </a:r>
            <a:r>
              <a:rPr lang="en-US" dirty="0"/>
              <a:t> </a:t>
            </a:r>
            <a:r>
              <a:rPr lang="en-US" dirty="0" err="1"/>
              <a:t>vận</a:t>
            </a:r>
            <a:r>
              <a:rPr lang="en-US" dirty="0"/>
              <a:t> </a:t>
            </a:r>
            <a:r>
              <a:rPr lang="en-US" dirty="0" err="1"/>
              <a:t>dụng</a:t>
            </a:r>
            <a:endParaRPr dirty="0"/>
          </a:p>
        </p:txBody>
      </p:sp>
    </p:spTree>
    <p:extLst>
      <p:ext uri="{BB962C8B-B14F-4D97-AF65-F5344CB8AC3E}">
        <p14:creationId xmlns:p14="http://schemas.microsoft.com/office/powerpoint/2010/main" val="1117147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4" name="Google Shape;103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4: bài tập vận dụng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1" name="Google Shape;104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4: bài tập vận dụng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6" name="Google Shape;111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4: bài tập vận dụng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6" name="Google Shape;112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4: bài tập vận dụng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3" name="Google Shape;117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4: bài tập vận dụng</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0" name="Google Shape;122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4: bài tập vận dụng</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2" name="Google Shape;129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vid 4: </a:t>
            </a:r>
            <a:r>
              <a:rPr lang="en-US" dirty="0" err="1">
                <a:solidFill>
                  <a:schemeClr val="dk1"/>
                </a:solidFill>
              </a:rPr>
              <a:t>bài</a:t>
            </a:r>
            <a:r>
              <a:rPr lang="en-US" dirty="0">
                <a:solidFill>
                  <a:schemeClr val="dk1"/>
                </a:solidFill>
              </a:rPr>
              <a:t> </a:t>
            </a:r>
            <a:r>
              <a:rPr lang="en-US" dirty="0" err="1">
                <a:solidFill>
                  <a:schemeClr val="dk1"/>
                </a:solidFill>
              </a:rPr>
              <a:t>tập</a:t>
            </a:r>
            <a:r>
              <a:rPr lang="en-US" dirty="0">
                <a:solidFill>
                  <a:schemeClr val="dk1"/>
                </a:solidFill>
              </a:rPr>
              <a:t> </a:t>
            </a:r>
            <a:r>
              <a:rPr lang="en-US" dirty="0" err="1">
                <a:solidFill>
                  <a:schemeClr val="dk1"/>
                </a:solidFill>
              </a:rPr>
              <a:t>vận</a:t>
            </a:r>
            <a:r>
              <a:rPr lang="en-US" dirty="0">
                <a:solidFill>
                  <a:schemeClr val="dk1"/>
                </a:solidFill>
              </a:rPr>
              <a:t> dụng</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9" name="Google Shape;133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4: bài tập vận dụng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5" name="Google Shape;138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4: bài tập vận dụng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1" name="Google Shape;143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4: bài tập vận dụng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vid 2: Lý thuyết chung</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7" name="Google Shape;147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4: bài tập vận dụng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2: Lý thuyết chung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2: Lý thuyết chung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2: Lý thuyết chung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2: Lý thuyết chung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2: Lý thuyết chung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3: cách làm đoạn văn 200 chữ</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ctrTitle"/>
          </p:nvPr>
        </p:nvSpPr>
        <p:spPr>
          <a:xfrm>
            <a:off x="750000" y="1187200"/>
            <a:ext cx="4895700" cy="2052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5200"/>
              <a:buNone/>
              <a:defRPr sz="54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4"/>
          <p:cNvSpPr txBox="1">
            <a:spLocks noGrp="1"/>
          </p:cNvSpPr>
          <p:nvPr>
            <p:ph type="subTitle" idx="1"/>
          </p:nvPr>
        </p:nvSpPr>
        <p:spPr>
          <a:xfrm>
            <a:off x="749995" y="3239800"/>
            <a:ext cx="27057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b="1">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2" name="Google Shape;12;p34"/>
          <p:cNvGrpSpPr/>
          <p:nvPr/>
        </p:nvGrpSpPr>
        <p:grpSpPr>
          <a:xfrm>
            <a:off x="-455645" y="546704"/>
            <a:ext cx="1115223" cy="505646"/>
            <a:chOff x="-889965" y="517131"/>
            <a:chExt cx="2215821" cy="1003863"/>
          </a:xfrm>
        </p:grpSpPr>
        <p:sp>
          <p:nvSpPr>
            <p:cNvPr id="13" name="Google Shape;13;p34"/>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4"/>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 name="Google Shape;15;p34"/>
          <p:cNvGrpSpPr/>
          <p:nvPr/>
        </p:nvGrpSpPr>
        <p:grpSpPr>
          <a:xfrm>
            <a:off x="8363614" y="437751"/>
            <a:ext cx="1600229" cy="723488"/>
            <a:chOff x="10729875" y="529734"/>
            <a:chExt cx="3232134" cy="1460117"/>
          </a:xfrm>
        </p:grpSpPr>
        <p:sp>
          <p:nvSpPr>
            <p:cNvPr id="16" name="Google Shape;16;p34"/>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4"/>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8;p34"/>
          <p:cNvGrpSpPr/>
          <p:nvPr/>
        </p:nvGrpSpPr>
        <p:grpSpPr>
          <a:xfrm rot="232330">
            <a:off x="3690849" y="4604514"/>
            <a:ext cx="1675164" cy="757484"/>
            <a:chOff x="4007644" y="6063185"/>
            <a:chExt cx="3232140" cy="1460121"/>
          </a:xfrm>
        </p:grpSpPr>
        <p:sp>
          <p:nvSpPr>
            <p:cNvPr id="19" name="Google Shape;19;p34"/>
            <p:cNvSpPr/>
            <p:nvPr/>
          </p:nvSpPr>
          <p:spPr>
            <a:xfrm>
              <a:off x="4007644" y="6086418"/>
              <a:ext cx="3216761" cy="1436888"/>
            </a:xfrm>
            <a:custGeom>
              <a:avLst/>
              <a:gdLst/>
              <a:ahLst/>
              <a:cxnLst/>
              <a:rect l="l" t="t" r="r" b="b"/>
              <a:pathLst>
                <a:path w="3216761" h="1436888" extrusionOk="0">
                  <a:moveTo>
                    <a:pt x="2965968" y="553084"/>
                  </a:moveTo>
                  <a:cubicBezTo>
                    <a:pt x="2860431" y="494485"/>
                    <a:pt x="2733749" y="494643"/>
                    <a:pt x="2622084" y="536564"/>
                  </a:cubicBezTo>
                  <a:cubicBezTo>
                    <a:pt x="2592260" y="285040"/>
                    <a:pt x="2442633" y="48238"/>
                    <a:pt x="2152374" y="77078"/>
                  </a:cubicBezTo>
                  <a:cubicBezTo>
                    <a:pt x="1976426" y="94540"/>
                    <a:pt x="1827720" y="188467"/>
                    <a:pt x="1719738" y="319722"/>
                  </a:cubicBezTo>
                  <a:cubicBezTo>
                    <a:pt x="1698794" y="274933"/>
                    <a:pt x="1672388" y="232568"/>
                    <a:pt x="1637347" y="194204"/>
                  </a:cubicBezTo>
                  <a:cubicBezTo>
                    <a:pt x="1484090" y="26331"/>
                    <a:pt x="1245679" y="0"/>
                    <a:pt x="1040235" y="79036"/>
                  </a:cubicBezTo>
                  <a:cubicBezTo>
                    <a:pt x="734896" y="196521"/>
                    <a:pt x="575786" y="503576"/>
                    <a:pt x="593153" y="806767"/>
                  </a:cubicBezTo>
                  <a:cubicBezTo>
                    <a:pt x="494707" y="747892"/>
                    <a:pt x="376629" y="743278"/>
                    <a:pt x="259757" y="808354"/>
                  </a:cubicBezTo>
                  <a:cubicBezTo>
                    <a:pt x="106362" y="893773"/>
                    <a:pt x="0" y="1104137"/>
                    <a:pt x="119993" y="1260273"/>
                  </a:cubicBezTo>
                  <a:cubicBezTo>
                    <a:pt x="255714" y="1436888"/>
                    <a:pt x="562874" y="1378256"/>
                    <a:pt x="753395" y="1380648"/>
                  </a:cubicBezTo>
                  <a:cubicBezTo>
                    <a:pt x="1069212" y="1384606"/>
                    <a:pt x="1385305" y="1374732"/>
                    <a:pt x="1700688" y="1358222"/>
                  </a:cubicBezTo>
                  <a:cubicBezTo>
                    <a:pt x="2004758" y="1342294"/>
                    <a:pt x="2308944" y="1320080"/>
                    <a:pt x="2611702" y="1287388"/>
                  </a:cubicBezTo>
                  <a:cubicBezTo>
                    <a:pt x="2805334" y="1266475"/>
                    <a:pt x="3029087" y="1229582"/>
                    <a:pt x="3127205" y="1038013"/>
                  </a:cubicBezTo>
                  <a:cubicBezTo>
                    <a:pt x="3216761" y="863166"/>
                    <a:pt x="3134211" y="646493"/>
                    <a:pt x="2965968"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4"/>
            <p:cNvSpPr/>
            <p:nvPr/>
          </p:nvSpPr>
          <p:spPr>
            <a:xfrm>
              <a:off x="4049587" y="6063185"/>
              <a:ext cx="3190197" cy="1427204"/>
            </a:xfrm>
            <a:custGeom>
              <a:avLst/>
              <a:gdLst/>
              <a:ahLst/>
              <a:cxnLst/>
              <a:rect l="l" t="t" r="r" b="b"/>
              <a:pathLst>
                <a:path w="3190197" h="1427204" extrusionOk="0">
                  <a:moveTo>
                    <a:pt x="452299" y="1427204"/>
                  </a:moveTo>
                  <a:cubicBezTo>
                    <a:pt x="304302" y="1427204"/>
                    <a:pt x="152262" y="1406143"/>
                    <a:pt x="65457" y="1293177"/>
                  </a:cubicBezTo>
                  <a:cubicBezTo>
                    <a:pt x="16890" y="1229984"/>
                    <a:pt x="0" y="1154070"/>
                    <a:pt x="16615" y="1073657"/>
                  </a:cubicBezTo>
                  <a:cubicBezTo>
                    <a:pt x="37962" y="970354"/>
                    <a:pt x="112098" y="872288"/>
                    <a:pt x="210089" y="817721"/>
                  </a:cubicBezTo>
                  <a:cubicBezTo>
                    <a:pt x="318452" y="757385"/>
                    <a:pt x="432498" y="752337"/>
                    <a:pt x="534236" y="802671"/>
                  </a:cubicBezTo>
                  <a:cubicBezTo>
                    <a:pt x="526870" y="481933"/>
                    <a:pt x="708395" y="196797"/>
                    <a:pt x="992600" y="87450"/>
                  </a:cubicBezTo>
                  <a:cubicBezTo>
                    <a:pt x="1219909" y="0"/>
                    <a:pt x="1461134" y="46820"/>
                    <a:pt x="1607132" y="206734"/>
                  </a:cubicBezTo>
                  <a:cubicBezTo>
                    <a:pt x="1635855" y="238188"/>
                    <a:pt x="1660270" y="273526"/>
                    <a:pt x="1681352" y="314240"/>
                  </a:cubicBezTo>
                  <a:cubicBezTo>
                    <a:pt x="1797483" y="181747"/>
                    <a:pt x="1948423" y="100446"/>
                    <a:pt x="2108866" y="84518"/>
                  </a:cubicBezTo>
                  <a:cubicBezTo>
                    <a:pt x="2414513" y="54123"/>
                    <a:pt x="2559642" y="305625"/>
                    <a:pt x="2593318" y="538321"/>
                  </a:cubicBezTo>
                  <a:cubicBezTo>
                    <a:pt x="2711100" y="499353"/>
                    <a:pt x="2833433" y="507862"/>
                    <a:pt x="2931731" y="562440"/>
                  </a:cubicBezTo>
                  <a:cubicBezTo>
                    <a:pt x="3114992" y="664188"/>
                    <a:pt x="3190197" y="891190"/>
                    <a:pt x="3099392" y="1068482"/>
                  </a:cubicBezTo>
                  <a:cubicBezTo>
                    <a:pt x="2998882" y="1264718"/>
                    <a:pt x="2774187" y="1304512"/>
                    <a:pt x="2571464" y="1326409"/>
                  </a:cubicBezTo>
                  <a:cubicBezTo>
                    <a:pt x="2291365" y="1356656"/>
                    <a:pt x="1993085" y="1379844"/>
                    <a:pt x="1659572" y="1397306"/>
                  </a:cubicBezTo>
                  <a:cubicBezTo>
                    <a:pt x="1298522" y="1416208"/>
                    <a:pt x="997172" y="1423341"/>
                    <a:pt x="711252" y="1419764"/>
                  </a:cubicBezTo>
                  <a:cubicBezTo>
                    <a:pt x="674200" y="1419256"/>
                    <a:pt x="632481" y="1421172"/>
                    <a:pt x="588295" y="1423161"/>
                  </a:cubicBezTo>
                  <a:cubicBezTo>
                    <a:pt x="544787" y="1425130"/>
                    <a:pt x="498739" y="1427204"/>
                    <a:pt x="452299" y="1427204"/>
                  </a:cubicBezTo>
                  <a:close/>
                  <a:moveTo>
                    <a:pt x="389508" y="800269"/>
                  </a:moveTo>
                  <a:cubicBezTo>
                    <a:pt x="335174" y="800269"/>
                    <a:pt x="279632" y="815339"/>
                    <a:pt x="225541" y="845460"/>
                  </a:cubicBezTo>
                  <a:cubicBezTo>
                    <a:pt x="136747" y="894905"/>
                    <a:pt x="66939" y="987001"/>
                    <a:pt x="47709" y="1080082"/>
                  </a:cubicBezTo>
                  <a:cubicBezTo>
                    <a:pt x="33019" y="1151180"/>
                    <a:pt x="47868" y="1218173"/>
                    <a:pt x="90635" y="1273831"/>
                  </a:cubicBezTo>
                  <a:cubicBezTo>
                    <a:pt x="194595" y="1409117"/>
                    <a:pt x="412104" y="1399317"/>
                    <a:pt x="586856" y="1391443"/>
                  </a:cubicBezTo>
                  <a:cubicBezTo>
                    <a:pt x="631507" y="1389432"/>
                    <a:pt x="673639" y="1387517"/>
                    <a:pt x="711655" y="1388014"/>
                  </a:cubicBezTo>
                  <a:cubicBezTo>
                    <a:pt x="996886" y="1391591"/>
                    <a:pt x="1297558" y="1384469"/>
                    <a:pt x="1657910" y="1365599"/>
                  </a:cubicBezTo>
                  <a:cubicBezTo>
                    <a:pt x="1990830" y="1348168"/>
                    <a:pt x="2288539" y="1325022"/>
                    <a:pt x="2568056" y="1294839"/>
                  </a:cubicBezTo>
                  <a:cubicBezTo>
                    <a:pt x="2762535" y="1273841"/>
                    <a:pt x="2977832" y="1236175"/>
                    <a:pt x="3071135" y="1054015"/>
                  </a:cubicBezTo>
                  <a:cubicBezTo>
                    <a:pt x="3154224" y="891783"/>
                    <a:pt x="3084777" y="683725"/>
                    <a:pt x="2916322" y="590200"/>
                  </a:cubicBezTo>
                  <a:cubicBezTo>
                    <a:pt x="2820945" y="537241"/>
                    <a:pt x="2700443" y="531579"/>
                    <a:pt x="2585719" y="574664"/>
                  </a:cubicBezTo>
                  <a:cubicBezTo>
                    <a:pt x="2581147" y="576378"/>
                    <a:pt x="2576057" y="575902"/>
                    <a:pt x="2571887" y="573362"/>
                  </a:cubicBezTo>
                  <a:cubicBezTo>
                    <a:pt x="2567717" y="570822"/>
                    <a:pt x="2564955" y="566515"/>
                    <a:pt x="2564373" y="561678"/>
                  </a:cubicBezTo>
                  <a:cubicBezTo>
                    <a:pt x="2537862" y="338042"/>
                    <a:pt x="2403527" y="87100"/>
                    <a:pt x="2111999" y="116109"/>
                  </a:cubicBezTo>
                  <a:cubicBezTo>
                    <a:pt x="1952582" y="131931"/>
                    <a:pt x="1802743" y="216079"/>
                    <a:pt x="1690052" y="353038"/>
                  </a:cubicBezTo>
                  <a:cubicBezTo>
                    <a:pt x="1686602" y="357240"/>
                    <a:pt x="1681268" y="359357"/>
                    <a:pt x="1675807" y="358700"/>
                  </a:cubicBezTo>
                  <a:cubicBezTo>
                    <a:pt x="1670399" y="358023"/>
                    <a:pt x="1665721" y="354615"/>
                    <a:pt x="1663414" y="349673"/>
                  </a:cubicBezTo>
                  <a:cubicBezTo>
                    <a:pt x="1641347" y="302482"/>
                    <a:pt x="1615260" y="262720"/>
                    <a:pt x="1583679" y="228134"/>
                  </a:cubicBezTo>
                  <a:cubicBezTo>
                    <a:pt x="1446561" y="77956"/>
                    <a:pt x="1219020" y="34353"/>
                    <a:pt x="1003998" y="117083"/>
                  </a:cubicBezTo>
                  <a:cubicBezTo>
                    <a:pt x="724418" y="224652"/>
                    <a:pt x="548819" y="510783"/>
                    <a:pt x="567065" y="829098"/>
                  </a:cubicBezTo>
                  <a:cubicBezTo>
                    <a:pt x="567404" y="834961"/>
                    <a:pt x="564462" y="840538"/>
                    <a:pt x="559434" y="843586"/>
                  </a:cubicBezTo>
                  <a:cubicBezTo>
                    <a:pt x="554407" y="846634"/>
                    <a:pt x="548110" y="846656"/>
                    <a:pt x="543062" y="843629"/>
                  </a:cubicBezTo>
                  <a:cubicBezTo>
                    <a:pt x="494728" y="814726"/>
                    <a:pt x="442700" y="800269"/>
                    <a:pt x="38950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 name="Google Shape;21;p34"/>
          <p:cNvGrpSpPr/>
          <p:nvPr/>
        </p:nvGrpSpPr>
        <p:grpSpPr>
          <a:xfrm>
            <a:off x="3589050" y="-189001"/>
            <a:ext cx="1734479" cy="757403"/>
            <a:chOff x="3958470" y="-822023"/>
            <a:chExt cx="4407824" cy="1923319"/>
          </a:xfrm>
        </p:grpSpPr>
        <p:sp>
          <p:nvSpPr>
            <p:cNvPr id="22" name="Google Shape;22;p34"/>
            <p:cNvSpPr/>
            <p:nvPr/>
          </p:nvSpPr>
          <p:spPr>
            <a:xfrm>
              <a:off x="3972730" y="-822023"/>
              <a:ext cx="4393564" cy="1923319"/>
            </a:xfrm>
            <a:custGeom>
              <a:avLst/>
              <a:gdLst/>
              <a:ahLst/>
              <a:cxnLst/>
              <a:rect l="l" t="t" r="r" b="b"/>
              <a:pathLst>
                <a:path w="4393564" h="1923319" extrusionOk="0">
                  <a:moveTo>
                    <a:pt x="330782" y="1107884"/>
                  </a:moveTo>
                  <a:cubicBezTo>
                    <a:pt x="472545" y="1191535"/>
                    <a:pt x="645244" y="1195853"/>
                    <a:pt x="798956" y="1142693"/>
                  </a:cubicBezTo>
                  <a:cubicBezTo>
                    <a:pt x="830622" y="1486619"/>
                    <a:pt x="1026128" y="1814766"/>
                    <a:pt x="1422833" y="1785842"/>
                  </a:cubicBezTo>
                  <a:cubicBezTo>
                    <a:pt x="1663287" y="1768316"/>
                    <a:pt x="1869344" y="1645602"/>
                    <a:pt x="2021247" y="1470543"/>
                  </a:cubicBezTo>
                  <a:cubicBezTo>
                    <a:pt x="2048192" y="1532339"/>
                    <a:pt x="2082672" y="1591034"/>
                    <a:pt x="2129070" y="1644586"/>
                  </a:cubicBezTo>
                  <a:cubicBezTo>
                    <a:pt x="2331973" y="1878901"/>
                    <a:pt x="2656035" y="1923319"/>
                    <a:pt x="2938906" y="1822926"/>
                  </a:cubicBezTo>
                  <a:cubicBezTo>
                    <a:pt x="3359340" y="1673690"/>
                    <a:pt x="3587210" y="1260813"/>
                    <a:pt x="3574361" y="846888"/>
                  </a:cubicBezTo>
                  <a:cubicBezTo>
                    <a:pt x="3706463" y="930666"/>
                    <a:pt x="3867255" y="941186"/>
                    <a:pt x="4028905" y="856646"/>
                  </a:cubicBezTo>
                  <a:cubicBezTo>
                    <a:pt x="4241059" y="745691"/>
                    <a:pt x="4393564" y="462735"/>
                    <a:pt x="4235576" y="245607"/>
                  </a:cubicBezTo>
                  <a:cubicBezTo>
                    <a:pt x="4056877" y="0"/>
                    <a:pt x="3636083" y="68939"/>
                    <a:pt x="3376453" y="58875"/>
                  </a:cubicBezTo>
                  <a:cubicBezTo>
                    <a:pt x="2946082" y="42174"/>
                    <a:pt x="2514843" y="44354"/>
                    <a:pt x="2084334" y="55583"/>
                  </a:cubicBezTo>
                  <a:cubicBezTo>
                    <a:pt x="1669266" y="66420"/>
                    <a:pt x="1253828" y="85830"/>
                    <a:pt x="839946" y="119570"/>
                  </a:cubicBezTo>
                  <a:cubicBezTo>
                    <a:pt x="575257" y="141160"/>
                    <a:pt x="268922" y="183451"/>
                    <a:pt x="128322" y="441092"/>
                  </a:cubicBezTo>
                  <a:cubicBezTo>
                    <a:pt x="0" y="676222"/>
                    <a:pt x="104764" y="974534"/>
                    <a:pt x="330782" y="11078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4"/>
            <p:cNvSpPr/>
            <p:nvPr/>
          </p:nvSpPr>
          <p:spPr>
            <a:xfrm>
              <a:off x="3958470" y="-795161"/>
              <a:ext cx="4345580" cy="1886997"/>
            </a:xfrm>
            <a:custGeom>
              <a:avLst/>
              <a:gdLst/>
              <a:ahLst/>
              <a:cxnLst/>
              <a:rect l="l" t="t" r="r" b="b"/>
              <a:pathLst>
                <a:path w="4345580" h="1886997" extrusionOk="0">
                  <a:moveTo>
                    <a:pt x="2035503" y="1427808"/>
                  </a:moveTo>
                  <a:cubicBezTo>
                    <a:pt x="2036296" y="1427808"/>
                    <a:pt x="2037101" y="1427871"/>
                    <a:pt x="2037905" y="1427987"/>
                  </a:cubicBezTo>
                  <a:cubicBezTo>
                    <a:pt x="2043281" y="1428813"/>
                    <a:pt x="2047874" y="1432337"/>
                    <a:pt x="2050055" y="1437333"/>
                  </a:cubicBezTo>
                  <a:cubicBezTo>
                    <a:pt x="2078704" y="1503023"/>
                    <a:pt x="2113131" y="1558628"/>
                    <a:pt x="2155327" y="1607333"/>
                  </a:cubicBezTo>
                  <a:cubicBezTo>
                    <a:pt x="2338440" y="1818788"/>
                    <a:pt x="2649537" y="1886997"/>
                    <a:pt x="2947849" y="1781100"/>
                  </a:cubicBezTo>
                  <a:cubicBezTo>
                    <a:pt x="3335189" y="1643612"/>
                    <a:pt x="3586321" y="1257585"/>
                    <a:pt x="3572753" y="820515"/>
                  </a:cubicBezTo>
                  <a:cubicBezTo>
                    <a:pt x="3572573" y="814641"/>
                    <a:pt x="3575653" y="809148"/>
                    <a:pt x="3580764" y="806238"/>
                  </a:cubicBezTo>
                  <a:cubicBezTo>
                    <a:pt x="3585866" y="803327"/>
                    <a:pt x="3592173" y="803476"/>
                    <a:pt x="3597126" y="806619"/>
                  </a:cubicBezTo>
                  <a:cubicBezTo>
                    <a:pt x="3730053" y="890926"/>
                    <a:pt x="3885840" y="894143"/>
                    <a:pt x="4035805" y="815720"/>
                  </a:cubicBezTo>
                  <a:cubicBezTo>
                    <a:pt x="4160033" y="750739"/>
                    <a:pt x="4259632" y="626205"/>
                    <a:pt x="4289541" y="498443"/>
                  </a:cubicBezTo>
                  <a:cubicBezTo>
                    <a:pt x="4312496" y="400367"/>
                    <a:pt x="4294335" y="306874"/>
                    <a:pt x="4237005" y="228081"/>
                  </a:cubicBezTo>
                  <a:cubicBezTo>
                    <a:pt x="4098342" y="37517"/>
                    <a:pt x="3799839" y="43116"/>
                    <a:pt x="3559989" y="47646"/>
                  </a:cubicBezTo>
                  <a:cubicBezTo>
                    <a:pt x="3499125" y="48789"/>
                    <a:pt x="3441647" y="49868"/>
                    <a:pt x="3390095" y="47868"/>
                  </a:cubicBezTo>
                  <a:cubicBezTo>
                    <a:pt x="3001401" y="32797"/>
                    <a:pt x="2591149" y="31749"/>
                    <a:pt x="2099013" y="44587"/>
                  </a:cubicBezTo>
                  <a:cubicBezTo>
                    <a:pt x="1644417" y="56462"/>
                    <a:pt x="1237657" y="77374"/>
                    <a:pt x="855503" y="108532"/>
                  </a:cubicBezTo>
                  <a:cubicBezTo>
                    <a:pt x="588136" y="130333"/>
                    <a:pt x="291591" y="174328"/>
                    <a:pt x="156516" y="421830"/>
                  </a:cubicBezTo>
                  <a:cubicBezTo>
                    <a:pt x="35983" y="642694"/>
                    <a:pt x="124174" y="932275"/>
                    <a:pt x="353112" y="1067350"/>
                  </a:cubicBezTo>
                  <a:cubicBezTo>
                    <a:pt x="482674" y="1143804"/>
                    <a:pt x="648483" y="1155996"/>
                    <a:pt x="808037" y="1100825"/>
                  </a:cubicBezTo>
                  <a:cubicBezTo>
                    <a:pt x="812641" y="1099237"/>
                    <a:pt x="817721" y="1099841"/>
                    <a:pt x="821827" y="1102486"/>
                  </a:cubicBezTo>
                  <a:cubicBezTo>
                    <a:pt x="825923" y="1105132"/>
                    <a:pt x="828579" y="1109514"/>
                    <a:pt x="829024" y="1114372"/>
                  </a:cubicBezTo>
                  <a:cubicBezTo>
                    <a:pt x="857419" y="1422770"/>
                    <a:pt x="1033377" y="1772496"/>
                    <a:pt x="1435936" y="1743138"/>
                  </a:cubicBezTo>
                  <a:cubicBezTo>
                    <a:pt x="1655339" y="1727157"/>
                    <a:pt x="1864000" y="1617112"/>
                    <a:pt x="2023512" y="1433279"/>
                  </a:cubicBezTo>
                  <a:cubicBezTo>
                    <a:pt x="2026549" y="1429776"/>
                    <a:pt x="2030941" y="1427808"/>
                    <a:pt x="2035503" y="1427808"/>
                  </a:cubicBezTo>
                  <a:close/>
                  <a:moveTo>
                    <a:pt x="2666290" y="1862497"/>
                  </a:moveTo>
                  <a:cubicBezTo>
                    <a:pt x="2615131" y="1862497"/>
                    <a:pt x="2564542" y="1857681"/>
                    <a:pt x="2515203" y="1847987"/>
                  </a:cubicBezTo>
                  <a:cubicBezTo>
                    <a:pt x="2362686" y="1818026"/>
                    <a:pt x="2229940" y="1741995"/>
                    <a:pt x="2131324" y="1628118"/>
                  </a:cubicBezTo>
                  <a:cubicBezTo>
                    <a:pt x="2091922" y="1582631"/>
                    <a:pt x="2059008" y="1531535"/>
                    <a:pt x="2031142" y="1472490"/>
                  </a:cubicBezTo>
                  <a:cubicBezTo>
                    <a:pt x="1868286" y="1651634"/>
                    <a:pt x="1658619" y="1758748"/>
                    <a:pt x="1438243" y="1774814"/>
                  </a:cubicBezTo>
                  <a:cubicBezTo>
                    <a:pt x="1421256" y="1776052"/>
                    <a:pt x="1404588" y="1776655"/>
                    <a:pt x="1388363" y="1776655"/>
                  </a:cubicBezTo>
                  <a:cubicBezTo>
                    <a:pt x="1006422" y="1776698"/>
                    <a:pt x="833352" y="1441820"/>
                    <a:pt x="799433" y="1137083"/>
                  </a:cubicBezTo>
                  <a:cubicBezTo>
                    <a:pt x="636926" y="1187979"/>
                    <a:pt x="469402" y="1172834"/>
                    <a:pt x="336973" y="1094697"/>
                  </a:cubicBezTo>
                  <a:cubicBezTo>
                    <a:pt x="93450" y="951018"/>
                    <a:pt x="0" y="642344"/>
                    <a:pt x="128650" y="406622"/>
                  </a:cubicBezTo>
                  <a:cubicBezTo>
                    <a:pt x="271293" y="145235"/>
                    <a:pt x="577299" y="99366"/>
                    <a:pt x="852921" y="76887"/>
                  </a:cubicBezTo>
                  <a:cubicBezTo>
                    <a:pt x="1235667" y="45677"/>
                    <a:pt x="1642998" y="24743"/>
                    <a:pt x="2098188" y="12848"/>
                  </a:cubicBezTo>
                  <a:cubicBezTo>
                    <a:pt x="2591022" y="0"/>
                    <a:pt x="3001930" y="1047"/>
                    <a:pt x="3391323" y="16150"/>
                  </a:cubicBezTo>
                  <a:cubicBezTo>
                    <a:pt x="3441975" y="18108"/>
                    <a:pt x="3499008" y="17039"/>
                    <a:pt x="3559397" y="15906"/>
                  </a:cubicBezTo>
                  <a:cubicBezTo>
                    <a:pt x="3806581" y="11271"/>
                    <a:pt x="4114281" y="5460"/>
                    <a:pt x="4262670" y="209401"/>
                  </a:cubicBezTo>
                  <a:cubicBezTo>
                    <a:pt x="4325598" y="295888"/>
                    <a:pt x="4345580" y="398346"/>
                    <a:pt x="4320455" y="505682"/>
                  </a:cubicBezTo>
                  <a:cubicBezTo>
                    <a:pt x="4288535" y="642048"/>
                    <a:pt x="4182575" y="774784"/>
                    <a:pt x="4050527" y="843851"/>
                  </a:cubicBezTo>
                  <a:cubicBezTo>
                    <a:pt x="3899291" y="922940"/>
                    <a:pt x="3742224" y="924200"/>
                    <a:pt x="3605021" y="848211"/>
                  </a:cubicBezTo>
                  <a:cubicBezTo>
                    <a:pt x="3607392" y="1287282"/>
                    <a:pt x="3350365" y="1671923"/>
                    <a:pt x="2958475" y="1811019"/>
                  </a:cubicBezTo>
                  <a:cubicBezTo>
                    <a:pt x="2862146" y="1845204"/>
                    <a:pt x="2763202" y="1862497"/>
                    <a:pt x="2666290" y="186249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 name="Google Shape;24;p34"/>
          <p:cNvGrpSpPr/>
          <p:nvPr/>
        </p:nvGrpSpPr>
        <p:grpSpPr>
          <a:xfrm>
            <a:off x="8010464" y="4375270"/>
            <a:ext cx="872758" cy="465223"/>
            <a:chOff x="10016652" y="5493898"/>
            <a:chExt cx="1715664" cy="913814"/>
          </a:xfrm>
        </p:grpSpPr>
        <p:sp>
          <p:nvSpPr>
            <p:cNvPr id="25" name="Google Shape;25;p34"/>
            <p:cNvSpPr/>
            <p:nvPr/>
          </p:nvSpPr>
          <p:spPr>
            <a:xfrm>
              <a:off x="10016652" y="5512214"/>
              <a:ext cx="1715664" cy="895498"/>
            </a:xfrm>
            <a:custGeom>
              <a:avLst/>
              <a:gdLst/>
              <a:ahLst/>
              <a:cxnLst/>
              <a:rect l="l" t="t" r="r" b="b"/>
              <a:pathLst>
                <a:path w="1715664" h="895498" extrusionOk="0">
                  <a:moveTo>
                    <a:pt x="1660228" y="459888"/>
                  </a:moveTo>
                  <a:cubicBezTo>
                    <a:pt x="1611206" y="325225"/>
                    <a:pt x="1454499" y="245194"/>
                    <a:pt x="1316937" y="247840"/>
                  </a:cubicBezTo>
                  <a:cubicBezTo>
                    <a:pt x="1291156" y="248337"/>
                    <a:pt x="1266655" y="251777"/>
                    <a:pt x="1243181" y="257280"/>
                  </a:cubicBezTo>
                  <a:cubicBezTo>
                    <a:pt x="1234069" y="238209"/>
                    <a:pt x="1223242" y="219688"/>
                    <a:pt x="1210436" y="202067"/>
                  </a:cubicBezTo>
                  <a:cubicBezTo>
                    <a:pt x="1109387" y="62991"/>
                    <a:pt x="909425" y="0"/>
                    <a:pt x="743690" y="29400"/>
                  </a:cubicBezTo>
                  <a:cubicBezTo>
                    <a:pt x="528658" y="67542"/>
                    <a:pt x="438964" y="257153"/>
                    <a:pt x="463920" y="423629"/>
                  </a:cubicBezTo>
                  <a:cubicBezTo>
                    <a:pt x="318261" y="390958"/>
                    <a:pt x="105399" y="458988"/>
                    <a:pt x="53996" y="597122"/>
                  </a:cubicBezTo>
                  <a:cubicBezTo>
                    <a:pt x="0" y="742177"/>
                    <a:pt x="159130" y="840665"/>
                    <a:pt x="279495" y="862202"/>
                  </a:cubicBezTo>
                  <a:cubicBezTo>
                    <a:pt x="465603" y="895498"/>
                    <a:pt x="674221" y="842740"/>
                    <a:pt x="859938" y="821922"/>
                  </a:cubicBezTo>
                  <a:cubicBezTo>
                    <a:pt x="1054618" y="800099"/>
                    <a:pt x="1261194" y="795877"/>
                    <a:pt x="1452446" y="753480"/>
                  </a:cubicBezTo>
                  <a:cubicBezTo>
                    <a:pt x="1588822" y="723254"/>
                    <a:pt x="1715664" y="612171"/>
                    <a:pt x="1660228" y="459888"/>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4"/>
            <p:cNvSpPr/>
            <p:nvPr/>
          </p:nvSpPr>
          <p:spPr>
            <a:xfrm>
              <a:off x="10036854" y="5493898"/>
              <a:ext cx="1676939" cy="907171"/>
            </a:xfrm>
            <a:custGeom>
              <a:avLst/>
              <a:gdLst/>
              <a:ahLst/>
              <a:cxnLst/>
              <a:rect l="l" t="t" r="r" b="b"/>
              <a:pathLst>
                <a:path w="1676939" h="907171" extrusionOk="0">
                  <a:moveTo>
                    <a:pt x="390620" y="907171"/>
                  </a:moveTo>
                  <a:cubicBezTo>
                    <a:pt x="345207" y="907171"/>
                    <a:pt x="300344" y="903996"/>
                    <a:pt x="256497" y="896143"/>
                  </a:cubicBezTo>
                  <a:cubicBezTo>
                    <a:pt x="175355" y="881633"/>
                    <a:pt x="73681" y="832315"/>
                    <a:pt x="29474" y="754866"/>
                  </a:cubicBezTo>
                  <a:cubicBezTo>
                    <a:pt x="3555" y="709464"/>
                    <a:pt x="0" y="660696"/>
                    <a:pt x="18912" y="609896"/>
                  </a:cubicBezTo>
                  <a:cubicBezTo>
                    <a:pt x="70474" y="471360"/>
                    <a:pt x="273473" y="398917"/>
                    <a:pt x="425386" y="422349"/>
                  </a:cubicBezTo>
                  <a:cubicBezTo>
                    <a:pt x="417946" y="339957"/>
                    <a:pt x="437472" y="255735"/>
                    <a:pt x="480197" y="188224"/>
                  </a:cubicBezTo>
                  <a:cubicBezTo>
                    <a:pt x="533103" y="104605"/>
                    <a:pt x="616278" y="50609"/>
                    <a:pt x="720714" y="32088"/>
                  </a:cubicBezTo>
                  <a:cubicBezTo>
                    <a:pt x="901583" y="0"/>
                    <a:pt x="1104423" y="75258"/>
                    <a:pt x="1203081" y="211052"/>
                  </a:cubicBezTo>
                  <a:cubicBezTo>
                    <a:pt x="1213590" y="225520"/>
                    <a:pt x="1223189" y="241088"/>
                    <a:pt x="1231677" y="257460"/>
                  </a:cubicBezTo>
                  <a:cubicBezTo>
                    <a:pt x="1253511" y="253058"/>
                    <a:pt x="1274804" y="250708"/>
                    <a:pt x="1296426" y="250295"/>
                  </a:cubicBezTo>
                  <a:cubicBezTo>
                    <a:pt x="1430041" y="247681"/>
                    <a:pt x="1601078" y="324823"/>
                    <a:pt x="1654947" y="472778"/>
                  </a:cubicBezTo>
                  <a:cubicBezTo>
                    <a:pt x="1676939" y="533177"/>
                    <a:pt x="1673330" y="592867"/>
                    <a:pt x="1644533" y="645371"/>
                  </a:cubicBezTo>
                  <a:cubicBezTo>
                    <a:pt x="1607121" y="713549"/>
                    <a:pt x="1529048" y="766603"/>
                    <a:pt x="1435682" y="787294"/>
                  </a:cubicBezTo>
                  <a:cubicBezTo>
                    <a:pt x="1304639" y="816345"/>
                    <a:pt x="1165478" y="827690"/>
                    <a:pt x="1030901" y="838676"/>
                  </a:cubicBezTo>
                  <a:cubicBezTo>
                    <a:pt x="968332" y="843777"/>
                    <a:pt x="903636" y="849047"/>
                    <a:pt x="841501" y="856022"/>
                  </a:cubicBezTo>
                  <a:cubicBezTo>
                    <a:pt x="794215" y="861313"/>
                    <a:pt x="746315" y="868574"/>
                    <a:pt x="695600" y="876247"/>
                  </a:cubicBezTo>
                  <a:cubicBezTo>
                    <a:pt x="594613" y="891529"/>
                    <a:pt x="491257" y="907171"/>
                    <a:pt x="390620" y="907171"/>
                  </a:cubicBezTo>
                  <a:close/>
                  <a:moveTo>
                    <a:pt x="367506" y="449855"/>
                  </a:moveTo>
                  <a:cubicBezTo>
                    <a:pt x="238611" y="449855"/>
                    <a:pt x="88624" y="513609"/>
                    <a:pt x="48672" y="620966"/>
                  </a:cubicBezTo>
                  <a:cubicBezTo>
                    <a:pt x="33199" y="662537"/>
                    <a:pt x="36015" y="702288"/>
                    <a:pt x="57044" y="739129"/>
                  </a:cubicBezTo>
                  <a:cubicBezTo>
                    <a:pt x="96170" y="807667"/>
                    <a:pt x="188224" y="851683"/>
                    <a:pt x="262096" y="864891"/>
                  </a:cubicBezTo>
                  <a:cubicBezTo>
                    <a:pt x="397922" y="889179"/>
                    <a:pt x="546830" y="866647"/>
                    <a:pt x="690848" y="844856"/>
                  </a:cubicBezTo>
                  <a:cubicBezTo>
                    <a:pt x="741881" y="837131"/>
                    <a:pt x="790077" y="829839"/>
                    <a:pt x="837967" y="824462"/>
                  </a:cubicBezTo>
                  <a:cubicBezTo>
                    <a:pt x="900578" y="817446"/>
                    <a:pt x="965517" y="812143"/>
                    <a:pt x="1028318" y="807032"/>
                  </a:cubicBezTo>
                  <a:cubicBezTo>
                    <a:pt x="1161838" y="796131"/>
                    <a:pt x="1299887" y="784870"/>
                    <a:pt x="1428802" y="756306"/>
                  </a:cubicBezTo>
                  <a:cubicBezTo>
                    <a:pt x="1512125" y="737838"/>
                    <a:pt x="1584113" y="689482"/>
                    <a:pt x="1616688" y="630099"/>
                  </a:cubicBezTo>
                  <a:cubicBezTo>
                    <a:pt x="1641316" y="585215"/>
                    <a:pt x="1644152" y="535929"/>
                    <a:pt x="1625113" y="483637"/>
                  </a:cubicBezTo>
                  <a:cubicBezTo>
                    <a:pt x="1576281" y="349525"/>
                    <a:pt x="1419627" y="279717"/>
                    <a:pt x="1297040" y="282035"/>
                  </a:cubicBezTo>
                  <a:cubicBezTo>
                    <a:pt x="1273630" y="282490"/>
                    <a:pt x="1250590" y="285432"/>
                    <a:pt x="1226608" y="291062"/>
                  </a:cubicBezTo>
                  <a:cubicBezTo>
                    <a:pt x="1219369" y="292756"/>
                    <a:pt x="1211876" y="289178"/>
                    <a:pt x="1208658" y="282447"/>
                  </a:cubicBezTo>
                  <a:cubicBezTo>
                    <a:pt x="1199684" y="263662"/>
                    <a:pt x="1189164" y="245914"/>
                    <a:pt x="1177395" y="229711"/>
                  </a:cubicBezTo>
                  <a:cubicBezTo>
                    <a:pt x="1085500" y="103240"/>
                    <a:pt x="895752" y="33263"/>
                    <a:pt x="726260" y="63351"/>
                  </a:cubicBezTo>
                  <a:cubicBezTo>
                    <a:pt x="569796" y="91111"/>
                    <a:pt x="427894" y="229256"/>
                    <a:pt x="459422" y="439599"/>
                  </a:cubicBezTo>
                  <a:cubicBezTo>
                    <a:pt x="460195" y="444775"/>
                    <a:pt x="458364" y="450003"/>
                    <a:pt x="454532" y="453569"/>
                  </a:cubicBezTo>
                  <a:cubicBezTo>
                    <a:pt x="450691" y="457125"/>
                    <a:pt x="445346" y="458596"/>
                    <a:pt x="440245" y="457432"/>
                  </a:cubicBezTo>
                  <a:cubicBezTo>
                    <a:pt x="417491" y="452331"/>
                    <a:pt x="392906" y="449855"/>
                    <a:pt x="367506" y="449855"/>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 name="Google Shape;27;p34"/>
          <p:cNvGrpSpPr/>
          <p:nvPr/>
        </p:nvGrpSpPr>
        <p:grpSpPr>
          <a:xfrm>
            <a:off x="231457" y="4190262"/>
            <a:ext cx="586630" cy="358564"/>
            <a:chOff x="464700" y="5522538"/>
            <a:chExt cx="1162335" cy="709887"/>
          </a:xfrm>
        </p:grpSpPr>
        <p:sp>
          <p:nvSpPr>
            <p:cNvPr id="28" name="Google Shape;28;p34"/>
            <p:cNvSpPr/>
            <p:nvPr/>
          </p:nvSpPr>
          <p:spPr>
            <a:xfrm>
              <a:off x="464700" y="5522538"/>
              <a:ext cx="1155752" cy="709887"/>
            </a:xfrm>
            <a:custGeom>
              <a:avLst/>
              <a:gdLst/>
              <a:ahLst/>
              <a:cxnLst/>
              <a:rect l="l" t="t" r="r" b="b"/>
              <a:pathLst>
                <a:path w="1155752" h="709887" extrusionOk="0">
                  <a:moveTo>
                    <a:pt x="1027599" y="227531"/>
                  </a:moveTo>
                  <a:cubicBezTo>
                    <a:pt x="956500" y="189409"/>
                    <a:pt x="901361" y="201527"/>
                    <a:pt x="855440" y="235563"/>
                  </a:cubicBezTo>
                  <a:cubicBezTo>
                    <a:pt x="831363" y="190023"/>
                    <a:pt x="798216" y="148568"/>
                    <a:pt x="755184" y="113178"/>
                  </a:cubicBezTo>
                  <a:cubicBezTo>
                    <a:pt x="639032" y="17716"/>
                    <a:pt x="468344" y="0"/>
                    <a:pt x="369739" y="127666"/>
                  </a:cubicBezTo>
                  <a:cubicBezTo>
                    <a:pt x="341841" y="163798"/>
                    <a:pt x="320791" y="210989"/>
                    <a:pt x="308355" y="261746"/>
                  </a:cubicBezTo>
                  <a:cubicBezTo>
                    <a:pt x="295772" y="259503"/>
                    <a:pt x="281664" y="258794"/>
                    <a:pt x="265228" y="260212"/>
                  </a:cubicBezTo>
                  <a:cubicBezTo>
                    <a:pt x="138398" y="271166"/>
                    <a:pt x="0" y="437112"/>
                    <a:pt x="53488" y="565636"/>
                  </a:cubicBezTo>
                  <a:cubicBezTo>
                    <a:pt x="70442" y="606382"/>
                    <a:pt x="104404" y="630311"/>
                    <a:pt x="146367" y="643540"/>
                  </a:cubicBezTo>
                  <a:cubicBezTo>
                    <a:pt x="155119" y="654833"/>
                    <a:pt x="168984" y="663066"/>
                    <a:pt x="189304" y="665247"/>
                  </a:cubicBezTo>
                  <a:cubicBezTo>
                    <a:pt x="368458" y="684508"/>
                    <a:pt x="550925" y="683101"/>
                    <a:pt x="730906" y="680338"/>
                  </a:cubicBezTo>
                  <a:cubicBezTo>
                    <a:pt x="860033" y="678359"/>
                    <a:pt x="1022265" y="709887"/>
                    <a:pt x="1090675" y="573987"/>
                  </a:cubicBezTo>
                  <a:cubicBezTo>
                    <a:pt x="1147434" y="461274"/>
                    <a:pt x="1155752" y="296248"/>
                    <a:pt x="1027599" y="227531"/>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4"/>
            <p:cNvSpPr/>
            <p:nvPr/>
          </p:nvSpPr>
          <p:spPr>
            <a:xfrm>
              <a:off x="479845" y="5535888"/>
              <a:ext cx="1147190" cy="686699"/>
            </a:xfrm>
            <a:custGeom>
              <a:avLst/>
              <a:gdLst/>
              <a:ahLst/>
              <a:cxnLst/>
              <a:rect l="l" t="t" r="r" b="b"/>
              <a:pathLst>
                <a:path w="1147190" h="686699" extrusionOk="0">
                  <a:moveTo>
                    <a:pt x="728471" y="651023"/>
                  </a:moveTo>
                  <a:cubicBezTo>
                    <a:pt x="746199" y="651023"/>
                    <a:pt x="764497" y="651499"/>
                    <a:pt x="782309" y="651975"/>
                  </a:cubicBezTo>
                  <a:cubicBezTo>
                    <a:pt x="893646" y="654938"/>
                    <a:pt x="1008771" y="657955"/>
                    <a:pt x="1061360" y="553508"/>
                  </a:cubicBezTo>
                  <a:cubicBezTo>
                    <a:pt x="1147190" y="383021"/>
                    <a:pt x="1074652" y="265546"/>
                    <a:pt x="1004950" y="228166"/>
                  </a:cubicBezTo>
                  <a:cubicBezTo>
                    <a:pt x="947144" y="197178"/>
                    <a:pt x="897815" y="199347"/>
                    <a:pt x="849746" y="234960"/>
                  </a:cubicBezTo>
                  <a:cubicBezTo>
                    <a:pt x="846031" y="237722"/>
                    <a:pt x="841290" y="238717"/>
                    <a:pt x="836781" y="237691"/>
                  </a:cubicBezTo>
                  <a:cubicBezTo>
                    <a:pt x="832262" y="236664"/>
                    <a:pt x="828420" y="233722"/>
                    <a:pt x="826261" y="229637"/>
                  </a:cubicBezTo>
                  <a:cubicBezTo>
                    <a:pt x="802449" y="184605"/>
                    <a:pt x="770043" y="145055"/>
                    <a:pt x="729953" y="112098"/>
                  </a:cubicBezTo>
                  <a:cubicBezTo>
                    <a:pt x="665733" y="59308"/>
                    <a:pt x="584570" y="32617"/>
                    <a:pt x="512857" y="40735"/>
                  </a:cubicBezTo>
                  <a:cubicBezTo>
                    <a:pt x="454532" y="47328"/>
                    <a:pt x="404145" y="76136"/>
                    <a:pt x="367156" y="124026"/>
                  </a:cubicBezTo>
                  <a:cubicBezTo>
                    <a:pt x="341164" y="157681"/>
                    <a:pt x="320928" y="201993"/>
                    <a:pt x="308631" y="252169"/>
                  </a:cubicBezTo>
                  <a:cubicBezTo>
                    <a:pt x="306641" y="260307"/>
                    <a:pt x="298672" y="265504"/>
                    <a:pt x="290427" y="264022"/>
                  </a:cubicBezTo>
                  <a:cubicBezTo>
                    <a:pt x="278447" y="261884"/>
                    <a:pt x="265694" y="261440"/>
                    <a:pt x="251449" y="262678"/>
                  </a:cubicBezTo>
                  <a:cubicBezTo>
                    <a:pt x="187367" y="268213"/>
                    <a:pt x="116406" y="317965"/>
                    <a:pt x="74855" y="386471"/>
                  </a:cubicBezTo>
                  <a:cubicBezTo>
                    <a:pt x="41073" y="442171"/>
                    <a:pt x="33305" y="498887"/>
                    <a:pt x="52990" y="546195"/>
                  </a:cubicBezTo>
                  <a:cubicBezTo>
                    <a:pt x="66759" y="579257"/>
                    <a:pt x="93916" y="601789"/>
                    <a:pt x="135995" y="615050"/>
                  </a:cubicBezTo>
                  <a:cubicBezTo>
                    <a:pt x="139086" y="616013"/>
                    <a:pt x="141795" y="617907"/>
                    <a:pt x="143774" y="620469"/>
                  </a:cubicBezTo>
                  <a:cubicBezTo>
                    <a:pt x="150621" y="629306"/>
                    <a:pt x="161406" y="634566"/>
                    <a:pt x="175852" y="636111"/>
                  </a:cubicBezTo>
                  <a:cubicBezTo>
                    <a:pt x="350964" y="654938"/>
                    <a:pt x="531050" y="653965"/>
                    <a:pt x="715517" y="651118"/>
                  </a:cubicBezTo>
                  <a:cubicBezTo>
                    <a:pt x="719793" y="651054"/>
                    <a:pt x="724111" y="651023"/>
                    <a:pt x="728471" y="651023"/>
                  </a:cubicBezTo>
                  <a:close/>
                  <a:moveTo>
                    <a:pt x="837310" y="684699"/>
                  </a:moveTo>
                  <a:cubicBezTo>
                    <a:pt x="818536" y="684699"/>
                    <a:pt x="799814" y="684201"/>
                    <a:pt x="781473" y="683715"/>
                  </a:cubicBezTo>
                  <a:cubicBezTo>
                    <a:pt x="758602" y="683111"/>
                    <a:pt x="737012" y="682529"/>
                    <a:pt x="716004" y="682868"/>
                  </a:cubicBezTo>
                  <a:cubicBezTo>
                    <a:pt x="530510" y="685715"/>
                    <a:pt x="349355" y="686699"/>
                    <a:pt x="172465" y="667681"/>
                  </a:cubicBezTo>
                  <a:cubicBezTo>
                    <a:pt x="151447" y="665427"/>
                    <a:pt x="134111" y="657235"/>
                    <a:pt x="122004" y="643879"/>
                  </a:cubicBezTo>
                  <a:cubicBezTo>
                    <a:pt x="73585" y="627570"/>
                    <a:pt x="40512" y="598826"/>
                    <a:pt x="23685" y="558397"/>
                  </a:cubicBezTo>
                  <a:cubicBezTo>
                    <a:pt x="0" y="501501"/>
                    <a:pt x="8540" y="434593"/>
                    <a:pt x="47709" y="370003"/>
                  </a:cubicBezTo>
                  <a:cubicBezTo>
                    <a:pt x="94255" y="293253"/>
                    <a:pt x="175037" y="237405"/>
                    <a:pt x="248718" y="231044"/>
                  </a:cubicBezTo>
                  <a:cubicBezTo>
                    <a:pt x="260233" y="230049"/>
                    <a:pt x="271039" y="229986"/>
                    <a:pt x="281389" y="230864"/>
                  </a:cubicBezTo>
                  <a:cubicBezTo>
                    <a:pt x="294968" y="182012"/>
                    <a:pt x="315785" y="138599"/>
                    <a:pt x="342032" y="104616"/>
                  </a:cubicBezTo>
                  <a:cubicBezTo>
                    <a:pt x="384397" y="49773"/>
                    <a:pt x="442235" y="16774"/>
                    <a:pt x="509291" y="9186"/>
                  </a:cubicBezTo>
                  <a:cubicBezTo>
                    <a:pt x="590602" y="0"/>
                    <a:pt x="678338" y="28574"/>
                    <a:pt x="750114" y="87566"/>
                  </a:cubicBezTo>
                  <a:cubicBezTo>
                    <a:pt x="788839" y="119401"/>
                    <a:pt x="820938" y="156940"/>
                    <a:pt x="845735" y="199347"/>
                  </a:cubicBezTo>
                  <a:cubicBezTo>
                    <a:pt x="899689" y="166020"/>
                    <a:pt x="956860" y="166359"/>
                    <a:pt x="1019958" y="200194"/>
                  </a:cubicBezTo>
                  <a:cubicBezTo>
                    <a:pt x="1083161" y="234082"/>
                    <a:pt x="1120912" y="292523"/>
                    <a:pt x="1129125" y="369220"/>
                  </a:cubicBezTo>
                  <a:cubicBezTo>
                    <a:pt x="1135877" y="432265"/>
                    <a:pt x="1121505" y="504634"/>
                    <a:pt x="1089712" y="567785"/>
                  </a:cubicBezTo>
                  <a:cubicBezTo>
                    <a:pt x="1037854" y="670792"/>
                    <a:pt x="936878" y="684688"/>
                    <a:pt x="837310" y="68469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30;p34"/>
          <p:cNvGrpSpPr/>
          <p:nvPr/>
        </p:nvGrpSpPr>
        <p:grpSpPr>
          <a:xfrm>
            <a:off x="6263448" y="334487"/>
            <a:ext cx="293153" cy="337976"/>
            <a:chOff x="4505050" y="4336350"/>
            <a:chExt cx="69000" cy="79550"/>
          </a:xfrm>
        </p:grpSpPr>
        <p:sp>
          <p:nvSpPr>
            <p:cNvPr id="31" name="Google Shape;31;p34"/>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4"/>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4"/>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4"/>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4"/>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4"/>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4"/>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4"/>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4"/>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4"/>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4"/>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4"/>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4"/>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4"/>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 name="Google Shape;45;p34"/>
          <p:cNvGrpSpPr/>
          <p:nvPr/>
        </p:nvGrpSpPr>
        <p:grpSpPr>
          <a:xfrm>
            <a:off x="8424009" y="3503652"/>
            <a:ext cx="249392" cy="264900"/>
            <a:chOff x="3861700" y="5390125"/>
            <a:chExt cx="35600" cy="37825"/>
          </a:xfrm>
        </p:grpSpPr>
        <p:sp>
          <p:nvSpPr>
            <p:cNvPr id="46" name="Google Shape;46;p34"/>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4"/>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4"/>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4"/>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4"/>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4"/>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 name="Google Shape;52;p34"/>
          <p:cNvGrpSpPr/>
          <p:nvPr/>
        </p:nvGrpSpPr>
        <p:grpSpPr>
          <a:xfrm rot="-4077480">
            <a:off x="1397549" y="4568263"/>
            <a:ext cx="165057" cy="349024"/>
            <a:chOff x="3422400" y="4860725"/>
            <a:chExt cx="24475" cy="51750"/>
          </a:xfrm>
        </p:grpSpPr>
        <p:sp>
          <p:nvSpPr>
            <p:cNvPr id="53" name="Google Shape;53;p34"/>
            <p:cNvSpPr/>
            <p:nvPr/>
          </p:nvSpPr>
          <p:spPr>
            <a:xfrm>
              <a:off x="3423500" y="4863525"/>
              <a:ext cx="22275" cy="47850"/>
            </a:xfrm>
            <a:custGeom>
              <a:avLst/>
              <a:gdLst/>
              <a:ahLst/>
              <a:cxnLst/>
              <a:rect l="l" t="t" r="r" b="b"/>
              <a:pathLst>
                <a:path w="891" h="1914" extrusionOk="0">
                  <a:moveTo>
                    <a:pt x="379" y="0"/>
                  </a:moveTo>
                  <a:lnTo>
                    <a:pt x="379" y="45"/>
                  </a:lnTo>
                  <a:lnTo>
                    <a:pt x="334" y="89"/>
                  </a:lnTo>
                  <a:lnTo>
                    <a:pt x="290" y="111"/>
                  </a:lnTo>
                  <a:lnTo>
                    <a:pt x="223" y="156"/>
                  </a:lnTo>
                  <a:lnTo>
                    <a:pt x="68" y="156"/>
                  </a:lnTo>
                  <a:lnTo>
                    <a:pt x="23" y="134"/>
                  </a:lnTo>
                  <a:lnTo>
                    <a:pt x="1" y="89"/>
                  </a:lnTo>
                  <a:lnTo>
                    <a:pt x="446" y="1869"/>
                  </a:lnTo>
                  <a:lnTo>
                    <a:pt x="557" y="1913"/>
                  </a:lnTo>
                  <a:lnTo>
                    <a:pt x="668" y="1891"/>
                  </a:lnTo>
                  <a:lnTo>
                    <a:pt x="779" y="1846"/>
                  </a:lnTo>
                  <a:lnTo>
                    <a:pt x="891" y="1757"/>
                  </a:lnTo>
                  <a:lnTo>
                    <a:pt x="37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4"/>
            <p:cNvSpPr/>
            <p:nvPr/>
          </p:nvSpPr>
          <p:spPr>
            <a:xfrm>
              <a:off x="3423500" y="4861300"/>
              <a:ext cx="9475" cy="6125"/>
            </a:xfrm>
            <a:custGeom>
              <a:avLst/>
              <a:gdLst/>
              <a:ahLst/>
              <a:cxnLst/>
              <a:rect l="l" t="t" r="r" b="b"/>
              <a:pathLst>
                <a:path w="379" h="245" extrusionOk="0">
                  <a:moveTo>
                    <a:pt x="223" y="0"/>
                  </a:moveTo>
                  <a:lnTo>
                    <a:pt x="156" y="22"/>
                  </a:lnTo>
                  <a:lnTo>
                    <a:pt x="90" y="45"/>
                  </a:lnTo>
                  <a:lnTo>
                    <a:pt x="23" y="89"/>
                  </a:lnTo>
                  <a:lnTo>
                    <a:pt x="1" y="134"/>
                  </a:lnTo>
                  <a:lnTo>
                    <a:pt x="1" y="178"/>
                  </a:lnTo>
                  <a:lnTo>
                    <a:pt x="23" y="223"/>
                  </a:lnTo>
                  <a:lnTo>
                    <a:pt x="68" y="245"/>
                  </a:lnTo>
                  <a:lnTo>
                    <a:pt x="223" y="245"/>
                  </a:lnTo>
                  <a:lnTo>
                    <a:pt x="290" y="200"/>
                  </a:lnTo>
                  <a:lnTo>
                    <a:pt x="334" y="178"/>
                  </a:lnTo>
                  <a:lnTo>
                    <a:pt x="379" y="134"/>
                  </a:lnTo>
                  <a:lnTo>
                    <a:pt x="379" y="89"/>
                  </a:lnTo>
                  <a:lnTo>
                    <a:pt x="379" y="67"/>
                  </a:lnTo>
                  <a:lnTo>
                    <a:pt x="357" y="22"/>
                  </a:lnTo>
                  <a:lnTo>
                    <a:pt x="290" y="0"/>
                  </a:lnTo>
                  <a:close/>
                </a:path>
              </a:pathLst>
            </a:custGeom>
            <a:solidFill>
              <a:srgbClr val="F4A6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4"/>
            <p:cNvSpPr/>
            <p:nvPr/>
          </p:nvSpPr>
          <p:spPr>
            <a:xfrm>
              <a:off x="3422400" y="4860725"/>
              <a:ext cx="24475" cy="51750"/>
            </a:xfrm>
            <a:custGeom>
              <a:avLst/>
              <a:gdLst/>
              <a:ahLst/>
              <a:cxnLst/>
              <a:rect l="l" t="t" r="r" b="b"/>
              <a:pathLst>
                <a:path w="979" h="2070" extrusionOk="0">
                  <a:moveTo>
                    <a:pt x="312" y="90"/>
                  </a:moveTo>
                  <a:lnTo>
                    <a:pt x="356" y="112"/>
                  </a:lnTo>
                  <a:lnTo>
                    <a:pt x="365" y="117"/>
                  </a:lnTo>
                  <a:lnTo>
                    <a:pt x="365" y="117"/>
                  </a:lnTo>
                  <a:lnTo>
                    <a:pt x="334" y="179"/>
                  </a:lnTo>
                  <a:lnTo>
                    <a:pt x="245" y="223"/>
                  </a:lnTo>
                  <a:lnTo>
                    <a:pt x="200" y="246"/>
                  </a:lnTo>
                  <a:lnTo>
                    <a:pt x="156" y="246"/>
                  </a:lnTo>
                  <a:lnTo>
                    <a:pt x="112" y="223"/>
                  </a:lnTo>
                  <a:lnTo>
                    <a:pt x="89" y="201"/>
                  </a:lnTo>
                  <a:lnTo>
                    <a:pt x="89" y="201"/>
                  </a:lnTo>
                  <a:lnTo>
                    <a:pt x="89" y="179"/>
                  </a:lnTo>
                  <a:lnTo>
                    <a:pt x="134" y="134"/>
                  </a:lnTo>
                  <a:lnTo>
                    <a:pt x="223" y="90"/>
                  </a:lnTo>
                  <a:close/>
                  <a:moveTo>
                    <a:pt x="423" y="223"/>
                  </a:moveTo>
                  <a:lnTo>
                    <a:pt x="534" y="624"/>
                  </a:lnTo>
                  <a:lnTo>
                    <a:pt x="823" y="1625"/>
                  </a:lnTo>
                  <a:lnTo>
                    <a:pt x="868" y="1736"/>
                  </a:lnTo>
                  <a:lnTo>
                    <a:pt x="890" y="1803"/>
                  </a:lnTo>
                  <a:lnTo>
                    <a:pt x="890" y="1869"/>
                  </a:lnTo>
                  <a:lnTo>
                    <a:pt x="868" y="1892"/>
                  </a:lnTo>
                  <a:lnTo>
                    <a:pt x="846" y="1914"/>
                  </a:lnTo>
                  <a:lnTo>
                    <a:pt x="734" y="1958"/>
                  </a:lnTo>
                  <a:lnTo>
                    <a:pt x="601" y="2003"/>
                  </a:lnTo>
                  <a:lnTo>
                    <a:pt x="556" y="2003"/>
                  </a:lnTo>
                  <a:lnTo>
                    <a:pt x="512" y="1981"/>
                  </a:lnTo>
                  <a:lnTo>
                    <a:pt x="512" y="1936"/>
                  </a:lnTo>
                  <a:lnTo>
                    <a:pt x="490" y="1892"/>
                  </a:lnTo>
                  <a:lnTo>
                    <a:pt x="267" y="980"/>
                  </a:lnTo>
                  <a:lnTo>
                    <a:pt x="108" y="281"/>
                  </a:lnTo>
                  <a:lnTo>
                    <a:pt x="134" y="290"/>
                  </a:lnTo>
                  <a:lnTo>
                    <a:pt x="200" y="312"/>
                  </a:lnTo>
                  <a:lnTo>
                    <a:pt x="267" y="312"/>
                  </a:lnTo>
                  <a:lnTo>
                    <a:pt x="334" y="290"/>
                  </a:lnTo>
                  <a:lnTo>
                    <a:pt x="401" y="246"/>
                  </a:lnTo>
                  <a:lnTo>
                    <a:pt x="423" y="223"/>
                  </a:lnTo>
                  <a:close/>
                  <a:moveTo>
                    <a:pt x="200" y="1"/>
                  </a:moveTo>
                  <a:lnTo>
                    <a:pt x="134" y="23"/>
                  </a:lnTo>
                  <a:lnTo>
                    <a:pt x="67" y="45"/>
                  </a:lnTo>
                  <a:lnTo>
                    <a:pt x="23" y="112"/>
                  </a:lnTo>
                  <a:lnTo>
                    <a:pt x="6" y="179"/>
                  </a:lnTo>
                  <a:lnTo>
                    <a:pt x="0" y="179"/>
                  </a:lnTo>
                  <a:lnTo>
                    <a:pt x="0" y="201"/>
                  </a:lnTo>
                  <a:lnTo>
                    <a:pt x="312" y="1447"/>
                  </a:lnTo>
                  <a:lnTo>
                    <a:pt x="356" y="1714"/>
                  </a:lnTo>
                  <a:lnTo>
                    <a:pt x="401" y="1847"/>
                  </a:lnTo>
                  <a:lnTo>
                    <a:pt x="445" y="1958"/>
                  </a:lnTo>
                  <a:lnTo>
                    <a:pt x="490" y="2025"/>
                  </a:lnTo>
                  <a:lnTo>
                    <a:pt x="556" y="2047"/>
                  </a:lnTo>
                  <a:lnTo>
                    <a:pt x="623" y="2070"/>
                  </a:lnTo>
                  <a:lnTo>
                    <a:pt x="712" y="2047"/>
                  </a:lnTo>
                  <a:lnTo>
                    <a:pt x="846" y="1981"/>
                  </a:lnTo>
                  <a:lnTo>
                    <a:pt x="979" y="1914"/>
                  </a:lnTo>
                  <a:lnTo>
                    <a:pt x="979" y="1869"/>
                  </a:lnTo>
                  <a:lnTo>
                    <a:pt x="601" y="579"/>
                  </a:lnTo>
                  <a:lnTo>
                    <a:pt x="534" y="335"/>
                  </a:lnTo>
                  <a:lnTo>
                    <a:pt x="467" y="112"/>
                  </a:lnTo>
                  <a:lnTo>
                    <a:pt x="423" y="45"/>
                  </a:lnTo>
                  <a:lnTo>
                    <a:pt x="3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 name="Google Shape;56;p34"/>
          <p:cNvGrpSpPr/>
          <p:nvPr/>
        </p:nvGrpSpPr>
        <p:grpSpPr>
          <a:xfrm rot="10800000">
            <a:off x="1423410" y="407554"/>
            <a:ext cx="249392" cy="264900"/>
            <a:chOff x="3861700" y="5390125"/>
            <a:chExt cx="35600" cy="37825"/>
          </a:xfrm>
        </p:grpSpPr>
        <p:sp>
          <p:nvSpPr>
            <p:cNvPr id="57" name="Google Shape;57;p34"/>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4"/>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4"/>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4"/>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4"/>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4"/>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 name="Google Shape;63;p34"/>
          <p:cNvGrpSpPr/>
          <p:nvPr/>
        </p:nvGrpSpPr>
        <p:grpSpPr>
          <a:xfrm rot="-6349521">
            <a:off x="5891880" y="4574145"/>
            <a:ext cx="293149" cy="337971"/>
            <a:chOff x="4505050" y="4336350"/>
            <a:chExt cx="69000" cy="79550"/>
          </a:xfrm>
        </p:grpSpPr>
        <p:sp>
          <p:nvSpPr>
            <p:cNvPr id="64" name="Google Shape;64;p34"/>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4"/>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4"/>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4"/>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4"/>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4"/>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4"/>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4"/>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4"/>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4"/>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4"/>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4"/>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4"/>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4"/>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4"/>
        <p:cNvGrpSpPr/>
        <p:nvPr/>
      </p:nvGrpSpPr>
      <p:grpSpPr>
        <a:xfrm>
          <a:off x="0" y="0"/>
          <a:ext cx="0" cy="0"/>
          <a:chOff x="0" y="0"/>
          <a:chExt cx="0" cy="0"/>
        </a:xfrm>
      </p:grpSpPr>
      <p:grpSp>
        <p:nvGrpSpPr>
          <p:cNvPr id="405" name="Google Shape;405;p45"/>
          <p:cNvGrpSpPr/>
          <p:nvPr/>
        </p:nvGrpSpPr>
        <p:grpSpPr>
          <a:xfrm>
            <a:off x="685168" y="439893"/>
            <a:ext cx="254056" cy="241758"/>
            <a:chOff x="2768914" y="655181"/>
            <a:chExt cx="338380" cy="321743"/>
          </a:xfrm>
        </p:grpSpPr>
        <p:sp>
          <p:nvSpPr>
            <p:cNvPr id="406" name="Google Shape;406;p45"/>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5"/>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8" name="Google Shape;408;p45"/>
          <p:cNvGrpSpPr/>
          <p:nvPr/>
        </p:nvGrpSpPr>
        <p:grpSpPr>
          <a:xfrm>
            <a:off x="8407881" y="1498397"/>
            <a:ext cx="254056" cy="241758"/>
            <a:chOff x="2768914" y="655181"/>
            <a:chExt cx="338380" cy="321743"/>
          </a:xfrm>
        </p:grpSpPr>
        <p:sp>
          <p:nvSpPr>
            <p:cNvPr id="409" name="Google Shape;409;p45"/>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5"/>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1" name="Google Shape;411;p45"/>
          <p:cNvGrpSpPr/>
          <p:nvPr/>
        </p:nvGrpSpPr>
        <p:grpSpPr>
          <a:xfrm>
            <a:off x="7105180" y="4506462"/>
            <a:ext cx="254056" cy="241758"/>
            <a:chOff x="2768914" y="655181"/>
            <a:chExt cx="338380" cy="321743"/>
          </a:xfrm>
        </p:grpSpPr>
        <p:sp>
          <p:nvSpPr>
            <p:cNvPr id="412" name="Google Shape;412;p45"/>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45"/>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4" name="Google Shape;414;p45"/>
          <p:cNvGrpSpPr/>
          <p:nvPr/>
        </p:nvGrpSpPr>
        <p:grpSpPr>
          <a:xfrm>
            <a:off x="-333024" y="1109120"/>
            <a:ext cx="1115223" cy="505646"/>
            <a:chOff x="-889965" y="517131"/>
            <a:chExt cx="2215821" cy="1003863"/>
          </a:xfrm>
        </p:grpSpPr>
        <p:sp>
          <p:nvSpPr>
            <p:cNvPr id="415" name="Google Shape;415;p45"/>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45"/>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7" name="Google Shape;417;p45"/>
          <p:cNvGrpSpPr/>
          <p:nvPr/>
        </p:nvGrpSpPr>
        <p:grpSpPr>
          <a:xfrm>
            <a:off x="8016227" y="385548"/>
            <a:ext cx="1600229" cy="723488"/>
            <a:chOff x="10729875" y="529734"/>
            <a:chExt cx="3232134" cy="1460117"/>
          </a:xfrm>
        </p:grpSpPr>
        <p:sp>
          <p:nvSpPr>
            <p:cNvPr id="418" name="Google Shape;418;p45"/>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5"/>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0" name="Google Shape;420;p45"/>
          <p:cNvGrpSpPr/>
          <p:nvPr/>
        </p:nvGrpSpPr>
        <p:grpSpPr>
          <a:xfrm>
            <a:off x="4440140" y="4629201"/>
            <a:ext cx="1600229" cy="723488"/>
            <a:chOff x="10729875" y="529734"/>
            <a:chExt cx="3232134" cy="1460117"/>
          </a:xfrm>
        </p:grpSpPr>
        <p:sp>
          <p:nvSpPr>
            <p:cNvPr id="421" name="Google Shape;421;p45"/>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45"/>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3" name="Google Shape;423;p45"/>
          <p:cNvSpPr txBox="1">
            <a:spLocks noGrp="1"/>
          </p:cNvSpPr>
          <p:nvPr>
            <p:ph type="title"/>
          </p:nvPr>
        </p:nvSpPr>
        <p:spPr>
          <a:xfrm>
            <a:off x="720000" y="532800"/>
            <a:ext cx="7704000" cy="84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300"/>
              <a:buNone/>
              <a:defRPr sz="2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4"/>
        <p:cNvGrpSpPr/>
        <p:nvPr/>
      </p:nvGrpSpPr>
      <p:grpSpPr>
        <a:xfrm>
          <a:off x="0" y="0"/>
          <a:ext cx="0" cy="0"/>
          <a:chOff x="0" y="0"/>
          <a:chExt cx="0" cy="0"/>
        </a:xfrm>
      </p:grpSpPr>
      <p:sp>
        <p:nvSpPr>
          <p:cNvPr id="425" name="Google Shape;425;p46"/>
          <p:cNvSpPr txBox="1">
            <a:spLocks noGrp="1"/>
          </p:cNvSpPr>
          <p:nvPr>
            <p:ph type="body" idx="1"/>
          </p:nvPr>
        </p:nvSpPr>
        <p:spPr>
          <a:xfrm>
            <a:off x="855250" y="3061133"/>
            <a:ext cx="3000000" cy="752400"/>
          </a:xfrm>
          <a:prstGeom prst="rect">
            <a:avLst/>
          </a:prstGeom>
          <a:noFill/>
          <a:ln>
            <a:noFill/>
          </a:ln>
        </p:spPr>
        <p:txBody>
          <a:bodyPr spcFirstLastPara="1" wrap="square" lIns="91425" tIns="91425" rIns="91425" bIns="91425" anchor="t" anchorCtr="0">
            <a:noAutofit/>
          </a:bodyPr>
          <a:lstStyle>
            <a:lvl1pPr marL="457200" lvl="0" indent="-323850" algn="l">
              <a:lnSpc>
                <a:spcPct val="100000"/>
              </a:lnSpc>
              <a:spcBef>
                <a:spcPts val="0"/>
              </a:spcBef>
              <a:spcAft>
                <a:spcPts val="0"/>
              </a:spcAft>
              <a:buSzPts val="1500"/>
              <a:buChar char="●"/>
              <a:defRPr b="1">
                <a:solidFill>
                  <a:schemeClr val="dk1"/>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endParaRPr/>
          </a:p>
        </p:txBody>
      </p:sp>
      <p:sp>
        <p:nvSpPr>
          <p:cNvPr id="426" name="Google Shape;426;p46"/>
          <p:cNvSpPr txBox="1">
            <a:spLocks noGrp="1"/>
          </p:cNvSpPr>
          <p:nvPr>
            <p:ph type="title"/>
          </p:nvPr>
        </p:nvSpPr>
        <p:spPr>
          <a:xfrm>
            <a:off x="855250" y="2123627"/>
            <a:ext cx="3206100" cy="85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300"/>
              <a:buNone/>
              <a:defRPr sz="47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427" name="Google Shape;427;p46"/>
          <p:cNvGrpSpPr/>
          <p:nvPr/>
        </p:nvGrpSpPr>
        <p:grpSpPr>
          <a:xfrm>
            <a:off x="470613" y="480807"/>
            <a:ext cx="254056" cy="241758"/>
            <a:chOff x="2768914" y="655181"/>
            <a:chExt cx="338380" cy="321743"/>
          </a:xfrm>
        </p:grpSpPr>
        <p:sp>
          <p:nvSpPr>
            <p:cNvPr id="428" name="Google Shape;428;p46"/>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46"/>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0" name="Google Shape;430;p46"/>
          <p:cNvGrpSpPr/>
          <p:nvPr/>
        </p:nvGrpSpPr>
        <p:grpSpPr>
          <a:xfrm>
            <a:off x="8337983" y="920521"/>
            <a:ext cx="254056" cy="241758"/>
            <a:chOff x="2768914" y="655181"/>
            <a:chExt cx="338380" cy="321743"/>
          </a:xfrm>
        </p:grpSpPr>
        <p:sp>
          <p:nvSpPr>
            <p:cNvPr id="431" name="Google Shape;431;p46"/>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46"/>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3" name="Google Shape;433;p46"/>
          <p:cNvGrpSpPr/>
          <p:nvPr/>
        </p:nvGrpSpPr>
        <p:grpSpPr>
          <a:xfrm>
            <a:off x="5385157" y="4601757"/>
            <a:ext cx="254056" cy="241758"/>
            <a:chOff x="2768914" y="655181"/>
            <a:chExt cx="338380" cy="321743"/>
          </a:xfrm>
        </p:grpSpPr>
        <p:sp>
          <p:nvSpPr>
            <p:cNvPr id="434" name="Google Shape;434;p46"/>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6"/>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6" name="Google Shape;436;p46"/>
          <p:cNvGrpSpPr/>
          <p:nvPr/>
        </p:nvGrpSpPr>
        <p:grpSpPr>
          <a:xfrm>
            <a:off x="3365629" y="138773"/>
            <a:ext cx="1115223" cy="505646"/>
            <a:chOff x="-889965" y="517131"/>
            <a:chExt cx="2215821" cy="1003863"/>
          </a:xfrm>
        </p:grpSpPr>
        <p:sp>
          <p:nvSpPr>
            <p:cNvPr id="437" name="Google Shape;437;p46"/>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46"/>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9" name="Google Shape;439;p46"/>
          <p:cNvGrpSpPr/>
          <p:nvPr/>
        </p:nvGrpSpPr>
        <p:grpSpPr>
          <a:xfrm>
            <a:off x="8220571" y="4078092"/>
            <a:ext cx="1600229" cy="723488"/>
            <a:chOff x="10729875" y="529734"/>
            <a:chExt cx="3232134" cy="1460117"/>
          </a:xfrm>
        </p:grpSpPr>
        <p:sp>
          <p:nvSpPr>
            <p:cNvPr id="440" name="Google Shape;440;p46"/>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46"/>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44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5"/>
        <p:cNvGrpSpPr/>
        <p:nvPr/>
      </p:nvGrpSpPr>
      <p:grpSpPr>
        <a:xfrm>
          <a:off x="0" y="0"/>
          <a:ext cx="0" cy="0"/>
          <a:chOff x="0" y="0"/>
          <a:chExt cx="0" cy="0"/>
        </a:xfrm>
      </p:grpSpPr>
      <p:sp>
        <p:nvSpPr>
          <p:cNvPr id="126" name="Google Shape;126;p36"/>
          <p:cNvSpPr txBox="1">
            <a:spLocks noGrp="1"/>
          </p:cNvSpPr>
          <p:nvPr>
            <p:ph type="title"/>
          </p:nvPr>
        </p:nvSpPr>
        <p:spPr>
          <a:xfrm>
            <a:off x="720000" y="530352"/>
            <a:ext cx="7704000" cy="84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300"/>
              <a:buNone/>
              <a:defRPr sz="2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127" name="Google Shape;127;p36"/>
          <p:cNvGrpSpPr/>
          <p:nvPr/>
        </p:nvGrpSpPr>
        <p:grpSpPr>
          <a:xfrm>
            <a:off x="715236" y="1174022"/>
            <a:ext cx="254056" cy="241758"/>
            <a:chOff x="2768914" y="655181"/>
            <a:chExt cx="338380" cy="321743"/>
          </a:xfrm>
        </p:grpSpPr>
        <p:sp>
          <p:nvSpPr>
            <p:cNvPr id="128" name="Google Shape;128;p36"/>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6"/>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 name="Google Shape;130;p36"/>
          <p:cNvGrpSpPr/>
          <p:nvPr/>
        </p:nvGrpSpPr>
        <p:grpSpPr>
          <a:xfrm>
            <a:off x="8432788" y="1415782"/>
            <a:ext cx="254056" cy="241758"/>
            <a:chOff x="2768914" y="655181"/>
            <a:chExt cx="338380" cy="321743"/>
          </a:xfrm>
        </p:grpSpPr>
        <p:sp>
          <p:nvSpPr>
            <p:cNvPr id="131" name="Google Shape;131;p36"/>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36"/>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3" name="Google Shape;133;p36"/>
          <p:cNvGrpSpPr/>
          <p:nvPr/>
        </p:nvGrpSpPr>
        <p:grpSpPr>
          <a:xfrm>
            <a:off x="-455645" y="546704"/>
            <a:ext cx="1115223" cy="505646"/>
            <a:chOff x="-889965" y="517131"/>
            <a:chExt cx="2215821" cy="1003863"/>
          </a:xfrm>
        </p:grpSpPr>
        <p:sp>
          <p:nvSpPr>
            <p:cNvPr id="134" name="Google Shape;134;p36"/>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6"/>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6" name="Google Shape;136;p36"/>
          <p:cNvGrpSpPr/>
          <p:nvPr/>
        </p:nvGrpSpPr>
        <p:grpSpPr>
          <a:xfrm>
            <a:off x="8292083" y="3403193"/>
            <a:ext cx="1600229" cy="723488"/>
            <a:chOff x="10729875" y="529734"/>
            <a:chExt cx="3232134" cy="1460117"/>
          </a:xfrm>
        </p:grpSpPr>
        <p:sp>
          <p:nvSpPr>
            <p:cNvPr id="137" name="Google Shape;137;p36"/>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6"/>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9" name="Google Shape;139;p36"/>
          <p:cNvSpPr txBox="1">
            <a:spLocks noGrp="1"/>
          </p:cNvSpPr>
          <p:nvPr>
            <p:ph type="body" idx="1"/>
          </p:nvPr>
        </p:nvSpPr>
        <p:spPr>
          <a:xfrm>
            <a:off x="2298350" y="2045363"/>
            <a:ext cx="4673100" cy="1266000"/>
          </a:xfrm>
          <a:prstGeom prst="rect">
            <a:avLst/>
          </a:prstGeom>
          <a:noFill/>
          <a:ln>
            <a:noFill/>
          </a:ln>
        </p:spPr>
        <p:txBody>
          <a:bodyPr spcFirstLastPara="1" wrap="square" lIns="91425" tIns="91425" rIns="91425" bIns="91425" anchor="t" anchorCtr="0">
            <a:noAutofit/>
          </a:bodyPr>
          <a:lstStyle>
            <a:lvl1pPr marL="457200" lvl="0" indent="-323850" algn="ctr">
              <a:lnSpc>
                <a:spcPct val="100000"/>
              </a:lnSpc>
              <a:spcBef>
                <a:spcPts val="0"/>
              </a:spcBef>
              <a:spcAft>
                <a:spcPts val="0"/>
              </a:spcAft>
              <a:buSzPts val="1500"/>
              <a:buChar char="●"/>
              <a:defRPr>
                <a:solidFill>
                  <a:srgbClr val="FFFFFF"/>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endParaRPr/>
          </a:p>
        </p:txBody>
      </p:sp>
      <p:grpSp>
        <p:nvGrpSpPr>
          <p:cNvPr id="140" name="Google Shape;140;p36"/>
          <p:cNvGrpSpPr/>
          <p:nvPr/>
        </p:nvGrpSpPr>
        <p:grpSpPr>
          <a:xfrm>
            <a:off x="4425422" y="4430449"/>
            <a:ext cx="293153" cy="337976"/>
            <a:chOff x="4505050" y="4336350"/>
            <a:chExt cx="69000" cy="79550"/>
          </a:xfrm>
        </p:grpSpPr>
        <p:sp>
          <p:nvSpPr>
            <p:cNvPr id="141" name="Google Shape;141;p36"/>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6"/>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6"/>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6"/>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6"/>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36"/>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6"/>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6"/>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6"/>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6"/>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36"/>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36"/>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6"/>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6"/>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 name="Google Shape;155;p36"/>
          <p:cNvGrpSpPr/>
          <p:nvPr/>
        </p:nvGrpSpPr>
        <p:grpSpPr>
          <a:xfrm>
            <a:off x="7319209" y="731052"/>
            <a:ext cx="249392" cy="264900"/>
            <a:chOff x="3861700" y="5390125"/>
            <a:chExt cx="35600" cy="37825"/>
          </a:xfrm>
        </p:grpSpPr>
        <p:sp>
          <p:nvSpPr>
            <p:cNvPr id="156" name="Google Shape;156;p36"/>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6"/>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6"/>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6"/>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36"/>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36"/>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ullet list 3">
  <p:cSld name="CUSTOM_20">
    <p:spTree>
      <p:nvGrpSpPr>
        <p:cNvPr id="1" name="Shape 162"/>
        <p:cNvGrpSpPr/>
        <p:nvPr/>
      </p:nvGrpSpPr>
      <p:grpSpPr>
        <a:xfrm>
          <a:off x="0" y="0"/>
          <a:ext cx="0" cy="0"/>
          <a:chOff x="0" y="0"/>
          <a:chExt cx="0" cy="0"/>
        </a:xfrm>
      </p:grpSpPr>
      <p:sp>
        <p:nvSpPr>
          <p:cNvPr id="163" name="Google Shape;163;p37"/>
          <p:cNvSpPr txBox="1">
            <a:spLocks noGrp="1"/>
          </p:cNvSpPr>
          <p:nvPr>
            <p:ph type="title"/>
          </p:nvPr>
        </p:nvSpPr>
        <p:spPr>
          <a:xfrm>
            <a:off x="720000" y="530352"/>
            <a:ext cx="77040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64" name="Google Shape;164;p37"/>
          <p:cNvSpPr txBox="1">
            <a:spLocks noGrp="1"/>
          </p:cNvSpPr>
          <p:nvPr>
            <p:ph type="body" idx="1"/>
          </p:nvPr>
        </p:nvSpPr>
        <p:spPr>
          <a:xfrm>
            <a:off x="720000" y="1278700"/>
            <a:ext cx="7704000" cy="3288600"/>
          </a:xfrm>
          <a:prstGeom prst="rect">
            <a:avLst/>
          </a:prstGeom>
          <a:noFill/>
          <a:ln>
            <a:noFill/>
          </a:ln>
        </p:spPr>
        <p:txBody>
          <a:bodyPr spcFirstLastPara="1" wrap="square" lIns="91425" tIns="91425" rIns="91425" bIns="91425" anchor="t" anchorCtr="0">
            <a:noAutofit/>
          </a:bodyPr>
          <a:lstStyle>
            <a:lvl1pPr marL="457200" lvl="0" indent="-298450" algn="l">
              <a:lnSpc>
                <a:spcPct val="100000"/>
              </a:lnSpc>
              <a:spcBef>
                <a:spcPts val="0"/>
              </a:spcBef>
              <a:spcAft>
                <a:spcPts val="0"/>
              </a:spcAft>
              <a:buClr>
                <a:srgbClr val="FFFFFF"/>
              </a:buClr>
              <a:buSzPts val="1100"/>
              <a:buChar char="●"/>
              <a:defRPr sz="1200"/>
            </a:lvl1pPr>
            <a:lvl2pPr marL="914400" lvl="1" indent="-298450" algn="l">
              <a:lnSpc>
                <a:spcPct val="115000"/>
              </a:lnSpc>
              <a:spcBef>
                <a:spcPts val="1600"/>
              </a:spcBef>
              <a:spcAft>
                <a:spcPts val="0"/>
              </a:spcAft>
              <a:buClr>
                <a:srgbClr val="FFFFFF"/>
              </a:buClr>
              <a:buSzPts val="1100"/>
              <a:buChar char="○"/>
              <a:defRPr/>
            </a:lvl2pPr>
            <a:lvl3pPr marL="1371600" lvl="2" indent="-298450" algn="l">
              <a:lnSpc>
                <a:spcPct val="115000"/>
              </a:lnSpc>
              <a:spcBef>
                <a:spcPts val="1600"/>
              </a:spcBef>
              <a:spcAft>
                <a:spcPts val="0"/>
              </a:spcAft>
              <a:buClr>
                <a:srgbClr val="FFFFFF"/>
              </a:buClr>
              <a:buSzPts val="1100"/>
              <a:buChar char="■"/>
              <a:defRPr/>
            </a:lvl3pPr>
            <a:lvl4pPr marL="1828800" lvl="3" indent="-298450" algn="l">
              <a:lnSpc>
                <a:spcPct val="115000"/>
              </a:lnSpc>
              <a:spcBef>
                <a:spcPts val="1600"/>
              </a:spcBef>
              <a:spcAft>
                <a:spcPts val="0"/>
              </a:spcAft>
              <a:buClr>
                <a:srgbClr val="FFFFFF"/>
              </a:buClr>
              <a:buSzPts val="1100"/>
              <a:buChar char="●"/>
              <a:defRPr/>
            </a:lvl4pPr>
            <a:lvl5pPr marL="2286000" lvl="4" indent="-298450" algn="l">
              <a:lnSpc>
                <a:spcPct val="115000"/>
              </a:lnSpc>
              <a:spcBef>
                <a:spcPts val="1600"/>
              </a:spcBef>
              <a:spcAft>
                <a:spcPts val="0"/>
              </a:spcAft>
              <a:buClr>
                <a:srgbClr val="FFFFFF"/>
              </a:buClr>
              <a:buSzPts val="1100"/>
              <a:buChar char="○"/>
              <a:defRPr/>
            </a:lvl5pPr>
            <a:lvl6pPr marL="2743200" lvl="5" indent="-298450" algn="l">
              <a:lnSpc>
                <a:spcPct val="115000"/>
              </a:lnSpc>
              <a:spcBef>
                <a:spcPts val="1600"/>
              </a:spcBef>
              <a:spcAft>
                <a:spcPts val="0"/>
              </a:spcAft>
              <a:buClr>
                <a:srgbClr val="FFFFFF"/>
              </a:buClr>
              <a:buSzPts val="1100"/>
              <a:buChar char="■"/>
              <a:defRPr/>
            </a:lvl6pPr>
            <a:lvl7pPr marL="3200400" lvl="6" indent="-298450" algn="l">
              <a:lnSpc>
                <a:spcPct val="115000"/>
              </a:lnSpc>
              <a:spcBef>
                <a:spcPts val="1600"/>
              </a:spcBef>
              <a:spcAft>
                <a:spcPts val="0"/>
              </a:spcAft>
              <a:buClr>
                <a:srgbClr val="FFFFFF"/>
              </a:buClr>
              <a:buSzPts val="1100"/>
              <a:buChar char="●"/>
              <a:defRPr/>
            </a:lvl7pPr>
            <a:lvl8pPr marL="3657600" lvl="7" indent="-298450" algn="l">
              <a:lnSpc>
                <a:spcPct val="115000"/>
              </a:lnSpc>
              <a:spcBef>
                <a:spcPts val="1600"/>
              </a:spcBef>
              <a:spcAft>
                <a:spcPts val="0"/>
              </a:spcAft>
              <a:buClr>
                <a:srgbClr val="FFFFFF"/>
              </a:buClr>
              <a:buSzPts val="1100"/>
              <a:buChar char="○"/>
              <a:defRPr/>
            </a:lvl8pPr>
            <a:lvl9pPr marL="4114800" lvl="8" indent="-298450" algn="l">
              <a:lnSpc>
                <a:spcPct val="115000"/>
              </a:lnSpc>
              <a:spcBef>
                <a:spcPts val="1600"/>
              </a:spcBef>
              <a:spcAft>
                <a:spcPts val="1600"/>
              </a:spcAft>
              <a:buClr>
                <a:srgbClr val="FFFFFF"/>
              </a:buClr>
              <a:buSzPts val="1100"/>
              <a:buChar char="■"/>
              <a:defRPr/>
            </a:lvl9pPr>
          </a:lstStyle>
          <a:p>
            <a:endParaRPr/>
          </a:p>
        </p:txBody>
      </p:sp>
      <p:grpSp>
        <p:nvGrpSpPr>
          <p:cNvPr id="165" name="Google Shape;165;p37"/>
          <p:cNvGrpSpPr/>
          <p:nvPr/>
        </p:nvGrpSpPr>
        <p:grpSpPr>
          <a:xfrm>
            <a:off x="-557808" y="825357"/>
            <a:ext cx="1115223" cy="505646"/>
            <a:chOff x="-889965" y="517131"/>
            <a:chExt cx="2215821" cy="1003863"/>
          </a:xfrm>
        </p:grpSpPr>
        <p:sp>
          <p:nvSpPr>
            <p:cNvPr id="166" name="Google Shape;166;p37"/>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7"/>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8" name="Google Shape;168;p37"/>
          <p:cNvGrpSpPr/>
          <p:nvPr/>
        </p:nvGrpSpPr>
        <p:grpSpPr>
          <a:xfrm>
            <a:off x="8416826" y="2288597"/>
            <a:ext cx="1600229" cy="723488"/>
            <a:chOff x="10729875" y="529734"/>
            <a:chExt cx="3232134" cy="1460117"/>
          </a:xfrm>
        </p:grpSpPr>
        <p:sp>
          <p:nvSpPr>
            <p:cNvPr id="169" name="Google Shape;169;p37"/>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37"/>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 name="Google Shape;171;p37"/>
          <p:cNvGrpSpPr/>
          <p:nvPr/>
        </p:nvGrpSpPr>
        <p:grpSpPr>
          <a:xfrm>
            <a:off x="8022323" y="790437"/>
            <a:ext cx="293153" cy="337976"/>
            <a:chOff x="4505050" y="4336350"/>
            <a:chExt cx="69000" cy="79550"/>
          </a:xfrm>
        </p:grpSpPr>
        <p:sp>
          <p:nvSpPr>
            <p:cNvPr id="172" name="Google Shape;172;p37"/>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37"/>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7"/>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7"/>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7"/>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7"/>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7"/>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7"/>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7"/>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7"/>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7"/>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7"/>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7"/>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7"/>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6" name="Google Shape;186;p37"/>
          <p:cNvGrpSpPr/>
          <p:nvPr/>
        </p:nvGrpSpPr>
        <p:grpSpPr>
          <a:xfrm>
            <a:off x="8210109" y="4466977"/>
            <a:ext cx="249392" cy="264900"/>
            <a:chOff x="3861700" y="5390125"/>
            <a:chExt cx="35600" cy="37825"/>
          </a:xfrm>
        </p:grpSpPr>
        <p:sp>
          <p:nvSpPr>
            <p:cNvPr id="187" name="Google Shape;187;p37"/>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7"/>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7"/>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7"/>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7"/>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7"/>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3" name="Google Shape;193;p37"/>
          <p:cNvGrpSpPr/>
          <p:nvPr/>
        </p:nvGrpSpPr>
        <p:grpSpPr>
          <a:xfrm>
            <a:off x="511057" y="4354961"/>
            <a:ext cx="165057" cy="349023"/>
            <a:chOff x="3422400" y="4860725"/>
            <a:chExt cx="24475" cy="51750"/>
          </a:xfrm>
        </p:grpSpPr>
        <p:sp>
          <p:nvSpPr>
            <p:cNvPr id="194" name="Google Shape;194;p37"/>
            <p:cNvSpPr/>
            <p:nvPr/>
          </p:nvSpPr>
          <p:spPr>
            <a:xfrm>
              <a:off x="3423500" y="4863525"/>
              <a:ext cx="22275" cy="47850"/>
            </a:xfrm>
            <a:custGeom>
              <a:avLst/>
              <a:gdLst/>
              <a:ahLst/>
              <a:cxnLst/>
              <a:rect l="l" t="t" r="r" b="b"/>
              <a:pathLst>
                <a:path w="891" h="1914" extrusionOk="0">
                  <a:moveTo>
                    <a:pt x="379" y="0"/>
                  </a:moveTo>
                  <a:lnTo>
                    <a:pt x="379" y="45"/>
                  </a:lnTo>
                  <a:lnTo>
                    <a:pt x="334" y="89"/>
                  </a:lnTo>
                  <a:lnTo>
                    <a:pt x="290" y="111"/>
                  </a:lnTo>
                  <a:lnTo>
                    <a:pt x="223" y="156"/>
                  </a:lnTo>
                  <a:lnTo>
                    <a:pt x="68" y="156"/>
                  </a:lnTo>
                  <a:lnTo>
                    <a:pt x="23" y="134"/>
                  </a:lnTo>
                  <a:lnTo>
                    <a:pt x="1" y="89"/>
                  </a:lnTo>
                  <a:lnTo>
                    <a:pt x="446" y="1869"/>
                  </a:lnTo>
                  <a:lnTo>
                    <a:pt x="557" y="1913"/>
                  </a:lnTo>
                  <a:lnTo>
                    <a:pt x="668" y="1891"/>
                  </a:lnTo>
                  <a:lnTo>
                    <a:pt x="779" y="1846"/>
                  </a:lnTo>
                  <a:lnTo>
                    <a:pt x="891" y="1757"/>
                  </a:lnTo>
                  <a:lnTo>
                    <a:pt x="37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7"/>
            <p:cNvSpPr/>
            <p:nvPr/>
          </p:nvSpPr>
          <p:spPr>
            <a:xfrm>
              <a:off x="3423500" y="4861300"/>
              <a:ext cx="9475" cy="6125"/>
            </a:xfrm>
            <a:custGeom>
              <a:avLst/>
              <a:gdLst/>
              <a:ahLst/>
              <a:cxnLst/>
              <a:rect l="l" t="t" r="r" b="b"/>
              <a:pathLst>
                <a:path w="379" h="245" extrusionOk="0">
                  <a:moveTo>
                    <a:pt x="223" y="0"/>
                  </a:moveTo>
                  <a:lnTo>
                    <a:pt x="156" y="22"/>
                  </a:lnTo>
                  <a:lnTo>
                    <a:pt x="90" y="45"/>
                  </a:lnTo>
                  <a:lnTo>
                    <a:pt x="23" y="89"/>
                  </a:lnTo>
                  <a:lnTo>
                    <a:pt x="1" y="134"/>
                  </a:lnTo>
                  <a:lnTo>
                    <a:pt x="1" y="178"/>
                  </a:lnTo>
                  <a:lnTo>
                    <a:pt x="23" y="223"/>
                  </a:lnTo>
                  <a:lnTo>
                    <a:pt x="68" y="245"/>
                  </a:lnTo>
                  <a:lnTo>
                    <a:pt x="223" y="245"/>
                  </a:lnTo>
                  <a:lnTo>
                    <a:pt x="290" y="200"/>
                  </a:lnTo>
                  <a:lnTo>
                    <a:pt x="334" y="178"/>
                  </a:lnTo>
                  <a:lnTo>
                    <a:pt x="379" y="134"/>
                  </a:lnTo>
                  <a:lnTo>
                    <a:pt x="379" y="89"/>
                  </a:lnTo>
                  <a:lnTo>
                    <a:pt x="379" y="67"/>
                  </a:lnTo>
                  <a:lnTo>
                    <a:pt x="357" y="22"/>
                  </a:lnTo>
                  <a:lnTo>
                    <a:pt x="290" y="0"/>
                  </a:lnTo>
                  <a:close/>
                </a:path>
              </a:pathLst>
            </a:custGeom>
            <a:solidFill>
              <a:srgbClr val="F4A6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7"/>
            <p:cNvSpPr/>
            <p:nvPr/>
          </p:nvSpPr>
          <p:spPr>
            <a:xfrm>
              <a:off x="3422400" y="4860725"/>
              <a:ext cx="24475" cy="51750"/>
            </a:xfrm>
            <a:custGeom>
              <a:avLst/>
              <a:gdLst/>
              <a:ahLst/>
              <a:cxnLst/>
              <a:rect l="l" t="t" r="r" b="b"/>
              <a:pathLst>
                <a:path w="979" h="2070" extrusionOk="0">
                  <a:moveTo>
                    <a:pt x="312" y="90"/>
                  </a:moveTo>
                  <a:lnTo>
                    <a:pt x="356" y="112"/>
                  </a:lnTo>
                  <a:lnTo>
                    <a:pt x="365" y="117"/>
                  </a:lnTo>
                  <a:lnTo>
                    <a:pt x="365" y="117"/>
                  </a:lnTo>
                  <a:lnTo>
                    <a:pt x="334" y="179"/>
                  </a:lnTo>
                  <a:lnTo>
                    <a:pt x="245" y="223"/>
                  </a:lnTo>
                  <a:lnTo>
                    <a:pt x="200" y="246"/>
                  </a:lnTo>
                  <a:lnTo>
                    <a:pt x="156" y="246"/>
                  </a:lnTo>
                  <a:lnTo>
                    <a:pt x="112" y="223"/>
                  </a:lnTo>
                  <a:lnTo>
                    <a:pt x="89" y="201"/>
                  </a:lnTo>
                  <a:lnTo>
                    <a:pt x="89" y="201"/>
                  </a:lnTo>
                  <a:lnTo>
                    <a:pt x="89" y="179"/>
                  </a:lnTo>
                  <a:lnTo>
                    <a:pt x="134" y="134"/>
                  </a:lnTo>
                  <a:lnTo>
                    <a:pt x="223" y="90"/>
                  </a:lnTo>
                  <a:close/>
                  <a:moveTo>
                    <a:pt x="423" y="223"/>
                  </a:moveTo>
                  <a:lnTo>
                    <a:pt x="534" y="624"/>
                  </a:lnTo>
                  <a:lnTo>
                    <a:pt x="823" y="1625"/>
                  </a:lnTo>
                  <a:lnTo>
                    <a:pt x="868" y="1736"/>
                  </a:lnTo>
                  <a:lnTo>
                    <a:pt x="890" y="1803"/>
                  </a:lnTo>
                  <a:lnTo>
                    <a:pt x="890" y="1869"/>
                  </a:lnTo>
                  <a:lnTo>
                    <a:pt x="868" y="1892"/>
                  </a:lnTo>
                  <a:lnTo>
                    <a:pt x="846" y="1914"/>
                  </a:lnTo>
                  <a:lnTo>
                    <a:pt x="734" y="1958"/>
                  </a:lnTo>
                  <a:lnTo>
                    <a:pt x="601" y="2003"/>
                  </a:lnTo>
                  <a:lnTo>
                    <a:pt x="556" y="2003"/>
                  </a:lnTo>
                  <a:lnTo>
                    <a:pt x="512" y="1981"/>
                  </a:lnTo>
                  <a:lnTo>
                    <a:pt x="512" y="1936"/>
                  </a:lnTo>
                  <a:lnTo>
                    <a:pt x="490" y="1892"/>
                  </a:lnTo>
                  <a:lnTo>
                    <a:pt x="267" y="980"/>
                  </a:lnTo>
                  <a:lnTo>
                    <a:pt x="108" y="281"/>
                  </a:lnTo>
                  <a:lnTo>
                    <a:pt x="134" y="290"/>
                  </a:lnTo>
                  <a:lnTo>
                    <a:pt x="200" y="312"/>
                  </a:lnTo>
                  <a:lnTo>
                    <a:pt x="267" y="312"/>
                  </a:lnTo>
                  <a:lnTo>
                    <a:pt x="334" y="290"/>
                  </a:lnTo>
                  <a:lnTo>
                    <a:pt x="401" y="246"/>
                  </a:lnTo>
                  <a:lnTo>
                    <a:pt x="423" y="223"/>
                  </a:lnTo>
                  <a:close/>
                  <a:moveTo>
                    <a:pt x="200" y="1"/>
                  </a:moveTo>
                  <a:lnTo>
                    <a:pt x="134" y="23"/>
                  </a:lnTo>
                  <a:lnTo>
                    <a:pt x="67" y="45"/>
                  </a:lnTo>
                  <a:lnTo>
                    <a:pt x="23" y="112"/>
                  </a:lnTo>
                  <a:lnTo>
                    <a:pt x="6" y="179"/>
                  </a:lnTo>
                  <a:lnTo>
                    <a:pt x="0" y="179"/>
                  </a:lnTo>
                  <a:lnTo>
                    <a:pt x="0" y="201"/>
                  </a:lnTo>
                  <a:lnTo>
                    <a:pt x="312" y="1447"/>
                  </a:lnTo>
                  <a:lnTo>
                    <a:pt x="356" y="1714"/>
                  </a:lnTo>
                  <a:lnTo>
                    <a:pt x="401" y="1847"/>
                  </a:lnTo>
                  <a:lnTo>
                    <a:pt x="445" y="1958"/>
                  </a:lnTo>
                  <a:lnTo>
                    <a:pt x="490" y="2025"/>
                  </a:lnTo>
                  <a:lnTo>
                    <a:pt x="556" y="2047"/>
                  </a:lnTo>
                  <a:lnTo>
                    <a:pt x="623" y="2070"/>
                  </a:lnTo>
                  <a:lnTo>
                    <a:pt x="712" y="2047"/>
                  </a:lnTo>
                  <a:lnTo>
                    <a:pt x="846" y="1981"/>
                  </a:lnTo>
                  <a:lnTo>
                    <a:pt x="979" y="1914"/>
                  </a:lnTo>
                  <a:lnTo>
                    <a:pt x="979" y="1869"/>
                  </a:lnTo>
                  <a:lnTo>
                    <a:pt x="601" y="579"/>
                  </a:lnTo>
                  <a:lnTo>
                    <a:pt x="534" y="335"/>
                  </a:lnTo>
                  <a:lnTo>
                    <a:pt x="467" y="112"/>
                  </a:lnTo>
                  <a:lnTo>
                    <a:pt x="423" y="45"/>
                  </a:lnTo>
                  <a:lnTo>
                    <a:pt x="3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 name="Google Shape;197;p37"/>
          <p:cNvGrpSpPr/>
          <p:nvPr/>
        </p:nvGrpSpPr>
        <p:grpSpPr>
          <a:xfrm rot="10800000">
            <a:off x="1106585" y="466154"/>
            <a:ext cx="249392" cy="264900"/>
            <a:chOff x="3861700" y="5390125"/>
            <a:chExt cx="35600" cy="37825"/>
          </a:xfrm>
        </p:grpSpPr>
        <p:sp>
          <p:nvSpPr>
            <p:cNvPr id="198" name="Google Shape;198;p37"/>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7"/>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7"/>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7"/>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7"/>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7"/>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big number">
  <p:cSld name="CUSTOM_13">
    <p:spTree>
      <p:nvGrpSpPr>
        <p:cNvPr id="1" name="Shape 204"/>
        <p:cNvGrpSpPr/>
        <p:nvPr/>
      </p:nvGrpSpPr>
      <p:grpSpPr>
        <a:xfrm>
          <a:off x="0" y="0"/>
          <a:ext cx="0" cy="0"/>
          <a:chOff x="0" y="0"/>
          <a:chExt cx="0" cy="0"/>
        </a:xfrm>
      </p:grpSpPr>
      <p:sp>
        <p:nvSpPr>
          <p:cNvPr id="205" name="Google Shape;205;p38"/>
          <p:cNvSpPr txBox="1">
            <a:spLocks noGrp="1"/>
          </p:cNvSpPr>
          <p:nvPr>
            <p:ph type="title"/>
          </p:nvPr>
        </p:nvSpPr>
        <p:spPr>
          <a:xfrm>
            <a:off x="1717800" y="1930175"/>
            <a:ext cx="5708400" cy="943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900"/>
              <a:buNone/>
              <a:defRPr sz="42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a:endParaRPr/>
          </a:p>
        </p:txBody>
      </p:sp>
      <p:sp>
        <p:nvSpPr>
          <p:cNvPr id="206" name="Google Shape;206;p38"/>
          <p:cNvSpPr txBox="1">
            <a:spLocks noGrp="1"/>
          </p:cNvSpPr>
          <p:nvPr>
            <p:ph type="body" idx="1"/>
          </p:nvPr>
        </p:nvSpPr>
        <p:spPr>
          <a:xfrm>
            <a:off x="1717800" y="2713350"/>
            <a:ext cx="5708400" cy="421200"/>
          </a:xfrm>
          <a:prstGeom prst="rect">
            <a:avLst/>
          </a:prstGeom>
          <a:noFill/>
          <a:ln>
            <a:noFill/>
          </a:ln>
        </p:spPr>
        <p:txBody>
          <a:bodyPr spcFirstLastPara="1" wrap="square" lIns="91425" tIns="91425" rIns="91425" bIns="91425" anchor="ctr" anchorCtr="0">
            <a:noAutofit/>
          </a:bodyPr>
          <a:lstStyle>
            <a:lvl1pPr marL="457200" lvl="0" indent="-323850" algn="ctr">
              <a:lnSpc>
                <a:spcPct val="115000"/>
              </a:lnSpc>
              <a:spcBef>
                <a:spcPts val="0"/>
              </a:spcBef>
              <a:spcAft>
                <a:spcPts val="0"/>
              </a:spcAft>
              <a:buSzPts val="1500"/>
              <a:buChar char="●"/>
              <a:defRPr>
                <a:solidFill>
                  <a:schemeClr val="dk1"/>
                </a:solidFill>
              </a:defRPr>
            </a:lvl1pPr>
            <a:lvl2pPr marL="914400" lvl="1" indent="-323850" algn="l">
              <a:lnSpc>
                <a:spcPct val="115000"/>
              </a:lnSpc>
              <a:spcBef>
                <a:spcPts val="12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endParaRPr/>
          </a:p>
        </p:txBody>
      </p:sp>
      <p:sp>
        <p:nvSpPr>
          <p:cNvPr id="207" name="Google Shape;207;p38"/>
          <p:cNvSpPr txBox="1">
            <a:spLocks noGrp="1"/>
          </p:cNvSpPr>
          <p:nvPr>
            <p:ph type="title" idx="2"/>
          </p:nvPr>
        </p:nvSpPr>
        <p:spPr>
          <a:xfrm>
            <a:off x="1717800" y="843230"/>
            <a:ext cx="5708400" cy="943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900"/>
              <a:buNone/>
              <a:defRPr sz="42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a:endParaRPr/>
          </a:p>
        </p:txBody>
      </p:sp>
      <p:sp>
        <p:nvSpPr>
          <p:cNvPr id="208" name="Google Shape;208;p38"/>
          <p:cNvSpPr txBox="1">
            <a:spLocks noGrp="1"/>
          </p:cNvSpPr>
          <p:nvPr>
            <p:ph type="body" idx="3"/>
          </p:nvPr>
        </p:nvSpPr>
        <p:spPr>
          <a:xfrm>
            <a:off x="1719000" y="1650163"/>
            <a:ext cx="5706000" cy="421200"/>
          </a:xfrm>
          <a:prstGeom prst="rect">
            <a:avLst/>
          </a:prstGeom>
          <a:noFill/>
          <a:ln>
            <a:noFill/>
          </a:ln>
        </p:spPr>
        <p:txBody>
          <a:bodyPr spcFirstLastPara="1" wrap="square" lIns="91425" tIns="91425" rIns="91425" bIns="91425" anchor="ctr" anchorCtr="0">
            <a:noAutofit/>
          </a:bodyPr>
          <a:lstStyle>
            <a:lvl1pPr marL="457200" lvl="0" indent="-323850" algn="ctr">
              <a:lnSpc>
                <a:spcPct val="115000"/>
              </a:lnSpc>
              <a:spcBef>
                <a:spcPts val="0"/>
              </a:spcBef>
              <a:spcAft>
                <a:spcPts val="0"/>
              </a:spcAft>
              <a:buSzPts val="1500"/>
              <a:buChar char="●"/>
              <a:defRPr>
                <a:solidFill>
                  <a:schemeClr val="dk1"/>
                </a:solidFill>
              </a:defRPr>
            </a:lvl1pPr>
            <a:lvl2pPr marL="914400" lvl="1" indent="-323850" algn="l">
              <a:lnSpc>
                <a:spcPct val="115000"/>
              </a:lnSpc>
              <a:spcBef>
                <a:spcPts val="12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endParaRPr/>
          </a:p>
        </p:txBody>
      </p:sp>
      <p:sp>
        <p:nvSpPr>
          <p:cNvPr id="209" name="Google Shape;209;p38"/>
          <p:cNvSpPr txBox="1">
            <a:spLocks noGrp="1"/>
          </p:cNvSpPr>
          <p:nvPr>
            <p:ph type="title" idx="4"/>
          </p:nvPr>
        </p:nvSpPr>
        <p:spPr>
          <a:xfrm>
            <a:off x="1717800" y="3072150"/>
            <a:ext cx="5708400" cy="943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900"/>
              <a:buNone/>
              <a:defRPr sz="42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a:endParaRPr/>
          </a:p>
        </p:txBody>
      </p:sp>
      <p:sp>
        <p:nvSpPr>
          <p:cNvPr id="210" name="Google Shape;210;p38"/>
          <p:cNvSpPr txBox="1">
            <a:spLocks noGrp="1"/>
          </p:cNvSpPr>
          <p:nvPr>
            <p:ph type="body" idx="5"/>
          </p:nvPr>
        </p:nvSpPr>
        <p:spPr>
          <a:xfrm>
            <a:off x="1717800" y="3855325"/>
            <a:ext cx="5708400" cy="421200"/>
          </a:xfrm>
          <a:prstGeom prst="rect">
            <a:avLst/>
          </a:prstGeom>
          <a:noFill/>
          <a:ln>
            <a:noFill/>
          </a:ln>
        </p:spPr>
        <p:txBody>
          <a:bodyPr spcFirstLastPara="1" wrap="square" lIns="91425" tIns="91425" rIns="91425" bIns="91425" anchor="ctr" anchorCtr="0">
            <a:noAutofit/>
          </a:bodyPr>
          <a:lstStyle>
            <a:lvl1pPr marL="457200" lvl="0" indent="-323850" algn="ctr">
              <a:lnSpc>
                <a:spcPct val="115000"/>
              </a:lnSpc>
              <a:spcBef>
                <a:spcPts val="0"/>
              </a:spcBef>
              <a:spcAft>
                <a:spcPts val="0"/>
              </a:spcAft>
              <a:buSzPts val="1500"/>
              <a:buChar char="●"/>
              <a:defRPr>
                <a:solidFill>
                  <a:schemeClr val="dk1"/>
                </a:solidFill>
              </a:defRPr>
            </a:lvl1pPr>
            <a:lvl2pPr marL="914400" lvl="1" indent="-323850" algn="l">
              <a:lnSpc>
                <a:spcPct val="115000"/>
              </a:lnSpc>
              <a:spcBef>
                <a:spcPts val="12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endParaRPr/>
          </a:p>
        </p:txBody>
      </p:sp>
      <p:grpSp>
        <p:nvGrpSpPr>
          <p:cNvPr id="211" name="Google Shape;211;p38"/>
          <p:cNvGrpSpPr/>
          <p:nvPr/>
        </p:nvGrpSpPr>
        <p:grpSpPr>
          <a:xfrm>
            <a:off x="-455645" y="546704"/>
            <a:ext cx="1115223" cy="505646"/>
            <a:chOff x="-889965" y="517131"/>
            <a:chExt cx="2215821" cy="1003863"/>
          </a:xfrm>
        </p:grpSpPr>
        <p:sp>
          <p:nvSpPr>
            <p:cNvPr id="212" name="Google Shape;212;p38"/>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8"/>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 name="Google Shape;214;p38"/>
          <p:cNvGrpSpPr/>
          <p:nvPr/>
        </p:nvGrpSpPr>
        <p:grpSpPr>
          <a:xfrm>
            <a:off x="8373844" y="3628140"/>
            <a:ext cx="1600229" cy="723488"/>
            <a:chOff x="10729875" y="529734"/>
            <a:chExt cx="3232134" cy="1460117"/>
          </a:xfrm>
        </p:grpSpPr>
        <p:sp>
          <p:nvSpPr>
            <p:cNvPr id="215" name="Google Shape;215;p38"/>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8"/>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 name="Google Shape;217;p38"/>
          <p:cNvGrpSpPr/>
          <p:nvPr/>
        </p:nvGrpSpPr>
        <p:grpSpPr>
          <a:xfrm>
            <a:off x="1213422" y="3134562"/>
            <a:ext cx="293153" cy="337976"/>
            <a:chOff x="4505050" y="4336350"/>
            <a:chExt cx="69000" cy="79550"/>
          </a:xfrm>
        </p:grpSpPr>
        <p:sp>
          <p:nvSpPr>
            <p:cNvPr id="218" name="Google Shape;218;p38"/>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8"/>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8"/>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8"/>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8"/>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8"/>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8"/>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8"/>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8"/>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8"/>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8"/>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8"/>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8"/>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8"/>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2" name="Google Shape;232;p38"/>
          <p:cNvGrpSpPr/>
          <p:nvPr/>
        </p:nvGrpSpPr>
        <p:grpSpPr>
          <a:xfrm>
            <a:off x="7758734" y="1930177"/>
            <a:ext cx="249392" cy="264900"/>
            <a:chOff x="3861700" y="5390125"/>
            <a:chExt cx="35600" cy="37825"/>
          </a:xfrm>
        </p:grpSpPr>
        <p:sp>
          <p:nvSpPr>
            <p:cNvPr id="233" name="Google Shape;233;p38"/>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8"/>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8"/>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8"/>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8"/>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8"/>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9" name="Google Shape;239;p38"/>
          <p:cNvGrpSpPr/>
          <p:nvPr/>
        </p:nvGrpSpPr>
        <p:grpSpPr>
          <a:xfrm rot="-4426457">
            <a:off x="4489723" y="399197"/>
            <a:ext cx="165057" cy="349024"/>
            <a:chOff x="3422400" y="4860725"/>
            <a:chExt cx="24475" cy="51750"/>
          </a:xfrm>
        </p:grpSpPr>
        <p:sp>
          <p:nvSpPr>
            <p:cNvPr id="240" name="Google Shape;240;p38"/>
            <p:cNvSpPr/>
            <p:nvPr/>
          </p:nvSpPr>
          <p:spPr>
            <a:xfrm>
              <a:off x="3423500" y="4863525"/>
              <a:ext cx="22275" cy="47850"/>
            </a:xfrm>
            <a:custGeom>
              <a:avLst/>
              <a:gdLst/>
              <a:ahLst/>
              <a:cxnLst/>
              <a:rect l="l" t="t" r="r" b="b"/>
              <a:pathLst>
                <a:path w="891" h="1914" extrusionOk="0">
                  <a:moveTo>
                    <a:pt x="379" y="0"/>
                  </a:moveTo>
                  <a:lnTo>
                    <a:pt x="379" y="45"/>
                  </a:lnTo>
                  <a:lnTo>
                    <a:pt x="334" y="89"/>
                  </a:lnTo>
                  <a:lnTo>
                    <a:pt x="290" y="111"/>
                  </a:lnTo>
                  <a:lnTo>
                    <a:pt x="223" y="156"/>
                  </a:lnTo>
                  <a:lnTo>
                    <a:pt x="68" y="156"/>
                  </a:lnTo>
                  <a:lnTo>
                    <a:pt x="23" y="134"/>
                  </a:lnTo>
                  <a:lnTo>
                    <a:pt x="1" y="89"/>
                  </a:lnTo>
                  <a:lnTo>
                    <a:pt x="446" y="1869"/>
                  </a:lnTo>
                  <a:lnTo>
                    <a:pt x="557" y="1913"/>
                  </a:lnTo>
                  <a:lnTo>
                    <a:pt x="668" y="1891"/>
                  </a:lnTo>
                  <a:lnTo>
                    <a:pt x="779" y="1846"/>
                  </a:lnTo>
                  <a:lnTo>
                    <a:pt x="891" y="1757"/>
                  </a:lnTo>
                  <a:lnTo>
                    <a:pt x="37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38"/>
            <p:cNvSpPr/>
            <p:nvPr/>
          </p:nvSpPr>
          <p:spPr>
            <a:xfrm>
              <a:off x="3423500" y="4861300"/>
              <a:ext cx="9475" cy="6125"/>
            </a:xfrm>
            <a:custGeom>
              <a:avLst/>
              <a:gdLst/>
              <a:ahLst/>
              <a:cxnLst/>
              <a:rect l="l" t="t" r="r" b="b"/>
              <a:pathLst>
                <a:path w="379" h="245" extrusionOk="0">
                  <a:moveTo>
                    <a:pt x="223" y="0"/>
                  </a:moveTo>
                  <a:lnTo>
                    <a:pt x="156" y="22"/>
                  </a:lnTo>
                  <a:lnTo>
                    <a:pt x="90" y="45"/>
                  </a:lnTo>
                  <a:lnTo>
                    <a:pt x="23" y="89"/>
                  </a:lnTo>
                  <a:lnTo>
                    <a:pt x="1" y="134"/>
                  </a:lnTo>
                  <a:lnTo>
                    <a:pt x="1" y="178"/>
                  </a:lnTo>
                  <a:lnTo>
                    <a:pt x="23" y="223"/>
                  </a:lnTo>
                  <a:lnTo>
                    <a:pt x="68" y="245"/>
                  </a:lnTo>
                  <a:lnTo>
                    <a:pt x="223" y="245"/>
                  </a:lnTo>
                  <a:lnTo>
                    <a:pt x="290" y="200"/>
                  </a:lnTo>
                  <a:lnTo>
                    <a:pt x="334" y="178"/>
                  </a:lnTo>
                  <a:lnTo>
                    <a:pt x="379" y="134"/>
                  </a:lnTo>
                  <a:lnTo>
                    <a:pt x="379" y="89"/>
                  </a:lnTo>
                  <a:lnTo>
                    <a:pt x="379" y="67"/>
                  </a:lnTo>
                  <a:lnTo>
                    <a:pt x="357" y="22"/>
                  </a:lnTo>
                  <a:lnTo>
                    <a:pt x="290" y="0"/>
                  </a:lnTo>
                  <a:close/>
                </a:path>
              </a:pathLst>
            </a:custGeom>
            <a:solidFill>
              <a:srgbClr val="F4A6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38"/>
            <p:cNvSpPr/>
            <p:nvPr/>
          </p:nvSpPr>
          <p:spPr>
            <a:xfrm>
              <a:off x="3422400" y="4860725"/>
              <a:ext cx="24475" cy="51750"/>
            </a:xfrm>
            <a:custGeom>
              <a:avLst/>
              <a:gdLst/>
              <a:ahLst/>
              <a:cxnLst/>
              <a:rect l="l" t="t" r="r" b="b"/>
              <a:pathLst>
                <a:path w="979" h="2070" extrusionOk="0">
                  <a:moveTo>
                    <a:pt x="312" y="90"/>
                  </a:moveTo>
                  <a:lnTo>
                    <a:pt x="356" y="112"/>
                  </a:lnTo>
                  <a:lnTo>
                    <a:pt x="365" y="117"/>
                  </a:lnTo>
                  <a:lnTo>
                    <a:pt x="365" y="117"/>
                  </a:lnTo>
                  <a:lnTo>
                    <a:pt x="334" y="179"/>
                  </a:lnTo>
                  <a:lnTo>
                    <a:pt x="245" y="223"/>
                  </a:lnTo>
                  <a:lnTo>
                    <a:pt x="200" y="246"/>
                  </a:lnTo>
                  <a:lnTo>
                    <a:pt x="156" y="246"/>
                  </a:lnTo>
                  <a:lnTo>
                    <a:pt x="112" y="223"/>
                  </a:lnTo>
                  <a:lnTo>
                    <a:pt x="89" y="201"/>
                  </a:lnTo>
                  <a:lnTo>
                    <a:pt x="89" y="201"/>
                  </a:lnTo>
                  <a:lnTo>
                    <a:pt x="89" y="179"/>
                  </a:lnTo>
                  <a:lnTo>
                    <a:pt x="134" y="134"/>
                  </a:lnTo>
                  <a:lnTo>
                    <a:pt x="223" y="90"/>
                  </a:lnTo>
                  <a:close/>
                  <a:moveTo>
                    <a:pt x="423" y="223"/>
                  </a:moveTo>
                  <a:lnTo>
                    <a:pt x="534" y="624"/>
                  </a:lnTo>
                  <a:lnTo>
                    <a:pt x="823" y="1625"/>
                  </a:lnTo>
                  <a:lnTo>
                    <a:pt x="868" y="1736"/>
                  </a:lnTo>
                  <a:lnTo>
                    <a:pt x="890" y="1803"/>
                  </a:lnTo>
                  <a:lnTo>
                    <a:pt x="890" y="1869"/>
                  </a:lnTo>
                  <a:lnTo>
                    <a:pt x="868" y="1892"/>
                  </a:lnTo>
                  <a:lnTo>
                    <a:pt x="846" y="1914"/>
                  </a:lnTo>
                  <a:lnTo>
                    <a:pt x="734" y="1958"/>
                  </a:lnTo>
                  <a:lnTo>
                    <a:pt x="601" y="2003"/>
                  </a:lnTo>
                  <a:lnTo>
                    <a:pt x="556" y="2003"/>
                  </a:lnTo>
                  <a:lnTo>
                    <a:pt x="512" y="1981"/>
                  </a:lnTo>
                  <a:lnTo>
                    <a:pt x="512" y="1936"/>
                  </a:lnTo>
                  <a:lnTo>
                    <a:pt x="490" y="1892"/>
                  </a:lnTo>
                  <a:lnTo>
                    <a:pt x="267" y="980"/>
                  </a:lnTo>
                  <a:lnTo>
                    <a:pt x="108" y="281"/>
                  </a:lnTo>
                  <a:lnTo>
                    <a:pt x="134" y="290"/>
                  </a:lnTo>
                  <a:lnTo>
                    <a:pt x="200" y="312"/>
                  </a:lnTo>
                  <a:lnTo>
                    <a:pt x="267" y="312"/>
                  </a:lnTo>
                  <a:lnTo>
                    <a:pt x="334" y="290"/>
                  </a:lnTo>
                  <a:lnTo>
                    <a:pt x="401" y="246"/>
                  </a:lnTo>
                  <a:lnTo>
                    <a:pt x="423" y="223"/>
                  </a:lnTo>
                  <a:close/>
                  <a:moveTo>
                    <a:pt x="200" y="1"/>
                  </a:moveTo>
                  <a:lnTo>
                    <a:pt x="134" y="23"/>
                  </a:lnTo>
                  <a:lnTo>
                    <a:pt x="67" y="45"/>
                  </a:lnTo>
                  <a:lnTo>
                    <a:pt x="23" y="112"/>
                  </a:lnTo>
                  <a:lnTo>
                    <a:pt x="6" y="179"/>
                  </a:lnTo>
                  <a:lnTo>
                    <a:pt x="0" y="179"/>
                  </a:lnTo>
                  <a:lnTo>
                    <a:pt x="0" y="201"/>
                  </a:lnTo>
                  <a:lnTo>
                    <a:pt x="312" y="1447"/>
                  </a:lnTo>
                  <a:lnTo>
                    <a:pt x="356" y="1714"/>
                  </a:lnTo>
                  <a:lnTo>
                    <a:pt x="401" y="1847"/>
                  </a:lnTo>
                  <a:lnTo>
                    <a:pt x="445" y="1958"/>
                  </a:lnTo>
                  <a:lnTo>
                    <a:pt x="490" y="2025"/>
                  </a:lnTo>
                  <a:lnTo>
                    <a:pt x="556" y="2047"/>
                  </a:lnTo>
                  <a:lnTo>
                    <a:pt x="623" y="2070"/>
                  </a:lnTo>
                  <a:lnTo>
                    <a:pt x="712" y="2047"/>
                  </a:lnTo>
                  <a:lnTo>
                    <a:pt x="846" y="1981"/>
                  </a:lnTo>
                  <a:lnTo>
                    <a:pt x="979" y="1914"/>
                  </a:lnTo>
                  <a:lnTo>
                    <a:pt x="979" y="1869"/>
                  </a:lnTo>
                  <a:lnTo>
                    <a:pt x="601" y="579"/>
                  </a:lnTo>
                  <a:lnTo>
                    <a:pt x="534" y="335"/>
                  </a:lnTo>
                  <a:lnTo>
                    <a:pt x="467" y="112"/>
                  </a:lnTo>
                  <a:lnTo>
                    <a:pt x="423" y="45"/>
                  </a:lnTo>
                  <a:lnTo>
                    <a:pt x="3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with numbers">
  <p:cSld name="CUSTOM_16">
    <p:spTree>
      <p:nvGrpSpPr>
        <p:cNvPr id="1" name="Shape 243"/>
        <p:cNvGrpSpPr/>
        <p:nvPr/>
      </p:nvGrpSpPr>
      <p:grpSpPr>
        <a:xfrm>
          <a:off x="0" y="0"/>
          <a:ext cx="0" cy="0"/>
          <a:chOff x="0" y="0"/>
          <a:chExt cx="0" cy="0"/>
        </a:xfrm>
      </p:grpSpPr>
      <p:grpSp>
        <p:nvGrpSpPr>
          <p:cNvPr id="244" name="Google Shape;244;p39"/>
          <p:cNvGrpSpPr/>
          <p:nvPr/>
        </p:nvGrpSpPr>
        <p:grpSpPr>
          <a:xfrm>
            <a:off x="1155176" y="245602"/>
            <a:ext cx="254056" cy="241758"/>
            <a:chOff x="2768914" y="655181"/>
            <a:chExt cx="338380" cy="321743"/>
          </a:xfrm>
        </p:grpSpPr>
        <p:sp>
          <p:nvSpPr>
            <p:cNvPr id="245" name="Google Shape;245;p39"/>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9"/>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7" name="Google Shape;247;p39"/>
          <p:cNvGrpSpPr/>
          <p:nvPr/>
        </p:nvGrpSpPr>
        <p:grpSpPr>
          <a:xfrm>
            <a:off x="8011637" y="342795"/>
            <a:ext cx="254056" cy="241758"/>
            <a:chOff x="2768914" y="655181"/>
            <a:chExt cx="338380" cy="321743"/>
          </a:xfrm>
        </p:grpSpPr>
        <p:sp>
          <p:nvSpPr>
            <p:cNvPr id="248" name="Google Shape;248;p39"/>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9"/>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0" name="Google Shape;250;p39"/>
          <p:cNvGrpSpPr/>
          <p:nvPr/>
        </p:nvGrpSpPr>
        <p:grpSpPr>
          <a:xfrm>
            <a:off x="-547616" y="1610167"/>
            <a:ext cx="1115223" cy="505646"/>
            <a:chOff x="-889965" y="517131"/>
            <a:chExt cx="2215821" cy="1003863"/>
          </a:xfrm>
        </p:grpSpPr>
        <p:sp>
          <p:nvSpPr>
            <p:cNvPr id="251" name="Google Shape;251;p39"/>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9"/>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3" name="Google Shape;253;p39"/>
          <p:cNvSpPr txBox="1">
            <a:spLocks noGrp="1"/>
          </p:cNvSpPr>
          <p:nvPr>
            <p:ph type="body" idx="1"/>
          </p:nvPr>
        </p:nvSpPr>
        <p:spPr>
          <a:xfrm>
            <a:off x="6053550" y="3860101"/>
            <a:ext cx="2101800" cy="633600"/>
          </a:xfrm>
          <a:prstGeom prst="rect">
            <a:avLst/>
          </a:prstGeom>
          <a:noFill/>
          <a:ln>
            <a:noFill/>
          </a:ln>
        </p:spPr>
        <p:txBody>
          <a:bodyPr spcFirstLastPara="1" wrap="square" lIns="91425" tIns="91425" rIns="91425" bIns="91425" anchor="t" anchorCtr="0">
            <a:noAutofit/>
          </a:bodyPr>
          <a:lstStyle>
            <a:lvl1pPr marL="457200" lvl="0" indent="-323850" algn="ctr">
              <a:lnSpc>
                <a:spcPct val="100000"/>
              </a:lnSpc>
              <a:spcBef>
                <a:spcPts val="300"/>
              </a:spcBef>
              <a:spcAft>
                <a:spcPts val="0"/>
              </a:spcAft>
              <a:buSzPts val="1500"/>
              <a:buChar char="●"/>
              <a:defRPr>
                <a:solidFill>
                  <a:schemeClr val="dk1"/>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endParaRPr/>
          </a:p>
        </p:txBody>
      </p:sp>
      <p:sp>
        <p:nvSpPr>
          <p:cNvPr id="254" name="Google Shape;254;p39"/>
          <p:cNvSpPr txBox="1">
            <a:spLocks noGrp="1"/>
          </p:cNvSpPr>
          <p:nvPr>
            <p:ph type="subTitle" idx="2"/>
          </p:nvPr>
        </p:nvSpPr>
        <p:spPr>
          <a:xfrm>
            <a:off x="3711300" y="3175663"/>
            <a:ext cx="1721400" cy="52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500"/>
              </a:spcBef>
              <a:spcAft>
                <a:spcPts val="0"/>
              </a:spcAft>
              <a:buSzPts val="1500"/>
              <a:buNone/>
              <a:defRPr sz="2300">
                <a:solidFill>
                  <a:schemeClr val="dk1"/>
                </a:solidFill>
                <a:latin typeface="Permanent Marker"/>
                <a:ea typeface="Permanent Marker"/>
                <a:cs typeface="Permanent Marker"/>
                <a:sym typeface="Permanent Marker"/>
              </a:defRPr>
            </a:lvl1pPr>
            <a:lvl2pPr lvl="1" algn="ctr">
              <a:lnSpc>
                <a:spcPct val="115000"/>
              </a:lnSpc>
              <a:spcBef>
                <a:spcPts val="0"/>
              </a:spcBef>
              <a:spcAft>
                <a:spcPts val="0"/>
              </a:spcAft>
              <a:buSzPts val="1500"/>
              <a:buNone/>
              <a:defRPr/>
            </a:lvl2pPr>
            <a:lvl3pPr lvl="2" algn="ctr">
              <a:lnSpc>
                <a:spcPct val="115000"/>
              </a:lnSpc>
              <a:spcBef>
                <a:spcPts val="1600"/>
              </a:spcBef>
              <a:spcAft>
                <a:spcPts val="0"/>
              </a:spcAft>
              <a:buSzPts val="1500"/>
              <a:buNone/>
              <a:defRPr/>
            </a:lvl3pPr>
            <a:lvl4pPr lvl="3" algn="ctr">
              <a:lnSpc>
                <a:spcPct val="115000"/>
              </a:lnSpc>
              <a:spcBef>
                <a:spcPts val="1600"/>
              </a:spcBef>
              <a:spcAft>
                <a:spcPts val="0"/>
              </a:spcAft>
              <a:buSzPts val="1500"/>
              <a:buNone/>
              <a:defRPr/>
            </a:lvl4pPr>
            <a:lvl5pPr lvl="4" algn="ctr">
              <a:lnSpc>
                <a:spcPct val="115000"/>
              </a:lnSpc>
              <a:spcBef>
                <a:spcPts val="1600"/>
              </a:spcBef>
              <a:spcAft>
                <a:spcPts val="0"/>
              </a:spcAft>
              <a:buSzPts val="1500"/>
              <a:buNone/>
              <a:defRPr/>
            </a:lvl5pPr>
            <a:lvl6pPr lvl="5" algn="ctr">
              <a:lnSpc>
                <a:spcPct val="115000"/>
              </a:lnSpc>
              <a:spcBef>
                <a:spcPts val="1600"/>
              </a:spcBef>
              <a:spcAft>
                <a:spcPts val="0"/>
              </a:spcAft>
              <a:buSzPts val="1500"/>
              <a:buNone/>
              <a:defRPr/>
            </a:lvl6pPr>
            <a:lvl7pPr lvl="6" algn="ctr">
              <a:lnSpc>
                <a:spcPct val="115000"/>
              </a:lnSpc>
              <a:spcBef>
                <a:spcPts val="1600"/>
              </a:spcBef>
              <a:spcAft>
                <a:spcPts val="0"/>
              </a:spcAft>
              <a:buSzPts val="1500"/>
              <a:buNone/>
              <a:defRPr/>
            </a:lvl7pPr>
            <a:lvl8pPr lvl="7" algn="ctr">
              <a:lnSpc>
                <a:spcPct val="115000"/>
              </a:lnSpc>
              <a:spcBef>
                <a:spcPts val="1600"/>
              </a:spcBef>
              <a:spcAft>
                <a:spcPts val="0"/>
              </a:spcAft>
              <a:buSzPts val="1500"/>
              <a:buNone/>
              <a:defRPr/>
            </a:lvl8pPr>
            <a:lvl9pPr lvl="8" algn="ctr">
              <a:lnSpc>
                <a:spcPct val="115000"/>
              </a:lnSpc>
              <a:spcBef>
                <a:spcPts val="1600"/>
              </a:spcBef>
              <a:spcAft>
                <a:spcPts val="1600"/>
              </a:spcAft>
              <a:buSzPts val="1500"/>
              <a:buNone/>
              <a:defRPr/>
            </a:lvl9pPr>
          </a:lstStyle>
          <a:p>
            <a:endParaRPr/>
          </a:p>
        </p:txBody>
      </p:sp>
      <p:sp>
        <p:nvSpPr>
          <p:cNvPr id="255" name="Google Shape;255;p39"/>
          <p:cNvSpPr txBox="1">
            <a:spLocks noGrp="1"/>
          </p:cNvSpPr>
          <p:nvPr>
            <p:ph type="body" idx="3"/>
          </p:nvPr>
        </p:nvSpPr>
        <p:spPr>
          <a:xfrm>
            <a:off x="3521100" y="3829650"/>
            <a:ext cx="2101800" cy="633600"/>
          </a:xfrm>
          <a:prstGeom prst="rect">
            <a:avLst/>
          </a:prstGeom>
          <a:noFill/>
          <a:ln>
            <a:noFill/>
          </a:ln>
        </p:spPr>
        <p:txBody>
          <a:bodyPr spcFirstLastPara="1" wrap="square" lIns="91425" tIns="91425" rIns="91425" bIns="91425" anchor="t" anchorCtr="0">
            <a:noAutofit/>
          </a:bodyPr>
          <a:lstStyle>
            <a:lvl1pPr marL="457200" lvl="0" indent="-323850" algn="ctr">
              <a:lnSpc>
                <a:spcPct val="100000"/>
              </a:lnSpc>
              <a:spcBef>
                <a:spcPts val="300"/>
              </a:spcBef>
              <a:spcAft>
                <a:spcPts val="0"/>
              </a:spcAft>
              <a:buSzPts val="1500"/>
              <a:buChar char="●"/>
              <a:defRPr>
                <a:solidFill>
                  <a:schemeClr val="dk1"/>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endParaRPr/>
          </a:p>
        </p:txBody>
      </p:sp>
      <p:sp>
        <p:nvSpPr>
          <p:cNvPr id="256" name="Google Shape;256;p39"/>
          <p:cNvSpPr txBox="1">
            <a:spLocks noGrp="1"/>
          </p:cNvSpPr>
          <p:nvPr>
            <p:ph type="subTitle" idx="4"/>
          </p:nvPr>
        </p:nvSpPr>
        <p:spPr>
          <a:xfrm>
            <a:off x="6243747" y="3175663"/>
            <a:ext cx="1721400" cy="52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500"/>
              </a:spcBef>
              <a:spcAft>
                <a:spcPts val="0"/>
              </a:spcAft>
              <a:buSzPts val="1500"/>
              <a:buNone/>
              <a:defRPr sz="2300">
                <a:solidFill>
                  <a:schemeClr val="dk1"/>
                </a:solidFill>
                <a:latin typeface="Permanent Marker"/>
                <a:ea typeface="Permanent Marker"/>
                <a:cs typeface="Permanent Marker"/>
                <a:sym typeface="Permanent Marker"/>
              </a:defRPr>
            </a:lvl1pPr>
            <a:lvl2pPr lvl="1" algn="ctr">
              <a:lnSpc>
                <a:spcPct val="115000"/>
              </a:lnSpc>
              <a:spcBef>
                <a:spcPts val="0"/>
              </a:spcBef>
              <a:spcAft>
                <a:spcPts val="0"/>
              </a:spcAft>
              <a:buSzPts val="1500"/>
              <a:buNone/>
              <a:defRPr/>
            </a:lvl2pPr>
            <a:lvl3pPr lvl="2" algn="ctr">
              <a:lnSpc>
                <a:spcPct val="115000"/>
              </a:lnSpc>
              <a:spcBef>
                <a:spcPts val="1600"/>
              </a:spcBef>
              <a:spcAft>
                <a:spcPts val="0"/>
              </a:spcAft>
              <a:buSzPts val="1500"/>
              <a:buNone/>
              <a:defRPr/>
            </a:lvl3pPr>
            <a:lvl4pPr lvl="3" algn="ctr">
              <a:lnSpc>
                <a:spcPct val="115000"/>
              </a:lnSpc>
              <a:spcBef>
                <a:spcPts val="1600"/>
              </a:spcBef>
              <a:spcAft>
                <a:spcPts val="0"/>
              </a:spcAft>
              <a:buSzPts val="1500"/>
              <a:buNone/>
              <a:defRPr/>
            </a:lvl4pPr>
            <a:lvl5pPr lvl="4" algn="ctr">
              <a:lnSpc>
                <a:spcPct val="115000"/>
              </a:lnSpc>
              <a:spcBef>
                <a:spcPts val="1600"/>
              </a:spcBef>
              <a:spcAft>
                <a:spcPts val="0"/>
              </a:spcAft>
              <a:buSzPts val="1500"/>
              <a:buNone/>
              <a:defRPr/>
            </a:lvl5pPr>
            <a:lvl6pPr lvl="5" algn="ctr">
              <a:lnSpc>
                <a:spcPct val="115000"/>
              </a:lnSpc>
              <a:spcBef>
                <a:spcPts val="1600"/>
              </a:spcBef>
              <a:spcAft>
                <a:spcPts val="0"/>
              </a:spcAft>
              <a:buSzPts val="1500"/>
              <a:buNone/>
              <a:defRPr/>
            </a:lvl6pPr>
            <a:lvl7pPr lvl="6" algn="ctr">
              <a:lnSpc>
                <a:spcPct val="115000"/>
              </a:lnSpc>
              <a:spcBef>
                <a:spcPts val="1600"/>
              </a:spcBef>
              <a:spcAft>
                <a:spcPts val="0"/>
              </a:spcAft>
              <a:buSzPts val="1500"/>
              <a:buNone/>
              <a:defRPr/>
            </a:lvl7pPr>
            <a:lvl8pPr lvl="7" algn="ctr">
              <a:lnSpc>
                <a:spcPct val="115000"/>
              </a:lnSpc>
              <a:spcBef>
                <a:spcPts val="1600"/>
              </a:spcBef>
              <a:spcAft>
                <a:spcPts val="0"/>
              </a:spcAft>
              <a:buSzPts val="1500"/>
              <a:buNone/>
              <a:defRPr/>
            </a:lvl8pPr>
            <a:lvl9pPr lvl="8" algn="ctr">
              <a:lnSpc>
                <a:spcPct val="115000"/>
              </a:lnSpc>
              <a:spcBef>
                <a:spcPts val="1600"/>
              </a:spcBef>
              <a:spcAft>
                <a:spcPts val="1600"/>
              </a:spcAft>
              <a:buSzPts val="1500"/>
              <a:buNone/>
              <a:defRPr/>
            </a:lvl9pPr>
          </a:lstStyle>
          <a:p>
            <a:endParaRPr/>
          </a:p>
        </p:txBody>
      </p:sp>
      <p:sp>
        <p:nvSpPr>
          <p:cNvPr id="257" name="Google Shape;257;p39"/>
          <p:cNvSpPr txBox="1">
            <a:spLocks noGrp="1"/>
          </p:cNvSpPr>
          <p:nvPr>
            <p:ph type="title"/>
          </p:nvPr>
        </p:nvSpPr>
        <p:spPr>
          <a:xfrm>
            <a:off x="1445300" y="1778800"/>
            <a:ext cx="1338000" cy="94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4"/>
              </a:buClr>
              <a:buSzPts val="4700"/>
              <a:buNone/>
              <a:defRPr sz="3200" b="1">
                <a:solidFill>
                  <a:schemeClr val="accent4"/>
                </a:solidFill>
                <a:latin typeface="Nunito"/>
                <a:ea typeface="Nunito"/>
                <a:cs typeface="Nunito"/>
                <a:sym typeface="Nunito"/>
              </a:defRPr>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258" name="Google Shape;258;p39"/>
          <p:cNvSpPr txBox="1">
            <a:spLocks noGrp="1"/>
          </p:cNvSpPr>
          <p:nvPr>
            <p:ph type="title" idx="5"/>
          </p:nvPr>
        </p:nvSpPr>
        <p:spPr>
          <a:xfrm>
            <a:off x="3903000" y="1778800"/>
            <a:ext cx="1338000" cy="94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4"/>
              </a:buClr>
              <a:buSzPts val="4700"/>
              <a:buNone/>
              <a:defRPr sz="3200" b="1">
                <a:solidFill>
                  <a:schemeClr val="accent4"/>
                </a:solidFill>
                <a:latin typeface="Nunito"/>
                <a:ea typeface="Nunito"/>
                <a:cs typeface="Nunito"/>
                <a:sym typeface="Nunito"/>
              </a:defRPr>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259" name="Google Shape;259;p39"/>
          <p:cNvSpPr txBox="1">
            <a:spLocks noGrp="1"/>
          </p:cNvSpPr>
          <p:nvPr>
            <p:ph type="title" idx="6"/>
          </p:nvPr>
        </p:nvSpPr>
        <p:spPr>
          <a:xfrm>
            <a:off x="6435447" y="1778800"/>
            <a:ext cx="1338000" cy="94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4"/>
              </a:buClr>
              <a:buSzPts val="4700"/>
              <a:buNone/>
              <a:defRPr sz="3200" b="1">
                <a:solidFill>
                  <a:schemeClr val="accent4"/>
                </a:solidFill>
                <a:latin typeface="Nunito"/>
                <a:ea typeface="Nunito"/>
                <a:cs typeface="Nunito"/>
                <a:sym typeface="Nunito"/>
              </a:defRPr>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grpSp>
        <p:nvGrpSpPr>
          <p:cNvPr id="260" name="Google Shape;260;p39"/>
          <p:cNvGrpSpPr/>
          <p:nvPr/>
        </p:nvGrpSpPr>
        <p:grpSpPr>
          <a:xfrm>
            <a:off x="453476" y="3557041"/>
            <a:ext cx="254056" cy="241758"/>
            <a:chOff x="2768914" y="655181"/>
            <a:chExt cx="338380" cy="321743"/>
          </a:xfrm>
        </p:grpSpPr>
        <p:sp>
          <p:nvSpPr>
            <p:cNvPr id="261" name="Google Shape;261;p39"/>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9"/>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 name="Google Shape;263;p39"/>
          <p:cNvGrpSpPr/>
          <p:nvPr/>
        </p:nvGrpSpPr>
        <p:grpSpPr>
          <a:xfrm>
            <a:off x="8363614" y="437751"/>
            <a:ext cx="1600229" cy="723488"/>
            <a:chOff x="10729875" y="529734"/>
            <a:chExt cx="3232134" cy="1460117"/>
          </a:xfrm>
        </p:grpSpPr>
        <p:sp>
          <p:nvSpPr>
            <p:cNvPr id="264" name="Google Shape;264;p39"/>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9"/>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 name="Google Shape;266;p39"/>
          <p:cNvSpPr txBox="1">
            <a:spLocks noGrp="1"/>
          </p:cNvSpPr>
          <p:nvPr>
            <p:ph type="subTitle" idx="7"/>
          </p:nvPr>
        </p:nvSpPr>
        <p:spPr>
          <a:xfrm>
            <a:off x="1253600" y="3175663"/>
            <a:ext cx="1721400" cy="52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500"/>
              </a:spcBef>
              <a:spcAft>
                <a:spcPts val="0"/>
              </a:spcAft>
              <a:buSzPts val="1500"/>
              <a:buNone/>
              <a:defRPr sz="2300">
                <a:solidFill>
                  <a:schemeClr val="dk1"/>
                </a:solidFill>
                <a:latin typeface="Permanent Marker"/>
                <a:ea typeface="Permanent Marker"/>
                <a:cs typeface="Permanent Marker"/>
                <a:sym typeface="Permanent Marker"/>
              </a:defRPr>
            </a:lvl1pPr>
            <a:lvl2pPr lvl="1" algn="ctr">
              <a:lnSpc>
                <a:spcPct val="115000"/>
              </a:lnSpc>
              <a:spcBef>
                <a:spcPts val="0"/>
              </a:spcBef>
              <a:spcAft>
                <a:spcPts val="0"/>
              </a:spcAft>
              <a:buSzPts val="1500"/>
              <a:buNone/>
              <a:defRPr/>
            </a:lvl2pPr>
            <a:lvl3pPr lvl="2" algn="ctr">
              <a:lnSpc>
                <a:spcPct val="115000"/>
              </a:lnSpc>
              <a:spcBef>
                <a:spcPts val="1600"/>
              </a:spcBef>
              <a:spcAft>
                <a:spcPts val="0"/>
              </a:spcAft>
              <a:buSzPts val="1500"/>
              <a:buNone/>
              <a:defRPr/>
            </a:lvl3pPr>
            <a:lvl4pPr lvl="3" algn="ctr">
              <a:lnSpc>
                <a:spcPct val="115000"/>
              </a:lnSpc>
              <a:spcBef>
                <a:spcPts val="1600"/>
              </a:spcBef>
              <a:spcAft>
                <a:spcPts val="0"/>
              </a:spcAft>
              <a:buSzPts val="1500"/>
              <a:buNone/>
              <a:defRPr/>
            </a:lvl4pPr>
            <a:lvl5pPr lvl="4" algn="ctr">
              <a:lnSpc>
                <a:spcPct val="115000"/>
              </a:lnSpc>
              <a:spcBef>
                <a:spcPts val="1600"/>
              </a:spcBef>
              <a:spcAft>
                <a:spcPts val="0"/>
              </a:spcAft>
              <a:buSzPts val="1500"/>
              <a:buNone/>
              <a:defRPr/>
            </a:lvl5pPr>
            <a:lvl6pPr lvl="5" algn="ctr">
              <a:lnSpc>
                <a:spcPct val="115000"/>
              </a:lnSpc>
              <a:spcBef>
                <a:spcPts val="1600"/>
              </a:spcBef>
              <a:spcAft>
                <a:spcPts val="0"/>
              </a:spcAft>
              <a:buSzPts val="1500"/>
              <a:buNone/>
              <a:defRPr/>
            </a:lvl6pPr>
            <a:lvl7pPr lvl="6" algn="ctr">
              <a:lnSpc>
                <a:spcPct val="115000"/>
              </a:lnSpc>
              <a:spcBef>
                <a:spcPts val="1600"/>
              </a:spcBef>
              <a:spcAft>
                <a:spcPts val="0"/>
              </a:spcAft>
              <a:buSzPts val="1500"/>
              <a:buNone/>
              <a:defRPr/>
            </a:lvl7pPr>
            <a:lvl8pPr lvl="7" algn="ctr">
              <a:lnSpc>
                <a:spcPct val="115000"/>
              </a:lnSpc>
              <a:spcBef>
                <a:spcPts val="1600"/>
              </a:spcBef>
              <a:spcAft>
                <a:spcPts val="0"/>
              </a:spcAft>
              <a:buSzPts val="1500"/>
              <a:buNone/>
              <a:defRPr/>
            </a:lvl8pPr>
            <a:lvl9pPr lvl="8" algn="ctr">
              <a:lnSpc>
                <a:spcPct val="115000"/>
              </a:lnSpc>
              <a:spcBef>
                <a:spcPts val="1600"/>
              </a:spcBef>
              <a:spcAft>
                <a:spcPts val="1600"/>
              </a:spcAft>
              <a:buSzPts val="1500"/>
              <a:buNone/>
              <a:defRPr/>
            </a:lvl9pPr>
          </a:lstStyle>
          <a:p>
            <a:endParaRPr/>
          </a:p>
        </p:txBody>
      </p:sp>
      <p:sp>
        <p:nvSpPr>
          <p:cNvPr id="267" name="Google Shape;267;p39"/>
          <p:cNvSpPr txBox="1">
            <a:spLocks noGrp="1"/>
          </p:cNvSpPr>
          <p:nvPr>
            <p:ph type="body" idx="8"/>
          </p:nvPr>
        </p:nvSpPr>
        <p:spPr>
          <a:xfrm>
            <a:off x="1063400" y="3829650"/>
            <a:ext cx="2101800" cy="633600"/>
          </a:xfrm>
          <a:prstGeom prst="rect">
            <a:avLst/>
          </a:prstGeom>
          <a:noFill/>
          <a:ln>
            <a:noFill/>
          </a:ln>
        </p:spPr>
        <p:txBody>
          <a:bodyPr spcFirstLastPara="1" wrap="square" lIns="91425" tIns="91425" rIns="91425" bIns="91425" anchor="t" anchorCtr="0">
            <a:noAutofit/>
          </a:bodyPr>
          <a:lstStyle>
            <a:lvl1pPr marL="457200" lvl="0" indent="-323850" algn="ctr">
              <a:lnSpc>
                <a:spcPct val="100000"/>
              </a:lnSpc>
              <a:spcBef>
                <a:spcPts val="300"/>
              </a:spcBef>
              <a:spcAft>
                <a:spcPts val="0"/>
              </a:spcAft>
              <a:buSzPts val="1500"/>
              <a:buChar char="●"/>
              <a:defRPr>
                <a:solidFill>
                  <a:schemeClr val="dk1"/>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endParaRPr/>
          </a:p>
        </p:txBody>
      </p:sp>
      <p:sp>
        <p:nvSpPr>
          <p:cNvPr id="268" name="Google Shape;268;p39"/>
          <p:cNvSpPr txBox="1">
            <a:spLocks noGrp="1"/>
          </p:cNvSpPr>
          <p:nvPr>
            <p:ph type="title" idx="9"/>
          </p:nvPr>
        </p:nvSpPr>
        <p:spPr>
          <a:xfrm>
            <a:off x="720000" y="530352"/>
            <a:ext cx="7568700" cy="84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300"/>
              <a:buNone/>
              <a:defRPr sz="26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318"/>
        <p:cNvGrpSpPr/>
        <p:nvPr/>
      </p:nvGrpSpPr>
      <p:grpSpPr>
        <a:xfrm>
          <a:off x="0" y="0"/>
          <a:ext cx="0" cy="0"/>
          <a:chOff x="0" y="0"/>
          <a:chExt cx="0" cy="0"/>
        </a:xfrm>
      </p:grpSpPr>
      <p:sp>
        <p:nvSpPr>
          <p:cNvPr id="319" name="Google Shape;319;p41"/>
          <p:cNvSpPr txBox="1">
            <a:spLocks noGrp="1"/>
          </p:cNvSpPr>
          <p:nvPr>
            <p:ph type="title"/>
          </p:nvPr>
        </p:nvSpPr>
        <p:spPr>
          <a:xfrm>
            <a:off x="720000" y="530352"/>
            <a:ext cx="7704000" cy="8412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3300"/>
              <a:buNone/>
              <a:defRPr sz="26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20" name="Google Shape;320;p41"/>
          <p:cNvSpPr txBox="1">
            <a:spLocks noGrp="1"/>
          </p:cNvSpPr>
          <p:nvPr>
            <p:ph type="body" idx="1"/>
          </p:nvPr>
        </p:nvSpPr>
        <p:spPr>
          <a:xfrm>
            <a:off x="5304613" y="3463975"/>
            <a:ext cx="2104500" cy="1047600"/>
          </a:xfrm>
          <a:prstGeom prst="rect">
            <a:avLst/>
          </a:prstGeom>
          <a:noFill/>
          <a:ln>
            <a:noFill/>
          </a:ln>
        </p:spPr>
        <p:txBody>
          <a:bodyPr spcFirstLastPara="1" wrap="square" lIns="91425" tIns="91425" rIns="91425" bIns="91425" anchor="t" anchorCtr="0">
            <a:noAutofit/>
          </a:bodyPr>
          <a:lstStyle>
            <a:lvl1pPr marL="457200" lvl="0" indent="-323850" algn="l">
              <a:lnSpc>
                <a:spcPct val="100000"/>
              </a:lnSpc>
              <a:spcBef>
                <a:spcPts val="0"/>
              </a:spcBef>
              <a:spcAft>
                <a:spcPts val="0"/>
              </a:spcAft>
              <a:buSzPts val="1500"/>
              <a:buChar char="●"/>
              <a:defRPr>
                <a:solidFill>
                  <a:schemeClr val="dk1"/>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endParaRPr/>
          </a:p>
        </p:txBody>
      </p:sp>
      <p:grpSp>
        <p:nvGrpSpPr>
          <p:cNvPr id="321" name="Google Shape;321;p41"/>
          <p:cNvGrpSpPr/>
          <p:nvPr/>
        </p:nvGrpSpPr>
        <p:grpSpPr>
          <a:xfrm>
            <a:off x="240515" y="1614394"/>
            <a:ext cx="254056" cy="241758"/>
            <a:chOff x="2768914" y="655181"/>
            <a:chExt cx="338380" cy="321743"/>
          </a:xfrm>
        </p:grpSpPr>
        <p:sp>
          <p:nvSpPr>
            <p:cNvPr id="322" name="Google Shape;322;p41"/>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1"/>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4" name="Google Shape;324;p41"/>
          <p:cNvGrpSpPr/>
          <p:nvPr/>
        </p:nvGrpSpPr>
        <p:grpSpPr>
          <a:xfrm>
            <a:off x="8140396" y="3305550"/>
            <a:ext cx="254056" cy="241758"/>
            <a:chOff x="2768914" y="655181"/>
            <a:chExt cx="338380" cy="321743"/>
          </a:xfrm>
        </p:grpSpPr>
        <p:sp>
          <p:nvSpPr>
            <p:cNvPr id="325" name="Google Shape;325;p41"/>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1"/>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7" name="Google Shape;327;p41"/>
          <p:cNvGrpSpPr/>
          <p:nvPr/>
        </p:nvGrpSpPr>
        <p:grpSpPr>
          <a:xfrm>
            <a:off x="494582" y="4340404"/>
            <a:ext cx="1115223" cy="505646"/>
            <a:chOff x="-889965" y="517131"/>
            <a:chExt cx="2215821" cy="1003863"/>
          </a:xfrm>
        </p:grpSpPr>
        <p:sp>
          <p:nvSpPr>
            <p:cNvPr id="328" name="Google Shape;328;p41"/>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41"/>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0" name="Google Shape;330;p41"/>
          <p:cNvGrpSpPr/>
          <p:nvPr/>
        </p:nvGrpSpPr>
        <p:grpSpPr>
          <a:xfrm>
            <a:off x="8251222" y="317284"/>
            <a:ext cx="1600229" cy="723488"/>
            <a:chOff x="10729875" y="529734"/>
            <a:chExt cx="3232134" cy="1460117"/>
          </a:xfrm>
        </p:grpSpPr>
        <p:sp>
          <p:nvSpPr>
            <p:cNvPr id="331" name="Google Shape;331;p41"/>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41"/>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3" name="Google Shape;333;p41"/>
          <p:cNvGrpSpPr/>
          <p:nvPr/>
        </p:nvGrpSpPr>
        <p:grpSpPr>
          <a:xfrm>
            <a:off x="4872184" y="4658237"/>
            <a:ext cx="249392" cy="264900"/>
            <a:chOff x="3861700" y="5390125"/>
            <a:chExt cx="35600" cy="37825"/>
          </a:xfrm>
        </p:grpSpPr>
        <p:sp>
          <p:nvSpPr>
            <p:cNvPr id="334" name="Google Shape;334;p41"/>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41"/>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1"/>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41"/>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41"/>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41"/>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0" name="Google Shape;340;p41"/>
          <p:cNvGrpSpPr/>
          <p:nvPr/>
        </p:nvGrpSpPr>
        <p:grpSpPr>
          <a:xfrm>
            <a:off x="1081232" y="3336311"/>
            <a:ext cx="165057" cy="349023"/>
            <a:chOff x="3422400" y="4860725"/>
            <a:chExt cx="24475" cy="51750"/>
          </a:xfrm>
        </p:grpSpPr>
        <p:sp>
          <p:nvSpPr>
            <p:cNvPr id="341" name="Google Shape;341;p41"/>
            <p:cNvSpPr/>
            <p:nvPr/>
          </p:nvSpPr>
          <p:spPr>
            <a:xfrm>
              <a:off x="3423500" y="4863525"/>
              <a:ext cx="22275" cy="47850"/>
            </a:xfrm>
            <a:custGeom>
              <a:avLst/>
              <a:gdLst/>
              <a:ahLst/>
              <a:cxnLst/>
              <a:rect l="l" t="t" r="r" b="b"/>
              <a:pathLst>
                <a:path w="891" h="1914" extrusionOk="0">
                  <a:moveTo>
                    <a:pt x="379" y="0"/>
                  </a:moveTo>
                  <a:lnTo>
                    <a:pt x="379" y="45"/>
                  </a:lnTo>
                  <a:lnTo>
                    <a:pt x="334" y="89"/>
                  </a:lnTo>
                  <a:lnTo>
                    <a:pt x="290" y="111"/>
                  </a:lnTo>
                  <a:lnTo>
                    <a:pt x="223" y="156"/>
                  </a:lnTo>
                  <a:lnTo>
                    <a:pt x="68" y="156"/>
                  </a:lnTo>
                  <a:lnTo>
                    <a:pt x="23" y="134"/>
                  </a:lnTo>
                  <a:lnTo>
                    <a:pt x="1" y="89"/>
                  </a:lnTo>
                  <a:lnTo>
                    <a:pt x="446" y="1869"/>
                  </a:lnTo>
                  <a:lnTo>
                    <a:pt x="557" y="1913"/>
                  </a:lnTo>
                  <a:lnTo>
                    <a:pt x="668" y="1891"/>
                  </a:lnTo>
                  <a:lnTo>
                    <a:pt x="779" y="1846"/>
                  </a:lnTo>
                  <a:lnTo>
                    <a:pt x="891" y="1757"/>
                  </a:lnTo>
                  <a:lnTo>
                    <a:pt x="37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41"/>
            <p:cNvSpPr/>
            <p:nvPr/>
          </p:nvSpPr>
          <p:spPr>
            <a:xfrm>
              <a:off x="3423500" y="4861300"/>
              <a:ext cx="9475" cy="6125"/>
            </a:xfrm>
            <a:custGeom>
              <a:avLst/>
              <a:gdLst/>
              <a:ahLst/>
              <a:cxnLst/>
              <a:rect l="l" t="t" r="r" b="b"/>
              <a:pathLst>
                <a:path w="379" h="245" extrusionOk="0">
                  <a:moveTo>
                    <a:pt x="223" y="0"/>
                  </a:moveTo>
                  <a:lnTo>
                    <a:pt x="156" y="22"/>
                  </a:lnTo>
                  <a:lnTo>
                    <a:pt x="90" y="45"/>
                  </a:lnTo>
                  <a:lnTo>
                    <a:pt x="23" y="89"/>
                  </a:lnTo>
                  <a:lnTo>
                    <a:pt x="1" y="134"/>
                  </a:lnTo>
                  <a:lnTo>
                    <a:pt x="1" y="178"/>
                  </a:lnTo>
                  <a:lnTo>
                    <a:pt x="23" y="223"/>
                  </a:lnTo>
                  <a:lnTo>
                    <a:pt x="68" y="245"/>
                  </a:lnTo>
                  <a:lnTo>
                    <a:pt x="223" y="245"/>
                  </a:lnTo>
                  <a:lnTo>
                    <a:pt x="290" y="200"/>
                  </a:lnTo>
                  <a:lnTo>
                    <a:pt x="334" y="178"/>
                  </a:lnTo>
                  <a:lnTo>
                    <a:pt x="379" y="134"/>
                  </a:lnTo>
                  <a:lnTo>
                    <a:pt x="379" y="89"/>
                  </a:lnTo>
                  <a:lnTo>
                    <a:pt x="379" y="67"/>
                  </a:lnTo>
                  <a:lnTo>
                    <a:pt x="357" y="22"/>
                  </a:lnTo>
                  <a:lnTo>
                    <a:pt x="290" y="0"/>
                  </a:lnTo>
                  <a:close/>
                </a:path>
              </a:pathLst>
            </a:custGeom>
            <a:solidFill>
              <a:srgbClr val="F4A6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1"/>
            <p:cNvSpPr/>
            <p:nvPr/>
          </p:nvSpPr>
          <p:spPr>
            <a:xfrm>
              <a:off x="3422400" y="4860725"/>
              <a:ext cx="24475" cy="51750"/>
            </a:xfrm>
            <a:custGeom>
              <a:avLst/>
              <a:gdLst/>
              <a:ahLst/>
              <a:cxnLst/>
              <a:rect l="l" t="t" r="r" b="b"/>
              <a:pathLst>
                <a:path w="979" h="2070" extrusionOk="0">
                  <a:moveTo>
                    <a:pt x="312" y="90"/>
                  </a:moveTo>
                  <a:lnTo>
                    <a:pt x="356" y="112"/>
                  </a:lnTo>
                  <a:lnTo>
                    <a:pt x="365" y="117"/>
                  </a:lnTo>
                  <a:lnTo>
                    <a:pt x="365" y="117"/>
                  </a:lnTo>
                  <a:lnTo>
                    <a:pt x="334" y="179"/>
                  </a:lnTo>
                  <a:lnTo>
                    <a:pt x="245" y="223"/>
                  </a:lnTo>
                  <a:lnTo>
                    <a:pt x="200" y="246"/>
                  </a:lnTo>
                  <a:lnTo>
                    <a:pt x="156" y="246"/>
                  </a:lnTo>
                  <a:lnTo>
                    <a:pt x="112" y="223"/>
                  </a:lnTo>
                  <a:lnTo>
                    <a:pt x="89" y="201"/>
                  </a:lnTo>
                  <a:lnTo>
                    <a:pt x="89" y="201"/>
                  </a:lnTo>
                  <a:lnTo>
                    <a:pt x="89" y="179"/>
                  </a:lnTo>
                  <a:lnTo>
                    <a:pt x="134" y="134"/>
                  </a:lnTo>
                  <a:lnTo>
                    <a:pt x="223" y="90"/>
                  </a:lnTo>
                  <a:close/>
                  <a:moveTo>
                    <a:pt x="423" y="223"/>
                  </a:moveTo>
                  <a:lnTo>
                    <a:pt x="534" y="624"/>
                  </a:lnTo>
                  <a:lnTo>
                    <a:pt x="823" y="1625"/>
                  </a:lnTo>
                  <a:lnTo>
                    <a:pt x="868" y="1736"/>
                  </a:lnTo>
                  <a:lnTo>
                    <a:pt x="890" y="1803"/>
                  </a:lnTo>
                  <a:lnTo>
                    <a:pt x="890" y="1869"/>
                  </a:lnTo>
                  <a:lnTo>
                    <a:pt x="868" y="1892"/>
                  </a:lnTo>
                  <a:lnTo>
                    <a:pt x="846" y="1914"/>
                  </a:lnTo>
                  <a:lnTo>
                    <a:pt x="734" y="1958"/>
                  </a:lnTo>
                  <a:lnTo>
                    <a:pt x="601" y="2003"/>
                  </a:lnTo>
                  <a:lnTo>
                    <a:pt x="556" y="2003"/>
                  </a:lnTo>
                  <a:lnTo>
                    <a:pt x="512" y="1981"/>
                  </a:lnTo>
                  <a:lnTo>
                    <a:pt x="512" y="1936"/>
                  </a:lnTo>
                  <a:lnTo>
                    <a:pt x="490" y="1892"/>
                  </a:lnTo>
                  <a:lnTo>
                    <a:pt x="267" y="980"/>
                  </a:lnTo>
                  <a:lnTo>
                    <a:pt x="108" y="281"/>
                  </a:lnTo>
                  <a:lnTo>
                    <a:pt x="134" y="290"/>
                  </a:lnTo>
                  <a:lnTo>
                    <a:pt x="200" y="312"/>
                  </a:lnTo>
                  <a:lnTo>
                    <a:pt x="267" y="312"/>
                  </a:lnTo>
                  <a:lnTo>
                    <a:pt x="334" y="290"/>
                  </a:lnTo>
                  <a:lnTo>
                    <a:pt x="401" y="246"/>
                  </a:lnTo>
                  <a:lnTo>
                    <a:pt x="423" y="223"/>
                  </a:lnTo>
                  <a:close/>
                  <a:moveTo>
                    <a:pt x="200" y="1"/>
                  </a:moveTo>
                  <a:lnTo>
                    <a:pt x="134" y="23"/>
                  </a:lnTo>
                  <a:lnTo>
                    <a:pt x="67" y="45"/>
                  </a:lnTo>
                  <a:lnTo>
                    <a:pt x="23" y="112"/>
                  </a:lnTo>
                  <a:lnTo>
                    <a:pt x="6" y="179"/>
                  </a:lnTo>
                  <a:lnTo>
                    <a:pt x="0" y="179"/>
                  </a:lnTo>
                  <a:lnTo>
                    <a:pt x="0" y="201"/>
                  </a:lnTo>
                  <a:lnTo>
                    <a:pt x="312" y="1447"/>
                  </a:lnTo>
                  <a:lnTo>
                    <a:pt x="356" y="1714"/>
                  </a:lnTo>
                  <a:lnTo>
                    <a:pt x="401" y="1847"/>
                  </a:lnTo>
                  <a:lnTo>
                    <a:pt x="445" y="1958"/>
                  </a:lnTo>
                  <a:lnTo>
                    <a:pt x="490" y="2025"/>
                  </a:lnTo>
                  <a:lnTo>
                    <a:pt x="556" y="2047"/>
                  </a:lnTo>
                  <a:lnTo>
                    <a:pt x="623" y="2070"/>
                  </a:lnTo>
                  <a:lnTo>
                    <a:pt x="712" y="2047"/>
                  </a:lnTo>
                  <a:lnTo>
                    <a:pt x="846" y="1981"/>
                  </a:lnTo>
                  <a:lnTo>
                    <a:pt x="979" y="1914"/>
                  </a:lnTo>
                  <a:lnTo>
                    <a:pt x="979" y="1869"/>
                  </a:lnTo>
                  <a:lnTo>
                    <a:pt x="601" y="579"/>
                  </a:lnTo>
                  <a:lnTo>
                    <a:pt x="534" y="335"/>
                  </a:lnTo>
                  <a:lnTo>
                    <a:pt x="467" y="112"/>
                  </a:lnTo>
                  <a:lnTo>
                    <a:pt x="423" y="45"/>
                  </a:lnTo>
                  <a:lnTo>
                    <a:pt x="3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4"/>
        <p:cNvGrpSpPr/>
        <p:nvPr/>
      </p:nvGrpSpPr>
      <p:grpSpPr>
        <a:xfrm>
          <a:off x="0" y="0"/>
          <a:ext cx="0" cy="0"/>
          <a:chOff x="0" y="0"/>
          <a:chExt cx="0" cy="0"/>
        </a:xfrm>
      </p:grpSpPr>
      <p:sp>
        <p:nvSpPr>
          <p:cNvPr id="345" name="Google Shape;345;p42"/>
          <p:cNvSpPr txBox="1">
            <a:spLocks noGrp="1"/>
          </p:cNvSpPr>
          <p:nvPr>
            <p:ph type="title"/>
          </p:nvPr>
        </p:nvSpPr>
        <p:spPr>
          <a:xfrm>
            <a:off x="855250" y="1347568"/>
            <a:ext cx="1268700" cy="943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900"/>
              <a:buNone/>
              <a:defRPr sz="55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a:endParaRPr/>
          </a:p>
        </p:txBody>
      </p:sp>
      <p:sp>
        <p:nvSpPr>
          <p:cNvPr id="346" name="Google Shape;346;p42"/>
          <p:cNvSpPr txBox="1">
            <a:spLocks noGrp="1"/>
          </p:cNvSpPr>
          <p:nvPr>
            <p:ph type="body" idx="1"/>
          </p:nvPr>
        </p:nvSpPr>
        <p:spPr>
          <a:xfrm>
            <a:off x="855250" y="3061133"/>
            <a:ext cx="3000000" cy="752400"/>
          </a:xfrm>
          <a:prstGeom prst="rect">
            <a:avLst/>
          </a:prstGeom>
          <a:noFill/>
          <a:ln>
            <a:noFill/>
          </a:ln>
        </p:spPr>
        <p:txBody>
          <a:bodyPr spcFirstLastPara="1" wrap="square" lIns="91425" tIns="91425" rIns="91425" bIns="91425" anchor="t" anchorCtr="0">
            <a:noAutofit/>
          </a:bodyPr>
          <a:lstStyle>
            <a:lvl1pPr marL="457200" lvl="0" indent="-323850" algn="l">
              <a:lnSpc>
                <a:spcPct val="100000"/>
              </a:lnSpc>
              <a:spcBef>
                <a:spcPts val="0"/>
              </a:spcBef>
              <a:spcAft>
                <a:spcPts val="0"/>
              </a:spcAft>
              <a:buSzPts val="1500"/>
              <a:buChar char="●"/>
              <a:defRPr b="1">
                <a:solidFill>
                  <a:schemeClr val="dk1"/>
                </a:solidFill>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endParaRPr/>
          </a:p>
        </p:txBody>
      </p:sp>
      <p:sp>
        <p:nvSpPr>
          <p:cNvPr id="347" name="Google Shape;347;p42"/>
          <p:cNvSpPr txBox="1">
            <a:spLocks noGrp="1"/>
          </p:cNvSpPr>
          <p:nvPr>
            <p:ph type="title" idx="2"/>
          </p:nvPr>
        </p:nvSpPr>
        <p:spPr>
          <a:xfrm>
            <a:off x="855250" y="2123627"/>
            <a:ext cx="3206100" cy="85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300"/>
              <a:buNone/>
              <a:defRPr sz="47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48" name="Google Shape;348;p42"/>
          <p:cNvGrpSpPr/>
          <p:nvPr/>
        </p:nvGrpSpPr>
        <p:grpSpPr>
          <a:xfrm>
            <a:off x="470613" y="480807"/>
            <a:ext cx="254056" cy="241758"/>
            <a:chOff x="2768914" y="655181"/>
            <a:chExt cx="338380" cy="321743"/>
          </a:xfrm>
        </p:grpSpPr>
        <p:sp>
          <p:nvSpPr>
            <p:cNvPr id="349" name="Google Shape;349;p42"/>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2"/>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1" name="Google Shape;351;p42"/>
          <p:cNvGrpSpPr/>
          <p:nvPr/>
        </p:nvGrpSpPr>
        <p:grpSpPr>
          <a:xfrm>
            <a:off x="8337983" y="920521"/>
            <a:ext cx="254056" cy="241758"/>
            <a:chOff x="2768914" y="655181"/>
            <a:chExt cx="338380" cy="321743"/>
          </a:xfrm>
        </p:grpSpPr>
        <p:sp>
          <p:nvSpPr>
            <p:cNvPr id="352" name="Google Shape;352;p42"/>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2"/>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4" name="Google Shape;354;p42"/>
          <p:cNvGrpSpPr/>
          <p:nvPr/>
        </p:nvGrpSpPr>
        <p:grpSpPr>
          <a:xfrm>
            <a:off x="5385157" y="4601757"/>
            <a:ext cx="254056" cy="241758"/>
            <a:chOff x="2768914" y="655181"/>
            <a:chExt cx="338380" cy="321743"/>
          </a:xfrm>
        </p:grpSpPr>
        <p:sp>
          <p:nvSpPr>
            <p:cNvPr id="355" name="Google Shape;355;p42"/>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42"/>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7" name="Google Shape;357;p42"/>
          <p:cNvGrpSpPr/>
          <p:nvPr/>
        </p:nvGrpSpPr>
        <p:grpSpPr>
          <a:xfrm>
            <a:off x="3365629" y="138773"/>
            <a:ext cx="1115223" cy="505646"/>
            <a:chOff x="-889965" y="517131"/>
            <a:chExt cx="2215821" cy="1003863"/>
          </a:xfrm>
        </p:grpSpPr>
        <p:sp>
          <p:nvSpPr>
            <p:cNvPr id="358" name="Google Shape;358;p42"/>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42"/>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0" name="Google Shape;360;p42"/>
          <p:cNvGrpSpPr/>
          <p:nvPr/>
        </p:nvGrpSpPr>
        <p:grpSpPr>
          <a:xfrm>
            <a:off x="8220571" y="4078092"/>
            <a:ext cx="1600229" cy="723488"/>
            <a:chOff x="10729875" y="529734"/>
            <a:chExt cx="3232134" cy="1460117"/>
          </a:xfrm>
        </p:grpSpPr>
        <p:sp>
          <p:nvSpPr>
            <p:cNvPr id="361" name="Google Shape;361;p42"/>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42"/>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ullet list">
  <p:cSld name="CUSTOM_15">
    <p:spTree>
      <p:nvGrpSpPr>
        <p:cNvPr id="1" name="Shape 363"/>
        <p:cNvGrpSpPr/>
        <p:nvPr/>
      </p:nvGrpSpPr>
      <p:grpSpPr>
        <a:xfrm>
          <a:off x="0" y="0"/>
          <a:ext cx="0" cy="0"/>
          <a:chOff x="0" y="0"/>
          <a:chExt cx="0" cy="0"/>
        </a:xfrm>
      </p:grpSpPr>
      <p:sp>
        <p:nvSpPr>
          <p:cNvPr id="364" name="Google Shape;364;p43"/>
          <p:cNvSpPr txBox="1">
            <a:spLocks noGrp="1"/>
          </p:cNvSpPr>
          <p:nvPr>
            <p:ph type="title"/>
          </p:nvPr>
        </p:nvSpPr>
        <p:spPr>
          <a:xfrm>
            <a:off x="720000" y="530352"/>
            <a:ext cx="7704000" cy="84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300"/>
              <a:buNone/>
              <a:defRPr sz="26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65" name="Google Shape;365;p43"/>
          <p:cNvSpPr txBox="1">
            <a:spLocks noGrp="1"/>
          </p:cNvSpPr>
          <p:nvPr>
            <p:ph type="body" idx="1"/>
          </p:nvPr>
        </p:nvSpPr>
        <p:spPr>
          <a:xfrm>
            <a:off x="2550150" y="1974359"/>
            <a:ext cx="4119900" cy="489300"/>
          </a:xfrm>
          <a:prstGeom prst="rect">
            <a:avLst/>
          </a:prstGeom>
          <a:noFill/>
          <a:ln>
            <a:noFill/>
          </a:ln>
        </p:spPr>
        <p:txBody>
          <a:bodyPr spcFirstLastPara="1" wrap="square" lIns="91425" tIns="91425" rIns="91425" bIns="91425" anchor="t" anchorCtr="0">
            <a:noAutofit/>
          </a:bodyPr>
          <a:lstStyle>
            <a:lvl1pPr marL="457200" lvl="0" indent="-323850" algn="ctr">
              <a:lnSpc>
                <a:spcPct val="115000"/>
              </a:lnSpc>
              <a:spcBef>
                <a:spcPts val="0"/>
              </a:spcBef>
              <a:spcAft>
                <a:spcPts val="0"/>
              </a:spcAft>
              <a:buSzPts val="1500"/>
              <a:buChar char="●"/>
              <a:defRPr>
                <a:solidFill>
                  <a:srgbClr val="FFFFFF"/>
                </a:solidFill>
              </a:defRPr>
            </a:lvl1pPr>
            <a:lvl2pPr marL="914400" lvl="1" indent="-323850" algn="l">
              <a:lnSpc>
                <a:spcPct val="115000"/>
              </a:lnSpc>
              <a:spcBef>
                <a:spcPts val="16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endParaRPr/>
          </a:p>
        </p:txBody>
      </p:sp>
      <p:sp>
        <p:nvSpPr>
          <p:cNvPr id="366" name="Google Shape;366;p43"/>
          <p:cNvSpPr txBox="1">
            <a:spLocks noGrp="1"/>
          </p:cNvSpPr>
          <p:nvPr>
            <p:ph type="body" idx="2"/>
          </p:nvPr>
        </p:nvSpPr>
        <p:spPr>
          <a:xfrm>
            <a:off x="2550150" y="2392467"/>
            <a:ext cx="4119900" cy="489300"/>
          </a:xfrm>
          <a:prstGeom prst="rect">
            <a:avLst/>
          </a:prstGeom>
          <a:noFill/>
          <a:ln>
            <a:noFill/>
          </a:ln>
        </p:spPr>
        <p:txBody>
          <a:bodyPr spcFirstLastPara="1" wrap="square" lIns="91425" tIns="91425" rIns="91425" bIns="91425" anchor="t" anchorCtr="0">
            <a:noAutofit/>
          </a:bodyPr>
          <a:lstStyle>
            <a:lvl1pPr marL="457200" lvl="0" indent="-323850" algn="ctr">
              <a:lnSpc>
                <a:spcPct val="115000"/>
              </a:lnSpc>
              <a:spcBef>
                <a:spcPts val="0"/>
              </a:spcBef>
              <a:spcAft>
                <a:spcPts val="0"/>
              </a:spcAft>
              <a:buSzPts val="1500"/>
              <a:buChar char="●"/>
              <a:defRPr>
                <a:solidFill>
                  <a:srgbClr val="FFFFFF"/>
                </a:solidFill>
              </a:defRPr>
            </a:lvl1pPr>
            <a:lvl2pPr marL="914400" lvl="1" indent="-323850" algn="l">
              <a:lnSpc>
                <a:spcPct val="115000"/>
              </a:lnSpc>
              <a:spcBef>
                <a:spcPts val="16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endParaRPr/>
          </a:p>
        </p:txBody>
      </p:sp>
      <p:sp>
        <p:nvSpPr>
          <p:cNvPr id="367" name="Google Shape;367;p43"/>
          <p:cNvSpPr txBox="1">
            <a:spLocks noGrp="1"/>
          </p:cNvSpPr>
          <p:nvPr>
            <p:ph type="body" idx="3"/>
          </p:nvPr>
        </p:nvSpPr>
        <p:spPr>
          <a:xfrm>
            <a:off x="2550150" y="2810575"/>
            <a:ext cx="4119900" cy="489300"/>
          </a:xfrm>
          <a:prstGeom prst="rect">
            <a:avLst/>
          </a:prstGeom>
          <a:noFill/>
          <a:ln>
            <a:noFill/>
          </a:ln>
        </p:spPr>
        <p:txBody>
          <a:bodyPr spcFirstLastPara="1" wrap="square" lIns="91425" tIns="91425" rIns="91425" bIns="91425" anchor="t" anchorCtr="0">
            <a:noAutofit/>
          </a:bodyPr>
          <a:lstStyle>
            <a:lvl1pPr marL="457200" lvl="0" indent="-323850" algn="ctr">
              <a:lnSpc>
                <a:spcPct val="115000"/>
              </a:lnSpc>
              <a:spcBef>
                <a:spcPts val="0"/>
              </a:spcBef>
              <a:spcAft>
                <a:spcPts val="0"/>
              </a:spcAft>
              <a:buSzPts val="1500"/>
              <a:buChar char="●"/>
              <a:defRPr>
                <a:solidFill>
                  <a:srgbClr val="FFFFFF"/>
                </a:solidFill>
              </a:defRPr>
            </a:lvl1pPr>
            <a:lvl2pPr marL="914400" lvl="1" indent="-323850" algn="l">
              <a:lnSpc>
                <a:spcPct val="115000"/>
              </a:lnSpc>
              <a:spcBef>
                <a:spcPts val="16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endParaRPr/>
          </a:p>
        </p:txBody>
      </p:sp>
      <p:sp>
        <p:nvSpPr>
          <p:cNvPr id="368" name="Google Shape;368;p43"/>
          <p:cNvSpPr txBox="1">
            <a:spLocks noGrp="1"/>
          </p:cNvSpPr>
          <p:nvPr>
            <p:ph type="body" idx="4"/>
          </p:nvPr>
        </p:nvSpPr>
        <p:spPr>
          <a:xfrm>
            <a:off x="2550150" y="3228684"/>
            <a:ext cx="4119900" cy="489300"/>
          </a:xfrm>
          <a:prstGeom prst="rect">
            <a:avLst/>
          </a:prstGeom>
          <a:noFill/>
          <a:ln>
            <a:noFill/>
          </a:ln>
        </p:spPr>
        <p:txBody>
          <a:bodyPr spcFirstLastPara="1" wrap="square" lIns="91425" tIns="91425" rIns="91425" bIns="91425" anchor="t" anchorCtr="0">
            <a:noAutofit/>
          </a:bodyPr>
          <a:lstStyle>
            <a:lvl1pPr marL="457200" lvl="0" indent="-323850" algn="ctr">
              <a:lnSpc>
                <a:spcPct val="115000"/>
              </a:lnSpc>
              <a:spcBef>
                <a:spcPts val="0"/>
              </a:spcBef>
              <a:spcAft>
                <a:spcPts val="0"/>
              </a:spcAft>
              <a:buSzPts val="1500"/>
              <a:buChar char="●"/>
              <a:defRPr>
                <a:solidFill>
                  <a:srgbClr val="FFFFFF"/>
                </a:solidFill>
              </a:defRPr>
            </a:lvl1pPr>
            <a:lvl2pPr marL="914400" lvl="1" indent="-323850" algn="l">
              <a:lnSpc>
                <a:spcPct val="115000"/>
              </a:lnSpc>
              <a:spcBef>
                <a:spcPts val="1600"/>
              </a:spcBef>
              <a:spcAft>
                <a:spcPts val="0"/>
              </a:spcAft>
              <a:buSzPts val="1500"/>
              <a:buChar char="○"/>
              <a:defRPr/>
            </a:lvl2pPr>
            <a:lvl3pPr marL="1371600" lvl="2" indent="-323850" algn="l">
              <a:lnSpc>
                <a:spcPct val="115000"/>
              </a:lnSpc>
              <a:spcBef>
                <a:spcPts val="1600"/>
              </a:spcBef>
              <a:spcAft>
                <a:spcPts val="0"/>
              </a:spcAft>
              <a:buSzPts val="1500"/>
              <a:buChar char="■"/>
              <a:defRPr/>
            </a:lvl3pPr>
            <a:lvl4pPr marL="1828800" lvl="3" indent="-323850" algn="l">
              <a:lnSpc>
                <a:spcPct val="115000"/>
              </a:lnSpc>
              <a:spcBef>
                <a:spcPts val="1600"/>
              </a:spcBef>
              <a:spcAft>
                <a:spcPts val="0"/>
              </a:spcAft>
              <a:buSzPts val="1500"/>
              <a:buChar char="●"/>
              <a:defRPr/>
            </a:lvl4pPr>
            <a:lvl5pPr marL="2286000" lvl="4" indent="-323850" algn="l">
              <a:lnSpc>
                <a:spcPct val="115000"/>
              </a:lnSpc>
              <a:spcBef>
                <a:spcPts val="1600"/>
              </a:spcBef>
              <a:spcAft>
                <a:spcPts val="0"/>
              </a:spcAft>
              <a:buSzPts val="1500"/>
              <a:buChar char="○"/>
              <a:defRPr/>
            </a:lvl5pPr>
            <a:lvl6pPr marL="2743200" lvl="5" indent="-323850" algn="l">
              <a:lnSpc>
                <a:spcPct val="115000"/>
              </a:lnSpc>
              <a:spcBef>
                <a:spcPts val="1600"/>
              </a:spcBef>
              <a:spcAft>
                <a:spcPts val="0"/>
              </a:spcAft>
              <a:buSzPts val="1500"/>
              <a:buChar char="■"/>
              <a:defRPr/>
            </a:lvl6pPr>
            <a:lvl7pPr marL="3200400" lvl="6" indent="-323850" algn="l">
              <a:lnSpc>
                <a:spcPct val="115000"/>
              </a:lnSpc>
              <a:spcBef>
                <a:spcPts val="1600"/>
              </a:spcBef>
              <a:spcAft>
                <a:spcPts val="0"/>
              </a:spcAft>
              <a:buSzPts val="1500"/>
              <a:buChar char="●"/>
              <a:defRPr/>
            </a:lvl7pPr>
            <a:lvl8pPr marL="3657600" lvl="7" indent="-323850" algn="l">
              <a:lnSpc>
                <a:spcPct val="115000"/>
              </a:lnSpc>
              <a:spcBef>
                <a:spcPts val="1600"/>
              </a:spcBef>
              <a:spcAft>
                <a:spcPts val="0"/>
              </a:spcAft>
              <a:buSzPts val="1500"/>
              <a:buChar char="○"/>
              <a:defRPr/>
            </a:lvl8pPr>
            <a:lvl9pPr marL="4114800" lvl="8" indent="-323850" algn="l">
              <a:lnSpc>
                <a:spcPct val="115000"/>
              </a:lnSpc>
              <a:spcBef>
                <a:spcPts val="1600"/>
              </a:spcBef>
              <a:spcAft>
                <a:spcPts val="1600"/>
              </a:spcAft>
              <a:buSzPts val="1500"/>
              <a:buChar char="■"/>
              <a:defRPr/>
            </a:lvl9pPr>
          </a:lstStyle>
          <a:p>
            <a:endParaRPr/>
          </a:p>
        </p:txBody>
      </p:sp>
      <p:grpSp>
        <p:nvGrpSpPr>
          <p:cNvPr id="369" name="Google Shape;369;p43"/>
          <p:cNvGrpSpPr/>
          <p:nvPr/>
        </p:nvGrpSpPr>
        <p:grpSpPr>
          <a:xfrm>
            <a:off x="549370" y="567705"/>
            <a:ext cx="254056" cy="241758"/>
            <a:chOff x="2768914" y="655181"/>
            <a:chExt cx="338380" cy="321743"/>
          </a:xfrm>
        </p:grpSpPr>
        <p:sp>
          <p:nvSpPr>
            <p:cNvPr id="370" name="Google Shape;370;p43"/>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43"/>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2" name="Google Shape;372;p43"/>
          <p:cNvGrpSpPr/>
          <p:nvPr/>
        </p:nvGrpSpPr>
        <p:grpSpPr>
          <a:xfrm>
            <a:off x="8432826" y="4479768"/>
            <a:ext cx="254056" cy="241758"/>
            <a:chOff x="2768914" y="655181"/>
            <a:chExt cx="338380" cy="321743"/>
          </a:xfrm>
        </p:grpSpPr>
        <p:sp>
          <p:nvSpPr>
            <p:cNvPr id="373" name="Google Shape;373;p43"/>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43"/>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5" name="Google Shape;375;p43"/>
          <p:cNvGrpSpPr/>
          <p:nvPr/>
        </p:nvGrpSpPr>
        <p:grpSpPr>
          <a:xfrm>
            <a:off x="8432807" y="435723"/>
            <a:ext cx="1115223" cy="505646"/>
            <a:chOff x="-889965" y="517131"/>
            <a:chExt cx="2215821" cy="1003863"/>
          </a:xfrm>
        </p:grpSpPr>
        <p:sp>
          <p:nvSpPr>
            <p:cNvPr id="376" name="Google Shape;376;p43"/>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43"/>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8" name="Google Shape;378;p43"/>
          <p:cNvGrpSpPr/>
          <p:nvPr/>
        </p:nvGrpSpPr>
        <p:grpSpPr>
          <a:xfrm>
            <a:off x="-566357" y="4098530"/>
            <a:ext cx="1600229" cy="723488"/>
            <a:chOff x="10729875" y="529734"/>
            <a:chExt cx="3232134" cy="1460117"/>
          </a:xfrm>
        </p:grpSpPr>
        <p:sp>
          <p:nvSpPr>
            <p:cNvPr id="379" name="Google Shape;379;p43"/>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3"/>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1"/>
        <p:cNvGrpSpPr/>
        <p:nvPr/>
      </p:nvGrpSpPr>
      <p:grpSpPr>
        <a:xfrm>
          <a:off x="0" y="0"/>
          <a:ext cx="0" cy="0"/>
          <a:chOff x="0" y="0"/>
          <a:chExt cx="0" cy="0"/>
        </a:xfrm>
      </p:grpSpPr>
      <p:sp>
        <p:nvSpPr>
          <p:cNvPr id="382" name="Google Shape;382;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solidFill>
                <a:schemeClr val="dk1"/>
              </a:solidFill>
            </a:endParaRPr>
          </a:p>
        </p:txBody>
      </p:sp>
      <p:sp>
        <p:nvSpPr>
          <p:cNvPr id="383" name="Google Shape;383;p44"/>
          <p:cNvSpPr txBox="1">
            <a:spLocks noGrp="1"/>
          </p:cNvSpPr>
          <p:nvPr>
            <p:ph type="title"/>
          </p:nvPr>
        </p:nvSpPr>
        <p:spPr>
          <a:xfrm>
            <a:off x="855242" y="1414514"/>
            <a:ext cx="3207900" cy="1319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300"/>
              <a:buNone/>
              <a:defRPr sz="2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4" name="Google Shape;384;p44"/>
          <p:cNvSpPr txBox="1">
            <a:spLocks noGrp="1"/>
          </p:cNvSpPr>
          <p:nvPr>
            <p:ph type="body" idx="1"/>
          </p:nvPr>
        </p:nvSpPr>
        <p:spPr>
          <a:xfrm>
            <a:off x="855242" y="2900086"/>
            <a:ext cx="3207900" cy="828900"/>
          </a:xfrm>
          <a:prstGeom prst="rect">
            <a:avLst/>
          </a:prstGeom>
          <a:noFill/>
          <a:ln>
            <a:noFill/>
          </a:ln>
        </p:spPr>
        <p:txBody>
          <a:bodyPr spcFirstLastPara="1" wrap="square" lIns="91425" tIns="91425" rIns="91425" bIns="91425" anchor="t" anchorCtr="0">
            <a:noAutofit/>
          </a:bodyPr>
          <a:lstStyle>
            <a:lvl1pPr marL="457200" lvl="0" indent="-323850" algn="l">
              <a:lnSpc>
                <a:spcPct val="100000"/>
              </a:lnSpc>
              <a:spcBef>
                <a:spcPts val="0"/>
              </a:spcBef>
              <a:spcAft>
                <a:spcPts val="0"/>
              </a:spcAft>
              <a:buSzPts val="1500"/>
              <a:buChar char="●"/>
              <a:defRPr>
                <a:solidFill>
                  <a:schemeClr val="dk1"/>
                </a:solidFill>
              </a:defRPr>
            </a:lvl1pPr>
          </a:lstStyle>
          <a:p>
            <a:endParaRPr/>
          </a:p>
        </p:txBody>
      </p:sp>
      <p:grpSp>
        <p:nvGrpSpPr>
          <p:cNvPr id="385" name="Google Shape;385;p44"/>
          <p:cNvGrpSpPr/>
          <p:nvPr/>
        </p:nvGrpSpPr>
        <p:grpSpPr>
          <a:xfrm>
            <a:off x="241943" y="4490269"/>
            <a:ext cx="254056" cy="241758"/>
            <a:chOff x="2768914" y="655181"/>
            <a:chExt cx="338380" cy="321743"/>
          </a:xfrm>
        </p:grpSpPr>
        <p:sp>
          <p:nvSpPr>
            <p:cNvPr id="386" name="Google Shape;386;p44"/>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4"/>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8" name="Google Shape;388;p44"/>
          <p:cNvGrpSpPr/>
          <p:nvPr/>
        </p:nvGrpSpPr>
        <p:grpSpPr>
          <a:xfrm>
            <a:off x="8432788" y="455053"/>
            <a:ext cx="254056" cy="241758"/>
            <a:chOff x="2768914" y="655181"/>
            <a:chExt cx="338380" cy="321743"/>
          </a:xfrm>
        </p:grpSpPr>
        <p:sp>
          <p:nvSpPr>
            <p:cNvPr id="389" name="Google Shape;389;p44"/>
            <p:cNvSpPr/>
            <p:nvPr/>
          </p:nvSpPr>
          <p:spPr>
            <a:xfrm>
              <a:off x="2780120" y="658338"/>
              <a:ext cx="316060" cy="316769"/>
            </a:xfrm>
            <a:custGeom>
              <a:avLst/>
              <a:gdLst/>
              <a:ahLst/>
              <a:cxnLst/>
              <a:rect l="l" t="t" r="r" b="b"/>
              <a:pathLst>
                <a:path w="316060" h="316769" extrusionOk="0">
                  <a:moveTo>
                    <a:pt x="199612" y="303011"/>
                  </a:moveTo>
                  <a:cubicBezTo>
                    <a:pt x="177048" y="290057"/>
                    <a:pt x="157913" y="274224"/>
                    <a:pt x="139657" y="257682"/>
                  </a:cubicBezTo>
                  <a:cubicBezTo>
                    <a:pt x="122184" y="266572"/>
                    <a:pt x="104595" y="275314"/>
                    <a:pt x="86815" y="283760"/>
                  </a:cubicBezTo>
                  <a:cubicBezTo>
                    <a:pt x="58578" y="297179"/>
                    <a:pt x="32046" y="280267"/>
                    <a:pt x="38819" y="256709"/>
                  </a:cubicBezTo>
                  <a:cubicBezTo>
                    <a:pt x="45667" y="232875"/>
                    <a:pt x="53212" y="209116"/>
                    <a:pt x="61309" y="185451"/>
                  </a:cubicBezTo>
                  <a:cubicBezTo>
                    <a:pt x="43603" y="169174"/>
                    <a:pt x="25907" y="152907"/>
                    <a:pt x="8212" y="136641"/>
                  </a:cubicBezTo>
                  <a:cubicBezTo>
                    <a:pt x="1396" y="130376"/>
                    <a:pt x="0" y="121962"/>
                    <a:pt x="2243" y="113844"/>
                  </a:cubicBezTo>
                  <a:cubicBezTo>
                    <a:pt x="1777" y="104256"/>
                    <a:pt x="8794" y="93704"/>
                    <a:pt x="21685" y="90953"/>
                  </a:cubicBezTo>
                  <a:cubicBezTo>
                    <a:pt x="30120" y="86709"/>
                    <a:pt x="40195" y="85724"/>
                    <a:pt x="50196" y="90466"/>
                  </a:cubicBezTo>
                  <a:cubicBezTo>
                    <a:pt x="65743" y="90720"/>
                    <a:pt x="81248" y="91154"/>
                    <a:pt x="96678" y="91905"/>
                  </a:cubicBezTo>
                  <a:cubicBezTo>
                    <a:pt x="105208" y="71373"/>
                    <a:pt x="114172" y="50895"/>
                    <a:pt x="123655" y="30490"/>
                  </a:cubicBezTo>
                  <a:cubicBezTo>
                    <a:pt x="135551" y="4889"/>
                    <a:pt x="181969" y="0"/>
                    <a:pt x="189261" y="26161"/>
                  </a:cubicBezTo>
                  <a:cubicBezTo>
                    <a:pt x="196236" y="51170"/>
                    <a:pt x="203210" y="76178"/>
                    <a:pt x="210184" y="101197"/>
                  </a:cubicBezTo>
                  <a:cubicBezTo>
                    <a:pt x="237553" y="104203"/>
                    <a:pt x="264805" y="107611"/>
                    <a:pt x="291941" y="111304"/>
                  </a:cubicBezTo>
                  <a:cubicBezTo>
                    <a:pt x="305837" y="113199"/>
                    <a:pt x="316060" y="123920"/>
                    <a:pt x="314885" y="135508"/>
                  </a:cubicBezTo>
                  <a:cubicBezTo>
                    <a:pt x="311774" y="166147"/>
                    <a:pt x="269758" y="186160"/>
                    <a:pt x="238728" y="203580"/>
                  </a:cubicBezTo>
                  <a:cubicBezTo>
                    <a:pt x="245184" y="226694"/>
                    <a:pt x="251629" y="249808"/>
                    <a:pt x="258063" y="272922"/>
                  </a:cubicBezTo>
                  <a:cubicBezTo>
                    <a:pt x="265736" y="300429"/>
                    <a:pt x="223562" y="316769"/>
                    <a:pt x="199612" y="303011"/>
                  </a:cubicBezTo>
                  <a:close/>
                </a:path>
              </a:pathLst>
            </a:custGeom>
            <a:solidFill>
              <a:srgbClr val="E7AA34"/>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4"/>
            <p:cNvSpPr/>
            <p:nvPr/>
          </p:nvSpPr>
          <p:spPr>
            <a:xfrm>
              <a:off x="2768914" y="655181"/>
              <a:ext cx="338380" cy="321743"/>
            </a:xfrm>
            <a:custGeom>
              <a:avLst/>
              <a:gdLst/>
              <a:ahLst/>
              <a:cxnLst/>
              <a:rect l="l" t="t" r="r" b="b"/>
              <a:pathLst>
                <a:path w="338380" h="321743" extrusionOk="0">
                  <a:moveTo>
                    <a:pt x="231129" y="321743"/>
                  </a:moveTo>
                  <a:cubicBezTo>
                    <a:pt x="221995" y="321743"/>
                    <a:pt x="213031" y="319648"/>
                    <a:pt x="205549" y="315351"/>
                  </a:cubicBezTo>
                  <a:cubicBezTo>
                    <a:pt x="183440" y="302651"/>
                    <a:pt x="164803" y="287432"/>
                    <a:pt x="149193" y="273557"/>
                  </a:cubicBezTo>
                  <a:cubicBezTo>
                    <a:pt x="132217" y="282141"/>
                    <a:pt x="116903" y="289665"/>
                    <a:pt x="102563" y="296481"/>
                  </a:cubicBezTo>
                  <a:cubicBezTo>
                    <a:pt x="83957" y="305318"/>
                    <a:pt x="63457" y="303826"/>
                    <a:pt x="50302" y="292671"/>
                  </a:cubicBezTo>
                  <a:cubicBezTo>
                    <a:pt x="39877" y="283823"/>
                    <a:pt x="35962" y="270467"/>
                    <a:pt x="39856" y="256942"/>
                  </a:cubicBezTo>
                  <a:cubicBezTo>
                    <a:pt x="45846" y="236071"/>
                    <a:pt x="52704" y="214164"/>
                    <a:pt x="60272" y="191727"/>
                  </a:cubicBezTo>
                  <a:lnTo>
                    <a:pt x="12255" y="147584"/>
                  </a:lnTo>
                  <a:cubicBezTo>
                    <a:pt x="3386" y="139435"/>
                    <a:pt x="0" y="127910"/>
                    <a:pt x="2857" y="115749"/>
                  </a:cubicBezTo>
                  <a:cubicBezTo>
                    <a:pt x="3026" y="102806"/>
                    <a:pt x="11916" y="88391"/>
                    <a:pt x="29347" y="84073"/>
                  </a:cubicBezTo>
                  <a:cubicBezTo>
                    <a:pt x="40491" y="78845"/>
                    <a:pt x="52567" y="78507"/>
                    <a:pt x="63711" y="83079"/>
                  </a:cubicBezTo>
                  <a:cubicBezTo>
                    <a:pt x="77152" y="83311"/>
                    <a:pt x="89429" y="83671"/>
                    <a:pt x="100975" y="84158"/>
                  </a:cubicBezTo>
                  <a:cubicBezTo>
                    <a:pt x="108913" y="65288"/>
                    <a:pt x="117072" y="46831"/>
                    <a:pt x="125264" y="29188"/>
                  </a:cubicBezTo>
                  <a:cubicBezTo>
                    <a:pt x="134651" y="8985"/>
                    <a:pt x="158559" y="0"/>
                    <a:pt x="177366" y="1502"/>
                  </a:cubicBezTo>
                  <a:cubicBezTo>
                    <a:pt x="194246" y="2889"/>
                    <a:pt x="206692" y="12223"/>
                    <a:pt x="210661" y="26479"/>
                  </a:cubicBezTo>
                  <a:lnTo>
                    <a:pt x="229668" y="94625"/>
                  </a:lnTo>
                  <a:cubicBezTo>
                    <a:pt x="253714" y="97324"/>
                    <a:pt x="278299" y="100393"/>
                    <a:pt x="304567" y="103981"/>
                  </a:cubicBezTo>
                  <a:cubicBezTo>
                    <a:pt x="324305" y="106669"/>
                    <a:pt x="338380" y="122375"/>
                    <a:pt x="336624" y="139742"/>
                  </a:cubicBezTo>
                  <a:cubicBezTo>
                    <a:pt x="333247" y="172921"/>
                    <a:pt x="295031" y="193960"/>
                    <a:pt x="264329" y="210862"/>
                  </a:cubicBezTo>
                  <a:lnTo>
                    <a:pt x="262371" y="211941"/>
                  </a:lnTo>
                  <a:lnTo>
                    <a:pt x="279474" y="273240"/>
                  </a:lnTo>
                  <a:cubicBezTo>
                    <a:pt x="283358" y="287199"/>
                    <a:pt x="278553" y="300672"/>
                    <a:pt x="266287" y="310208"/>
                  </a:cubicBezTo>
                  <a:cubicBezTo>
                    <a:pt x="256518" y="317796"/>
                    <a:pt x="243670" y="321733"/>
                    <a:pt x="231129" y="321743"/>
                  </a:cubicBezTo>
                  <a:close/>
                  <a:moveTo>
                    <a:pt x="152569" y="248105"/>
                  </a:moveTo>
                  <a:lnTo>
                    <a:pt x="157977" y="252994"/>
                  </a:lnTo>
                  <a:cubicBezTo>
                    <a:pt x="173810" y="267345"/>
                    <a:pt x="193103" y="283802"/>
                    <a:pt x="216090" y="296989"/>
                  </a:cubicBezTo>
                  <a:cubicBezTo>
                    <a:pt x="226271" y="302852"/>
                    <a:pt x="243321" y="301243"/>
                    <a:pt x="253290" y="293496"/>
                  </a:cubicBezTo>
                  <a:cubicBezTo>
                    <a:pt x="261387" y="287210"/>
                    <a:pt x="259651" y="280966"/>
                    <a:pt x="259079" y="278923"/>
                  </a:cubicBezTo>
                  <a:lnTo>
                    <a:pt x="237511" y="201580"/>
                  </a:lnTo>
                  <a:lnTo>
                    <a:pt x="254126" y="192320"/>
                  </a:lnTo>
                  <a:cubicBezTo>
                    <a:pt x="280490" y="177799"/>
                    <a:pt x="313308" y="159734"/>
                    <a:pt x="315552" y="137604"/>
                  </a:cubicBezTo>
                  <a:cubicBezTo>
                    <a:pt x="316145" y="131847"/>
                    <a:pt x="309805" y="126058"/>
                    <a:pt x="301709" y="124946"/>
                  </a:cubicBezTo>
                  <a:cubicBezTo>
                    <a:pt x="273028" y="121041"/>
                    <a:pt x="246379" y="117750"/>
                    <a:pt x="220239" y="114882"/>
                  </a:cubicBezTo>
                  <a:lnTo>
                    <a:pt x="213116" y="114088"/>
                  </a:lnTo>
                  <a:lnTo>
                    <a:pt x="190277" y="32162"/>
                  </a:lnTo>
                  <a:cubicBezTo>
                    <a:pt x="188203" y="24722"/>
                    <a:pt x="180212" y="22976"/>
                    <a:pt x="175640" y="22605"/>
                  </a:cubicBezTo>
                  <a:cubicBezTo>
                    <a:pt x="164380" y="21706"/>
                    <a:pt x="149521" y="27220"/>
                    <a:pt x="144462" y="38110"/>
                  </a:cubicBezTo>
                  <a:cubicBezTo>
                    <a:pt x="135392" y="57615"/>
                    <a:pt x="126375" y="78147"/>
                    <a:pt x="117654" y="99123"/>
                  </a:cubicBezTo>
                  <a:lnTo>
                    <a:pt x="114807" y="105992"/>
                  </a:lnTo>
                  <a:lnTo>
                    <a:pt x="107367" y="105642"/>
                  </a:lnTo>
                  <a:cubicBezTo>
                    <a:pt x="93323" y="104954"/>
                    <a:pt x="78231" y="104489"/>
                    <a:pt x="61235" y="104214"/>
                  </a:cubicBezTo>
                  <a:lnTo>
                    <a:pt x="58938" y="104171"/>
                  </a:lnTo>
                  <a:lnTo>
                    <a:pt x="56864" y="103187"/>
                  </a:lnTo>
                  <a:cubicBezTo>
                    <a:pt x="49000" y="99462"/>
                    <a:pt x="42089" y="101335"/>
                    <a:pt x="37666" y="103557"/>
                  </a:cubicBezTo>
                  <a:lnTo>
                    <a:pt x="35094" y="104468"/>
                  </a:lnTo>
                  <a:cubicBezTo>
                    <a:pt x="27601" y="106066"/>
                    <a:pt x="23801" y="111844"/>
                    <a:pt x="24024" y="116490"/>
                  </a:cubicBezTo>
                  <a:lnTo>
                    <a:pt x="24108" y="118194"/>
                  </a:lnTo>
                  <a:lnTo>
                    <a:pt x="23653" y="119824"/>
                  </a:lnTo>
                  <a:cubicBezTo>
                    <a:pt x="22256" y="124851"/>
                    <a:pt x="23240" y="128947"/>
                    <a:pt x="26574" y="132005"/>
                  </a:cubicBezTo>
                  <a:lnTo>
                    <a:pt x="84761" y="185483"/>
                  </a:lnTo>
                  <a:lnTo>
                    <a:pt x="82528" y="192023"/>
                  </a:lnTo>
                  <a:cubicBezTo>
                    <a:pt x="74189" y="216418"/>
                    <a:pt x="66674" y="240220"/>
                    <a:pt x="60187" y="262784"/>
                  </a:cubicBezTo>
                  <a:cubicBezTo>
                    <a:pt x="58187" y="269779"/>
                    <a:pt x="61161" y="274118"/>
                    <a:pt x="63997" y="276531"/>
                  </a:cubicBezTo>
                  <a:cubicBezTo>
                    <a:pt x="69183" y="280923"/>
                    <a:pt x="79988" y="283770"/>
                    <a:pt x="93482" y="277357"/>
                  </a:cubicBezTo>
                  <a:cubicBezTo>
                    <a:pt x="109452" y="269769"/>
                    <a:pt x="126650" y="261281"/>
                    <a:pt x="146071" y="251407"/>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1" name="Google Shape;391;p44"/>
          <p:cNvGrpSpPr/>
          <p:nvPr/>
        </p:nvGrpSpPr>
        <p:grpSpPr>
          <a:xfrm>
            <a:off x="167617" y="191108"/>
            <a:ext cx="1115223" cy="505646"/>
            <a:chOff x="-889965" y="517131"/>
            <a:chExt cx="2215821" cy="1003863"/>
          </a:xfrm>
        </p:grpSpPr>
        <p:sp>
          <p:nvSpPr>
            <p:cNvPr id="392" name="Google Shape;392;p44"/>
            <p:cNvSpPr/>
            <p:nvPr/>
          </p:nvSpPr>
          <p:spPr>
            <a:xfrm>
              <a:off x="-889965" y="538448"/>
              <a:ext cx="2199618" cy="982546"/>
            </a:xfrm>
            <a:custGeom>
              <a:avLst/>
              <a:gdLst/>
              <a:ahLst/>
              <a:cxnLst/>
              <a:rect l="l" t="t" r="r" b="b"/>
              <a:pathLst>
                <a:path w="2199618" h="982546" extrusionOk="0">
                  <a:moveTo>
                    <a:pt x="2028126" y="378205"/>
                  </a:moveTo>
                  <a:cubicBezTo>
                    <a:pt x="1955958" y="338137"/>
                    <a:pt x="1869334" y="338243"/>
                    <a:pt x="1792975" y="366913"/>
                  </a:cubicBezTo>
                  <a:cubicBezTo>
                    <a:pt x="1772581" y="194923"/>
                    <a:pt x="1670272" y="32998"/>
                    <a:pt x="1471792" y="52715"/>
                  </a:cubicBezTo>
                  <a:cubicBezTo>
                    <a:pt x="1351481" y="64664"/>
                    <a:pt x="1249796" y="128883"/>
                    <a:pt x="1175956" y="218630"/>
                  </a:cubicBezTo>
                  <a:cubicBezTo>
                    <a:pt x="1161626" y="188002"/>
                    <a:pt x="1143571" y="159046"/>
                    <a:pt x="1119610" y="132799"/>
                  </a:cubicBezTo>
                  <a:cubicBezTo>
                    <a:pt x="1014814" y="18012"/>
                    <a:pt x="851788" y="0"/>
                    <a:pt x="711316" y="54049"/>
                  </a:cubicBezTo>
                  <a:cubicBezTo>
                    <a:pt x="502517" y="134387"/>
                    <a:pt x="393721" y="344349"/>
                    <a:pt x="405595" y="551677"/>
                  </a:cubicBezTo>
                  <a:cubicBezTo>
                    <a:pt x="338275" y="511418"/>
                    <a:pt x="257534" y="508264"/>
                    <a:pt x="177609" y="552756"/>
                  </a:cubicBezTo>
                  <a:cubicBezTo>
                    <a:pt x="72728" y="611166"/>
                    <a:pt x="0" y="755014"/>
                    <a:pt x="82041" y="861779"/>
                  </a:cubicBezTo>
                  <a:cubicBezTo>
                    <a:pt x="174857" y="982546"/>
                    <a:pt x="384884" y="942456"/>
                    <a:pt x="515164" y="944096"/>
                  </a:cubicBezTo>
                  <a:cubicBezTo>
                    <a:pt x="731128" y="946806"/>
                    <a:pt x="947271" y="940043"/>
                    <a:pt x="1162928" y="928761"/>
                  </a:cubicBezTo>
                  <a:cubicBezTo>
                    <a:pt x="1370859" y="917871"/>
                    <a:pt x="1578853" y="902684"/>
                    <a:pt x="1785873" y="880321"/>
                  </a:cubicBezTo>
                  <a:cubicBezTo>
                    <a:pt x="1918282" y="866023"/>
                    <a:pt x="2071285" y="840792"/>
                    <a:pt x="2138373" y="709802"/>
                  </a:cubicBezTo>
                  <a:cubicBezTo>
                    <a:pt x="2199618" y="590243"/>
                    <a:pt x="2143177" y="442076"/>
                    <a:pt x="2028126" y="378205"/>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44"/>
            <p:cNvSpPr/>
            <p:nvPr/>
          </p:nvSpPr>
          <p:spPr>
            <a:xfrm>
              <a:off x="-866502" y="517131"/>
              <a:ext cx="2192358" cy="986377"/>
            </a:xfrm>
            <a:custGeom>
              <a:avLst/>
              <a:gdLst/>
              <a:ahLst/>
              <a:cxnLst/>
              <a:rect l="l" t="t" r="r" b="b"/>
              <a:pathLst>
                <a:path w="2192358" h="986377" extrusionOk="0">
                  <a:moveTo>
                    <a:pt x="314356" y="986377"/>
                  </a:moveTo>
                  <a:cubicBezTo>
                    <a:pt x="212015" y="986377"/>
                    <a:pt x="106669" y="971719"/>
                    <a:pt x="45995" y="892767"/>
                  </a:cubicBezTo>
                  <a:cubicBezTo>
                    <a:pt x="11863" y="848359"/>
                    <a:pt x="0" y="795051"/>
                    <a:pt x="11662" y="738589"/>
                  </a:cubicBezTo>
                  <a:cubicBezTo>
                    <a:pt x="26542" y="666559"/>
                    <a:pt x="78179" y="598212"/>
                    <a:pt x="146430" y="560207"/>
                  </a:cubicBezTo>
                  <a:cubicBezTo>
                    <a:pt x="219445" y="519546"/>
                    <a:pt x="296195" y="514910"/>
                    <a:pt x="365368" y="546301"/>
                  </a:cubicBezTo>
                  <a:cubicBezTo>
                    <a:pt x="363495" y="328178"/>
                    <a:pt x="488219" y="135170"/>
                    <a:pt x="682148" y="60547"/>
                  </a:cubicBezTo>
                  <a:cubicBezTo>
                    <a:pt x="839533" y="0"/>
                    <a:pt x="1006644" y="32522"/>
                    <a:pt x="1107873" y="143414"/>
                  </a:cubicBezTo>
                  <a:cubicBezTo>
                    <a:pt x="1126288" y="163575"/>
                    <a:pt x="1142142" y="186023"/>
                    <a:pt x="1155975" y="211571"/>
                  </a:cubicBezTo>
                  <a:cubicBezTo>
                    <a:pt x="1235551" y="123232"/>
                    <a:pt x="1337987" y="69035"/>
                    <a:pt x="1446752" y="58229"/>
                  </a:cubicBezTo>
                  <a:cubicBezTo>
                    <a:pt x="1543166" y="48651"/>
                    <a:pt x="1626414" y="79935"/>
                    <a:pt x="1687565" y="148685"/>
                  </a:cubicBezTo>
                  <a:cubicBezTo>
                    <a:pt x="1735751" y="202861"/>
                    <a:pt x="1769162" y="279802"/>
                    <a:pt x="1782635" y="366945"/>
                  </a:cubicBezTo>
                  <a:cubicBezTo>
                    <a:pt x="1862751" y="341979"/>
                    <a:pt x="1945512" y="348519"/>
                    <a:pt x="2012367" y="385646"/>
                  </a:cubicBezTo>
                  <a:cubicBezTo>
                    <a:pt x="2140024" y="456512"/>
                    <a:pt x="2192358" y="614732"/>
                    <a:pt x="2129038" y="738346"/>
                  </a:cubicBezTo>
                  <a:cubicBezTo>
                    <a:pt x="2059177" y="874765"/>
                    <a:pt x="1904047" y="902313"/>
                    <a:pt x="1764125" y="917426"/>
                  </a:cubicBezTo>
                  <a:cubicBezTo>
                    <a:pt x="1572545" y="938106"/>
                    <a:pt x="1368488" y="953971"/>
                    <a:pt x="1140290" y="965930"/>
                  </a:cubicBezTo>
                  <a:cubicBezTo>
                    <a:pt x="893317" y="978852"/>
                    <a:pt x="687154" y="983741"/>
                    <a:pt x="491500" y="981286"/>
                  </a:cubicBezTo>
                  <a:cubicBezTo>
                    <a:pt x="466322" y="980947"/>
                    <a:pt x="437864" y="982249"/>
                    <a:pt x="407722" y="983614"/>
                  </a:cubicBezTo>
                  <a:cubicBezTo>
                    <a:pt x="377856" y="984959"/>
                    <a:pt x="346244" y="986377"/>
                    <a:pt x="314356" y="986377"/>
                  </a:cubicBezTo>
                  <a:close/>
                  <a:moveTo>
                    <a:pt x="271547" y="557709"/>
                  </a:moveTo>
                  <a:cubicBezTo>
                    <a:pt x="235225" y="557709"/>
                    <a:pt x="198077" y="567795"/>
                    <a:pt x="161872" y="587946"/>
                  </a:cubicBezTo>
                  <a:cubicBezTo>
                    <a:pt x="102383" y="621072"/>
                    <a:pt x="55625" y="682730"/>
                    <a:pt x="42756" y="745013"/>
                  </a:cubicBezTo>
                  <a:cubicBezTo>
                    <a:pt x="33009" y="792151"/>
                    <a:pt x="42841" y="836559"/>
                    <a:pt x="71172" y="873421"/>
                  </a:cubicBezTo>
                  <a:cubicBezTo>
                    <a:pt x="140673" y="963866"/>
                    <a:pt x="287961" y="957230"/>
                    <a:pt x="406294" y="951896"/>
                  </a:cubicBezTo>
                  <a:cubicBezTo>
                    <a:pt x="436890" y="950510"/>
                    <a:pt x="465783" y="949240"/>
                    <a:pt x="491902" y="949536"/>
                  </a:cubicBezTo>
                  <a:cubicBezTo>
                    <a:pt x="686879" y="952013"/>
                    <a:pt x="892354" y="947113"/>
                    <a:pt x="1138629" y="934222"/>
                  </a:cubicBezTo>
                  <a:cubicBezTo>
                    <a:pt x="1366234" y="922305"/>
                    <a:pt x="1569719" y="906483"/>
                    <a:pt x="1760706" y="885856"/>
                  </a:cubicBezTo>
                  <a:cubicBezTo>
                    <a:pt x="1892395" y="871643"/>
                    <a:pt x="2038127" y="846222"/>
                    <a:pt x="2100791" y="723878"/>
                  </a:cubicBezTo>
                  <a:cubicBezTo>
                    <a:pt x="2156375" y="615336"/>
                    <a:pt x="2109808" y="476048"/>
                    <a:pt x="1996958" y="413406"/>
                  </a:cubicBezTo>
                  <a:cubicBezTo>
                    <a:pt x="1933035" y="377909"/>
                    <a:pt x="1852157" y="374152"/>
                    <a:pt x="1775100" y="403087"/>
                  </a:cubicBezTo>
                  <a:cubicBezTo>
                    <a:pt x="1770517" y="404801"/>
                    <a:pt x="1765426" y="404325"/>
                    <a:pt x="1761257" y="401785"/>
                  </a:cubicBezTo>
                  <a:cubicBezTo>
                    <a:pt x="1757087" y="399245"/>
                    <a:pt x="1754325" y="394938"/>
                    <a:pt x="1753753" y="390101"/>
                  </a:cubicBezTo>
                  <a:cubicBezTo>
                    <a:pt x="1735888" y="239426"/>
                    <a:pt x="1645528" y="70389"/>
                    <a:pt x="1449895" y="89831"/>
                  </a:cubicBezTo>
                  <a:cubicBezTo>
                    <a:pt x="1311888" y="103526"/>
                    <a:pt x="1218660" y="184509"/>
                    <a:pt x="1164748" y="250031"/>
                  </a:cubicBezTo>
                  <a:cubicBezTo>
                    <a:pt x="1161287" y="254243"/>
                    <a:pt x="1155890" y="256370"/>
                    <a:pt x="1150503" y="255693"/>
                  </a:cubicBezTo>
                  <a:cubicBezTo>
                    <a:pt x="1145095" y="255015"/>
                    <a:pt x="1140417" y="251608"/>
                    <a:pt x="1138110" y="246665"/>
                  </a:cubicBezTo>
                  <a:cubicBezTo>
                    <a:pt x="1123230" y="214862"/>
                    <a:pt x="1105672" y="188086"/>
                    <a:pt x="1084431" y="164814"/>
                  </a:cubicBezTo>
                  <a:cubicBezTo>
                    <a:pt x="992071" y="63658"/>
                    <a:pt x="838644" y="34364"/>
                    <a:pt x="693546" y="90180"/>
                  </a:cubicBezTo>
                  <a:cubicBezTo>
                    <a:pt x="504412" y="162951"/>
                    <a:pt x="385635" y="356615"/>
                    <a:pt x="397986" y="572082"/>
                  </a:cubicBezTo>
                  <a:cubicBezTo>
                    <a:pt x="398314" y="577955"/>
                    <a:pt x="395382" y="583533"/>
                    <a:pt x="390355" y="586581"/>
                  </a:cubicBezTo>
                  <a:cubicBezTo>
                    <a:pt x="385328" y="589618"/>
                    <a:pt x="379031" y="589639"/>
                    <a:pt x="373983" y="586612"/>
                  </a:cubicBezTo>
                  <a:cubicBezTo>
                    <a:pt x="341756" y="567340"/>
                    <a:pt x="307043" y="557709"/>
                    <a:pt x="271547" y="55770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4" name="Google Shape;394;p44"/>
          <p:cNvGrpSpPr/>
          <p:nvPr/>
        </p:nvGrpSpPr>
        <p:grpSpPr>
          <a:xfrm>
            <a:off x="8057089" y="3679273"/>
            <a:ext cx="1600229" cy="723488"/>
            <a:chOff x="10729875" y="529734"/>
            <a:chExt cx="3232134" cy="1460117"/>
          </a:xfrm>
        </p:grpSpPr>
        <p:sp>
          <p:nvSpPr>
            <p:cNvPr id="395" name="Google Shape;395;p44"/>
            <p:cNvSpPr/>
            <p:nvPr/>
          </p:nvSpPr>
          <p:spPr>
            <a:xfrm>
              <a:off x="10729875" y="552963"/>
              <a:ext cx="3216751" cy="1436888"/>
            </a:xfrm>
            <a:custGeom>
              <a:avLst/>
              <a:gdLst/>
              <a:ahLst/>
              <a:cxnLst/>
              <a:rect l="l" t="t" r="r" b="b"/>
              <a:pathLst>
                <a:path w="3216751" h="1436888" extrusionOk="0">
                  <a:moveTo>
                    <a:pt x="2965957" y="553084"/>
                  </a:moveTo>
                  <a:cubicBezTo>
                    <a:pt x="2860420" y="494485"/>
                    <a:pt x="2733738" y="494643"/>
                    <a:pt x="2622073" y="536564"/>
                  </a:cubicBezTo>
                  <a:cubicBezTo>
                    <a:pt x="2592249" y="285040"/>
                    <a:pt x="2442622" y="48249"/>
                    <a:pt x="2152364" y="77078"/>
                  </a:cubicBezTo>
                  <a:cubicBezTo>
                    <a:pt x="1976416" y="94551"/>
                    <a:pt x="1827720" y="188467"/>
                    <a:pt x="1719728" y="319722"/>
                  </a:cubicBezTo>
                  <a:cubicBezTo>
                    <a:pt x="1698783" y="274933"/>
                    <a:pt x="1672378" y="232568"/>
                    <a:pt x="1637336" y="194204"/>
                  </a:cubicBezTo>
                  <a:cubicBezTo>
                    <a:pt x="1484079" y="26341"/>
                    <a:pt x="1245668" y="0"/>
                    <a:pt x="1040235" y="79036"/>
                  </a:cubicBezTo>
                  <a:cubicBezTo>
                    <a:pt x="734885" y="196521"/>
                    <a:pt x="575775" y="503576"/>
                    <a:pt x="593142" y="806778"/>
                  </a:cubicBezTo>
                  <a:cubicBezTo>
                    <a:pt x="494696" y="747892"/>
                    <a:pt x="376618" y="743278"/>
                    <a:pt x="259746" y="808354"/>
                  </a:cubicBezTo>
                  <a:cubicBezTo>
                    <a:pt x="106351" y="893773"/>
                    <a:pt x="0" y="1104137"/>
                    <a:pt x="119983" y="1260273"/>
                  </a:cubicBezTo>
                  <a:cubicBezTo>
                    <a:pt x="255714" y="1436888"/>
                    <a:pt x="562863" y="1378256"/>
                    <a:pt x="753385" y="1380648"/>
                  </a:cubicBezTo>
                  <a:cubicBezTo>
                    <a:pt x="1069202" y="1384617"/>
                    <a:pt x="1385294" y="1374732"/>
                    <a:pt x="1700678" y="1358222"/>
                  </a:cubicBezTo>
                  <a:cubicBezTo>
                    <a:pt x="2004747" y="1342294"/>
                    <a:pt x="2308934" y="1320080"/>
                    <a:pt x="2611691" y="1287398"/>
                  </a:cubicBezTo>
                  <a:cubicBezTo>
                    <a:pt x="2805324" y="1266475"/>
                    <a:pt x="3029076" y="1229582"/>
                    <a:pt x="3127195" y="1038013"/>
                  </a:cubicBezTo>
                  <a:cubicBezTo>
                    <a:pt x="3216751" y="863166"/>
                    <a:pt x="3134201" y="646493"/>
                    <a:pt x="2965957" y="553084"/>
                  </a:cubicBezTo>
                  <a:close/>
                </a:path>
              </a:pathLst>
            </a:custGeom>
            <a:solidFill>
              <a:schemeClr val="dk2"/>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44"/>
            <p:cNvSpPr/>
            <p:nvPr/>
          </p:nvSpPr>
          <p:spPr>
            <a:xfrm>
              <a:off x="10771812" y="529734"/>
              <a:ext cx="3190197" cy="1427194"/>
            </a:xfrm>
            <a:custGeom>
              <a:avLst/>
              <a:gdLst/>
              <a:ahLst/>
              <a:cxnLst/>
              <a:rect l="l" t="t" r="r" b="b"/>
              <a:pathLst>
                <a:path w="3190197" h="1427194" extrusionOk="0">
                  <a:moveTo>
                    <a:pt x="452289" y="1427194"/>
                  </a:moveTo>
                  <a:cubicBezTo>
                    <a:pt x="304291" y="1427194"/>
                    <a:pt x="152262" y="1406143"/>
                    <a:pt x="65457" y="1293177"/>
                  </a:cubicBezTo>
                  <a:cubicBezTo>
                    <a:pt x="16890" y="1229984"/>
                    <a:pt x="0" y="1154070"/>
                    <a:pt x="16615" y="1073657"/>
                  </a:cubicBezTo>
                  <a:cubicBezTo>
                    <a:pt x="37962" y="970354"/>
                    <a:pt x="112098" y="872288"/>
                    <a:pt x="210079" y="817710"/>
                  </a:cubicBezTo>
                  <a:cubicBezTo>
                    <a:pt x="318441" y="757375"/>
                    <a:pt x="432487" y="752326"/>
                    <a:pt x="534225" y="802671"/>
                  </a:cubicBezTo>
                  <a:cubicBezTo>
                    <a:pt x="526870" y="481933"/>
                    <a:pt x="708395" y="196797"/>
                    <a:pt x="992589" y="87450"/>
                  </a:cubicBezTo>
                  <a:cubicBezTo>
                    <a:pt x="1219909" y="0"/>
                    <a:pt x="1461124" y="46810"/>
                    <a:pt x="1607132" y="206724"/>
                  </a:cubicBezTo>
                  <a:cubicBezTo>
                    <a:pt x="1635855" y="238177"/>
                    <a:pt x="1660260" y="273526"/>
                    <a:pt x="1681352" y="314240"/>
                  </a:cubicBezTo>
                  <a:cubicBezTo>
                    <a:pt x="1797473" y="181747"/>
                    <a:pt x="1948412" y="100446"/>
                    <a:pt x="2108845" y="84507"/>
                  </a:cubicBezTo>
                  <a:cubicBezTo>
                    <a:pt x="2414703" y="54112"/>
                    <a:pt x="2559653" y="305636"/>
                    <a:pt x="2593318" y="538310"/>
                  </a:cubicBezTo>
                  <a:cubicBezTo>
                    <a:pt x="2711111" y="499353"/>
                    <a:pt x="2833444" y="507862"/>
                    <a:pt x="2931720" y="562430"/>
                  </a:cubicBezTo>
                  <a:cubicBezTo>
                    <a:pt x="3114981" y="664178"/>
                    <a:pt x="3190197" y="891190"/>
                    <a:pt x="3099382" y="1068472"/>
                  </a:cubicBezTo>
                  <a:cubicBezTo>
                    <a:pt x="2998882" y="1264708"/>
                    <a:pt x="2774177" y="1304512"/>
                    <a:pt x="2571453" y="1326409"/>
                  </a:cubicBezTo>
                  <a:cubicBezTo>
                    <a:pt x="2291333" y="1356645"/>
                    <a:pt x="1993053" y="1379844"/>
                    <a:pt x="1659572" y="1397306"/>
                  </a:cubicBezTo>
                  <a:cubicBezTo>
                    <a:pt x="1298437" y="1416208"/>
                    <a:pt x="997119" y="1423341"/>
                    <a:pt x="711242" y="1419754"/>
                  </a:cubicBezTo>
                  <a:cubicBezTo>
                    <a:pt x="674221" y="1419256"/>
                    <a:pt x="632459" y="1421172"/>
                    <a:pt x="588285" y="1423161"/>
                  </a:cubicBezTo>
                  <a:cubicBezTo>
                    <a:pt x="544787" y="1425119"/>
                    <a:pt x="498728" y="1427194"/>
                    <a:pt x="452289" y="1427194"/>
                  </a:cubicBezTo>
                  <a:close/>
                  <a:moveTo>
                    <a:pt x="389498" y="800269"/>
                  </a:moveTo>
                  <a:cubicBezTo>
                    <a:pt x="335174" y="800269"/>
                    <a:pt x="279622" y="815339"/>
                    <a:pt x="225530" y="845460"/>
                  </a:cubicBezTo>
                  <a:cubicBezTo>
                    <a:pt x="136736" y="894894"/>
                    <a:pt x="66939" y="986991"/>
                    <a:pt x="47709" y="1080071"/>
                  </a:cubicBezTo>
                  <a:cubicBezTo>
                    <a:pt x="33019" y="1151180"/>
                    <a:pt x="47857" y="1218173"/>
                    <a:pt x="90635" y="1273831"/>
                  </a:cubicBezTo>
                  <a:cubicBezTo>
                    <a:pt x="194595" y="1409117"/>
                    <a:pt x="412093" y="1399317"/>
                    <a:pt x="586856" y="1391443"/>
                  </a:cubicBezTo>
                  <a:cubicBezTo>
                    <a:pt x="631507" y="1389432"/>
                    <a:pt x="673618" y="1387570"/>
                    <a:pt x="711644" y="1388004"/>
                  </a:cubicBezTo>
                  <a:cubicBezTo>
                    <a:pt x="996791" y="1391591"/>
                    <a:pt x="1297484" y="1384469"/>
                    <a:pt x="1657910" y="1365599"/>
                  </a:cubicBezTo>
                  <a:cubicBezTo>
                    <a:pt x="1990799" y="1348168"/>
                    <a:pt x="2288508" y="1325022"/>
                    <a:pt x="2568045" y="1294839"/>
                  </a:cubicBezTo>
                  <a:cubicBezTo>
                    <a:pt x="2762525" y="1273831"/>
                    <a:pt x="2977832" y="1236165"/>
                    <a:pt x="3071124" y="1054004"/>
                  </a:cubicBezTo>
                  <a:cubicBezTo>
                    <a:pt x="3154214" y="891783"/>
                    <a:pt x="3084766" y="683715"/>
                    <a:pt x="2916311" y="590190"/>
                  </a:cubicBezTo>
                  <a:cubicBezTo>
                    <a:pt x="2820955" y="537241"/>
                    <a:pt x="2700453" y="531579"/>
                    <a:pt x="2585719" y="574664"/>
                  </a:cubicBezTo>
                  <a:cubicBezTo>
                    <a:pt x="2581137" y="576378"/>
                    <a:pt x="2576046" y="575902"/>
                    <a:pt x="2571876" y="573362"/>
                  </a:cubicBezTo>
                  <a:cubicBezTo>
                    <a:pt x="2567707" y="570822"/>
                    <a:pt x="2564944" y="566515"/>
                    <a:pt x="2564373" y="561668"/>
                  </a:cubicBezTo>
                  <a:cubicBezTo>
                    <a:pt x="2537862" y="338031"/>
                    <a:pt x="2403517" y="87132"/>
                    <a:pt x="2111988" y="116099"/>
                  </a:cubicBezTo>
                  <a:cubicBezTo>
                    <a:pt x="1952582" y="131931"/>
                    <a:pt x="1802733" y="216079"/>
                    <a:pt x="1690052" y="353038"/>
                  </a:cubicBezTo>
                  <a:cubicBezTo>
                    <a:pt x="1686591" y="357240"/>
                    <a:pt x="1681236" y="359357"/>
                    <a:pt x="1675807" y="358700"/>
                  </a:cubicBezTo>
                  <a:cubicBezTo>
                    <a:pt x="1670399" y="358012"/>
                    <a:pt x="1665721" y="354615"/>
                    <a:pt x="1663414" y="349673"/>
                  </a:cubicBezTo>
                  <a:cubicBezTo>
                    <a:pt x="1641337" y="302471"/>
                    <a:pt x="1615260" y="262720"/>
                    <a:pt x="1583679" y="228134"/>
                  </a:cubicBezTo>
                  <a:cubicBezTo>
                    <a:pt x="1446561" y="77946"/>
                    <a:pt x="1219020" y="34364"/>
                    <a:pt x="1003998" y="117083"/>
                  </a:cubicBezTo>
                  <a:cubicBezTo>
                    <a:pt x="724407" y="224652"/>
                    <a:pt x="548819" y="510783"/>
                    <a:pt x="567054" y="829098"/>
                  </a:cubicBezTo>
                  <a:cubicBezTo>
                    <a:pt x="567393" y="834961"/>
                    <a:pt x="564462" y="840538"/>
                    <a:pt x="559434" y="843586"/>
                  </a:cubicBezTo>
                  <a:cubicBezTo>
                    <a:pt x="554407" y="846634"/>
                    <a:pt x="548110" y="846645"/>
                    <a:pt x="543062" y="843629"/>
                  </a:cubicBezTo>
                  <a:cubicBezTo>
                    <a:pt x="494717" y="814715"/>
                    <a:pt x="442690" y="800269"/>
                    <a:pt x="389498" y="800269"/>
                  </a:cubicBezTo>
                  <a:close/>
                </a:path>
              </a:pathLst>
            </a:custGeom>
            <a:solidFill>
              <a:schemeClr val="dk1"/>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7" name="Google Shape;397;p44"/>
          <p:cNvGrpSpPr/>
          <p:nvPr/>
        </p:nvGrpSpPr>
        <p:grpSpPr>
          <a:xfrm>
            <a:off x="3648659" y="1128402"/>
            <a:ext cx="249392" cy="264900"/>
            <a:chOff x="3861700" y="5390125"/>
            <a:chExt cx="35600" cy="37825"/>
          </a:xfrm>
        </p:grpSpPr>
        <p:sp>
          <p:nvSpPr>
            <p:cNvPr id="398" name="Google Shape;398;p44"/>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4"/>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44"/>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44"/>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44"/>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4"/>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3"/>
          <p:cNvSpPr/>
          <p:nvPr/>
        </p:nvSpPr>
        <p:spPr>
          <a:xfrm>
            <a:off x="11720" y="0"/>
            <a:ext cx="9120584" cy="5160644"/>
          </a:xfrm>
          <a:custGeom>
            <a:avLst/>
            <a:gdLst/>
            <a:ahLst/>
            <a:cxnLst/>
            <a:rect l="l" t="t" r="r" b="b"/>
            <a:pathLst>
              <a:path w="12160778" h="6857999" extrusionOk="0">
                <a:moveTo>
                  <a:pt x="11861789" y="0"/>
                </a:moveTo>
                <a:lnTo>
                  <a:pt x="11861789" y="8784"/>
                </a:lnTo>
                <a:lnTo>
                  <a:pt x="11527122" y="8784"/>
                </a:lnTo>
                <a:lnTo>
                  <a:pt x="11527122" y="0"/>
                </a:lnTo>
                <a:lnTo>
                  <a:pt x="11510898" y="0"/>
                </a:lnTo>
                <a:lnTo>
                  <a:pt x="11510898" y="8784"/>
                </a:lnTo>
                <a:lnTo>
                  <a:pt x="11176243" y="8784"/>
                </a:lnTo>
                <a:lnTo>
                  <a:pt x="11176243" y="0"/>
                </a:lnTo>
                <a:lnTo>
                  <a:pt x="11160029" y="0"/>
                </a:lnTo>
                <a:lnTo>
                  <a:pt x="11160029" y="8784"/>
                </a:lnTo>
                <a:lnTo>
                  <a:pt x="10825363" y="8784"/>
                </a:lnTo>
                <a:lnTo>
                  <a:pt x="10825363" y="0"/>
                </a:lnTo>
                <a:lnTo>
                  <a:pt x="10809160" y="0"/>
                </a:lnTo>
                <a:lnTo>
                  <a:pt x="10809160" y="8784"/>
                </a:lnTo>
                <a:lnTo>
                  <a:pt x="10474483" y="8784"/>
                </a:lnTo>
                <a:lnTo>
                  <a:pt x="10474483" y="0"/>
                </a:lnTo>
                <a:lnTo>
                  <a:pt x="10458269" y="0"/>
                </a:lnTo>
                <a:lnTo>
                  <a:pt x="10458269" y="8784"/>
                </a:lnTo>
                <a:lnTo>
                  <a:pt x="10123603" y="8784"/>
                </a:lnTo>
                <a:lnTo>
                  <a:pt x="10123603" y="0"/>
                </a:lnTo>
                <a:lnTo>
                  <a:pt x="10107390" y="0"/>
                </a:lnTo>
                <a:lnTo>
                  <a:pt x="10107390" y="8784"/>
                </a:lnTo>
                <a:lnTo>
                  <a:pt x="9772734" y="8784"/>
                </a:lnTo>
                <a:lnTo>
                  <a:pt x="9772734" y="0"/>
                </a:lnTo>
                <a:lnTo>
                  <a:pt x="9756520" y="0"/>
                </a:lnTo>
                <a:lnTo>
                  <a:pt x="9756520" y="8784"/>
                </a:lnTo>
                <a:lnTo>
                  <a:pt x="9421844" y="8784"/>
                </a:lnTo>
                <a:lnTo>
                  <a:pt x="9421844" y="0"/>
                </a:lnTo>
                <a:lnTo>
                  <a:pt x="9405630" y="0"/>
                </a:lnTo>
                <a:lnTo>
                  <a:pt x="9405630" y="8784"/>
                </a:lnTo>
                <a:lnTo>
                  <a:pt x="9070974" y="8784"/>
                </a:lnTo>
                <a:lnTo>
                  <a:pt x="9070974" y="0"/>
                </a:lnTo>
                <a:lnTo>
                  <a:pt x="9054761" y="0"/>
                </a:lnTo>
                <a:lnTo>
                  <a:pt x="9054761" y="8784"/>
                </a:lnTo>
                <a:lnTo>
                  <a:pt x="8720094" y="8784"/>
                </a:lnTo>
                <a:lnTo>
                  <a:pt x="8720094" y="0"/>
                </a:lnTo>
                <a:lnTo>
                  <a:pt x="8703881" y="0"/>
                </a:lnTo>
                <a:lnTo>
                  <a:pt x="8703881" y="8784"/>
                </a:lnTo>
                <a:lnTo>
                  <a:pt x="8369204" y="8784"/>
                </a:lnTo>
                <a:lnTo>
                  <a:pt x="8369204" y="0"/>
                </a:lnTo>
                <a:lnTo>
                  <a:pt x="8352990" y="0"/>
                </a:lnTo>
                <a:lnTo>
                  <a:pt x="8352990" y="8784"/>
                </a:lnTo>
                <a:lnTo>
                  <a:pt x="8018335" y="8784"/>
                </a:lnTo>
                <a:lnTo>
                  <a:pt x="8018335" y="0"/>
                </a:lnTo>
                <a:lnTo>
                  <a:pt x="8002121" y="0"/>
                </a:lnTo>
                <a:lnTo>
                  <a:pt x="8002121" y="8784"/>
                </a:lnTo>
                <a:lnTo>
                  <a:pt x="7667444" y="8784"/>
                </a:lnTo>
                <a:lnTo>
                  <a:pt x="7667444" y="0"/>
                </a:lnTo>
                <a:lnTo>
                  <a:pt x="7651231" y="0"/>
                </a:lnTo>
                <a:lnTo>
                  <a:pt x="7651231" y="8784"/>
                </a:lnTo>
                <a:lnTo>
                  <a:pt x="7316575" y="8784"/>
                </a:lnTo>
                <a:lnTo>
                  <a:pt x="7316575" y="0"/>
                </a:lnTo>
                <a:lnTo>
                  <a:pt x="7300361" y="0"/>
                </a:lnTo>
                <a:lnTo>
                  <a:pt x="7300361" y="8784"/>
                </a:lnTo>
                <a:lnTo>
                  <a:pt x="6965695" y="8784"/>
                </a:lnTo>
                <a:lnTo>
                  <a:pt x="6965695" y="0"/>
                </a:lnTo>
                <a:lnTo>
                  <a:pt x="6949482" y="0"/>
                </a:lnTo>
                <a:lnTo>
                  <a:pt x="6949482" y="8784"/>
                </a:lnTo>
                <a:lnTo>
                  <a:pt x="6614805" y="8784"/>
                </a:lnTo>
                <a:lnTo>
                  <a:pt x="6614805" y="0"/>
                </a:lnTo>
                <a:lnTo>
                  <a:pt x="6598602" y="0"/>
                </a:lnTo>
                <a:lnTo>
                  <a:pt x="6598602" y="8784"/>
                </a:lnTo>
                <a:lnTo>
                  <a:pt x="6263936" y="8784"/>
                </a:lnTo>
                <a:lnTo>
                  <a:pt x="6263936" y="0"/>
                </a:lnTo>
                <a:lnTo>
                  <a:pt x="6247722" y="0"/>
                </a:lnTo>
                <a:lnTo>
                  <a:pt x="6247722" y="8784"/>
                </a:lnTo>
                <a:lnTo>
                  <a:pt x="5913056" y="8784"/>
                </a:lnTo>
                <a:lnTo>
                  <a:pt x="5913056" y="0"/>
                </a:lnTo>
                <a:lnTo>
                  <a:pt x="5896842" y="0"/>
                </a:lnTo>
                <a:lnTo>
                  <a:pt x="5896842" y="8784"/>
                </a:lnTo>
                <a:lnTo>
                  <a:pt x="5562176" y="8784"/>
                </a:lnTo>
                <a:lnTo>
                  <a:pt x="5562176" y="0"/>
                </a:lnTo>
                <a:lnTo>
                  <a:pt x="5545973" y="0"/>
                </a:lnTo>
                <a:lnTo>
                  <a:pt x="5545973" y="8784"/>
                </a:lnTo>
                <a:lnTo>
                  <a:pt x="5211307" y="8784"/>
                </a:lnTo>
                <a:lnTo>
                  <a:pt x="5211307" y="0"/>
                </a:lnTo>
                <a:lnTo>
                  <a:pt x="5195083" y="0"/>
                </a:lnTo>
                <a:lnTo>
                  <a:pt x="5195083" y="8784"/>
                </a:lnTo>
                <a:lnTo>
                  <a:pt x="4860416" y="8784"/>
                </a:lnTo>
                <a:lnTo>
                  <a:pt x="4860416" y="0"/>
                </a:lnTo>
                <a:lnTo>
                  <a:pt x="4844203" y="0"/>
                </a:lnTo>
                <a:lnTo>
                  <a:pt x="4844203" y="8784"/>
                </a:lnTo>
                <a:lnTo>
                  <a:pt x="4509547" y="8784"/>
                </a:lnTo>
                <a:lnTo>
                  <a:pt x="4509547" y="0"/>
                </a:lnTo>
                <a:lnTo>
                  <a:pt x="4493333" y="0"/>
                </a:lnTo>
                <a:lnTo>
                  <a:pt x="4493333" y="8784"/>
                </a:lnTo>
                <a:lnTo>
                  <a:pt x="4158667" y="8784"/>
                </a:lnTo>
                <a:lnTo>
                  <a:pt x="4158667" y="0"/>
                </a:lnTo>
                <a:lnTo>
                  <a:pt x="4142443" y="0"/>
                </a:lnTo>
                <a:lnTo>
                  <a:pt x="4142443" y="8784"/>
                </a:lnTo>
                <a:lnTo>
                  <a:pt x="3807777" y="8784"/>
                </a:lnTo>
                <a:lnTo>
                  <a:pt x="3807777" y="0"/>
                </a:lnTo>
                <a:lnTo>
                  <a:pt x="3791574" y="0"/>
                </a:lnTo>
                <a:lnTo>
                  <a:pt x="3791574" y="8784"/>
                </a:lnTo>
                <a:lnTo>
                  <a:pt x="3456908" y="8784"/>
                </a:lnTo>
                <a:lnTo>
                  <a:pt x="3456908" y="0"/>
                </a:lnTo>
                <a:lnTo>
                  <a:pt x="3440683" y="0"/>
                </a:lnTo>
                <a:lnTo>
                  <a:pt x="3440683" y="8784"/>
                </a:lnTo>
                <a:lnTo>
                  <a:pt x="3106028" y="8784"/>
                </a:lnTo>
                <a:lnTo>
                  <a:pt x="3106028" y="0"/>
                </a:lnTo>
                <a:lnTo>
                  <a:pt x="3089814" y="0"/>
                </a:lnTo>
                <a:lnTo>
                  <a:pt x="3089814" y="8784"/>
                </a:lnTo>
                <a:lnTo>
                  <a:pt x="2755148" y="8784"/>
                </a:lnTo>
                <a:lnTo>
                  <a:pt x="2755148" y="0"/>
                </a:lnTo>
                <a:lnTo>
                  <a:pt x="2738934" y="0"/>
                </a:lnTo>
                <a:lnTo>
                  <a:pt x="2738934" y="8784"/>
                </a:lnTo>
                <a:lnTo>
                  <a:pt x="2404268" y="8784"/>
                </a:lnTo>
                <a:lnTo>
                  <a:pt x="2404268" y="0"/>
                </a:lnTo>
                <a:lnTo>
                  <a:pt x="2388055" y="0"/>
                </a:lnTo>
                <a:lnTo>
                  <a:pt x="2388055" y="8784"/>
                </a:lnTo>
                <a:lnTo>
                  <a:pt x="2053388" y="8784"/>
                </a:lnTo>
                <a:lnTo>
                  <a:pt x="2053388" y="0"/>
                </a:lnTo>
                <a:lnTo>
                  <a:pt x="2037175" y="0"/>
                </a:lnTo>
                <a:lnTo>
                  <a:pt x="2037175" y="8784"/>
                </a:lnTo>
                <a:lnTo>
                  <a:pt x="1702509" y="8784"/>
                </a:lnTo>
                <a:lnTo>
                  <a:pt x="1702509" y="0"/>
                </a:lnTo>
                <a:lnTo>
                  <a:pt x="1686295" y="0"/>
                </a:lnTo>
                <a:lnTo>
                  <a:pt x="1686295" y="8784"/>
                </a:lnTo>
                <a:lnTo>
                  <a:pt x="1351629" y="8784"/>
                </a:lnTo>
                <a:lnTo>
                  <a:pt x="1351629" y="0"/>
                </a:lnTo>
                <a:lnTo>
                  <a:pt x="1335415" y="0"/>
                </a:lnTo>
                <a:lnTo>
                  <a:pt x="1335415" y="8784"/>
                </a:lnTo>
                <a:lnTo>
                  <a:pt x="1000749" y="8784"/>
                </a:lnTo>
                <a:lnTo>
                  <a:pt x="1000749" y="0"/>
                </a:lnTo>
                <a:lnTo>
                  <a:pt x="984535" y="0"/>
                </a:lnTo>
                <a:lnTo>
                  <a:pt x="984535" y="8784"/>
                </a:lnTo>
                <a:lnTo>
                  <a:pt x="649880" y="8784"/>
                </a:lnTo>
                <a:lnTo>
                  <a:pt x="649880" y="0"/>
                </a:lnTo>
                <a:lnTo>
                  <a:pt x="633655" y="0"/>
                </a:lnTo>
                <a:lnTo>
                  <a:pt x="633655" y="8784"/>
                </a:lnTo>
                <a:lnTo>
                  <a:pt x="299000" y="8784"/>
                </a:lnTo>
                <a:lnTo>
                  <a:pt x="299000" y="0"/>
                </a:lnTo>
                <a:lnTo>
                  <a:pt x="282776" y="0"/>
                </a:lnTo>
                <a:lnTo>
                  <a:pt x="282776" y="8784"/>
                </a:lnTo>
                <a:lnTo>
                  <a:pt x="0" y="8784"/>
                </a:lnTo>
                <a:lnTo>
                  <a:pt x="0" y="22489"/>
                </a:lnTo>
                <a:lnTo>
                  <a:pt x="282776" y="22489"/>
                </a:lnTo>
                <a:lnTo>
                  <a:pt x="282776" y="305593"/>
                </a:lnTo>
                <a:lnTo>
                  <a:pt x="0" y="305593"/>
                </a:lnTo>
                <a:lnTo>
                  <a:pt x="0" y="319309"/>
                </a:lnTo>
                <a:lnTo>
                  <a:pt x="282776" y="319309"/>
                </a:lnTo>
                <a:lnTo>
                  <a:pt x="282776" y="602413"/>
                </a:lnTo>
                <a:lnTo>
                  <a:pt x="0" y="602413"/>
                </a:lnTo>
                <a:lnTo>
                  <a:pt x="0" y="616129"/>
                </a:lnTo>
                <a:lnTo>
                  <a:pt x="282776" y="616129"/>
                </a:lnTo>
                <a:lnTo>
                  <a:pt x="282776" y="899223"/>
                </a:lnTo>
                <a:lnTo>
                  <a:pt x="0" y="899223"/>
                </a:lnTo>
                <a:lnTo>
                  <a:pt x="0" y="912939"/>
                </a:lnTo>
                <a:lnTo>
                  <a:pt x="282776" y="912939"/>
                </a:lnTo>
                <a:lnTo>
                  <a:pt x="282776" y="1196033"/>
                </a:lnTo>
                <a:lnTo>
                  <a:pt x="0" y="1196033"/>
                </a:lnTo>
                <a:lnTo>
                  <a:pt x="0" y="1209749"/>
                </a:lnTo>
                <a:lnTo>
                  <a:pt x="282776" y="1209749"/>
                </a:lnTo>
                <a:lnTo>
                  <a:pt x="282776" y="1492853"/>
                </a:lnTo>
                <a:lnTo>
                  <a:pt x="0" y="1492853"/>
                </a:lnTo>
                <a:lnTo>
                  <a:pt x="0" y="1506569"/>
                </a:lnTo>
                <a:lnTo>
                  <a:pt x="282776" y="1506569"/>
                </a:lnTo>
                <a:lnTo>
                  <a:pt x="282776" y="1789662"/>
                </a:lnTo>
                <a:lnTo>
                  <a:pt x="0" y="1789662"/>
                </a:lnTo>
                <a:lnTo>
                  <a:pt x="0" y="1803378"/>
                </a:lnTo>
                <a:lnTo>
                  <a:pt x="282776" y="1803378"/>
                </a:lnTo>
                <a:lnTo>
                  <a:pt x="282776" y="2086472"/>
                </a:lnTo>
                <a:lnTo>
                  <a:pt x="0" y="2086472"/>
                </a:lnTo>
                <a:lnTo>
                  <a:pt x="0" y="2100188"/>
                </a:lnTo>
                <a:lnTo>
                  <a:pt x="282776" y="2100188"/>
                </a:lnTo>
                <a:lnTo>
                  <a:pt x="282776" y="2383292"/>
                </a:lnTo>
                <a:lnTo>
                  <a:pt x="0" y="2383292"/>
                </a:lnTo>
                <a:lnTo>
                  <a:pt x="0" y="2397008"/>
                </a:lnTo>
                <a:lnTo>
                  <a:pt x="282776" y="2397008"/>
                </a:lnTo>
                <a:lnTo>
                  <a:pt x="282776" y="2680112"/>
                </a:lnTo>
                <a:lnTo>
                  <a:pt x="0" y="2680112"/>
                </a:lnTo>
                <a:lnTo>
                  <a:pt x="0" y="2693828"/>
                </a:lnTo>
                <a:lnTo>
                  <a:pt x="282776" y="2693828"/>
                </a:lnTo>
                <a:lnTo>
                  <a:pt x="282776" y="2976922"/>
                </a:lnTo>
                <a:lnTo>
                  <a:pt x="0" y="2976922"/>
                </a:lnTo>
                <a:lnTo>
                  <a:pt x="0" y="2990638"/>
                </a:lnTo>
                <a:lnTo>
                  <a:pt x="282776" y="2990638"/>
                </a:lnTo>
                <a:lnTo>
                  <a:pt x="282776" y="3273742"/>
                </a:lnTo>
                <a:lnTo>
                  <a:pt x="0" y="3273742"/>
                </a:lnTo>
                <a:lnTo>
                  <a:pt x="0" y="3287447"/>
                </a:lnTo>
                <a:lnTo>
                  <a:pt x="282776" y="3287447"/>
                </a:lnTo>
                <a:lnTo>
                  <a:pt x="282776" y="3570541"/>
                </a:lnTo>
                <a:lnTo>
                  <a:pt x="0" y="3570541"/>
                </a:lnTo>
                <a:lnTo>
                  <a:pt x="0" y="3584257"/>
                </a:lnTo>
                <a:lnTo>
                  <a:pt x="282776" y="3584257"/>
                </a:lnTo>
                <a:lnTo>
                  <a:pt x="282776" y="3867361"/>
                </a:lnTo>
                <a:lnTo>
                  <a:pt x="0" y="3867361"/>
                </a:lnTo>
                <a:lnTo>
                  <a:pt x="0" y="3881088"/>
                </a:lnTo>
                <a:lnTo>
                  <a:pt x="282776" y="3881088"/>
                </a:lnTo>
                <a:lnTo>
                  <a:pt x="282776" y="4164171"/>
                </a:lnTo>
                <a:lnTo>
                  <a:pt x="0" y="4164171"/>
                </a:lnTo>
                <a:lnTo>
                  <a:pt x="0" y="4177897"/>
                </a:lnTo>
                <a:lnTo>
                  <a:pt x="282776" y="4177897"/>
                </a:lnTo>
                <a:lnTo>
                  <a:pt x="282776" y="4460991"/>
                </a:lnTo>
                <a:lnTo>
                  <a:pt x="0" y="4460991"/>
                </a:lnTo>
                <a:lnTo>
                  <a:pt x="0" y="4474707"/>
                </a:lnTo>
                <a:lnTo>
                  <a:pt x="282776" y="4474707"/>
                </a:lnTo>
                <a:lnTo>
                  <a:pt x="282776" y="4757811"/>
                </a:lnTo>
                <a:lnTo>
                  <a:pt x="0" y="4757811"/>
                </a:lnTo>
                <a:lnTo>
                  <a:pt x="0" y="4771527"/>
                </a:lnTo>
                <a:lnTo>
                  <a:pt x="282776" y="4771527"/>
                </a:lnTo>
                <a:lnTo>
                  <a:pt x="282776" y="5054610"/>
                </a:lnTo>
                <a:lnTo>
                  <a:pt x="0" y="5054610"/>
                </a:lnTo>
                <a:lnTo>
                  <a:pt x="0" y="5068337"/>
                </a:lnTo>
                <a:lnTo>
                  <a:pt x="282776" y="5068337"/>
                </a:lnTo>
                <a:lnTo>
                  <a:pt x="282776" y="5351441"/>
                </a:lnTo>
                <a:lnTo>
                  <a:pt x="0" y="5351441"/>
                </a:lnTo>
                <a:lnTo>
                  <a:pt x="0" y="5365157"/>
                </a:lnTo>
                <a:lnTo>
                  <a:pt x="282776" y="5365157"/>
                </a:lnTo>
                <a:lnTo>
                  <a:pt x="282776" y="5648250"/>
                </a:lnTo>
                <a:lnTo>
                  <a:pt x="0" y="5648250"/>
                </a:lnTo>
                <a:lnTo>
                  <a:pt x="0" y="5661966"/>
                </a:lnTo>
                <a:lnTo>
                  <a:pt x="282776" y="5661966"/>
                </a:lnTo>
                <a:lnTo>
                  <a:pt x="282776" y="5945060"/>
                </a:lnTo>
                <a:lnTo>
                  <a:pt x="0" y="5945060"/>
                </a:lnTo>
                <a:lnTo>
                  <a:pt x="0" y="5958776"/>
                </a:lnTo>
                <a:lnTo>
                  <a:pt x="282776" y="5958776"/>
                </a:lnTo>
                <a:lnTo>
                  <a:pt x="282776" y="6241880"/>
                </a:lnTo>
                <a:lnTo>
                  <a:pt x="0" y="6241880"/>
                </a:lnTo>
                <a:lnTo>
                  <a:pt x="0" y="6255596"/>
                </a:lnTo>
                <a:lnTo>
                  <a:pt x="282776" y="6255596"/>
                </a:lnTo>
                <a:lnTo>
                  <a:pt x="282776" y="6538690"/>
                </a:lnTo>
                <a:lnTo>
                  <a:pt x="0" y="6538690"/>
                </a:lnTo>
                <a:lnTo>
                  <a:pt x="0" y="6552406"/>
                </a:lnTo>
                <a:lnTo>
                  <a:pt x="282776" y="6552406"/>
                </a:lnTo>
                <a:lnTo>
                  <a:pt x="282776" y="6835499"/>
                </a:lnTo>
                <a:lnTo>
                  <a:pt x="0" y="6835499"/>
                </a:lnTo>
                <a:lnTo>
                  <a:pt x="0" y="6849215"/>
                </a:lnTo>
                <a:lnTo>
                  <a:pt x="282776" y="6849215"/>
                </a:lnTo>
                <a:lnTo>
                  <a:pt x="282776" y="6857999"/>
                </a:lnTo>
                <a:lnTo>
                  <a:pt x="299000" y="6857999"/>
                </a:lnTo>
                <a:lnTo>
                  <a:pt x="299000" y="6849215"/>
                </a:lnTo>
                <a:lnTo>
                  <a:pt x="633655" y="6849215"/>
                </a:lnTo>
                <a:lnTo>
                  <a:pt x="633655" y="6857999"/>
                </a:lnTo>
                <a:lnTo>
                  <a:pt x="649880" y="6857999"/>
                </a:lnTo>
                <a:lnTo>
                  <a:pt x="649880" y="6849215"/>
                </a:lnTo>
                <a:lnTo>
                  <a:pt x="984535" y="6849215"/>
                </a:lnTo>
                <a:lnTo>
                  <a:pt x="984535" y="6857999"/>
                </a:lnTo>
                <a:lnTo>
                  <a:pt x="1000749" y="6857999"/>
                </a:lnTo>
                <a:lnTo>
                  <a:pt x="1000749" y="6849215"/>
                </a:lnTo>
                <a:lnTo>
                  <a:pt x="1335415" y="6849215"/>
                </a:lnTo>
                <a:lnTo>
                  <a:pt x="1335415" y="6857999"/>
                </a:lnTo>
                <a:lnTo>
                  <a:pt x="1351629" y="6857999"/>
                </a:lnTo>
                <a:lnTo>
                  <a:pt x="1351629" y="6849215"/>
                </a:lnTo>
                <a:lnTo>
                  <a:pt x="1686295" y="6849215"/>
                </a:lnTo>
                <a:lnTo>
                  <a:pt x="1686295" y="6857999"/>
                </a:lnTo>
                <a:lnTo>
                  <a:pt x="1702509" y="6857999"/>
                </a:lnTo>
                <a:lnTo>
                  <a:pt x="1702509" y="6849215"/>
                </a:lnTo>
                <a:lnTo>
                  <a:pt x="2037175" y="6849215"/>
                </a:lnTo>
                <a:lnTo>
                  <a:pt x="2037175" y="6857999"/>
                </a:lnTo>
                <a:lnTo>
                  <a:pt x="2053388" y="6857999"/>
                </a:lnTo>
                <a:lnTo>
                  <a:pt x="2053388" y="6849215"/>
                </a:lnTo>
                <a:lnTo>
                  <a:pt x="2388055" y="6849215"/>
                </a:lnTo>
                <a:lnTo>
                  <a:pt x="2388055" y="6857999"/>
                </a:lnTo>
                <a:lnTo>
                  <a:pt x="2404268" y="6857999"/>
                </a:lnTo>
                <a:lnTo>
                  <a:pt x="2404268" y="6849215"/>
                </a:lnTo>
                <a:lnTo>
                  <a:pt x="2738934" y="6849215"/>
                </a:lnTo>
                <a:lnTo>
                  <a:pt x="2738934" y="6857999"/>
                </a:lnTo>
                <a:lnTo>
                  <a:pt x="2755148" y="6857999"/>
                </a:lnTo>
                <a:lnTo>
                  <a:pt x="2755148" y="6849215"/>
                </a:lnTo>
                <a:lnTo>
                  <a:pt x="3089814" y="6849215"/>
                </a:lnTo>
                <a:lnTo>
                  <a:pt x="3089814" y="6857999"/>
                </a:lnTo>
                <a:lnTo>
                  <a:pt x="3106028" y="6857999"/>
                </a:lnTo>
                <a:lnTo>
                  <a:pt x="3106028" y="6849215"/>
                </a:lnTo>
                <a:lnTo>
                  <a:pt x="3440683" y="6849215"/>
                </a:lnTo>
                <a:lnTo>
                  <a:pt x="3440683" y="6857999"/>
                </a:lnTo>
                <a:lnTo>
                  <a:pt x="3456908" y="6857999"/>
                </a:lnTo>
                <a:lnTo>
                  <a:pt x="3456908" y="6849215"/>
                </a:lnTo>
                <a:lnTo>
                  <a:pt x="3791574" y="6849215"/>
                </a:lnTo>
                <a:lnTo>
                  <a:pt x="3791574" y="6857999"/>
                </a:lnTo>
                <a:lnTo>
                  <a:pt x="3807777" y="6857999"/>
                </a:lnTo>
                <a:lnTo>
                  <a:pt x="3807777" y="6849215"/>
                </a:lnTo>
                <a:lnTo>
                  <a:pt x="4142443" y="6849215"/>
                </a:lnTo>
                <a:lnTo>
                  <a:pt x="4142443" y="6857999"/>
                </a:lnTo>
                <a:lnTo>
                  <a:pt x="4158667" y="6857999"/>
                </a:lnTo>
                <a:lnTo>
                  <a:pt x="4158667" y="6849215"/>
                </a:lnTo>
                <a:lnTo>
                  <a:pt x="4493333" y="6849215"/>
                </a:lnTo>
                <a:lnTo>
                  <a:pt x="4493333" y="6857999"/>
                </a:lnTo>
                <a:lnTo>
                  <a:pt x="4509547" y="6857999"/>
                </a:lnTo>
                <a:lnTo>
                  <a:pt x="4509547" y="6849215"/>
                </a:lnTo>
                <a:lnTo>
                  <a:pt x="4844203" y="6849215"/>
                </a:lnTo>
                <a:lnTo>
                  <a:pt x="4844203" y="6857999"/>
                </a:lnTo>
                <a:lnTo>
                  <a:pt x="4860416" y="6857999"/>
                </a:lnTo>
                <a:lnTo>
                  <a:pt x="4860416" y="6849215"/>
                </a:lnTo>
                <a:lnTo>
                  <a:pt x="5195083" y="6849215"/>
                </a:lnTo>
                <a:lnTo>
                  <a:pt x="5195083" y="6857999"/>
                </a:lnTo>
                <a:lnTo>
                  <a:pt x="5211307" y="6857999"/>
                </a:lnTo>
                <a:lnTo>
                  <a:pt x="5211307" y="6849215"/>
                </a:lnTo>
                <a:lnTo>
                  <a:pt x="5545973" y="6849215"/>
                </a:lnTo>
                <a:lnTo>
                  <a:pt x="5545973" y="6857999"/>
                </a:lnTo>
                <a:lnTo>
                  <a:pt x="5562176" y="6857999"/>
                </a:lnTo>
                <a:lnTo>
                  <a:pt x="5562176" y="6849215"/>
                </a:lnTo>
                <a:lnTo>
                  <a:pt x="5896842" y="6849215"/>
                </a:lnTo>
                <a:lnTo>
                  <a:pt x="5896842" y="6857999"/>
                </a:lnTo>
                <a:lnTo>
                  <a:pt x="5913056" y="6857999"/>
                </a:lnTo>
                <a:lnTo>
                  <a:pt x="5913056" y="6849215"/>
                </a:lnTo>
                <a:lnTo>
                  <a:pt x="6247722" y="6849215"/>
                </a:lnTo>
                <a:lnTo>
                  <a:pt x="6247722" y="6857999"/>
                </a:lnTo>
                <a:lnTo>
                  <a:pt x="6263936" y="6857999"/>
                </a:lnTo>
                <a:lnTo>
                  <a:pt x="6263936" y="6849215"/>
                </a:lnTo>
                <a:lnTo>
                  <a:pt x="6598602" y="6849215"/>
                </a:lnTo>
                <a:lnTo>
                  <a:pt x="6598602" y="6857999"/>
                </a:lnTo>
                <a:lnTo>
                  <a:pt x="6614805" y="6857999"/>
                </a:lnTo>
                <a:lnTo>
                  <a:pt x="6614805" y="6849215"/>
                </a:lnTo>
                <a:lnTo>
                  <a:pt x="6949482" y="6849215"/>
                </a:lnTo>
                <a:lnTo>
                  <a:pt x="6949482" y="6857999"/>
                </a:lnTo>
                <a:lnTo>
                  <a:pt x="6965695" y="6857999"/>
                </a:lnTo>
                <a:lnTo>
                  <a:pt x="6965695" y="6849215"/>
                </a:lnTo>
                <a:lnTo>
                  <a:pt x="7300361" y="6849215"/>
                </a:lnTo>
                <a:lnTo>
                  <a:pt x="7300361" y="6857999"/>
                </a:lnTo>
                <a:lnTo>
                  <a:pt x="7316575" y="6857999"/>
                </a:lnTo>
                <a:lnTo>
                  <a:pt x="7316575" y="6849215"/>
                </a:lnTo>
                <a:lnTo>
                  <a:pt x="7651231" y="6849215"/>
                </a:lnTo>
                <a:lnTo>
                  <a:pt x="7651231" y="6857999"/>
                </a:lnTo>
                <a:lnTo>
                  <a:pt x="7667444" y="6857999"/>
                </a:lnTo>
                <a:lnTo>
                  <a:pt x="7667444" y="6849215"/>
                </a:lnTo>
                <a:lnTo>
                  <a:pt x="8002121" y="6849215"/>
                </a:lnTo>
                <a:lnTo>
                  <a:pt x="8002121" y="6857999"/>
                </a:lnTo>
                <a:lnTo>
                  <a:pt x="8018335" y="6857999"/>
                </a:lnTo>
                <a:lnTo>
                  <a:pt x="8018335" y="6849215"/>
                </a:lnTo>
                <a:lnTo>
                  <a:pt x="8352990" y="6849215"/>
                </a:lnTo>
                <a:lnTo>
                  <a:pt x="8352990" y="6857999"/>
                </a:lnTo>
                <a:lnTo>
                  <a:pt x="8369204" y="6857999"/>
                </a:lnTo>
                <a:lnTo>
                  <a:pt x="8369204" y="6849215"/>
                </a:lnTo>
                <a:lnTo>
                  <a:pt x="8703881" y="6849215"/>
                </a:lnTo>
                <a:lnTo>
                  <a:pt x="8703881" y="6857999"/>
                </a:lnTo>
                <a:lnTo>
                  <a:pt x="8720094" y="6857999"/>
                </a:lnTo>
                <a:lnTo>
                  <a:pt x="8720094" y="6849215"/>
                </a:lnTo>
                <a:lnTo>
                  <a:pt x="9054761" y="6849215"/>
                </a:lnTo>
                <a:lnTo>
                  <a:pt x="9054761" y="6857999"/>
                </a:lnTo>
                <a:lnTo>
                  <a:pt x="9070974" y="6857999"/>
                </a:lnTo>
                <a:lnTo>
                  <a:pt x="9070974" y="6849215"/>
                </a:lnTo>
                <a:lnTo>
                  <a:pt x="9405630" y="6849215"/>
                </a:lnTo>
                <a:lnTo>
                  <a:pt x="9405630" y="6857999"/>
                </a:lnTo>
                <a:lnTo>
                  <a:pt x="9421844" y="6857999"/>
                </a:lnTo>
                <a:lnTo>
                  <a:pt x="9421844" y="6849215"/>
                </a:lnTo>
                <a:lnTo>
                  <a:pt x="9756520" y="6849215"/>
                </a:lnTo>
                <a:lnTo>
                  <a:pt x="9756520" y="6857999"/>
                </a:lnTo>
                <a:lnTo>
                  <a:pt x="9772734" y="6857999"/>
                </a:lnTo>
                <a:lnTo>
                  <a:pt x="9772734" y="6849215"/>
                </a:lnTo>
                <a:lnTo>
                  <a:pt x="10107390" y="6849215"/>
                </a:lnTo>
                <a:lnTo>
                  <a:pt x="10107390" y="6857999"/>
                </a:lnTo>
                <a:lnTo>
                  <a:pt x="10123603" y="6857999"/>
                </a:lnTo>
                <a:lnTo>
                  <a:pt x="10123603" y="6849215"/>
                </a:lnTo>
                <a:lnTo>
                  <a:pt x="10458269" y="6849215"/>
                </a:lnTo>
                <a:lnTo>
                  <a:pt x="10458269" y="6857999"/>
                </a:lnTo>
                <a:lnTo>
                  <a:pt x="10474483" y="6857999"/>
                </a:lnTo>
                <a:lnTo>
                  <a:pt x="10474483" y="6849215"/>
                </a:lnTo>
                <a:lnTo>
                  <a:pt x="10809160" y="6849215"/>
                </a:lnTo>
                <a:lnTo>
                  <a:pt x="10809160" y="6857999"/>
                </a:lnTo>
                <a:lnTo>
                  <a:pt x="10825363" y="6857999"/>
                </a:lnTo>
                <a:lnTo>
                  <a:pt x="10825363" y="6849215"/>
                </a:lnTo>
                <a:lnTo>
                  <a:pt x="11160029" y="6849215"/>
                </a:lnTo>
                <a:lnTo>
                  <a:pt x="11160029" y="6857999"/>
                </a:lnTo>
                <a:lnTo>
                  <a:pt x="11176243" y="6857999"/>
                </a:lnTo>
                <a:lnTo>
                  <a:pt x="11176243" y="6849215"/>
                </a:lnTo>
                <a:lnTo>
                  <a:pt x="11510898" y="6849215"/>
                </a:lnTo>
                <a:lnTo>
                  <a:pt x="11510898" y="6857999"/>
                </a:lnTo>
                <a:lnTo>
                  <a:pt x="11527122" y="6857999"/>
                </a:lnTo>
                <a:lnTo>
                  <a:pt x="11527122" y="6849215"/>
                </a:lnTo>
                <a:lnTo>
                  <a:pt x="11861789" y="6849215"/>
                </a:lnTo>
                <a:lnTo>
                  <a:pt x="11861789" y="6857999"/>
                </a:lnTo>
                <a:lnTo>
                  <a:pt x="11878002" y="6857999"/>
                </a:lnTo>
                <a:lnTo>
                  <a:pt x="11878002" y="6849215"/>
                </a:lnTo>
                <a:lnTo>
                  <a:pt x="12160778" y="6849215"/>
                </a:lnTo>
                <a:lnTo>
                  <a:pt x="12160778" y="6835499"/>
                </a:lnTo>
                <a:lnTo>
                  <a:pt x="11878002" y="6835499"/>
                </a:lnTo>
                <a:lnTo>
                  <a:pt x="11878002" y="6552406"/>
                </a:lnTo>
                <a:lnTo>
                  <a:pt x="12160778" y="6552406"/>
                </a:lnTo>
                <a:lnTo>
                  <a:pt x="12160778" y="6538690"/>
                </a:lnTo>
                <a:lnTo>
                  <a:pt x="11878002" y="6538690"/>
                </a:lnTo>
                <a:lnTo>
                  <a:pt x="11878002" y="6255596"/>
                </a:lnTo>
                <a:lnTo>
                  <a:pt x="12160778" y="6255596"/>
                </a:lnTo>
                <a:lnTo>
                  <a:pt x="12160778" y="6241880"/>
                </a:lnTo>
                <a:lnTo>
                  <a:pt x="11878002" y="6241880"/>
                </a:lnTo>
                <a:lnTo>
                  <a:pt x="11878002" y="5958776"/>
                </a:lnTo>
                <a:lnTo>
                  <a:pt x="12160778" y="5958776"/>
                </a:lnTo>
                <a:lnTo>
                  <a:pt x="12160778" y="5945060"/>
                </a:lnTo>
                <a:lnTo>
                  <a:pt x="11878002" y="5945060"/>
                </a:lnTo>
                <a:lnTo>
                  <a:pt x="11878002" y="5661966"/>
                </a:lnTo>
                <a:lnTo>
                  <a:pt x="12160778" y="5661966"/>
                </a:lnTo>
                <a:lnTo>
                  <a:pt x="12160778" y="5648250"/>
                </a:lnTo>
                <a:lnTo>
                  <a:pt x="11878002" y="5648250"/>
                </a:lnTo>
                <a:lnTo>
                  <a:pt x="11878002" y="5365157"/>
                </a:lnTo>
                <a:lnTo>
                  <a:pt x="12160778" y="5365157"/>
                </a:lnTo>
                <a:lnTo>
                  <a:pt x="12160778" y="5351441"/>
                </a:lnTo>
                <a:lnTo>
                  <a:pt x="11878002" y="5351441"/>
                </a:lnTo>
                <a:lnTo>
                  <a:pt x="11878002" y="5068337"/>
                </a:lnTo>
                <a:lnTo>
                  <a:pt x="12160778" y="5068337"/>
                </a:lnTo>
                <a:lnTo>
                  <a:pt x="12160778" y="5054610"/>
                </a:lnTo>
                <a:lnTo>
                  <a:pt x="11878002" y="5054610"/>
                </a:lnTo>
                <a:lnTo>
                  <a:pt x="11878002" y="4771527"/>
                </a:lnTo>
                <a:lnTo>
                  <a:pt x="12160778" y="4771527"/>
                </a:lnTo>
                <a:lnTo>
                  <a:pt x="12160778" y="4757811"/>
                </a:lnTo>
                <a:lnTo>
                  <a:pt x="11878002" y="4757811"/>
                </a:lnTo>
                <a:lnTo>
                  <a:pt x="11878002" y="4474707"/>
                </a:lnTo>
                <a:lnTo>
                  <a:pt x="12160778" y="4474707"/>
                </a:lnTo>
                <a:lnTo>
                  <a:pt x="12160778" y="4460991"/>
                </a:lnTo>
                <a:lnTo>
                  <a:pt x="11878002" y="4460991"/>
                </a:lnTo>
                <a:lnTo>
                  <a:pt x="11878002" y="4177897"/>
                </a:lnTo>
                <a:lnTo>
                  <a:pt x="12160778" y="4177897"/>
                </a:lnTo>
                <a:lnTo>
                  <a:pt x="12160778" y="4164171"/>
                </a:lnTo>
                <a:lnTo>
                  <a:pt x="11878002" y="4164171"/>
                </a:lnTo>
                <a:lnTo>
                  <a:pt x="11878002" y="3881088"/>
                </a:lnTo>
                <a:lnTo>
                  <a:pt x="12160778" y="3881088"/>
                </a:lnTo>
                <a:lnTo>
                  <a:pt x="12160778" y="3867361"/>
                </a:lnTo>
                <a:lnTo>
                  <a:pt x="11878002" y="3867361"/>
                </a:lnTo>
                <a:lnTo>
                  <a:pt x="11878002" y="3584257"/>
                </a:lnTo>
                <a:lnTo>
                  <a:pt x="12160778" y="3584257"/>
                </a:lnTo>
                <a:lnTo>
                  <a:pt x="12160778" y="3570541"/>
                </a:lnTo>
                <a:lnTo>
                  <a:pt x="11878002" y="3570541"/>
                </a:lnTo>
                <a:lnTo>
                  <a:pt x="11878002" y="3287447"/>
                </a:lnTo>
                <a:lnTo>
                  <a:pt x="12160778" y="3287447"/>
                </a:lnTo>
                <a:lnTo>
                  <a:pt x="12160778" y="3273742"/>
                </a:lnTo>
                <a:lnTo>
                  <a:pt x="11878002" y="3273742"/>
                </a:lnTo>
                <a:lnTo>
                  <a:pt x="11878002" y="2990638"/>
                </a:lnTo>
                <a:lnTo>
                  <a:pt x="12160778" y="2990638"/>
                </a:lnTo>
                <a:lnTo>
                  <a:pt x="12160778" y="2976922"/>
                </a:lnTo>
                <a:lnTo>
                  <a:pt x="11878002" y="2976922"/>
                </a:lnTo>
                <a:lnTo>
                  <a:pt x="11878002" y="2693828"/>
                </a:lnTo>
                <a:lnTo>
                  <a:pt x="12160778" y="2693828"/>
                </a:lnTo>
                <a:lnTo>
                  <a:pt x="12160778" y="2680112"/>
                </a:lnTo>
                <a:lnTo>
                  <a:pt x="11878002" y="2680112"/>
                </a:lnTo>
                <a:lnTo>
                  <a:pt x="11878002" y="2397008"/>
                </a:lnTo>
                <a:lnTo>
                  <a:pt x="12160778" y="2397008"/>
                </a:lnTo>
                <a:lnTo>
                  <a:pt x="12160778" y="2383292"/>
                </a:lnTo>
                <a:lnTo>
                  <a:pt x="11878002" y="2383292"/>
                </a:lnTo>
                <a:lnTo>
                  <a:pt x="11878002" y="2100188"/>
                </a:lnTo>
                <a:lnTo>
                  <a:pt x="12160778" y="2100188"/>
                </a:lnTo>
                <a:lnTo>
                  <a:pt x="12160778" y="2086472"/>
                </a:lnTo>
                <a:lnTo>
                  <a:pt x="11878002" y="2086472"/>
                </a:lnTo>
                <a:lnTo>
                  <a:pt x="11878002" y="1803378"/>
                </a:lnTo>
                <a:lnTo>
                  <a:pt x="12160778" y="1803378"/>
                </a:lnTo>
                <a:lnTo>
                  <a:pt x="12160778" y="1789662"/>
                </a:lnTo>
                <a:lnTo>
                  <a:pt x="11878002" y="1789662"/>
                </a:lnTo>
                <a:lnTo>
                  <a:pt x="11878002" y="1506569"/>
                </a:lnTo>
                <a:lnTo>
                  <a:pt x="12160778" y="1506569"/>
                </a:lnTo>
                <a:lnTo>
                  <a:pt x="12160778" y="1492853"/>
                </a:lnTo>
                <a:lnTo>
                  <a:pt x="11878002" y="1492853"/>
                </a:lnTo>
                <a:lnTo>
                  <a:pt x="11878002" y="1209749"/>
                </a:lnTo>
                <a:lnTo>
                  <a:pt x="12160778" y="1209749"/>
                </a:lnTo>
                <a:lnTo>
                  <a:pt x="12160778" y="1196033"/>
                </a:lnTo>
                <a:lnTo>
                  <a:pt x="11878002" y="1196033"/>
                </a:lnTo>
                <a:lnTo>
                  <a:pt x="11878002" y="912939"/>
                </a:lnTo>
                <a:lnTo>
                  <a:pt x="12160778" y="912939"/>
                </a:lnTo>
                <a:lnTo>
                  <a:pt x="12160778" y="899223"/>
                </a:lnTo>
                <a:lnTo>
                  <a:pt x="11878002" y="899223"/>
                </a:lnTo>
                <a:lnTo>
                  <a:pt x="11878002" y="616129"/>
                </a:lnTo>
                <a:lnTo>
                  <a:pt x="12160778" y="616129"/>
                </a:lnTo>
                <a:lnTo>
                  <a:pt x="12160778" y="602413"/>
                </a:lnTo>
                <a:lnTo>
                  <a:pt x="11878002" y="602413"/>
                </a:lnTo>
                <a:lnTo>
                  <a:pt x="11878002" y="319309"/>
                </a:lnTo>
                <a:lnTo>
                  <a:pt x="12160778" y="319309"/>
                </a:lnTo>
                <a:lnTo>
                  <a:pt x="12160778" y="305593"/>
                </a:lnTo>
                <a:lnTo>
                  <a:pt x="11878002" y="305593"/>
                </a:lnTo>
                <a:lnTo>
                  <a:pt x="11878002" y="22489"/>
                </a:lnTo>
                <a:lnTo>
                  <a:pt x="12160778" y="22489"/>
                </a:lnTo>
                <a:lnTo>
                  <a:pt x="12160778" y="8784"/>
                </a:lnTo>
                <a:lnTo>
                  <a:pt x="11878002" y="8784"/>
                </a:lnTo>
                <a:lnTo>
                  <a:pt x="11878002" y="0"/>
                </a:lnTo>
                <a:close/>
                <a:moveTo>
                  <a:pt x="11527112" y="602413"/>
                </a:moveTo>
                <a:lnTo>
                  <a:pt x="11527112" y="319309"/>
                </a:lnTo>
                <a:lnTo>
                  <a:pt x="11861789" y="319309"/>
                </a:lnTo>
                <a:lnTo>
                  <a:pt x="11861789" y="602413"/>
                </a:lnTo>
                <a:close/>
                <a:moveTo>
                  <a:pt x="11527112" y="899223"/>
                </a:moveTo>
                <a:lnTo>
                  <a:pt x="11527112" y="616129"/>
                </a:lnTo>
                <a:lnTo>
                  <a:pt x="11861789" y="616129"/>
                </a:lnTo>
                <a:lnTo>
                  <a:pt x="11861789" y="899223"/>
                </a:lnTo>
                <a:close/>
                <a:moveTo>
                  <a:pt x="11527112" y="1196033"/>
                </a:moveTo>
                <a:lnTo>
                  <a:pt x="11527112" y="912928"/>
                </a:lnTo>
                <a:lnTo>
                  <a:pt x="11861789" y="912928"/>
                </a:lnTo>
                <a:lnTo>
                  <a:pt x="11861789" y="1196033"/>
                </a:lnTo>
                <a:close/>
                <a:moveTo>
                  <a:pt x="11527112" y="1492853"/>
                </a:moveTo>
                <a:lnTo>
                  <a:pt x="11527112" y="1209749"/>
                </a:lnTo>
                <a:lnTo>
                  <a:pt x="11861789" y="1209749"/>
                </a:lnTo>
                <a:lnTo>
                  <a:pt x="11861789" y="1492853"/>
                </a:lnTo>
                <a:close/>
                <a:moveTo>
                  <a:pt x="11527112" y="1789662"/>
                </a:moveTo>
                <a:lnTo>
                  <a:pt x="11527112" y="1506569"/>
                </a:lnTo>
                <a:lnTo>
                  <a:pt x="11861789" y="1506569"/>
                </a:lnTo>
                <a:lnTo>
                  <a:pt x="11861789" y="1789662"/>
                </a:lnTo>
                <a:close/>
                <a:moveTo>
                  <a:pt x="11527112" y="2086472"/>
                </a:moveTo>
                <a:lnTo>
                  <a:pt x="11527112" y="1803368"/>
                </a:lnTo>
                <a:lnTo>
                  <a:pt x="11861789" y="1803368"/>
                </a:lnTo>
                <a:lnTo>
                  <a:pt x="11861789" y="2086472"/>
                </a:lnTo>
                <a:close/>
                <a:moveTo>
                  <a:pt x="11527112" y="2383292"/>
                </a:moveTo>
                <a:lnTo>
                  <a:pt x="11527112" y="2100188"/>
                </a:lnTo>
                <a:lnTo>
                  <a:pt x="11861789" y="2100188"/>
                </a:lnTo>
                <a:lnTo>
                  <a:pt x="11861789" y="2383292"/>
                </a:lnTo>
                <a:close/>
                <a:moveTo>
                  <a:pt x="11527112" y="2680112"/>
                </a:moveTo>
                <a:lnTo>
                  <a:pt x="11527112" y="2397008"/>
                </a:lnTo>
                <a:lnTo>
                  <a:pt x="11861789" y="2397008"/>
                </a:lnTo>
                <a:lnTo>
                  <a:pt x="11861789" y="2680112"/>
                </a:lnTo>
                <a:close/>
                <a:moveTo>
                  <a:pt x="11527112" y="2976922"/>
                </a:moveTo>
                <a:lnTo>
                  <a:pt x="11527112" y="2693828"/>
                </a:lnTo>
                <a:lnTo>
                  <a:pt x="11861789" y="2693828"/>
                </a:lnTo>
                <a:lnTo>
                  <a:pt x="11861789" y="2976922"/>
                </a:lnTo>
                <a:close/>
                <a:moveTo>
                  <a:pt x="11527112" y="3273742"/>
                </a:moveTo>
                <a:lnTo>
                  <a:pt x="11527112" y="2990638"/>
                </a:lnTo>
                <a:lnTo>
                  <a:pt x="11861789" y="2990638"/>
                </a:lnTo>
                <a:lnTo>
                  <a:pt x="11861789" y="3273742"/>
                </a:lnTo>
                <a:close/>
                <a:moveTo>
                  <a:pt x="11527112" y="3570541"/>
                </a:moveTo>
                <a:lnTo>
                  <a:pt x="11527112" y="3287447"/>
                </a:lnTo>
                <a:lnTo>
                  <a:pt x="11861789" y="3287447"/>
                </a:lnTo>
                <a:lnTo>
                  <a:pt x="11861789" y="3570541"/>
                </a:lnTo>
                <a:close/>
                <a:moveTo>
                  <a:pt x="11527112" y="3867361"/>
                </a:moveTo>
                <a:lnTo>
                  <a:pt x="11527112" y="3584257"/>
                </a:lnTo>
                <a:lnTo>
                  <a:pt x="11861789" y="3584257"/>
                </a:lnTo>
                <a:lnTo>
                  <a:pt x="11861789" y="3867361"/>
                </a:lnTo>
                <a:close/>
                <a:moveTo>
                  <a:pt x="11527112" y="4164171"/>
                </a:moveTo>
                <a:lnTo>
                  <a:pt x="11527112" y="3881077"/>
                </a:lnTo>
                <a:lnTo>
                  <a:pt x="11861789" y="3881077"/>
                </a:lnTo>
                <a:lnTo>
                  <a:pt x="11861789" y="4164171"/>
                </a:lnTo>
                <a:close/>
                <a:moveTo>
                  <a:pt x="11527112" y="4460991"/>
                </a:moveTo>
                <a:lnTo>
                  <a:pt x="11527112" y="4177897"/>
                </a:lnTo>
                <a:lnTo>
                  <a:pt x="11861789" y="4177897"/>
                </a:lnTo>
                <a:lnTo>
                  <a:pt x="11861789" y="4460991"/>
                </a:lnTo>
                <a:close/>
                <a:moveTo>
                  <a:pt x="11527112" y="4757811"/>
                </a:moveTo>
                <a:lnTo>
                  <a:pt x="11527112" y="4474707"/>
                </a:lnTo>
                <a:lnTo>
                  <a:pt x="11861789" y="4474707"/>
                </a:lnTo>
                <a:lnTo>
                  <a:pt x="11861789" y="4757811"/>
                </a:lnTo>
                <a:close/>
                <a:moveTo>
                  <a:pt x="11527112" y="5054610"/>
                </a:moveTo>
                <a:lnTo>
                  <a:pt x="11527112" y="4771516"/>
                </a:lnTo>
                <a:lnTo>
                  <a:pt x="11861789" y="4771516"/>
                </a:lnTo>
                <a:lnTo>
                  <a:pt x="11861789" y="5054610"/>
                </a:lnTo>
                <a:close/>
                <a:moveTo>
                  <a:pt x="11527112" y="5351441"/>
                </a:moveTo>
                <a:lnTo>
                  <a:pt x="11527112" y="5068337"/>
                </a:lnTo>
                <a:lnTo>
                  <a:pt x="11861789" y="5068337"/>
                </a:lnTo>
                <a:lnTo>
                  <a:pt x="11861789" y="5351441"/>
                </a:lnTo>
                <a:close/>
                <a:moveTo>
                  <a:pt x="11527112" y="5648250"/>
                </a:moveTo>
                <a:lnTo>
                  <a:pt x="11527112" y="5365157"/>
                </a:lnTo>
                <a:lnTo>
                  <a:pt x="11861789" y="5365157"/>
                </a:lnTo>
                <a:lnTo>
                  <a:pt x="11861789" y="5648250"/>
                </a:lnTo>
                <a:close/>
                <a:moveTo>
                  <a:pt x="11527112" y="5945060"/>
                </a:moveTo>
                <a:lnTo>
                  <a:pt x="11527112" y="5661966"/>
                </a:lnTo>
                <a:lnTo>
                  <a:pt x="11861789" y="5661966"/>
                </a:lnTo>
                <a:lnTo>
                  <a:pt x="11861789" y="5945060"/>
                </a:lnTo>
                <a:close/>
                <a:moveTo>
                  <a:pt x="11527112" y="6241880"/>
                </a:moveTo>
                <a:lnTo>
                  <a:pt x="11527112" y="5958776"/>
                </a:lnTo>
                <a:lnTo>
                  <a:pt x="11861789" y="5958776"/>
                </a:lnTo>
                <a:lnTo>
                  <a:pt x="11861789" y="6241880"/>
                </a:lnTo>
                <a:close/>
                <a:moveTo>
                  <a:pt x="11527112" y="6538690"/>
                </a:moveTo>
                <a:lnTo>
                  <a:pt x="11527112" y="6255596"/>
                </a:lnTo>
                <a:lnTo>
                  <a:pt x="11861789" y="6255596"/>
                </a:lnTo>
                <a:lnTo>
                  <a:pt x="11861789" y="6538690"/>
                </a:lnTo>
                <a:close/>
                <a:moveTo>
                  <a:pt x="11527112" y="6835499"/>
                </a:moveTo>
                <a:lnTo>
                  <a:pt x="11527112" y="6552406"/>
                </a:lnTo>
                <a:lnTo>
                  <a:pt x="11861789" y="6552406"/>
                </a:lnTo>
                <a:lnTo>
                  <a:pt x="11861789" y="6835499"/>
                </a:lnTo>
                <a:close/>
                <a:moveTo>
                  <a:pt x="11176232" y="305593"/>
                </a:moveTo>
                <a:lnTo>
                  <a:pt x="11176232" y="22489"/>
                </a:lnTo>
                <a:lnTo>
                  <a:pt x="11510898" y="22489"/>
                </a:lnTo>
                <a:lnTo>
                  <a:pt x="11510898" y="305593"/>
                </a:lnTo>
                <a:close/>
                <a:moveTo>
                  <a:pt x="11176232" y="602413"/>
                </a:moveTo>
                <a:lnTo>
                  <a:pt x="11176232" y="319309"/>
                </a:lnTo>
                <a:lnTo>
                  <a:pt x="11510898" y="319309"/>
                </a:lnTo>
                <a:lnTo>
                  <a:pt x="11510898" y="602413"/>
                </a:lnTo>
                <a:close/>
                <a:moveTo>
                  <a:pt x="11176232" y="899223"/>
                </a:moveTo>
                <a:lnTo>
                  <a:pt x="11176232" y="616129"/>
                </a:lnTo>
                <a:lnTo>
                  <a:pt x="11510898" y="616129"/>
                </a:lnTo>
                <a:lnTo>
                  <a:pt x="11510898" y="899223"/>
                </a:lnTo>
                <a:close/>
                <a:moveTo>
                  <a:pt x="11176232" y="1196033"/>
                </a:moveTo>
                <a:lnTo>
                  <a:pt x="11176232" y="912928"/>
                </a:lnTo>
                <a:lnTo>
                  <a:pt x="11510898" y="912928"/>
                </a:lnTo>
                <a:lnTo>
                  <a:pt x="11510898" y="1196033"/>
                </a:lnTo>
                <a:close/>
                <a:moveTo>
                  <a:pt x="11176232" y="1492853"/>
                </a:moveTo>
                <a:lnTo>
                  <a:pt x="11176232" y="1209749"/>
                </a:lnTo>
                <a:lnTo>
                  <a:pt x="11510898" y="1209749"/>
                </a:lnTo>
                <a:lnTo>
                  <a:pt x="11510898" y="1492853"/>
                </a:lnTo>
                <a:close/>
                <a:moveTo>
                  <a:pt x="11176232" y="1789662"/>
                </a:moveTo>
                <a:lnTo>
                  <a:pt x="11176232" y="1506569"/>
                </a:lnTo>
                <a:lnTo>
                  <a:pt x="11510898" y="1506569"/>
                </a:lnTo>
                <a:lnTo>
                  <a:pt x="11510898" y="1789662"/>
                </a:lnTo>
                <a:close/>
                <a:moveTo>
                  <a:pt x="11176232" y="2086472"/>
                </a:moveTo>
                <a:lnTo>
                  <a:pt x="11176232" y="1803368"/>
                </a:lnTo>
                <a:lnTo>
                  <a:pt x="11510898" y="1803368"/>
                </a:lnTo>
                <a:lnTo>
                  <a:pt x="11510898" y="2086472"/>
                </a:lnTo>
                <a:close/>
                <a:moveTo>
                  <a:pt x="11176232" y="2383292"/>
                </a:moveTo>
                <a:lnTo>
                  <a:pt x="11176232" y="2100188"/>
                </a:lnTo>
                <a:lnTo>
                  <a:pt x="11510898" y="2100188"/>
                </a:lnTo>
                <a:lnTo>
                  <a:pt x="11510898" y="2383292"/>
                </a:lnTo>
                <a:close/>
                <a:moveTo>
                  <a:pt x="11176232" y="2680112"/>
                </a:moveTo>
                <a:lnTo>
                  <a:pt x="11176232" y="2397008"/>
                </a:lnTo>
                <a:lnTo>
                  <a:pt x="11510898" y="2397008"/>
                </a:lnTo>
                <a:lnTo>
                  <a:pt x="11510898" y="2680112"/>
                </a:lnTo>
                <a:close/>
                <a:moveTo>
                  <a:pt x="11176232" y="2976922"/>
                </a:moveTo>
                <a:lnTo>
                  <a:pt x="11176232" y="2693828"/>
                </a:lnTo>
                <a:lnTo>
                  <a:pt x="11510898" y="2693828"/>
                </a:lnTo>
                <a:lnTo>
                  <a:pt x="11510898" y="2976922"/>
                </a:lnTo>
                <a:close/>
                <a:moveTo>
                  <a:pt x="11176232" y="3273742"/>
                </a:moveTo>
                <a:lnTo>
                  <a:pt x="11176232" y="2990638"/>
                </a:lnTo>
                <a:lnTo>
                  <a:pt x="11510898" y="2990638"/>
                </a:lnTo>
                <a:lnTo>
                  <a:pt x="11510898" y="3273742"/>
                </a:lnTo>
                <a:close/>
                <a:moveTo>
                  <a:pt x="11176232" y="3570541"/>
                </a:moveTo>
                <a:lnTo>
                  <a:pt x="11176232" y="3287447"/>
                </a:lnTo>
                <a:lnTo>
                  <a:pt x="11510898" y="3287447"/>
                </a:lnTo>
                <a:lnTo>
                  <a:pt x="11510898" y="3570541"/>
                </a:lnTo>
                <a:close/>
                <a:moveTo>
                  <a:pt x="11176232" y="3867361"/>
                </a:moveTo>
                <a:lnTo>
                  <a:pt x="11176232" y="3584257"/>
                </a:lnTo>
                <a:lnTo>
                  <a:pt x="11510898" y="3584257"/>
                </a:lnTo>
                <a:lnTo>
                  <a:pt x="11510898" y="3867361"/>
                </a:lnTo>
                <a:close/>
                <a:moveTo>
                  <a:pt x="11176232" y="4164171"/>
                </a:moveTo>
                <a:lnTo>
                  <a:pt x="11176232" y="3881077"/>
                </a:lnTo>
                <a:lnTo>
                  <a:pt x="11510898" y="3881077"/>
                </a:lnTo>
                <a:lnTo>
                  <a:pt x="11510898" y="4164171"/>
                </a:lnTo>
                <a:close/>
                <a:moveTo>
                  <a:pt x="11176232" y="4460991"/>
                </a:moveTo>
                <a:lnTo>
                  <a:pt x="11176232" y="4177897"/>
                </a:lnTo>
                <a:lnTo>
                  <a:pt x="11510898" y="4177897"/>
                </a:lnTo>
                <a:lnTo>
                  <a:pt x="11510898" y="4460991"/>
                </a:lnTo>
                <a:close/>
                <a:moveTo>
                  <a:pt x="11176232" y="4757811"/>
                </a:moveTo>
                <a:lnTo>
                  <a:pt x="11176232" y="4474707"/>
                </a:lnTo>
                <a:lnTo>
                  <a:pt x="11510898" y="4474707"/>
                </a:lnTo>
                <a:lnTo>
                  <a:pt x="11510898" y="4757811"/>
                </a:lnTo>
                <a:close/>
                <a:moveTo>
                  <a:pt x="11176232" y="5054610"/>
                </a:moveTo>
                <a:lnTo>
                  <a:pt x="11176232" y="4771516"/>
                </a:lnTo>
                <a:lnTo>
                  <a:pt x="11510898" y="4771516"/>
                </a:lnTo>
                <a:lnTo>
                  <a:pt x="11510898" y="5054610"/>
                </a:lnTo>
                <a:close/>
                <a:moveTo>
                  <a:pt x="11176232" y="5351441"/>
                </a:moveTo>
                <a:lnTo>
                  <a:pt x="11176232" y="5068337"/>
                </a:lnTo>
                <a:lnTo>
                  <a:pt x="11510898" y="5068337"/>
                </a:lnTo>
                <a:lnTo>
                  <a:pt x="11510898" y="5351441"/>
                </a:lnTo>
                <a:close/>
                <a:moveTo>
                  <a:pt x="11176232" y="5648250"/>
                </a:moveTo>
                <a:lnTo>
                  <a:pt x="11176232" y="5365157"/>
                </a:lnTo>
                <a:lnTo>
                  <a:pt x="11510898" y="5365157"/>
                </a:lnTo>
                <a:lnTo>
                  <a:pt x="11510898" y="5648250"/>
                </a:lnTo>
                <a:close/>
                <a:moveTo>
                  <a:pt x="11176232" y="5945060"/>
                </a:moveTo>
                <a:lnTo>
                  <a:pt x="11176232" y="5661966"/>
                </a:lnTo>
                <a:lnTo>
                  <a:pt x="11510898" y="5661966"/>
                </a:lnTo>
                <a:lnTo>
                  <a:pt x="11510898" y="5945060"/>
                </a:lnTo>
                <a:close/>
                <a:moveTo>
                  <a:pt x="11176232" y="6241880"/>
                </a:moveTo>
                <a:lnTo>
                  <a:pt x="11176232" y="5958776"/>
                </a:lnTo>
                <a:lnTo>
                  <a:pt x="11510898" y="5958776"/>
                </a:lnTo>
                <a:lnTo>
                  <a:pt x="11510898" y="6241880"/>
                </a:lnTo>
                <a:close/>
                <a:moveTo>
                  <a:pt x="11176232" y="6538690"/>
                </a:moveTo>
                <a:lnTo>
                  <a:pt x="11176232" y="6255596"/>
                </a:lnTo>
                <a:lnTo>
                  <a:pt x="11510898" y="6255596"/>
                </a:lnTo>
                <a:lnTo>
                  <a:pt x="11510898" y="6538690"/>
                </a:lnTo>
                <a:close/>
                <a:moveTo>
                  <a:pt x="11176232" y="6835499"/>
                </a:moveTo>
                <a:lnTo>
                  <a:pt x="11176232" y="6552406"/>
                </a:lnTo>
                <a:lnTo>
                  <a:pt x="11510898" y="6552406"/>
                </a:lnTo>
                <a:lnTo>
                  <a:pt x="11510898" y="6835499"/>
                </a:lnTo>
                <a:close/>
                <a:moveTo>
                  <a:pt x="10825363" y="305593"/>
                </a:moveTo>
                <a:lnTo>
                  <a:pt x="10825363" y="22489"/>
                </a:lnTo>
                <a:lnTo>
                  <a:pt x="11160029" y="22489"/>
                </a:lnTo>
                <a:lnTo>
                  <a:pt x="11160029" y="305593"/>
                </a:lnTo>
                <a:close/>
                <a:moveTo>
                  <a:pt x="10825363" y="602413"/>
                </a:moveTo>
                <a:lnTo>
                  <a:pt x="10825363" y="319309"/>
                </a:lnTo>
                <a:lnTo>
                  <a:pt x="11160029" y="319309"/>
                </a:lnTo>
                <a:lnTo>
                  <a:pt x="11160029" y="602413"/>
                </a:lnTo>
                <a:close/>
                <a:moveTo>
                  <a:pt x="10825363" y="899223"/>
                </a:moveTo>
                <a:lnTo>
                  <a:pt x="10825363" y="616129"/>
                </a:lnTo>
                <a:lnTo>
                  <a:pt x="11160029" y="616129"/>
                </a:lnTo>
                <a:lnTo>
                  <a:pt x="11160029" y="899223"/>
                </a:lnTo>
                <a:close/>
                <a:moveTo>
                  <a:pt x="10825363" y="1196033"/>
                </a:moveTo>
                <a:lnTo>
                  <a:pt x="10825363" y="912928"/>
                </a:lnTo>
                <a:lnTo>
                  <a:pt x="11160029" y="912928"/>
                </a:lnTo>
                <a:lnTo>
                  <a:pt x="11160029" y="1196033"/>
                </a:lnTo>
                <a:close/>
                <a:moveTo>
                  <a:pt x="10825363" y="1492853"/>
                </a:moveTo>
                <a:lnTo>
                  <a:pt x="10825363" y="1209749"/>
                </a:lnTo>
                <a:lnTo>
                  <a:pt x="11160029" y="1209749"/>
                </a:lnTo>
                <a:lnTo>
                  <a:pt x="11160029" y="1492853"/>
                </a:lnTo>
                <a:close/>
                <a:moveTo>
                  <a:pt x="10825363" y="1789662"/>
                </a:moveTo>
                <a:lnTo>
                  <a:pt x="10825363" y="1506569"/>
                </a:lnTo>
                <a:lnTo>
                  <a:pt x="11160029" y="1506569"/>
                </a:lnTo>
                <a:lnTo>
                  <a:pt x="11160029" y="1789662"/>
                </a:lnTo>
                <a:close/>
                <a:moveTo>
                  <a:pt x="10825363" y="2086472"/>
                </a:moveTo>
                <a:lnTo>
                  <a:pt x="10825363" y="1803368"/>
                </a:lnTo>
                <a:lnTo>
                  <a:pt x="11160029" y="1803368"/>
                </a:lnTo>
                <a:lnTo>
                  <a:pt x="11160029" y="2086472"/>
                </a:lnTo>
                <a:close/>
                <a:moveTo>
                  <a:pt x="10825363" y="2383292"/>
                </a:moveTo>
                <a:lnTo>
                  <a:pt x="10825363" y="2100188"/>
                </a:lnTo>
                <a:lnTo>
                  <a:pt x="11160029" y="2100188"/>
                </a:lnTo>
                <a:lnTo>
                  <a:pt x="11160029" y="2383292"/>
                </a:lnTo>
                <a:close/>
                <a:moveTo>
                  <a:pt x="10825363" y="2680112"/>
                </a:moveTo>
                <a:lnTo>
                  <a:pt x="10825363" y="2397008"/>
                </a:lnTo>
                <a:lnTo>
                  <a:pt x="11160029" y="2397008"/>
                </a:lnTo>
                <a:lnTo>
                  <a:pt x="11160029" y="2680112"/>
                </a:lnTo>
                <a:close/>
                <a:moveTo>
                  <a:pt x="10825363" y="2976922"/>
                </a:moveTo>
                <a:lnTo>
                  <a:pt x="10825363" y="2693828"/>
                </a:lnTo>
                <a:lnTo>
                  <a:pt x="11160029" y="2693828"/>
                </a:lnTo>
                <a:lnTo>
                  <a:pt x="11160029" y="2976922"/>
                </a:lnTo>
                <a:close/>
                <a:moveTo>
                  <a:pt x="10825363" y="3273742"/>
                </a:moveTo>
                <a:lnTo>
                  <a:pt x="10825363" y="2990638"/>
                </a:lnTo>
                <a:lnTo>
                  <a:pt x="11160029" y="2990638"/>
                </a:lnTo>
                <a:lnTo>
                  <a:pt x="11160029" y="3273742"/>
                </a:lnTo>
                <a:close/>
                <a:moveTo>
                  <a:pt x="10825363" y="3570541"/>
                </a:moveTo>
                <a:lnTo>
                  <a:pt x="10825363" y="3287447"/>
                </a:lnTo>
                <a:lnTo>
                  <a:pt x="11160029" y="3287447"/>
                </a:lnTo>
                <a:lnTo>
                  <a:pt x="11160029" y="3570541"/>
                </a:lnTo>
                <a:close/>
                <a:moveTo>
                  <a:pt x="10825363" y="3867361"/>
                </a:moveTo>
                <a:lnTo>
                  <a:pt x="10825363" y="3584257"/>
                </a:lnTo>
                <a:lnTo>
                  <a:pt x="11160029" y="3584257"/>
                </a:lnTo>
                <a:lnTo>
                  <a:pt x="11160029" y="3867361"/>
                </a:lnTo>
                <a:close/>
                <a:moveTo>
                  <a:pt x="10825363" y="4164171"/>
                </a:moveTo>
                <a:lnTo>
                  <a:pt x="10825363" y="3881077"/>
                </a:lnTo>
                <a:lnTo>
                  <a:pt x="11160029" y="3881077"/>
                </a:lnTo>
                <a:lnTo>
                  <a:pt x="11160029" y="4164171"/>
                </a:lnTo>
                <a:close/>
                <a:moveTo>
                  <a:pt x="10825363" y="4460991"/>
                </a:moveTo>
                <a:lnTo>
                  <a:pt x="10825363" y="4177897"/>
                </a:lnTo>
                <a:lnTo>
                  <a:pt x="11160029" y="4177897"/>
                </a:lnTo>
                <a:lnTo>
                  <a:pt x="11160029" y="4460991"/>
                </a:lnTo>
                <a:close/>
                <a:moveTo>
                  <a:pt x="10825363" y="4757811"/>
                </a:moveTo>
                <a:lnTo>
                  <a:pt x="10825363" y="4474707"/>
                </a:lnTo>
                <a:lnTo>
                  <a:pt x="11160029" y="4474707"/>
                </a:lnTo>
                <a:lnTo>
                  <a:pt x="11160029" y="4757811"/>
                </a:lnTo>
                <a:close/>
                <a:moveTo>
                  <a:pt x="10825363" y="5054610"/>
                </a:moveTo>
                <a:lnTo>
                  <a:pt x="10825363" y="4771516"/>
                </a:lnTo>
                <a:lnTo>
                  <a:pt x="11160029" y="4771516"/>
                </a:lnTo>
                <a:lnTo>
                  <a:pt x="11160029" y="5054610"/>
                </a:lnTo>
                <a:close/>
                <a:moveTo>
                  <a:pt x="10825363" y="5351441"/>
                </a:moveTo>
                <a:lnTo>
                  <a:pt x="10825363" y="5068337"/>
                </a:lnTo>
                <a:lnTo>
                  <a:pt x="11160029" y="5068337"/>
                </a:lnTo>
                <a:lnTo>
                  <a:pt x="11160029" y="5351441"/>
                </a:lnTo>
                <a:close/>
                <a:moveTo>
                  <a:pt x="10825363" y="5648250"/>
                </a:moveTo>
                <a:lnTo>
                  <a:pt x="10825363" y="5365157"/>
                </a:lnTo>
                <a:lnTo>
                  <a:pt x="11160029" y="5365157"/>
                </a:lnTo>
                <a:lnTo>
                  <a:pt x="11160029" y="5648250"/>
                </a:lnTo>
                <a:close/>
                <a:moveTo>
                  <a:pt x="10825363" y="5945060"/>
                </a:moveTo>
                <a:lnTo>
                  <a:pt x="10825363" y="5661966"/>
                </a:lnTo>
                <a:lnTo>
                  <a:pt x="11160029" y="5661966"/>
                </a:lnTo>
                <a:lnTo>
                  <a:pt x="11160029" y="5945060"/>
                </a:lnTo>
                <a:close/>
                <a:moveTo>
                  <a:pt x="10825363" y="6241880"/>
                </a:moveTo>
                <a:lnTo>
                  <a:pt x="10825363" y="5958776"/>
                </a:lnTo>
                <a:lnTo>
                  <a:pt x="11160029" y="5958776"/>
                </a:lnTo>
                <a:lnTo>
                  <a:pt x="11160029" y="6241880"/>
                </a:lnTo>
                <a:close/>
                <a:moveTo>
                  <a:pt x="10825363" y="6538690"/>
                </a:moveTo>
                <a:lnTo>
                  <a:pt x="10825363" y="6255596"/>
                </a:lnTo>
                <a:lnTo>
                  <a:pt x="11160029" y="6255596"/>
                </a:lnTo>
                <a:lnTo>
                  <a:pt x="11160029" y="6538690"/>
                </a:lnTo>
                <a:close/>
                <a:moveTo>
                  <a:pt x="10825363" y="6835499"/>
                </a:moveTo>
                <a:lnTo>
                  <a:pt x="10825363" y="6552406"/>
                </a:lnTo>
                <a:lnTo>
                  <a:pt x="11160029" y="6552406"/>
                </a:lnTo>
                <a:lnTo>
                  <a:pt x="11160029" y="6835499"/>
                </a:lnTo>
                <a:close/>
                <a:moveTo>
                  <a:pt x="10474483" y="305593"/>
                </a:moveTo>
                <a:lnTo>
                  <a:pt x="10474483" y="22489"/>
                </a:lnTo>
                <a:lnTo>
                  <a:pt x="10809160" y="22489"/>
                </a:lnTo>
                <a:lnTo>
                  <a:pt x="10809160" y="305593"/>
                </a:lnTo>
                <a:close/>
                <a:moveTo>
                  <a:pt x="10474483" y="602413"/>
                </a:moveTo>
                <a:lnTo>
                  <a:pt x="10474483" y="319309"/>
                </a:lnTo>
                <a:lnTo>
                  <a:pt x="10809160" y="319309"/>
                </a:lnTo>
                <a:lnTo>
                  <a:pt x="10809160" y="602413"/>
                </a:lnTo>
                <a:close/>
                <a:moveTo>
                  <a:pt x="10474483" y="899223"/>
                </a:moveTo>
                <a:lnTo>
                  <a:pt x="10474483" y="616129"/>
                </a:lnTo>
                <a:lnTo>
                  <a:pt x="10809160" y="616129"/>
                </a:lnTo>
                <a:lnTo>
                  <a:pt x="10809160" y="899223"/>
                </a:lnTo>
                <a:close/>
                <a:moveTo>
                  <a:pt x="10474483" y="1196033"/>
                </a:moveTo>
                <a:lnTo>
                  <a:pt x="10474483" y="912928"/>
                </a:lnTo>
                <a:lnTo>
                  <a:pt x="10809160" y="912928"/>
                </a:lnTo>
                <a:lnTo>
                  <a:pt x="10809160" y="1196033"/>
                </a:lnTo>
                <a:close/>
                <a:moveTo>
                  <a:pt x="10474483" y="1492853"/>
                </a:moveTo>
                <a:lnTo>
                  <a:pt x="10474483" y="1209749"/>
                </a:lnTo>
                <a:lnTo>
                  <a:pt x="10809160" y="1209749"/>
                </a:lnTo>
                <a:lnTo>
                  <a:pt x="10809160" y="1492853"/>
                </a:lnTo>
                <a:close/>
                <a:moveTo>
                  <a:pt x="10474483" y="1789662"/>
                </a:moveTo>
                <a:lnTo>
                  <a:pt x="10474483" y="1506569"/>
                </a:lnTo>
                <a:lnTo>
                  <a:pt x="10809160" y="1506569"/>
                </a:lnTo>
                <a:lnTo>
                  <a:pt x="10809160" y="1789662"/>
                </a:lnTo>
                <a:close/>
                <a:moveTo>
                  <a:pt x="10474483" y="2086472"/>
                </a:moveTo>
                <a:lnTo>
                  <a:pt x="10474483" y="1803368"/>
                </a:lnTo>
                <a:lnTo>
                  <a:pt x="10809160" y="1803368"/>
                </a:lnTo>
                <a:lnTo>
                  <a:pt x="10809160" y="2086472"/>
                </a:lnTo>
                <a:close/>
                <a:moveTo>
                  <a:pt x="10474483" y="2383292"/>
                </a:moveTo>
                <a:lnTo>
                  <a:pt x="10474483" y="2100188"/>
                </a:lnTo>
                <a:lnTo>
                  <a:pt x="10809160" y="2100188"/>
                </a:lnTo>
                <a:lnTo>
                  <a:pt x="10809160" y="2383292"/>
                </a:lnTo>
                <a:close/>
                <a:moveTo>
                  <a:pt x="10474483" y="2680112"/>
                </a:moveTo>
                <a:lnTo>
                  <a:pt x="10474483" y="2397008"/>
                </a:lnTo>
                <a:lnTo>
                  <a:pt x="10809160" y="2397008"/>
                </a:lnTo>
                <a:lnTo>
                  <a:pt x="10809160" y="2680112"/>
                </a:lnTo>
                <a:close/>
                <a:moveTo>
                  <a:pt x="10474483" y="2976922"/>
                </a:moveTo>
                <a:lnTo>
                  <a:pt x="10474483" y="2693828"/>
                </a:lnTo>
                <a:lnTo>
                  <a:pt x="10809160" y="2693828"/>
                </a:lnTo>
                <a:lnTo>
                  <a:pt x="10809160" y="2976922"/>
                </a:lnTo>
                <a:close/>
                <a:moveTo>
                  <a:pt x="10474483" y="3273742"/>
                </a:moveTo>
                <a:lnTo>
                  <a:pt x="10474483" y="2990638"/>
                </a:lnTo>
                <a:lnTo>
                  <a:pt x="10809160" y="2990638"/>
                </a:lnTo>
                <a:lnTo>
                  <a:pt x="10809160" y="3273742"/>
                </a:lnTo>
                <a:close/>
                <a:moveTo>
                  <a:pt x="10474483" y="3570541"/>
                </a:moveTo>
                <a:lnTo>
                  <a:pt x="10474483" y="3287447"/>
                </a:lnTo>
                <a:lnTo>
                  <a:pt x="10809160" y="3287447"/>
                </a:lnTo>
                <a:lnTo>
                  <a:pt x="10809160" y="3570541"/>
                </a:lnTo>
                <a:close/>
                <a:moveTo>
                  <a:pt x="10474483" y="3867361"/>
                </a:moveTo>
                <a:lnTo>
                  <a:pt x="10474483" y="3584257"/>
                </a:lnTo>
                <a:lnTo>
                  <a:pt x="10809160" y="3584257"/>
                </a:lnTo>
                <a:lnTo>
                  <a:pt x="10809160" y="3867361"/>
                </a:lnTo>
                <a:close/>
                <a:moveTo>
                  <a:pt x="10474483" y="4164171"/>
                </a:moveTo>
                <a:lnTo>
                  <a:pt x="10474483" y="3881077"/>
                </a:lnTo>
                <a:lnTo>
                  <a:pt x="10809160" y="3881077"/>
                </a:lnTo>
                <a:lnTo>
                  <a:pt x="10809160" y="4164171"/>
                </a:lnTo>
                <a:close/>
                <a:moveTo>
                  <a:pt x="10474483" y="4460991"/>
                </a:moveTo>
                <a:lnTo>
                  <a:pt x="10474483" y="4177897"/>
                </a:lnTo>
                <a:lnTo>
                  <a:pt x="10809160" y="4177897"/>
                </a:lnTo>
                <a:lnTo>
                  <a:pt x="10809160" y="4460991"/>
                </a:lnTo>
                <a:close/>
                <a:moveTo>
                  <a:pt x="10474483" y="4757811"/>
                </a:moveTo>
                <a:lnTo>
                  <a:pt x="10474483" y="4474707"/>
                </a:lnTo>
                <a:lnTo>
                  <a:pt x="10809160" y="4474707"/>
                </a:lnTo>
                <a:lnTo>
                  <a:pt x="10809160" y="4757811"/>
                </a:lnTo>
                <a:close/>
                <a:moveTo>
                  <a:pt x="10474483" y="5054610"/>
                </a:moveTo>
                <a:lnTo>
                  <a:pt x="10474483" y="4771516"/>
                </a:lnTo>
                <a:lnTo>
                  <a:pt x="10809160" y="4771516"/>
                </a:lnTo>
                <a:lnTo>
                  <a:pt x="10809160" y="5054610"/>
                </a:lnTo>
                <a:close/>
                <a:moveTo>
                  <a:pt x="10474483" y="5351441"/>
                </a:moveTo>
                <a:lnTo>
                  <a:pt x="10474483" y="5068337"/>
                </a:lnTo>
                <a:lnTo>
                  <a:pt x="10809160" y="5068337"/>
                </a:lnTo>
                <a:lnTo>
                  <a:pt x="10809160" y="5351441"/>
                </a:lnTo>
                <a:close/>
                <a:moveTo>
                  <a:pt x="10474483" y="5648250"/>
                </a:moveTo>
                <a:lnTo>
                  <a:pt x="10474483" y="5365157"/>
                </a:lnTo>
                <a:lnTo>
                  <a:pt x="10809160" y="5365157"/>
                </a:lnTo>
                <a:lnTo>
                  <a:pt x="10809160" y="5648250"/>
                </a:lnTo>
                <a:close/>
                <a:moveTo>
                  <a:pt x="10474483" y="5945060"/>
                </a:moveTo>
                <a:lnTo>
                  <a:pt x="10474483" y="5661966"/>
                </a:lnTo>
                <a:lnTo>
                  <a:pt x="10809160" y="5661966"/>
                </a:lnTo>
                <a:lnTo>
                  <a:pt x="10809160" y="5945060"/>
                </a:lnTo>
                <a:close/>
                <a:moveTo>
                  <a:pt x="10474483" y="6241880"/>
                </a:moveTo>
                <a:lnTo>
                  <a:pt x="10474483" y="5958776"/>
                </a:lnTo>
                <a:lnTo>
                  <a:pt x="10809160" y="5958776"/>
                </a:lnTo>
                <a:lnTo>
                  <a:pt x="10809160" y="6241880"/>
                </a:lnTo>
                <a:close/>
                <a:moveTo>
                  <a:pt x="10474483" y="6538690"/>
                </a:moveTo>
                <a:lnTo>
                  <a:pt x="10474483" y="6255596"/>
                </a:lnTo>
                <a:lnTo>
                  <a:pt x="10809160" y="6255596"/>
                </a:lnTo>
                <a:lnTo>
                  <a:pt x="10809160" y="6538690"/>
                </a:lnTo>
                <a:close/>
                <a:moveTo>
                  <a:pt x="10474483" y="6835499"/>
                </a:moveTo>
                <a:lnTo>
                  <a:pt x="10474483" y="6552406"/>
                </a:lnTo>
                <a:lnTo>
                  <a:pt x="10809160" y="6552406"/>
                </a:lnTo>
                <a:lnTo>
                  <a:pt x="10809160" y="6835499"/>
                </a:lnTo>
                <a:close/>
                <a:moveTo>
                  <a:pt x="10123614" y="305593"/>
                </a:moveTo>
                <a:lnTo>
                  <a:pt x="10123614" y="22489"/>
                </a:lnTo>
                <a:lnTo>
                  <a:pt x="10458269" y="22489"/>
                </a:lnTo>
                <a:lnTo>
                  <a:pt x="10458269" y="305593"/>
                </a:lnTo>
                <a:close/>
                <a:moveTo>
                  <a:pt x="10123614" y="602413"/>
                </a:moveTo>
                <a:lnTo>
                  <a:pt x="10123614" y="319309"/>
                </a:lnTo>
                <a:lnTo>
                  <a:pt x="10458269" y="319309"/>
                </a:lnTo>
                <a:lnTo>
                  <a:pt x="10458269" y="602413"/>
                </a:lnTo>
                <a:close/>
                <a:moveTo>
                  <a:pt x="10123614" y="899223"/>
                </a:moveTo>
                <a:lnTo>
                  <a:pt x="10123614" y="616129"/>
                </a:lnTo>
                <a:lnTo>
                  <a:pt x="10458269" y="616129"/>
                </a:lnTo>
                <a:lnTo>
                  <a:pt x="10458269" y="899223"/>
                </a:lnTo>
                <a:close/>
                <a:moveTo>
                  <a:pt x="10123614" y="1196033"/>
                </a:moveTo>
                <a:lnTo>
                  <a:pt x="10123614" y="912928"/>
                </a:lnTo>
                <a:lnTo>
                  <a:pt x="10458269" y="912928"/>
                </a:lnTo>
                <a:lnTo>
                  <a:pt x="10458269" y="1196033"/>
                </a:lnTo>
                <a:close/>
                <a:moveTo>
                  <a:pt x="10123614" y="1492853"/>
                </a:moveTo>
                <a:lnTo>
                  <a:pt x="10123614" y="1209749"/>
                </a:lnTo>
                <a:lnTo>
                  <a:pt x="10458269" y="1209749"/>
                </a:lnTo>
                <a:lnTo>
                  <a:pt x="10458269" y="1492853"/>
                </a:lnTo>
                <a:close/>
                <a:moveTo>
                  <a:pt x="10123614" y="1789662"/>
                </a:moveTo>
                <a:lnTo>
                  <a:pt x="10123614" y="1506569"/>
                </a:lnTo>
                <a:lnTo>
                  <a:pt x="10458269" y="1506569"/>
                </a:lnTo>
                <a:lnTo>
                  <a:pt x="10458269" y="1789662"/>
                </a:lnTo>
                <a:close/>
                <a:moveTo>
                  <a:pt x="10123614" y="2086472"/>
                </a:moveTo>
                <a:lnTo>
                  <a:pt x="10123614" y="1803368"/>
                </a:lnTo>
                <a:lnTo>
                  <a:pt x="10458269" y="1803368"/>
                </a:lnTo>
                <a:lnTo>
                  <a:pt x="10458269" y="2086472"/>
                </a:lnTo>
                <a:close/>
                <a:moveTo>
                  <a:pt x="10123614" y="2383292"/>
                </a:moveTo>
                <a:lnTo>
                  <a:pt x="10123614" y="2100188"/>
                </a:lnTo>
                <a:lnTo>
                  <a:pt x="10458269" y="2100188"/>
                </a:lnTo>
                <a:lnTo>
                  <a:pt x="10458269" y="2383292"/>
                </a:lnTo>
                <a:close/>
                <a:moveTo>
                  <a:pt x="10123614" y="2680112"/>
                </a:moveTo>
                <a:lnTo>
                  <a:pt x="10123614" y="2397008"/>
                </a:lnTo>
                <a:lnTo>
                  <a:pt x="10458269" y="2397008"/>
                </a:lnTo>
                <a:lnTo>
                  <a:pt x="10458269" y="2680112"/>
                </a:lnTo>
                <a:close/>
                <a:moveTo>
                  <a:pt x="10123614" y="2976922"/>
                </a:moveTo>
                <a:lnTo>
                  <a:pt x="10123614" y="2693828"/>
                </a:lnTo>
                <a:lnTo>
                  <a:pt x="10458269" y="2693828"/>
                </a:lnTo>
                <a:lnTo>
                  <a:pt x="10458269" y="2976922"/>
                </a:lnTo>
                <a:close/>
                <a:moveTo>
                  <a:pt x="10123614" y="3273742"/>
                </a:moveTo>
                <a:lnTo>
                  <a:pt x="10123614" y="2990638"/>
                </a:lnTo>
                <a:lnTo>
                  <a:pt x="10458269" y="2990638"/>
                </a:lnTo>
                <a:lnTo>
                  <a:pt x="10458269" y="3273742"/>
                </a:lnTo>
                <a:close/>
                <a:moveTo>
                  <a:pt x="10123614" y="3570541"/>
                </a:moveTo>
                <a:lnTo>
                  <a:pt x="10123614" y="3287447"/>
                </a:lnTo>
                <a:lnTo>
                  <a:pt x="10458269" y="3287447"/>
                </a:lnTo>
                <a:lnTo>
                  <a:pt x="10458269" y="3570541"/>
                </a:lnTo>
                <a:close/>
                <a:moveTo>
                  <a:pt x="10123614" y="3867361"/>
                </a:moveTo>
                <a:lnTo>
                  <a:pt x="10123614" y="3584257"/>
                </a:lnTo>
                <a:lnTo>
                  <a:pt x="10458269" y="3584257"/>
                </a:lnTo>
                <a:lnTo>
                  <a:pt x="10458269" y="3867361"/>
                </a:lnTo>
                <a:close/>
                <a:moveTo>
                  <a:pt x="10123614" y="4164171"/>
                </a:moveTo>
                <a:lnTo>
                  <a:pt x="10123614" y="3881077"/>
                </a:lnTo>
                <a:lnTo>
                  <a:pt x="10458269" y="3881077"/>
                </a:lnTo>
                <a:lnTo>
                  <a:pt x="10458269" y="4164171"/>
                </a:lnTo>
                <a:close/>
                <a:moveTo>
                  <a:pt x="10123614" y="4460991"/>
                </a:moveTo>
                <a:lnTo>
                  <a:pt x="10123614" y="4177897"/>
                </a:lnTo>
                <a:lnTo>
                  <a:pt x="10458269" y="4177897"/>
                </a:lnTo>
                <a:lnTo>
                  <a:pt x="10458269" y="4460991"/>
                </a:lnTo>
                <a:close/>
                <a:moveTo>
                  <a:pt x="10123614" y="4757811"/>
                </a:moveTo>
                <a:lnTo>
                  <a:pt x="10123614" y="4474707"/>
                </a:lnTo>
                <a:lnTo>
                  <a:pt x="10458269" y="4474707"/>
                </a:lnTo>
                <a:lnTo>
                  <a:pt x="10458269" y="4757811"/>
                </a:lnTo>
                <a:close/>
                <a:moveTo>
                  <a:pt x="10123614" y="5054610"/>
                </a:moveTo>
                <a:lnTo>
                  <a:pt x="10123614" y="4771516"/>
                </a:lnTo>
                <a:lnTo>
                  <a:pt x="10458269" y="4771516"/>
                </a:lnTo>
                <a:lnTo>
                  <a:pt x="10458269" y="5054610"/>
                </a:lnTo>
                <a:close/>
                <a:moveTo>
                  <a:pt x="10123614" y="5351441"/>
                </a:moveTo>
                <a:lnTo>
                  <a:pt x="10123614" y="5068337"/>
                </a:lnTo>
                <a:lnTo>
                  <a:pt x="10458269" y="5068337"/>
                </a:lnTo>
                <a:lnTo>
                  <a:pt x="10458269" y="5351441"/>
                </a:lnTo>
                <a:close/>
                <a:moveTo>
                  <a:pt x="10123614" y="5648250"/>
                </a:moveTo>
                <a:lnTo>
                  <a:pt x="10123614" y="5365157"/>
                </a:lnTo>
                <a:lnTo>
                  <a:pt x="10458269" y="5365157"/>
                </a:lnTo>
                <a:lnTo>
                  <a:pt x="10458269" y="5648250"/>
                </a:lnTo>
                <a:close/>
                <a:moveTo>
                  <a:pt x="10123614" y="5945060"/>
                </a:moveTo>
                <a:lnTo>
                  <a:pt x="10123614" y="5661966"/>
                </a:lnTo>
                <a:lnTo>
                  <a:pt x="10458269" y="5661966"/>
                </a:lnTo>
                <a:lnTo>
                  <a:pt x="10458269" y="5945060"/>
                </a:lnTo>
                <a:close/>
                <a:moveTo>
                  <a:pt x="10123614" y="6241880"/>
                </a:moveTo>
                <a:lnTo>
                  <a:pt x="10123614" y="5958776"/>
                </a:lnTo>
                <a:lnTo>
                  <a:pt x="10458269" y="5958776"/>
                </a:lnTo>
                <a:lnTo>
                  <a:pt x="10458269" y="6241880"/>
                </a:lnTo>
                <a:close/>
                <a:moveTo>
                  <a:pt x="10123614" y="6538690"/>
                </a:moveTo>
                <a:lnTo>
                  <a:pt x="10123614" y="6255596"/>
                </a:lnTo>
                <a:lnTo>
                  <a:pt x="10458269" y="6255596"/>
                </a:lnTo>
                <a:lnTo>
                  <a:pt x="10458269" y="6538690"/>
                </a:lnTo>
                <a:close/>
                <a:moveTo>
                  <a:pt x="10123614" y="6835499"/>
                </a:moveTo>
                <a:lnTo>
                  <a:pt x="10123614" y="6552406"/>
                </a:lnTo>
                <a:lnTo>
                  <a:pt x="10458269" y="6552406"/>
                </a:lnTo>
                <a:lnTo>
                  <a:pt x="10458269" y="6835499"/>
                </a:lnTo>
                <a:close/>
                <a:moveTo>
                  <a:pt x="9772734" y="305593"/>
                </a:moveTo>
                <a:lnTo>
                  <a:pt x="9772734" y="22489"/>
                </a:lnTo>
                <a:lnTo>
                  <a:pt x="10107390" y="22489"/>
                </a:lnTo>
                <a:lnTo>
                  <a:pt x="10107390" y="305593"/>
                </a:lnTo>
                <a:close/>
                <a:moveTo>
                  <a:pt x="9772734" y="602413"/>
                </a:moveTo>
                <a:lnTo>
                  <a:pt x="9772734" y="319309"/>
                </a:lnTo>
                <a:lnTo>
                  <a:pt x="10107390" y="319309"/>
                </a:lnTo>
                <a:lnTo>
                  <a:pt x="10107390" y="602413"/>
                </a:lnTo>
                <a:close/>
                <a:moveTo>
                  <a:pt x="9772734" y="899223"/>
                </a:moveTo>
                <a:lnTo>
                  <a:pt x="9772734" y="616129"/>
                </a:lnTo>
                <a:lnTo>
                  <a:pt x="10107390" y="616129"/>
                </a:lnTo>
                <a:lnTo>
                  <a:pt x="10107390" y="899223"/>
                </a:lnTo>
                <a:close/>
                <a:moveTo>
                  <a:pt x="9772734" y="1196033"/>
                </a:moveTo>
                <a:lnTo>
                  <a:pt x="9772734" y="912928"/>
                </a:lnTo>
                <a:lnTo>
                  <a:pt x="10107390" y="912928"/>
                </a:lnTo>
                <a:lnTo>
                  <a:pt x="10107390" y="1196033"/>
                </a:lnTo>
                <a:close/>
                <a:moveTo>
                  <a:pt x="9772734" y="1492853"/>
                </a:moveTo>
                <a:lnTo>
                  <a:pt x="9772734" y="1209749"/>
                </a:lnTo>
                <a:lnTo>
                  <a:pt x="10107390" y="1209749"/>
                </a:lnTo>
                <a:lnTo>
                  <a:pt x="10107390" y="1492853"/>
                </a:lnTo>
                <a:close/>
                <a:moveTo>
                  <a:pt x="9772734" y="1789662"/>
                </a:moveTo>
                <a:lnTo>
                  <a:pt x="9772734" y="1506569"/>
                </a:lnTo>
                <a:lnTo>
                  <a:pt x="10107390" y="1506569"/>
                </a:lnTo>
                <a:lnTo>
                  <a:pt x="10107390" y="1789662"/>
                </a:lnTo>
                <a:close/>
                <a:moveTo>
                  <a:pt x="9772734" y="2086472"/>
                </a:moveTo>
                <a:lnTo>
                  <a:pt x="9772734" y="1803368"/>
                </a:lnTo>
                <a:lnTo>
                  <a:pt x="10107390" y="1803368"/>
                </a:lnTo>
                <a:lnTo>
                  <a:pt x="10107390" y="2086472"/>
                </a:lnTo>
                <a:close/>
                <a:moveTo>
                  <a:pt x="9772734" y="2383292"/>
                </a:moveTo>
                <a:lnTo>
                  <a:pt x="9772734" y="2100188"/>
                </a:lnTo>
                <a:lnTo>
                  <a:pt x="10107390" y="2100188"/>
                </a:lnTo>
                <a:lnTo>
                  <a:pt x="10107390" y="2383292"/>
                </a:lnTo>
                <a:close/>
                <a:moveTo>
                  <a:pt x="9772734" y="2680112"/>
                </a:moveTo>
                <a:lnTo>
                  <a:pt x="9772734" y="2397008"/>
                </a:lnTo>
                <a:lnTo>
                  <a:pt x="10107390" y="2397008"/>
                </a:lnTo>
                <a:lnTo>
                  <a:pt x="10107390" y="2680112"/>
                </a:lnTo>
                <a:close/>
                <a:moveTo>
                  <a:pt x="9772734" y="2976922"/>
                </a:moveTo>
                <a:lnTo>
                  <a:pt x="9772734" y="2693828"/>
                </a:lnTo>
                <a:lnTo>
                  <a:pt x="10107390" y="2693828"/>
                </a:lnTo>
                <a:lnTo>
                  <a:pt x="10107390" y="2976922"/>
                </a:lnTo>
                <a:close/>
                <a:moveTo>
                  <a:pt x="9772734" y="3273742"/>
                </a:moveTo>
                <a:lnTo>
                  <a:pt x="9772734" y="2990638"/>
                </a:lnTo>
                <a:lnTo>
                  <a:pt x="10107390" y="2990638"/>
                </a:lnTo>
                <a:lnTo>
                  <a:pt x="10107390" y="3273742"/>
                </a:lnTo>
                <a:close/>
                <a:moveTo>
                  <a:pt x="9772734" y="3570541"/>
                </a:moveTo>
                <a:lnTo>
                  <a:pt x="9772734" y="3287447"/>
                </a:lnTo>
                <a:lnTo>
                  <a:pt x="10107390" y="3287447"/>
                </a:lnTo>
                <a:lnTo>
                  <a:pt x="10107390" y="3570541"/>
                </a:lnTo>
                <a:close/>
                <a:moveTo>
                  <a:pt x="9772734" y="3867361"/>
                </a:moveTo>
                <a:lnTo>
                  <a:pt x="9772734" y="3584257"/>
                </a:lnTo>
                <a:lnTo>
                  <a:pt x="10107390" y="3584257"/>
                </a:lnTo>
                <a:lnTo>
                  <a:pt x="10107390" y="3867361"/>
                </a:lnTo>
                <a:close/>
                <a:moveTo>
                  <a:pt x="9772734" y="4164171"/>
                </a:moveTo>
                <a:lnTo>
                  <a:pt x="9772734" y="3881077"/>
                </a:lnTo>
                <a:lnTo>
                  <a:pt x="10107390" y="3881077"/>
                </a:lnTo>
                <a:lnTo>
                  <a:pt x="10107390" y="4164171"/>
                </a:lnTo>
                <a:close/>
                <a:moveTo>
                  <a:pt x="9772734" y="4460991"/>
                </a:moveTo>
                <a:lnTo>
                  <a:pt x="9772734" y="4177897"/>
                </a:lnTo>
                <a:lnTo>
                  <a:pt x="10107390" y="4177897"/>
                </a:lnTo>
                <a:lnTo>
                  <a:pt x="10107390" y="4460991"/>
                </a:lnTo>
                <a:close/>
                <a:moveTo>
                  <a:pt x="9772734" y="4757811"/>
                </a:moveTo>
                <a:lnTo>
                  <a:pt x="9772734" y="4474707"/>
                </a:lnTo>
                <a:lnTo>
                  <a:pt x="10107390" y="4474707"/>
                </a:lnTo>
                <a:lnTo>
                  <a:pt x="10107390" y="4757811"/>
                </a:lnTo>
                <a:close/>
                <a:moveTo>
                  <a:pt x="9772734" y="5054610"/>
                </a:moveTo>
                <a:lnTo>
                  <a:pt x="9772734" y="4771516"/>
                </a:lnTo>
                <a:lnTo>
                  <a:pt x="10107390" y="4771516"/>
                </a:lnTo>
                <a:lnTo>
                  <a:pt x="10107390" y="5054610"/>
                </a:lnTo>
                <a:close/>
                <a:moveTo>
                  <a:pt x="9772734" y="5351441"/>
                </a:moveTo>
                <a:lnTo>
                  <a:pt x="9772734" y="5068337"/>
                </a:lnTo>
                <a:lnTo>
                  <a:pt x="10107390" y="5068337"/>
                </a:lnTo>
                <a:lnTo>
                  <a:pt x="10107390" y="5351441"/>
                </a:lnTo>
                <a:close/>
                <a:moveTo>
                  <a:pt x="9772734" y="5648250"/>
                </a:moveTo>
                <a:lnTo>
                  <a:pt x="9772734" y="5365157"/>
                </a:lnTo>
                <a:lnTo>
                  <a:pt x="10107390" y="5365157"/>
                </a:lnTo>
                <a:lnTo>
                  <a:pt x="10107390" y="5648250"/>
                </a:lnTo>
                <a:close/>
                <a:moveTo>
                  <a:pt x="9772734" y="5945060"/>
                </a:moveTo>
                <a:lnTo>
                  <a:pt x="9772734" y="5661966"/>
                </a:lnTo>
                <a:lnTo>
                  <a:pt x="10107390" y="5661966"/>
                </a:lnTo>
                <a:lnTo>
                  <a:pt x="10107390" y="5945060"/>
                </a:lnTo>
                <a:close/>
                <a:moveTo>
                  <a:pt x="9772734" y="6241880"/>
                </a:moveTo>
                <a:lnTo>
                  <a:pt x="9772734" y="5958776"/>
                </a:lnTo>
                <a:lnTo>
                  <a:pt x="10107390" y="5958776"/>
                </a:lnTo>
                <a:lnTo>
                  <a:pt x="10107390" y="6241880"/>
                </a:lnTo>
                <a:close/>
                <a:moveTo>
                  <a:pt x="9772734" y="6538690"/>
                </a:moveTo>
                <a:lnTo>
                  <a:pt x="9772734" y="6255596"/>
                </a:lnTo>
                <a:lnTo>
                  <a:pt x="10107390" y="6255596"/>
                </a:lnTo>
                <a:lnTo>
                  <a:pt x="10107390" y="6538690"/>
                </a:lnTo>
                <a:close/>
                <a:moveTo>
                  <a:pt x="9772734" y="6835499"/>
                </a:moveTo>
                <a:lnTo>
                  <a:pt x="9772734" y="6552406"/>
                </a:lnTo>
                <a:lnTo>
                  <a:pt x="10107390" y="6552406"/>
                </a:lnTo>
                <a:lnTo>
                  <a:pt x="10107390" y="6835499"/>
                </a:lnTo>
                <a:close/>
                <a:moveTo>
                  <a:pt x="9421844" y="305593"/>
                </a:moveTo>
                <a:lnTo>
                  <a:pt x="9421844" y="22489"/>
                </a:lnTo>
                <a:lnTo>
                  <a:pt x="9756520" y="22489"/>
                </a:lnTo>
                <a:lnTo>
                  <a:pt x="9756520" y="305593"/>
                </a:lnTo>
                <a:close/>
                <a:moveTo>
                  <a:pt x="9421844" y="602413"/>
                </a:moveTo>
                <a:lnTo>
                  <a:pt x="9421844" y="319309"/>
                </a:lnTo>
                <a:lnTo>
                  <a:pt x="9756520" y="319309"/>
                </a:lnTo>
                <a:lnTo>
                  <a:pt x="9756520" y="602413"/>
                </a:lnTo>
                <a:close/>
                <a:moveTo>
                  <a:pt x="9421844" y="899223"/>
                </a:moveTo>
                <a:lnTo>
                  <a:pt x="9421844" y="616129"/>
                </a:lnTo>
                <a:lnTo>
                  <a:pt x="9756520" y="616129"/>
                </a:lnTo>
                <a:lnTo>
                  <a:pt x="9756520" y="899223"/>
                </a:lnTo>
                <a:close/>
                <a:moveTo>
                  <a:pt x="9421844" y="1196033"/>
                </a:moveTo>
                <a:lnTo>
                  <a:pt x="9421844" y="912928"/>
                </a:lnTo>
                <a:lnTo>
                  <a:pt x="9756520" y="912928"/>
                </a:lnTo>
                <a:lnTo>
                  <a:pt x="9756520" y="1196033"/>
                </a:lnTo>
                <a:close/>
                <a:moveTo>
                  <a:pt x="9421844" y="1492853"/>
                </a:moveTo>
                <a:lnTo>
                  <a:pt x="9421844" y="1209749"/>
                </a:lnTo>
                <a:lnTo>
                  <a:pt x="9756520" y="1209749"/>
                </a:lnTo>
                <a:lnTo>
                  <a:pt x="9756520" y="1492853"/>
                </a:lnTo>
                <a:close/>
                <a:moveTo>
                  <a:pt x="9421844" y="1789662"/>
                </a:moveTo>
                <a:lnTo>
                  <a:pt x="9421844" y="1506569"/>
                </a:lnTo>
                <a:lnTo>
                  <a:pt x="9756520" y="1506569"/>
                </a:lnTo>
                <a:lnTo>
                  <a:pt x="9756520" y="1789662"/>
                </a:lnTo>
                <a:close/>
                <a:moveTo>
                  <a:pt x="9421844" y="2086472"/>
                </a:moveTo>
                <a:lnTo>
                  <a:pt x="9421844" y="1803368"/>
                </a:lnTo>
                <a:lnTo>
                  <a:pt x="9756520" y="1803368"/>
                </a:lnTo>
                <a:lnTo>
                  <a:pt x="9756520" y="2086472"/>
                </a:lnTo>
                <a:close/>
                <a:moveTo>
                  <a:pt x="9421844" y="2383292"/>
                </a:moveTo>
                <a:lnTo>
                  <a:pt x="9421844" y="2100188"/>
                </a:lnTo>
                <a:lnTo>
                  <a:pt x="9756520" y="2100188"/>
                </a:lnTo>
                <a:lnTo>
                  <a:pt x="9756520" y="2383292"/>
                </a:lnTo>
                <a:close/>
                <a:moveTo>
                  <a:pt x="9421844" y="2680112"/>
                </a:moveTo>
                <a:lnTo>
                  <a:pt x="9421844" y="2397008"/>
                </a:lnTo>
                <a:lnTo>
                  <a:pt x="9756520" y="2397008"/>
                </a:lnTo>
                <a:lnTo>
                  <a:pt x="9756520" y="2680112"/>
                </a:lnTo>
                <a:close/>
                <a:moveTo>
                  <a:pt x="9421844" y="2976922"/>
                </a:moveTo>
                <a:lnTo>
                  <a:pt x="9421844" y="2693828"/>
                </a:lnTo>
                <a:lnTo>
                  <a:pt x="9756520" y="2693828"/>
                </a:lnTo>
                <a:lnTo>
                  <a:pt x="9756520" y="2976922"/>
                </a:lnTo>
                <a:close/>
                <a:moveTo>
                  <a:pt x="9421844" y="3273742"/>
                </a:moveTo>
                <a:lnTo>
                  <a:pt x="9421844" y="2990638"/>
                </a:lnTo>
                <a:lnTo>
                  <a:pt x="9756520" y="2990638"/>
                </a:lnTo>
                <a:lnTo>
                  <a:pt x="9756520" y="3273742"/>
                </a:lnTo>
                <a:close/>
                <a:moveTo>
                  <a:pt x="9421844" y="3570541"/>
                </a:moveTo>
                <a:lnTo>
                  <a:pt x="9421844" y="3287447"/>
                </a:lnTo>
                <a:lnTo>
                  <a:pt x="9756520" y="3287447"/>
                </a:lnTo>
                <a:lnTo>
                  <a:pt x="9756520" y="3570541"/>
                </a:lnTo>
                <a:close/>
                <a:moveTo>
                  <a:pt x="9421844" y="3867361"/>
                </a:moveTo>
                <a:lnTo>
                  <a:pt x="9421844" y="3584257"/>
                </a:lnTo>
                <a:lnTo>
                  <a:pt x="9756520" y="3584257"/>
                </a:lnTo>
                <a:lnTo>
                  <a:pt x="9756520" y="3867361"/>
                </a:lnTo>
                <a:close/>
                <a:moveTo>
                  <a:pt x="9421844" y="4164171"/>
                </a:moveTo>
                <a:lnTo>
                  <a:pt x="9421844" y="3881077"/>
                </a:lnTo>
                <a:lnTo>
                  <a:pt x="9756520" y="3881077"/>
                </a:lnTo>
                <a:lnTo>
                  <a:pt x="9756520" y="4164171"/>
                </a:lnTo>
                <a:close/>
                <a:moveTo>
                  <a:pt x="9421844" y="4460991"/>
                </a:moveTo>
                <a:lnTo>
                  <a:pt x="9421844" y="4177897"/>
                </a:lnTo>
                <a:lnTo>
                  <a:pt x="9756520" y="4177897"/>
                </a:lnTo>
                <a:lnTo>
                  <a:pt x="9756520" y="4460991"/>
                </a:lnTo>
                <a:close/>
                <a:moveTo>
                  <a:pt x="9421844" y="4757811"/>
                </a:moveTo>
                <a:lnTo>
                  <a:pt x="9421844" y="4474707"/>
                </a:lnTo>
                <a:lnTo>
                  <a:pt x="9756520" y="4474707"/>
                </a:lnTo>
                <a:lnTo>
                  <a:pt x="9756520" y="4757811"/>
                </a:lnTo>
                <a:close/>
                <a:moveTo>
                  <a:pt x="9421844" y="5054610"/>
                </a:moveTo>
                <a:lnTo>
                  <a:pt x="9421844" y="4771516"/>
                </a:lnTo>
                <a:lnTo>
                  <a:pt x="9756520" y="4771516"/>
                </a:lnTo>
                <a:lnTo>
                  <a:pt x="9756520" y="5054610"/>
                </a:lnTo>
                <a:close/>
                <a:moveTo>
                  <a:pt x="9421844" y="5351441"/>
                </a:moveTo>
                <a:lnTo>
                  <a:pt x="9421844" y="5068337"/>
                </a:lnTo>
                <a:lnTo>
                  <a:pt x="9756520" y="5068337"/>
                </a:lnTo>
                <a:lnTo>
                  <a:pt x="9756520" y="5351441"/>
                </a:lnTo>
                <a:close/>
                <a:moveTo>
                  <a:pt x="9421844" y="5648250"/>
                </a:moveTo>
                <a:lnTo>
                  <a:pt x="9421844" y="5365157"/>
                </a:lnTo>
                <a:lnTo>
                  <a:pt x="9756520" y="5365157"/>
                </a:lnTo>
                <a:lnTo>
                  <a:pt x="9756520" y="5648250"/>
                </a:lnTo>
                <a:close/>
                <a:moveTo>
                  <a:pt x="9421844" y="5945060"/>
                </a:moveTo>
                <a:lnTo>
                  <a:pt x="9421844" y="5661966"/>
                </a:lnTo>
                <a:lnTo>
                  <a:pt x="9756520" y="5661966"/>
                </a:lnTo>
                <a:lnTo>
                  <a:pt x="9756520" y="5945060"/>
                </a:lnTo>
                <a:close/>
                <a:moveTo>
                  <a:pt x="9421844" y="6241880"/>
                </a:moveTo>
                <a:lnTo>
                  <a:pt x="9421844" y="5958776"/>
                </a:lnTo>
                <a:lnTo>
                  <a:pt x="9756520" y="5958776"/>
                </a:lnTo>
                <a:lnTo>
                  <a:pt x="9756520" y="6241880"/>
                </a:lnTo>
                <a:close/>
                <a:moveTo>
                  <a:pt x="9421844" y="6538690"/>
                </a:moveTo>
                <a:lnTo>
                  <a:pt x="9421844" y="6255596"/>
                </a:lnTo>
                <a:lnTo>
                  <a:pt x="9756520" y="6255596"/>
                </a:lnTo>
                <a:lnTo>
                  <a:pt x="9756520" y="6538690"/>
                </a:lnTo>
                <a:close/>
                <a:moveTo>
                  <a:pt x="9421844" y="6835499"/>
                </a:moveTo>
                <a:lnTo>
                  <a:pt x="9421844" y="6552406"/>
                </a:lnTo>
                <a:lnTo>
                  <a:pt x="9756520" y="6552406"/>
                </a:lnTo>
                <a:lnTo>
                  <a:pt x="9756520" y="6835499"/>
                </a:lnTo>
                <a:close/>
                <a:moveTo>
                  <a:pt x="9070964" y="305593"/>
                </a:moveTo>
                <a:lnTo>
                  <a:pt x="9070964" y="22489"/>
                </a:lnTo>
                <a:lnTo>
                  <a:pt x="9405630" y="22489"/>
                </a:lnTo>
                <a:lnTo>
                  <a:pt x="9405630" y="305593"/>
                </a:lnTo>
                <a:close/>
                <a:moveTo>
                  <a:pt x="9070964" y="602413"/>
                </a:moveTo>
                <a:lnTo>
                  <a:pt x="9070964" y="319309"/>
                </a:lnTo>
                <a:lnTo>
                  <a:pt x="9405630" y="319309"/>
                </a:lnTo>
                <a:lnTo>
                  <a:pt x="9405630" y="602413"/>
                </a:lnTo>
                <a:close/>
                <a:moveTo>
                  <a:pt x="9070964" y="899223"/>
                </a:moveTo>
                <a:lnTo>
                  <a:pt x="9070964" y="616129"/>
                </a:lnTo>
                <a:lnTo>
                  <a:pt x="9405630" y="616129"/>
                </a:lnTo>
                <a:lnTo>
                  <a:pt x="9405630" y="899223"/>
                </a:lnTo>
                <a:close/>
                <a:moveTo>
                  <a:pt x="9070964" y="1196033"/>
                </a:moveTo>
                <a:lnTo>
                  <a:pt x="9070964" y="912928"/>
                </a:lnTo>
                <a:lnTo>
                  <a:pt x="9405630" y="912928"/>
                </a:lnTo>
                <a:lnTo>
                  <a:pt x="9405630" y="1196033"/>
                </a:lnTo>
                <a:close/>
                <a:moveTo>
                  <a:pt x="9070964" y="1492853"/>
                </a:moveTo>
                <a:lnTo>
                  <a:pt x="9070964" y="1209749"/>
                </a:lnTo>
                <a:lnTo>
                  <a:pt x="9405630" y="1209749"/>
                </a:lnTo>
                <a:lnTo>
                  <a:pt x="9405630" y="1492853"/>
                </a:lnTo>
                <a:close/>
                <a:moveTo>
                  <a:pt x="9070964" y="1789662"/>
                </a:moveTo>
                <a:lnTo>
                  <a:pt x="9070964" y="1506569"/>
                </a:lnTo>
                <a:lnTo>
                  <a:pt x="9405630" y="1506569"/>
                </a:lnTo>
                <a:lnTo>
                  <a:pt x="9405630" y="1789662"/>
                </a:lnTo>
                <a:close/>
                <a:moveTo>
                  <a:pt x="9070964" y="2086472"/>
                </a:moveTo>
                <a:lnTo>
                  <a:pt x="9070964" y="1803368"/>
                </a:lnTo>
                <a:lnTo>
                  <a:pt x="9405630" y="1803368"/>
                </a:lnTo>
                <a:lnTo>
                  <a:pt x="9405630" y="2086472"/>
                </a:lnTo>
                <a:close/>
                <a:moveTo>
                  <a:pt x="9070964" y="2383292"/>
                </a:moveTo>
                <a:lnTo>
                  <a:pt x="9070964" y="2100188"/>
                </a:lnTo>
                <a:lnTo>
                  <a:pt x="9405630" y="2100188"/>
                </a:lnTo>
                <a:lnTo>
                  <a:pt x="9405630" y="2383292"/>
                </a:lnTo>
                <a:close/>
                <a:moveTo>
                  <a:pt x="9070964" y="2680112"/>
                </a:moveTo>
                <a:lnTo>
                  <a:pt x="9070964" y="2397008"/>
                </a:lnTo>
                <a:lnTo>
                  <a:pt x="9405630" y="2397008"/>
                </a:lnTo>
                <a:lnTo>
                  <a:pt x="9405630" y="2680112"/>
                </a:lnTo>
                <a:close/>
                <a:moveTo>
                  <a:pt x="9070964" y="2976922"/>
                </a:moveTo>
                <a:lnTo>
                  <a:pt x="9070964" y="2693828"/>
                </a:lnTo>
                <a:lnTo>
                  <a:pt x="9405630" y="2693828"/>
                </a:lnTo>
                <a:lnTo>
                  <a:pt x="9405630" y="2976922"/>
                </a:lnTo>
                <a:close/>
                <a:moveTo>
                  <a:pt x="9070964" y="3273742"/>
                </a:moveTo>
                <a:lnTo>
                  <a:pt x="9070964" y="2990638"/>
                </a:lnTo>
                <a:lnTo>
                  <a:pt x="9405630" y="2990638"/>
                </a:lnTo>
                <a:lnTo>
                  <a:pt x="9405630" y="3273742"/>
                </a:lnTo>
                <a:close/>
                <a:moveTo>
                  <a:pt x="9070964" y="3570541"/>
                </a:moveTo>
                <a:lnTo>
                  <a:pt x="9070964" y="3287447"/>
                </a:lnTo>
                <a:lnTo>
                  <a:pt x="9405630" y="3287447"/>
                </a:lnTo>
                <a:lnTo>
                  <a:pt x="9405630" y="3570541"/>
                </a:lnTo>
                <a:close/>
                <a:moveTo>
                  <a:pt x="9070964" y="3867361"/>
                </a:moveTo>
                <a:lnTo>
                  <a:pt x="9070964" y="3584257"/>
                </a:lnTo>
                <a:lnTo>
                  <a:pt x="9405630" y="3584257"/>
                </a:lnTo>
                <a:lnTo>
                  <a:pt x="9405630" y="3867361"/>
                </a:lnTo>
                <a:close/>
                <a:moveTo>
                  <a:pt x="9070964" y="4164171"/>
                </a:moveTo>
                <a:lnTo>
                  <a:pt x="9070964" y="3881077"/>
                </a:lnTo>
                <a:lnTo>
                  <a:pt x="9405630" y="3881077"/>
                </a:lnTo>
                <a:lnTo>
                  <a:pt x="9405630" y="4164171"/>
                </a:lnTo>
                <a:close/>
                <a:moveTo>
                  <a:pt x="9070964" y="4460991"/>
                </a:moveTo>
                <a:lnTo>
                  <a:pt x="9070964" y="4177897"/>
                </a:lnTo>
                <a:lnTo>
                  <a:pt x="9405630" y="4177897"/>
                </a:lnTo>
                <a:lnTo>
                  <a:pt x="9405630" y="4460991"/>
                </a:lnTo>
                <a:close/>
                <a:moveTo>
                  <a:pt x="9070964" y="4757811"/>
                </a:moveTo>
                <a:lnTo>
                  <a:pt x="9070964" y="4474707"/>
                </a:lnTo>
                <a:lnTo>
                  <a:pt x="9405630" y="4474707"/>
                </a:lnTo>
                <a:lnTo>
                  <a:pt x="9405630" y="4757811"/>
                </a:lnTo>
                <a:close/>
                <a:moveTo>
                  <a:pt x="9070964" y="5054610"/>
                </a:moveTo>
                <a:lnTo>
                  <a:pt x="9070964" y="4771516"/>
                </a:lnTo>
                <a:lnTo>
                  <a:pt x="9405630" y="4771516"/>
                </a:lnTo>
                <a:lnTo>
                  <a:pt x="9405630" y="5054610"/>
                </a:lnTo>
                <a:close/>
                <a:moveTo>
                  <a:pt x="9070964" y="5351441"/>
                </a:moveTo>
                <a:lnTo>
                  <a:pt x="9070964" y="5068337"/>
                </a:lnTo>
                <a:lnTo>
                  <a:pt x="9405630" y="5068337"/>
                </a:lnTo>
                <a:lnTo>
                  <a:pt x="9405630" y="5351441"/>
                </a:lnTo>
                <a:close/>
                <a:moveTo>
                  <a:pt x="9070964" y="5648250"/>
                </a:moveTo>
                <a:lnTo>
                  <a:pt x="9070964" y="5365157"/>
                </a:lnTo>
                <a:lnTo>
                  <a:pt x="9405630" y="5365157"/>
                </a:lnTo>
                <a:lnTo>
                  <a:pt x="9405630" y="5648250"/>
                </a:lnTo>
                <a:close/>
                <a:moveTo>
                  <a:pt x="9070964" y="5945060"/>
                </a:moveTo>
                <a:lnTo>
                  <a:pt x="9070964" y="5661966"/>
                </a:lnTo>
                <a:lnTo>
                  <a:pt x="9405630" y="5661966"/>
                </a:lnTo>
                <a:lnTo>
                  <a:pt x="9405630" y="5945060"/>
                </a:lnTo>
                <a:close/>
                <a:moveTo>
                  <a:pt x="9070964" y="6241880"/>
                </a:moveTo>
                <a:lnTo>
                  <a:pt x="9070964" y="5958776"/>
                </a:lnTo>
                <a:lnTo>
                  <a:pt x="9405630" y="5958776"/>
                </a:lnTo>
                <a:lnTo>
                  <a:pt x="9405630" y="6241880"/>
                </a:lnTo>
                <a:close/>
                <a:moveTo>
                  <a:pt x="9070964" y="6538690"/>
                </a:moveTo>
                <a:lnTo>
                  <a:pt x="9070964" y="6255596"/>
                </a:lnTo>
                <a:lnTo>
                  <a:pt x="9405630" y="6255596"/>
                </a:lnTo>
                <a:lnTo>
                  <a:pt x="9405630" y="6538690"/>
                </a:lnTo>
                <a:close/>
                <a:moveTo>
                  <a:pt x="9070964" y="6835499"/>
                </a:moveTo>
                <a:lnTo>
                  <a:pt x="9070964" y="6552406"/>
                </a:lnTo>
                <a:lnTo>
                  <a:pt x="9405630" y="6552406"/>
                </a:lnTo>
                <a:lnTo>
                  <a:pt x="9405630" y="6835499"/>
                </a:lnTo>
                <a:close/>
                <a:moveTo>
                  <a:pt x="8720094" y="305593"/>
                </a:moveTo>
                <a:lnTo>
                  <a:pt x="8720094" y="22489"/>
                </a:lnTo>
                <a:lnTo>
                  <a:pt x="9054761" y="22489"/>
                </a:lnTo>
                <a:lnTo>
                  <a:pt x="9054761" y="305593"/>
                </a:lnTo>
                <a:close/>
                <a:moveTo>
                  <a:pt x="8720094" y="602413"/>
                </a:moveTo>
                <a:lnTo>
                  <a:pt x="8720094" y="319309"/>
                </a:lnTo>
                <a:lnTo>
                  <a:pt x="9054761" y="319309"/>
                </a:lnTo>
                <a:lnTo>
                  <a:pt x="9054761" y="602413"/>
                </a:lnTo>
                <a:close/>
                <a:moveTo>
                  <a:pt x="8720094" y="899223"/>
                </a:moveTo>
                <a:lnTo>
                  <a:pt x="8720094" y="616129"/>
                </a:lnTo>
                <a:lnTo>
                  <a:pt x="9054761" y="616129"/>
                </a:lnTo>
                <a:lnTo>
                  <a:pt x="9054761" y="899223"/>
                </a:lnTo>
                <a:close/>
                <a:moveTo>
                  <a:pt x="8720094" y="1196033"/>
                </a:moveTo>
                <a:lnTo>
                  <a:pt x="8720094" y="912928"/>
                </a:lnTo>
                <a:lnTo>
                  <a:pt x="9054761" y="912928"/>
                </a:lnTo>
                <a:lnTo>
                  <a:pt x="9054761" y="1196033"/>
                </a:lnTo>
                <a:close/>
                <a:moveTo>
                  <a:pt x="8720094" y="1492853"/>
                </a:moveTo>
                <a:lnTo>
                  <a:pt x="8720094" y="1209749"/>
                </a:lnTo>
                <a:lnTo>
                  <a:pt x="9054761" y="1209749"/>
                </a:lnTo>
                <a:lnTo>
                  <a:pt x="9054761" y="1492853"/>
                </a:lnTo>
                <a:close/>
                <a:moveTo>
                  <a:pt x="8720094" y="1789662"/>
                </a:moveTo>
                <a:lnTo>
                  <a:pt x="8720094" y="1506569"/>
                </a:lnTo>
                <a:lnTo>
                  <a:pt x="9054761" y="1506569"/>
                </a:lnTo>
                <a:lnTo>
                  <a:pt x="9054761" y="1789662"/>
                </a:lnTo>
                <a:close/>
                <a:moveTo>
                  <a:pt x="8720094" y="2086472"/>
                </a:moveTo>
                <a:lnTo>
                  <a:pt x="8720094" y="1803368"/>
                </a:lnTo>
                <a:lnTo>
                  <a:pt x="9054761" y="1803368"/>
                </a:lnTo>
                <a:lnTo>
                  <a:pt x="9054761" y="2086472"/>
                </a:lnTo>
                <a:close/>
                <a:moveTo>
                  <a:pt x="8720094" y="2383292"/>
                </a:moveTo>
                <a:lnTo>
                  <a:pt x="8720094" y="2100188"/>
                </a:lnTo>
                <a:lnTo>
                  <a:pt x="9054761" y="2100188"/>
                </a:lnTo>
                <a:lnTo>
                  <a:pt x="9054761" y="2383292"/>
                </a:lnTo>
                <a:close/>
                <a:moveTo>
                  <a:pt x="8720094" y="2680112"/>
                </a:moveTo>
                <a:lnTo>
                  <a:pt x="8720094" y="2397008"/>
                </a:lnTo>
                <a:lnTo>
                  <a:pt x="9054761" y="2397008"/>
                </a:lnTo>
                <a:lnTo>
                  <a:pt x="9054761" y="2680112"/>
                </a:lnTo>
                <a:close/>
                <a:moveTo>
                  <a:pt x="8720094" y="2976922"/>
                </a:moveTo>
                <a:lnTo>
                  <a:pt x="8720094" y="2693828"/>
                </a:lnTo>
                <a:lnTo>
                  <a:pt x="9054761" y="2693828"/>
                </a:lnTo>
                <a:lnTo>
                  <a:pt x="9054761" y="2976922"/>
                </a:lnTo>
                <a:close/>
                <a:moveTo>
                  <a:pt x="8720094" y="3273742"/>
                </a:moveTo>
                <a:lnTo>
                  <a:pt x="8720094" y="2990638"/>
                </a:lnTo>
                <a:lnTo>
                  <a:pt x="9054761" y="2990638"/>
                </a:lnTo>
                <a:lnTo>
                  <a:pt x="9054761" y="3273742"/>
                </a:lnTo>
                <a:close/>
                <a:moveTo>
                  <a:pt x="8720094" y="3570541"/>
                </a:moveTo>
                <a:lnTo>
                  <a:pt x="8720094" y="3287447"/>
                </a:lnTo>
                <a:lnTo>
                  <a:pt x="9054761" y="3287447"/>
                </a:lnTo>
                <a:lnTo>
                  <a:pt x="9054761" y="3570541"/>
                </a:lnTo>
                <a:close/>
                <a:moveTo>
                  <a:pt x="8720094" y="3867361"/>
                </a:moveTo>
                <a:lnTo>
                  <a:pt x="8720094" y="3584257"/>
                </a:lnTo>
                <a:lnTo>
                  <a:pt x="9054761" y="3584257"/>
                </a:lnTo>
                <a:lnTo>
                  <a:pt x="9054761" y="3867361"/>
                </a:lnTo>
                <a:close/>
                <a:moveTo>
                  <a:pt x="8720094" y="4164171"/>
                </a:moveTo>
                <a:lnTo>
                  <a:pt x="8720094" y="3881077"/>
                </a:lnTo>
                <a:lnTo>
                  <a:pt x="9054761" y="3881077"/>
                </a:lnTo>
                <a:lnTo>
                  <a:pt x="9054761" y="4164171"/>
                </a:lnTo>
                <a:close/>
                <a:moveTo>
                  <a:pt x="8720094" y="4460991"/>
                </a:moveTo>
                <a:lnTo>
                  <a:pt x="8720094" y="4177897"/>
                </a:lnTo>
                <a:lnTo>
                  <a:pt x="9054761" y="4177897"/>
                </a:lnTo>
                <a:lnTo>
                  <a:pt x="9054761" y="4460991"/>
                </a:lnTo>
                <a:close/>
                <a:moveTo>
                  <a:pt x="8720094" y="4757811"/>
                </a:moveTo>
                <a:lnTo>
                  <a:pt x="8720094" y="4474707"/>
                </a:lnTo>
                <a:lnTo>
                  <a:pt x="9054761" y="4474707"/>
                </a:lnTo>
                <a:lnTo>
                  <a:pt x="9054761" y="4757811"/>
                </a:lnTo>
                <a:close/>
                <a:moveTo>
                  <a:pt x="8720094" y="5054610"/>
                </a:moveTo>
                <a:lnTo>
                  <a:pt x="8720094" y="4771516"/>
                </a:lnTo>
                <a:lnTo>
                  <a:pt x="9054761" y="4771516"/>
                </a:lnTo>
                <a:lnTo>
                  <a:pt x="9054761" y="5054610"/>
                </a:lnTo>
                <a:close/>
                <a:moveTo>
                  <a:pt x="8720094" y="5351441"/>
                </a:moveTo>
                <a:lnTo>
                  <a:pt x="8720094" y="5068337"/>
                </a:lnTo>
                <a:lnTo>
                  <a:pt x="9054761" y="5068337"/>
                </a:lnTo>
                <a:lnTo>
                  <a:pt x="9054761" y="5351441"/>
                </a:lnTo>
                <a:close/>
                <a:moveTo>
                  <a:pt x="8720094" y="5648250"/>
                </a:moveTo>
                <a:lnTo>
                  <a:pt x="8720094" y="5365157"/>
                </a:lnTo>
                <a:lnTo>
                  <a:pt x="9054761" y="5365157"/>
                </a:lnTo>
                <a:lnTo>
                  <a:pt x="9054761" y="5648250"/>
                </a:lnTo>
                <a:close/>
                <a:moveTo>
                  <a:pt x="8720094" y="5945060"/>
                </a:moveTo>
                <a:lnTo>
                  <a:pt x="8720094" y="5661966"/>
                </a:lnTo>
                <a:lnTo>
                  <a:pt x="9054761" y="5661966"/>
                </a:lnTo>
                <a:lnTo>
                  <a:pt x="9054761" y="5945060"/>
                </a:lnTo>
                <a:close/>
                <a:moveTo>
                  <a:pt x="8720094" y="6241880"/>
                </a:moveTo>
                <a:lnTo>
                  <a:pt x="8720094" y="5958776"/>
                </a:lnTo>
                <a:lnTo>
                  <a:pt x="9054761" y="5958776"/>
                </a:lnTo>
                <a:lnTo>
                  <a:pt x="9054761" y="6241880"/>
                </a:lnTo>
                <a:close/>
                <a:moveTo>
                  <a:pt x="8720094" y="6538690"/>
                </a:moveTo>
                <a:lnTo>
                  <a:pt x="8720094" y="6255596"/>
                </a:lnTo>
                <a:lnTo>
                  <a:pt x="9054761" y="6255596"/>
                </a:lnTo>
                <a:lnTo>
                  <a:pt x="9054761" y="6538690"/>
                </a:lnTo>
                <a:close/>
                <a:moveTo>
                  <a:pt x="8720094" y="6835499"/>
                </a:moveTo>
                <a:lnTo>
                  <a:pt x="8720094" y="6552406"/>
                </a:lnTo>
                <a:lnTo>
                  <a:pt x="9054761" y="6552406"/>
                </a:lnTo>
                <a:lnTo>
                  <a:pt x="9054761" y="6835499"/>
                </a:lnTo>
                <a:close/>
                <a:moveTo>
                  <a:pt x="8369204" y="305593"/>
                </a:moveTo>
                <a:lnTo>
                  <a:pt x="8369204" y="22489"/>
                </a:lnTo>
                <a:lnTo>
                  <a:pt x="8703881" y="22489"/>
                </a:lnTo>
                <a:lnTo>
                  <a:pt x="8703881" y="305593"/>
                </a:lnTo>
                <a:close/>
                <a:moveTo>
                  <a:pt x="8369204" y="602413"/>
                </a:moveTo>
                <a:lnTo>
                  <a:pt x="8369204" y="319309"/>
                </a:lnTo>
                <a:lnTo>
                  <a:pt x="8703881" y="319309"/>
                </a:lnTo>
                <a:lnTo>
                  <a:pt x="8703881" y="602413"/>
                </a:lnTo>
                <a:close/>
                <a:moveTo>
                  <a:pt x="8369204" y="899223"/>
                </a:moveTo>
                <a:lnTo>
                  <a:pt x="8369204" y="616129"/>
                </a:lnTo>
                <a:lnTo>
                  <a:pt x="8703881" y="616129"/>
                </a:lnTo>
                <a:lnTo>
                  <a:pt x="8703881" y="899223"/>
                </a:lnTo>
                <a:close/>
                <a:moveTo>
                  <a:pt x="8369204" y="1196033"/>
                </a:moveTo>
                <a:lnTo>
                  <a:pt x="8369204" y="912928"/>
                </a:lnTo>
                <a:lnTo>
                  <a:pt x="8703881" y="912928"/>
                </a:lnTo>
                <a:lnTo>
                  <a:pt x="8703881" y="1196033"/>
                </a:lnTo>
                <a:close/>
                <a:moveTo>
                  <a:pt x="8369204" y="1492853"/>
                </a:moveTo>
                <a:lnTo>
                  <a:pt x="8369204" y="1209749"/>
                </a:lnTo>
                <a:lnTo>
                  <a:pt x="8703881" y="1209749"/>
                </a:lnTo>
                <a:lnTo>
                  <a:pt x="8703881" y="1492853"/>
                </a:lnTo>
                <a:close/>
                <a:moveTo>
                  <a:pt x="8369204" y="1789662"/>
                </a:moveTo>
                <a:lnTo>
                  <a:pt x="8369204" y="1506569"/>
                </a:lnTo>
                <a:lnTo>
                  <a:pt x="8703881" y="1506569"/>
                </a:lnTo>
                <a:lnTo>
                  <a:pt x="8703881" y="1789662"/>
                </a:lnTo>
                <a:close/>
                <a:moveTo>
                  <a:pt x="8369204" y="2086472"/>
                </a:moveTo>
                <a:lnTo>
                  <a:pt x="8369204" y="1803368"/>
                </a:lnTo>
                <a:lnTo>
                  <a:pt x="8703881" y="1803368"/>
                </a:lnTo>
                <a:lnTo>
                  <a:pt x="8703881" y="2086472"/>
                </a:lnTo>
                <a:close/>
                <a:moveTo>
                  <a:pt x="8369204" y="2383292"/>
                </a:moveTo>
                <a:lnTo>
                  <a:pt x="8369204" y="2100188"/>
                </a:lnTo>
                <a:lnTo>
                  <a:pt x="8703881" y="2100188"/>
                </a:lnTo>
                <a:lnTo>
                  <a:pt x="8703881" y="2383292"/>
                </a:lnTo>
                <a:close/>
                <a:moveTo>
                  <a:pt x="8369204" y="2680112"/>
                </a:moveTo>
                <a:lnTo>
                  <a:pt x="8369204" y="2397008"/>
                </a:lnTo>
                <a:lnTo>
                  <a:pt x="8703881" y="2397008"/>
                </a:lnTo>
                <a:lnTo>
                  <a:pt x="8703881" y="2680112"/>
                </a:lnTo>
                <a:close/>
                <a:moveTo>
                  <a:pt x="8369204" y="2976922"/>
                </a:moveTo>
                <a:lnTo>
                  <a:pt x="8369204" y="2693828"/>
                </a:lnTo>
                <a:lnTo>
                  <a:pt x="8703881" y="2693828"/>
                </a:lnTo>
                <a:lnTo>
                  <a:pt x="8703881" y="2976922"/>
                </a:lnTo>
                <a:close/>
                <a:moveTo>
                  <a:pt x="8369204" y="3273742"/>
                </a:moveTo>
                <a:lnTo>
                  <a:pt x="8369204" y="2990638"/>
                </a:lnTo>
                <a:lnTo>
                  <a:pt x="8703881" y="2990638"/>
                </a:lnTo>
                <a:lnTo>
                  <a:pt x="8703881" y="3273742"/>
                </a:lnTo>
                <a:close/>
                <a:moveTo>
                  <a:pt x="8369204" y="3570541"/>
                </a:moveTo>
                <a:lnTo>
                  <a:pt x="8369204" y="3287447"/>
                </a:lnTo>
                <a:lnTo>
                  <a:pt x="8703881" y="3287447"/>
                </a:lnTo>
                <a:lnTo>
                  <a:pt x="8703881" y="3570541"/>
                </a:lnTo>
                <a:close/>
                <a:moveTo>
                  <a:pt x="8369204" y="3867361"/>
                </a:moveTo>
                <a:lnTo>
                  <a:pt x="8369204" y="3584257"/>
                </a:lnTo>
                <a:lnTo>
                  <a:pt x="8703881" y="3584257"/>
                </a:lnTo>
                <a:lnTo>
                  <a:pt x="8703881" y="3867361"/>
                </a:lnTo>
                <a:close/>
                <a:moveTo>
                  <a:pt x="8369204" y="4164171"/>
                </a:moveTo>
                <a:lnTo>
                  <a:pt x="8369204" y="3881077"/>
                </a:lnTo>
                <a:lnTo>
                  <a:pt x="8703881" y="3881077"/>
                </a:lnTo>
                <a:lnTo>
                  <a:pt x="8703881" y="4164171"/>
                </a:lnTo>
                <a:close/>
                <a:moveTo>
                  <a:pt x="8369204" y="4460991"/>
                </a:moveTo>
                <a:lnTo>
                  <a:pt x="8369204" y="4177897"/>
                </a:lnTo>
                <a:lnTo>
                  <a:pt x="8703881" y="4177897"/>
                </a:lnTo>
                <a:lnTo>
                  <a:pt x="8703881" y="4460991"/>
                </a:lnTo>
                <a:close/>
                <a:moveTo>
                  <a:pt x="8369204" y="4757811"/>
                </a:moveTo>
                <a:lnTo>
                  <a:pt x="8369204" y="4474707"/>
                </a:lnTo>
                <a:lnTo>
                  <a:pt x="8703881" y="4474707"/>
                </a:lnTo>
                <a:lnTo>
                  <a:pt x="8703881" y="4757811"/>
                </a:lnTo>
                <a:close/>
                <a:moveTo>
                  <a:pt x="8369204" y="5054610"/>
                </a:moveTo>
                <a:lnTo>
                  <a:pt x="8369204" y="4771516"/>
                </a:lnTo>
                <a:lnTo>
                  <a:pt x="8703881" y="4771516"/>
                </a:lnTo>
                <a:lnTo>
                  <a:pt x="8703881" y="5054610"/>
                </a:lnTo>
                <a:close/>
                <a:moveTo>
                  <a:pt x="8369204" y="5351441"/>
                </a:moveTo>
                <a:lnTo>
                  <a:pt x="8369204" y="5068337"/>
                </a:lnTo>
                <a:lnTo>
                  <a:pt x="8703881" y="5068337"/>
                </a:lnTo>
                <a:lnTo>
                  <a:pt x="8703881" y="5351441"/>
                </a:lnTo>
                <a:close/>
                <a:moveTo>
                  <a:pt x="8369204" y="5648250"/>
                </a:moveTo>
                <a:lnTo>
                  <a:pt x="8369204" y="5365157"/>
                </a:lnTo>
                <a:lnTo>
                  <a:pt x="8703881" y="5365157"/>
                </a:lnTo>
                <a:lnTo>
                  <a:pt x="8703881" y="5648250"/>
                </a:lnTo>
                <a:close/>
                <a:moveTo>
                  <a:pt x="8369204" y="5945060"/>
                </a:moveTo>
                <a:lnTo>
                  <a:pt x="8369204" y="5661966"/>
                </a:lnTo>
                <a:lnTo>
                  <a:pt x="8703881" y="5661966"/>
                </a:lnTo>
                <a:lnTo>
                  <a:pt x="8703881" y="5945060"/>
                </a:lnTo>
                <a:close/>
                <a:moveTo>
                  <a:pt x="8369204" y="6241880"/>
                </a:moveTo>
                <a:lnTo>
                  <a:pt x="8369204" y="5958776"/>
                </a:lnTo>
                <a:lnTo>
                  <a:pt x="8703881" y="5958776"/>
                </a:lnTo>
                <a:lnTo>
                  <a:pt x="8703881" y="6241880"/>
                </a:lnTo>
                <a:close/>
                <a:moveTo>
                  <a:pt x="8369204" y="6538690"/>
                </a:moveTo>
                <a:lnTo>
                  <a:pt x="8369204" y="6255596"/>
                </a:lnTo>
                <a:lnTo>
                  <a:pt x="8703881" y="6255596"/>
                </a:lnTo>
                <a:lnTo>
                  <a:pt x="8703881" y="6538690"/>
                </a:lnTo>
                <a:close/>
                <a:moveTo>
                  <a:pt x="8369204" y="6835499"/>
                </a:moveTo>
                <a:lnTo>
                  <a:pt x="8369204" y="6552406"/>
                </a:lnTo>
                <a:lnTo>
                  <a:pt x="8703881" y="6552406"/>
                </a:lnTo>
                <a:lnTo>
                  <a:pt x="8703881" y="6835499"/>
                </a:lnTo>
                <a:close/>
                <a:moveTo>
                  <a:pt x="8018335" y="305593"/>
                </a:moveTo>
                <a:lnTo>
                  <a:pt x="8018335" y="22489"/>
                </a:lnTo>
                <a:lnTo>
                  <a:pt x="8352990" y="22489"/>
                </a:lnTo>
                <a:lnTo>
                  <a:pt x="8352990" y="305593"/>
                </a:lnTo>
                <a:close/>
                <a:moveTo>
                  <a:pt x="8018335" y="602413"/>
                </a:moveTo>
                <a:lnTo>
                  <a:pt x="8018335" y="319309"/>
                </a:lnTo>
                <a:lnTo>
                  <a:pt x="8352990" y="319309"/>
                </a:lnTo>
                <a:lnTo>
                  <a:pt x="8352990" y="602413"/>
                </a:lnTo>
                <a:close/>
                <a:moveTo>
                  <a:pt x="8018335" y="899223"/>
                </a:moveTo>
                <a:lnTo>
                  <a:pt x="8018335" y="616129"/>
                </a:lnTo>
                <a:lnTo>
                  <a:pt x="8352990" y="616129"/>
                </a:lnTo>
                <a:lnTo>
                  <a:pt x="8352990" y="899223"/>
                </a:lnTo>
                <a:close/>
                <a:moveTo>
                  <a:pt x="8018335" y="1196033"/>
                </a:moveTo>
                <a:lnTo>
                  <a:pt x="8018335" y="912928"/>
                </a:lnTo>
                <a:lnTo>
                  <a:pt x="8352990" y="912928"/>
                </a:lnTo>
                <a:lnTo>
                  <a:pt x="8352990" y="1196033"/>
                </a:lnTo>
                <a:close/>
                <a:moveTo>
                  <a:pt x="8018335" y="1492853"/>
                </a:moveTo>
                <a:lnTo>
                  <a:pt x="8018335" y="1209749"/>
                </a:lnTo>
                <a:lnTo>
                  <a:pt x="8352990" y="1209749"/>
                </a:lnTo>
                <a:lnTo>
                  <a:pt x="8352990" y="1492853"/>
                </a:lnTo>
                <a:close/>
                <a:moveTo>
                  <a:pt x="8018335" y="1789662"/>
                </a:moveTo>
                <a:lnTo>
                  <a:pt x="8018335" y="1506569"/>
                </a:lnTo>
                <a:lnTo>
                  <a:pt x="8352990" y="1506569"/>
                </a:lnTo>
                <a:lnTo>
                  <a:pt x="8352990" y="1789662"/>
                </a:lnTo>
                <a:close/>
                <a:moveTo>
                  <a:pt x="8018335" y="2086472"/>
                </a:moveTo>
                <a:lnTo>
                  <a:pt x="8018335" y="1803368"/>
                </a:lnTo>
                <a:lnTo>
                  <a:pt x="8352990" y="1803368"/>
                </a:lnTo>
                <a:lnTo>
                  <a:pt x="8352990" y="2086472"/>
                </a:lnTo>
                <a:close/>
                <a:moveTo>
                  <a:pt x="8018335" y="2383292"/>
                </a:moveTo>
                <a:lnTo>
                  <a:pt x="8018335" y="2100188"/>
                </a:lnTo>
                <a:lnTo>
                  <a:pt x="8352990" y="2100188"/>
                </a:lnTo>
                <a:lnTo>
                  <a:pt x="8352990" y="2383292"/>
                </a:lnTo>
                <a:close/>
                <a:moveTo>
                  <a:pt x="8018335" y="2680112"/>
                </a:moveTo>
                <a:lnTo>
                  <a:pt x="8018335" y="2397008"/>
                </a:lnTo>
                <a:lnTo>
                  <a:pt x="8352990" y="2397008"/>
                </a:lnTo>
                <a:lnTo>
                  <a:pt x="8352990" y="2680112"/>
                </a:lnTo>
                <a:close/>
                <a:moveTo>
                  <a:pt x="8018335" y="2976922"/>
                </a:moveTo>
                <a:lnTo>
                  <a:pt x="8018335" y="2693828"/>
                </a:lnTo>
                <a:lnTo>
                  <a:pt x="8352990" y="2693828"/>
                </a:lnTo>
                <a:lnTo>
                  <a:pt x="8352990" y="2976922"/>
                </a:lnTo>
                <a:close/>
                <a:moveTo>
                  <a:pt x="8018335" y="3273742"/>
                </a:moveTo>
                <a:lnTo>
                  <a:pt x="8018335" y="2990638"/>
                </a:lnTo>
                <a:lnTo>
                  <a:pt x="8352990" y="2990638"/>
                </a:lnTo>
                <a:lnTo>
                  <a:pt x="8352990" y="3273742"/>
                </a:lnTo>
                <a:close/>
                <a:moveTo>
                  <a:pt x="8018335" y="3570541"/>
                </a:moveTo>
                <a:lnTo>
                  <a:pt x="8018335" y="3287447"/>
                </a:lnTo>
                <a:lnTo>
                  <a:pt x="8352990" y="3287447"/>
                </a:lnTo>
                <a:lnTo>
                  <a:pt x="8352990" y="3570541"/>
                </a:lnTo>
                <a:close/>
                <a:moveTo>
                  <a:pt x="8018335" y="3867361"/>
                </a:moveTo>
                <a:lnTo>
                  <a:pt x="8018335" y="3584257"/>
                </a:lnTo>
                <a:lnTo>
                  <a:pt x="8352990" y="3584257"/>
                </a:lnTo>
                <a:lnTo>
                  <a:pt x="8352990" y="3867361"/>
                </a:lnTo>
                <a:close/>
                <a:moveTo>
                  <a:pt x="8018335" y="4164171"/>
                </a:moveTo>
                <a:lnTo>
                  <a:pt x="8018335" y="3881077"/>
                </a:lnTo>
                <a:lnTo>
                  <a:pt x="8352990" y="3881077"/>
                </a:lnTo>
                <a:lnTo>
                  <a:pt x="8352990" y="4164171"/>
                </a:lnTo>
                <a:close/>
                <a:moveTo>
                  <a:pt x="8018335" y="4460991"/>
                </a:moveTo>
                <a:lnTo>
                  <a:pt x="8018335" y="4177897"/>
                </a:lnTo>
                <a:lnTo>
                  <a:pt x="8352990" y="4177897"/>
                </a:lnTo>
                <a:lnTo>
                  <a:pt x="8352990" y="4460991"/>
                </a:lnTo>
                <a:close/>
                <a:moveTo>
                  <a:pt x="8018335" y="4757811"/>
                </a:moveTo>
                <a:lnTo>
                  <a:pt x="8018335" y="4474707"/>
                </a:lnTo>
                <a:lnTo>
                  <a:pt x="8352990" y="4474707"/>
                </a:lnTo>
                <a:lnTo>
                  <a:pt x="8352990" y="4757811"/>
                </a:lnTo>
                <a:close/>
                <a:moveTo>
                  <a:pt x="8018335" y="5054610"/>
                </a:moveTo>
                <a:lnTo>
                  <a:pt x="8018335" y="4771516"/>
                </a:lnTo>
                <a:lnTo>
                  <a:pt x="8352990" y="4771516"/>
                </a:lnTo>
                <a:lnTo>
                  <a:pt x="8352990" y="5054610"/>
                </a:lnTo>
                <a:close/>
                <a:moveTo>
                  <a:pt x="8018335" y="5351441"/>
                </a:moveTo>
                <a:lnTo>
                  <a:pt x="8018335" y="5068337"/>
                </a:lnTo>
                <a:lnTo>
                  <a:pt x="8352990" y="5068337"/>
                </a:lnTo>
                <a:lnTo>
                  <a:pt x="8352990" y="5351441"/>
                </a:lnTo>
                <a:close/>
                <a:moveTo>
                  <a:pt x="8018335" y="5648250"/>
                </a:moveTo>
                <a:lnTo>
                  <a:pt x="8018335" y="5365157"/>
                </a:lnTo>
                <a:lnTo>
                  <a:pt x="8352990" y="5365157"/>
                </a:lnTo>
                <a:lnTo>
                  <a:pt x="8352990" y="5648250"/>
                </a:lnTo>
                <a:close/>
                <a:moveTo>
                  <a:pt x="8018335" y="5945060"/>
                </a:moveTo>
                <a:lnTo>
                  <a:pt x="8018335" y="5661966"/>
                </a:lnTo>
                <a:lnTo>
                  <a:pt x="8352990" y="5661966"/>
                </a:lnTo>
                <a:lnTo>
                  <a:pt x="8352990" y="5945060"/>
                </a:lnTo>
                <a:close/>
                <a:moveTo>
                  <a:pt x="8018335" y="6241880"/>
                </a:moveTo>
                <a:lnTo>
                  <a:pt x="8018335" y="5958776"/>
                </a:lnTo>
                <a:lnTo>
                  <a:pt x="8352990" y="5958776"/>
                </a:lnTo>
                <a:lnTo>
                  <a:pt x="8352990" y="6241880"/>
                </a:lnTo>
                <a:close/>
                <a:moveTo>
                  <a:pt x="8018335" y="6538690"/>
                </a:moveTo>
                <a:lnTo>
                  <a:pt x="8018335" y="6255596"/>
                </a:lnTo>
                <a:lnTo>
                  <a:pt x="8352990" y="6255596"/>
                </a:lnTo>
                <a:lnTo>
                  <a:pt x="8352990" y="6538690"/>
                </a:lnTo>
                <a:close/>
                <a:moveTo>
                  <a:pt x="8018335" y="6835499"/>
                </a:moveTo>
                <a:lnTo>
                  <a:pt x="8018335" y="6552406"/>
                </a:lnTo>
                <a:lnTo>
                  <a:pt x="8352990" y="6552406"/>
                </a:lnTo>
                <a:lnTo>
                  <a:pt x="8352990" y="6835499"/>
                </a:lnTo>
                <a:close/>
                <a:moveTo>
                  <a:pt x="7667444" y="305593"/>
                </a:moveTo>
                <a:lnTo>
                  <a:pt x="7667444" y="22489"/>
                </a:lnTo>
                <a:lnTo>
                  <a:pt x="8002121" y="22489"/>
                </a:lnTo>
                <a:lnTo>
                  <a:pt x="8002121" y="305593"/>
                </a:lnTo>
                <a:close/>
                <a:moveTo>
                  <a:pt x="7667444" y="602413"/>
                </a:moveTo>
                <a:lnTo>
                  <a:pt x="7667444" y="319309"/>
                </a:lnTo>
                <a:lnTo>
                  <a:pt x="8002121" y="319309"/>
                </a:lnTo>
                <a:lnTo>
                  <a:pt x="8002121" y="602413"/>
                </a:lnTo>
                <a:close/>
                <a:moveTo>
                  <a:pt x="7667444" y="899223"/>
                </a:moveTo>
                <a:lnTo>
                  <a:pt x="7667444" y="616129"/>
                </a:lnTo>
                <a:lnTo>
                  <a:pt x="8002121" y="616129"/>
                </a:lnTo>
                <a:lnTo>
                  <a:pt x="8002121" y="899223"/>
                </a:lnTo>
                <a:close/>
                <a:moveTo>
                  <a:pt x="7667444" y="1196033"/>
                </a:moveTo>
                <a:lnTo>
                  <a:pt x="7667444" y="912928"/>
                </a:lnTo>
                <a:lnTo>
                  <a:pt x="8002121" y="912928"/>
                </a:lnTo>
                <a:lnTo>
                  <a:pt x="8002121" y="1196033"/>
                </a:lnTo>
                <a:close/>
                <a:moveTo>
                  <a:pt x="7667444" y="1492853"/>
                </a:moveTo>
                <a:lnTo>
                  <a:pt x="7667444" y="1209749"/>
                </a:lnTo>
                <a:lnTo>
                  <a:pt x="8002121" y="1209749"/>
                </a:lnTo>
                <a:lnTo>
                  <a:pt x="8002121" y="1492853"/>
                </a:lnTo>
                <a:close/>
                <a:moveTo>
                  <a:pt x="7667444" y="1789662"/>
                </a:moveTo>
                <a:lnTo>
                  <a:pt x="7667444" y="1506569"/>
                </a:lnTo>
                <a:lnTo>
                  <a:pt x="8002121" y="1506569"/>
                </a:lnTo>
                <a:lnTo>
                  <a:pt x="8002121" y="1789662"/>
                </a:lnTo>
                <a:close/>
                <a:moveTo>
                  <a:pt x="7667444" y="2086472"/>
                </a:moveTo>
                <a:lnTo>
                  <a:pt x="7667444" y="1803368"/>
                </a:lnTo>
                <a:lnTo>
                  <a:pt x="8002121" y="1803368"/>
                </a:lnTo>
                <a:lnTo>
                  <a:pt x="8002121" y="2086472"/>
                </a:lnTo>
                <a:close/>
                <a:moveTo>
                  <a:pt x="7667444" y="2383292"/>
                </a:moveTo>
                <a:lnTo>
                  <a:pt x="7667444" y="2100188"/>
                </a:lnTo>
                <a:lnTo>
                  <a:pt x="8002121" y="2100188"/>
                </a:lnTo>
                <a:lnTo>
                  <a:pt x="8002121" y="2383292"/>
                </a:lnTo>
                <a:close/>
                <a:moveTo>
                  <a:pt x="7667444" y="2680112"/>
                </a:moveTo>
                <a:lnTo>
                  <a:pt x="7667444" y="2397008"/>
                </a:lnTo>
                <a:lnTo>
                  <a:pt x="8002121" y="2397008"/>
                </a:lnTo>
                <a:lnTo>
                  <a:pt x="8002121" y="2680112"/>
                </a:lnTo>
                <a:close/>
                <a:moveTo>
                  <a:pt x="7667444" y="2976922"/>
                </a:moveTo>
                <a:lnTo>
                  <a:pt x="7667444" y="2693828"/>
                </a:lnTo>
                <a:lnTo>
                  <a:pt x="8002121" y="2693828"/>
                </a:lnTo>
                <a:lnTo>
                  <a:pt x="8002121" y="2976922"/>
                </a:lnTo>
                <a:close/>
                <a:moveTo>
                  <a:pt x="7667444" y="3273742"/>
                </a:moveTo>
                <a:lnTo>
                  <a:pt x="7667444" y="2990638"/>
                </a:lnTo>
                <a:lnTo>
                  <a:pt x="8002121" y="2990638"/>
                </a:lnTo>
                <a:lnTo>
                  <a:pt x="8002121" y="3273742"/>
                </a:lnTo>
                <a:close/>
                <a:moveTo>
                  <a:pt x="7667444" y="3570541"/>
                </a:moveTo>
                <a:lnTo>
                  <a:pt x="7667444" y="3287447"/>
                </a:lnTo>
                <a:lnTo>
                  <a:pt x="8002121" y="3287447"/>
                </a:lnTo>
                <a:lnTo>
                  <a:pt x="8002121" y="3570541"/>
                </a:lnTo>
                <a:close/>
                <a:moveTo>
                  <a:pt x="7667444" y="3867361"/>
                </a:moveTo>
                <a:lnTo>
                  <a:pt x="7667444" y="3584257"/>
                </a:lnTo>
                <a:lnTo>
                  <a:pt x="8002121" y="3584257"/>
                </a:lnTo>
                <a:lnTo>
                  <a:pt x="8002121" y="3867361"/>
                </a:lnTo>
                <a:close/>
                <a:moveTo>
                  <a:pt x="7667444" y="4164171"/>
                </a:moveTo>
                <a:lnTo>
                  <a:pt x="7667444" y="3881077"/>
                </a:lnTo>
                <a:lnTo>
                  <a:pt x="8002121" y="3881077"/>
                </a:lnTo>
                <a:lnTo>
                  <a:pt x="8002121" y="4164171"/>
                </a:lnTo>
                <a:close/>
                <a:moveTo>
                  <a:pt x="7667444" y="4460991"/>
                </a:moveTo>
                <a:lnTo>
                  <a:pt x="7667444" y="4177897"/>
                </a:lnTo>
                <a:lnTo>
                  <a:pt x="8002121" y="4177897"/>
                </a:lnTo>
                <a:lnTo>
                  <a:pt x="8002121" y="4460991"/>
                </a:lnTo>
                <a:close/>
                <a:moveTo>
                  <a:pt x="7667444" y="4757811"/>
                </a:moveTo>
                <a:lnTo>
                  <a:pt x="7667444" y="4474707"/>
                </a:lnTo>
                <a:lnTo>
                  <a:pt x="8002121" y="4474707"/>
                </a:lnTo>
                <a:lnTo>
                  <a:pt x="8002121" y="4757811"/>
                </a:lnTo>
                <a:close/>
                <a:moveTo>
                  <a:pt x="7667444" y="5054610"/>
                </a:moveTo>
                <a:lnTo>
                  <a:pt x="7667444" y="4771516"/>
                </a:lnTo>
                <a:lnTo>
                  <a:pt x="8002121" y="4771516"/>
                </a:lnTo>
                <a:lnTo>
                  <a:pt x="8002121" y="5054610"/>
                </a:lnTo>
                <a:close/>
                <a:moveTo>
                  <a:pt x="7667444" y="5351441"/>
                </a:moveTo>
                <a:lnTo>
                  <a:pt x="7667444" y="5068337"/>
                </a:lnTo>
                <a:lnTo>
                  <a:pt x="8002121" y="5068337"/>
                </a:lnTo>
                <a:lnTo>
                  <a:pt x="8002121" y="5351441"/>
                </a:lnTo>
                <a:close/>
                <a:moveTo>
                  <a:pt x="7667444" y="5648250"/>
                </a:moveTo>
                <a:lnTo>
                  <a:pt x="7667444" y="5365157"/>
                </a:lnTo>
                <a:lnTo>
                  <a:pt x="8002121" y="5365157"/>
                </a:lnTo>
                <a:lnTo>
                  <a:pt x="8002121" y="5648250"/>
                </a:lnTo>
                <a:close/>
                <a:moveTo>
                  <a:pt x="7667444" y="5945060"/>
                </a:moveTo>
                <a:lnTo>
                  <a:pt x="7667444" y="5661966"/>
                </a:lnTo>
                <a:lnTo>
                  <a:pt x="8002121" y="5661966"/>
                </a:lnTo>
                <a:lnTo>
                  <a:pt x="8002121" y="5945060"/>
                </a:lnTo>
                <a:close/>
                <a:moveTo>
                  <a:pt x="7667444" y="6241880"/>
                </a:moveTo>
                <a:lnTo>
                  <a:pt x="7667444" y="5958776"/>
                </a:lnTo>
                <a:lnTo>
                  <a:pt x="8002121" y="5958776"/>
                </a:lnTo>
                <a:lnTo>
                  <a:pt x="8002121" y="6241880"/>
                </a:lnTo>
                <a:close/>
                <a:moveTo>
                  <a:pt x="7667444" y="6538690"/>
                </a:moveTo>
                <a:lnTo>
                  <a:pt x="7667444" y="6255596"/>
                </a:lnTo>
                <a:lnTo>
                  <a:pt x="8002121" y="6255596"/>
                </a:lnTo>
                <a:lnTo>
                  <a:pt x="8002121" y="6538690"/>
                </a:lnTo>
                <a:close/>
                <a:moveTo>
                  <a:pt x="7667444" y="6835499"/>
                </a:moveTo>
                <a:lnTo>
                  <a:pt x="7667444" y="6552406"/>
                </a:lnTo>
                <a:lnTo>
                  <a:pt x="8002121" y="6552406"/>
                </a:lnTo>
                <a:lnTo>
                  <a:pt x="8002121" y="6835499"/>
                </a:lnTo>
                <a:close/>
                <a:moveTo>
                  <a:pt x="7316575" y="305593"/>
                </a:moveTo>
                <a:lnTo>
                  <a:pt x="7316575" y="22489"/>
                </a:lnTo>
                <a:lnTo>
                  <a:pt x="7651231" y="22489"/>
                </a:lnTo>
                <a:lnTo>
                  <a:pt x="7651231" y="305593"/>
                </a:lnTo>
                <a:close/>
                <a:moveTo>
                  <a:pt x="7316575" y="602413"/>
                </a:moveTo>
                <a:lnTo>
                  <a:pt x="7316575" y="319309"/>
                </a:lnTo>
                <a:lnTo>
                  <a:pt x="7651231" y="319309"/>
                </a:lnTo>
                <a:lnTo>
                  <a:pt x="7651231" y="602413"/>
                </a:lnTo>
                <a:close/>
                <a:moveTo>
                  <a:pt x="7316575" y="899223"/>
                </a:moveTo>
                <a:lnTo>
                  <a:pt x="7316575" y="616129"/>
                </a:lnTo>
                <a:lnTo>
                  <a:pt x="7651231" y="616129"/>
                </a:lnTo>
                <a:lnTo>
                  <a:pt x="7651231" y="899223"/>
                </a:lnTo>
                <a:close/>
                <a:moveTo>
                  <a:pt x="7316575" y="1196033"/>
                </a:moveTo>
                <a:lnTo>
                  <a:pt x="7316575" y="912928"/>
                </a:lnTo>
                <a:lnTo>
                  <a:pt x="7651231" y="912928"/>
                </a:lnTo>
                <a:lnTo>
                  <a:pt x="7651231" y="1196033"/>
                </a:lnTo>
                <a:close/>
                <a:moveTo>
                  <a:pt x="7316575" y="1492853"/>
                </a:moveTo>
                <a:lnTo>
                  <a:pt x="7316575" y="1209749"/>
                </a:lnTo>
                <a:lnTo>
                  <a:pt x="7651231" y="1209749"/>
                </a:lnTo>
                <a:lnTo>
                  <a:pt x="7651231" y="1492853"/>
                </a:lnTo>
                <a:close/>
                <a:moveTo>
                  <a:pt x="7316575" y="1789662"/>
                </a:moveTo>
                <a:lnTo>
                  <a:pt x="7316575" y="1506569"/>
                </a:lnTo>
                <a:lnTo>
                  <a:pt x="7651231" y="1506569"/>
                </a:lnTo>
                <a:lnTo>
                  <a:pt x="7651231" y="1789662"/>
                </a:lnTo>
                <a:close/>
                <a:moveTo>
                  <a:pt x="7316575" y="2086472"/>
                </a:moveTo>
                <a:lnTo>
                  <a:pt x="7316575" y="1803368"/>
                </a:lnTo>
                <a:lnTo>
                  <a:pt x="7651231" y="1803368"/>
                </a:lnTo>
                <a:lnTo>
                  <a:pt x="7651231" y="2086472"/>
                </a:lnTo>
                <a:close/>
                <a:moveTo>
                  <a:pt x="7316575" y="2383292"/>
                </a:moveTo>
                <a:lnTo>
                  <a:pt x="7316575" y="2100188"/>
                </a:lnTo>
                <a:lnTo>
                  <a:pt x="7651231" y="2100188"/>
                </a:lnTo>
                <a:lnTo>
                  <a:pt x="7651231" y="2383292"/>
                </a:lnTo>
                <a:close/>
                <a:moveTo>
                  <a:pt x="7316575" y="2680112"/>
                </a:moveTo>
                <a:lnTo>
                  <a:pt x="7316575" y="2397008"/>
                </a:lnTo>
                <a:lnTo>
                  <a:pt x="7651231" y="2397008"/>
                </a:lnTo>
                <a:lnTo>
                  <a:pt x="7651231" y="2680112"/>
                </a:lnTo>
                <a:close/>
                <a:moveTo>
                  <a:pt x="7316575" y="2976922"/>
                </a:moveTo>
                <a:lnTo>
                  <a:pt x="7316575" y="2693828"/>
                </a:lnTo>
                <a:lnTo>
                  <a:pt x="7651231" y="2693828"/>
                </a:lnTo>
                <a:lnTo>
                  <a:pt x="7651231" y="2976922"/>
                </a:lnTo>
                <a:close/>
                <a:moveTo>
                  <a:pt x="7316575" y="3273742"/>
                </a:moveTo>
                <a:lnTo>
                  <a:pt x="7316575" y="2990638"/>
                </a:lnTo>
                <a:lnTo>
                  <a:pt x="7651231" y="2990638"/>
                </a:lnTo>
                <a:lnTo>
                  <a:pt x="7651231" y="3273742"/>
                </a:lnTo>
                <a:close/>
                <a:moveTo>
                  <a:pt x="7316575" y="3570541"/>
                </a:moveTo>
                <a:lnTo>
                  <a:pt x="7316575" y="3287447"/>
                </a:lnTo>
                <a:lnTo>
                  <a:pt x="7651231" y="3287447"/>
                </a:lnTo>
                <a:lnTo>
                  <a:pt x="7651231" y="3570541"/>
                </a:lnTo>
                <a:close/>
                <a:moveTo>
                  <a:pt x="7316575" y="3867361"/>
                </a:moveTo>
                <a:lnTo>
                  <a:pt x="7316575" y="3584257"/>
                </a:lnTo>
                <a:lnTo>
                  <a:pt x="7651231" y="3584257"/>
                </a:lnTo>
                <a:lnTo>
                  <a:pt x="7651231" y="3867361"/>
                </a:lnTo>
                <a:close/>
                <a:moveTo>
                  <a:pt x="7316575" y="4164171"/>
                </a:moveTo>
                <a:lnTo>
                  <a:pt x="7316575" y="3881077"/>
                </a:lnTo>
                <a:lnTo>
                  <a:pt x="7651231" y="3881077"/>
                </a:lnTo>
                <a:lnTo>
                  <a:pt x="7651231" y="4164171"/>
                </a:lnTo>
                <a:close/>
                <a:moveTo>
                  <a:pt x="7316575" y="4460991"/>
                </a:moveTo>
                <a:lnTo>
                  <a:pt x="7316575" y="4177897"/>
                </a:lnTo>
                <a:lnTo>
                  <a:pt x="7651231" y="4177897"/>
                </a:lnTo>
                <a:lnTo>
                  <a:pt x="7651231" y="4460991"/>
                </a:lnTo>
                <a:close/>
                <a:moveTo>
                  <a:pt x="7316575" y="4757811"/>
                </a:moveTo>
                <a:lnTo>
                  <a:pt x="7316575" y="4474707"/>
                </a:lnTo>
                <a:lnTo>
                  <a:pt x="7651231" y="4474707"/>
                </a:lnTo>
                <a:lnTo>
                  <a:pt x="7651231" y="4757811"/>
                </a:lnTo>
                <a:close/>
                <a:moveTo>
                  <a:pt x="7316575" y="5054610"/>
                </a:moveTo>
                <a:lnTo>
                  <a:pt x="7316575" y="4771516"/>
                </a:lnTo>
                <a:lnTo>
                  <a:pt x="7651231" y="4771516"/>
                </a:lnTo>
                <a:lnTo>
                  <a:pt x="7651231" y="5054610"/>
                </a:lnTo>
                <a:close/>
                <a:moveTo>
                  <a:pt x="7316575" y="5351441"/>
                </a:moveTo>
                <a:lnTo>
                  <a:pt x="7316575" y="5068337"/>
                </a:lnTo>
                <a:lnTo>
                  <a:pt x="7651231" y="5068337"/>
                </a:lnTo>
                <a:lnTo>
                  <a:pt x="7651231" y="5351441"/>
                </a:lnTo>
                <a:close/>
                <a:moveTo>
                  <a:pt x="7316575" y="5648250"/>
                </a:moveTo>
                <a:lnTo>
                  <a:pt x="7316575" y="5365157"/>
                </a:lnTo>
                <a:lnTo>
                  <a:pt x="7651231" y="5365157"/>
                </a:lnTo>
                <a:lnTo>
                  <a:pt x="7651231" y="5648250"/>
                </a:lnTo>
                <a:close/>
                <a:moveTo>
                  <a:pt x="7316575" y="5945060"/>
                </a:moveTo>
                <a:lnTo>
                  <a:pt x="7316575" y="5661966"/>
                </a:lnTo>
                <a:lnTo>
                  <a:pt x="7651231" y="5661966"/>
                </a:lnTo>
                <a:lnTo>
                  <a:pt x="7651231" y="5945060"/>
                </a:lnTo>
                <a:close/>
                <a:moveTo>
                  <a:pt x="7316575" y="6241880"/>
                </a:moveTo>
                <a:lnTo>
                  <a:pt x="7316575" y="5958776"/>
                </a:lnTo>
                <a:lnTo>
                  <a:pt x="7651231" y="5958776"/>
                </a:lnTo>
                <a:lnTo>
                  <a:pt x="7651231" y="6241880"/>
                </a:lnTo>
                <a:close/>
                <a:moveTo>
                  <a:pt x="7316575" y="6538690"/>
                </a:moveTo>
                <a:lnTo>
                  <a:pt x="7316575" y="6255596"/>
                </a:lnTo>
                <a:lnTo>
                  <a:pt x="7651231" y="6255596"/>
                </a:lnTo>
                <a:lnTo>
                  <a:pt x="7651231" y="6538690"/>
                </a:lnTo>
                <a:close/>
                <a:moveTo>
                  <a:pt x="7316575" y="6835499"/>
                </a:moveTo>
                <a:lnTo>
                  <a:pt x="7316575" y="6552406"/>
                </a:lnTo>
                <a:lnTo>
                  <a:pt x="7651231" y="6552406"/>
                </a:lnTo>
                <a:lnTo>
                  <a:pt x="7651231" y="6835499"/>
                </a:lnTo>
                <a:close/>
                <a:moveTo>
                  <a:pt x="6965695" y="305593"/>
                </a:moveTo>
                <a:lnTo>
                  <a:pt x="6965695" y="22489"/>
                </a:lnTo>
                <a:lnTo>
                  <a:pt x="7300361" y="22489"/>
                </a:lnTo>
                <a:lnTo>
                  <a:pt x="7300361" y="305593"/>
                </a:lnTo>
                <a:close/>
                <a:moveTo>
                  <a:pt x="6965695" y="602413"/>
                </a:moveTo>
                <a:lnTo>
                  <a:pt x="6965695" y="319309"/>
                </a:lnTo>
                <a:lnTo>
                  <a:pt x="7300361" y="319309"/>
                </a:lnTo>
                <a:lnTo>
                  <a:pt x="7300361" y="602413"/>
                </a:lnTo>
                <a:close/>
                <a:moveTo>
                  <a:pt x="6965695" y="899223"/>
                </a:moveTo>
                <a:lnTo>
                  <a:pt x="6965695" y="616129"/>
                </a:lnTo>
                <a:lnTo>
                  <a:pt x="7300361" y="616129"/>
                </a:lnTo>
                <a:lnTo>
                  <a:pt x="7300361" y="899223"/>
                </a:lnTo>
                <a:close/>
                <a:moveTo>
                  <a:pt x="6965695" y="1196033"/>
                </a:moveTo>
                <a:lnTo>
                  <a:pt x="6965695" y="912928"/>
                </a:lnTo>
                <a:lnTo>
                  <a:pt x="7300361" y="912928"/>
                </a:lnTo>
                <a:lnTo>
                  <a:pt x="7300361" y="1196033"/>
                </a:lnTo>
                <a:close/>
                <a:moveTo>
                  <a:pt x="6965695" y="1492853"/>
                </a:moveTo>
                <a:lnTo>
                  <a:pt x="6965695" y="1209749"/>
                </a:lnTo>
                <a:lnTo>
                  <a:pt x="7300361" y="1209749"/>
                </a:lnTo>
                <a:lnTo>
                  <a:pt x="7300361" y="1492853"/>
                </a:lnTo>
                <a:close/>
                <a:moveTo>
                  <a:pt x="6965695" y="1789662"/>
                </a:moveTo>
                <a:lnTo>
                  <a:pt x="6965695" y="1506569"/>
                </a:lnTo>
                <a:lnTo>
                  <a:pt x="7300361" y="1506569"/>
                </a:lnTo>
                <a:lnTo>
                  <a:pt x="7300361" y="1789662"/>
                </a:lnTo>
                <a:close/>
                <a:moveTo>
                  <a:pt x="6965695" y="2086472"/>
                </a:moveTo>
                <a:lnTo>
                  <a:pt x="6965695" y="1803368"/>
                </a:lnTo>
                <a:lnTo>
                  <a:pt x="7300361" y="1803368"/>
                </a:lnTo>
                <a:lnTo>
                  <a:pt x="7300361" y="2086472"/>
                </a:lnTo>
                <a:close/>
                <a:moveTo>
                  <a:pt x="6965695" y="2383292"/>
                </a:moveTo>
                <a:lnTo>
                  <a:pt x="6965695" y="2100188"/>
                </a:lnTo>
                <a:lnTo>
                  <a:pt x="7300361" y="2100188"/>
                </a:lnTo>
                <a:lnTo>
                  <a:pt x="7300361" y="2383292"/>
                </a:lnTo>
                <a:close/>
                <a:moveTo>
                  <a:pt x="6965695" y="2680112"/>
                </a:moveTo>
                <a:lnTo>
                  <a:pt x="6965695" y="2397008"/>
                </a:lnTo>
                <a:lnTo>
                  <a:pt x="7300361" y="2397008"/>
                </a:lnTo>
                <a:lnTo>
                  <a:pt x="7300361" y="2680112"/>
                </a:lnTo>
                <a:close/>
                <a:moveTo>
                  <a:pt x="6965695" y="2976922"/>
                </a:moveTo>
                <a:lnTo>
                  <a:pt x="6965695" y="2693828"/>
                </a:lnTo>
                <a:lnTo>
                  <a:pt x="7300361" y="2693828"/>
                </a:lnTo>
                <a:lnTo>
                  <a:pt x="7300361" y="2976922"/>
                </a:lnTo>
                <a:close/>
                <a:moveTo>
                  <a:pt x="6965695" y="3273742"/>
                </a:moveTo>
                <a:lnTo>
                  <a:pt x="6965695" y="2990638"/>
                </a:lnTo>
                <a:lnTo>
                  <a:pt x="7300361" y="2990638"/>
                </a:lnTo>
                <a:lnTo>
                  <a:pt x="7300361" y="3273742"/>
                </a:lnTo>
                <a:close/>
                <a:moveTo>
                  <a:pt x="6965695" y="3570541"/>
                </a:moveTo>
                <a:lnTo>
                  <a:pt x="6965695" y="3287447"/>
                </a:lnTo>
                <a:lnTo>
                  <a:pt x="7300361" y="3287447"/>
                </a:lnTo>
                <a:lnTo>
                  <a:pt x="7300361" y="3570541"/>
                </a:lnTo>
                <a:close/>
                <a:moveTo>
                  <a:pt x="6965695" y="3867361"/>
                </a:moveTo>
                <a:lnTo>
                  <a:pt x="6965695" y="3584257"/>
                </a:lnTo>
                <a:lnTo>
                  <a:pt x="7300361" y="3584257"/>
                </a:lnTo>
                <a:lnTo>
                  <a:pt x="7300361" y="3867361"/>
                </a:lnTo>
                <a:close/>
                <a:moveTo>
                  <a:pt x="6965695" y="4164171"/>
                </a:moveTo>
                <a:lnTo>
                  <a:pt x="6965695" y="3881077"/>
                </a:lnTo>
                <a:lnTo>
                  <a:pt x="7300361" y="3881077"/>
                </a:lnTo>
                <a:lnTo>
                  <a:pt x="7300361" y="4164171"/>
                </a:lnTo>
                <a:close/>
                <a:moveTo>
                  <a:pt x="6965695" y="4460991"/>
                </a:moveTo>
                <a:lnTo>
                  <a:pt x="6965695" y="4177897"/>
                </a:lnTo>
                <a:lnTo>
                  <a:pt x="7300361" y="4177897"/>
                </a:lnTo>
                <a:lnTo>
                  <a:pt x="7300361" y="4460991"/>
                </a:lnTo>
                <a:close/>
                <a:moveTo>
                  <a:pt x="6965695" y="4757811"/>
                </a:moveTo>
                <a:lnTo>
                  <a:pt x="6965695" y="4474707"/>
                </a:lnTo>
                <a:lnTo>
                  <a:pt x="7300361" y="4474707"/>
                </a:lnTo>
                <a:lnTo>
                  <a:pt x="7300361" y="4757811"/>
                </a:lnTo>
                <a:close/>
                <a:moveTo>
                  <a:pt x="6965695" y="5054610"/>
                </a:moveTo>
                <a:lnTo>
                  <a:pt x="6965695" y="4771516"/>
                </a:lnTo>
                <a:lnTo>
                  <a:pt x="7300361" y="4771516"/>
                </a:lnTo>
                <a:lnTo>
                  <a:pt x="7300361" y="5054610"/>
                </a:lnTo>
                <a:close/>
                <a:moveTo>
                  <a:pt x="6965695" y="5351441"/>
                </a:moveTo>
                <a:lnTo>
                  <a:pt x="6965695" y="5068337"/>
                </a:lnTo>
                <a:lnTo>
                  <a:pt x="7300361" y="5068337"/>
                </a:lnTo>
                <a:lnTo>
                  <a:pt x="7300361" y="5351441"/>
                </a:lnTo>
                <a:close/>
                <a:moveTo>
                  <a:pt x="6965695" y="5648250"/>
                </a:moveTo>
                <a:lnTo>
                  <a:pt x="6965695" y="5365157"/>
                </a:lnTo>
                <a:lnTo>
                  <a:pt x="7300361" y="5365157"/>
                </a:lnTo>
                <a:lnTo>
                  <a:pt x="7300361" y="5648250"/>
                </a:lnTo>
                <a:close/>
                <a:moveTo>
                  <a:pt x="6965695" y="5945060"/>
                </a:moveTo>
                <a:lnTo>
                  <a:pt x="6965695" y="5661966"/>
                </a:lnTo>
                <a:lnTo>
                  <a:pt x="7300361" y="5661966"/>
                </a:lnTo>
                <a:lnTo>
                  <a:pt x="7300361" y="5945060"/>
                </a:lnTo>
                <a:close/>
                <a:moveTo>
                  <a:pt x="6965695" y="6241880"/>
                </a:moveTo>
                <a:lnTo>
                  <a:pt x="6965695" y="5958776"/>
                </a:lnTo>
                <a:lnTo>
                  <a:pt x="7300361" y="5958776"/>
                </a:lnTo>
                <a:lnTo>
                  <a:pt x="7300361" y="6241880"/>
                </a:lnTo>
                <a:close/>
                <a:moveTo>
                  <a:pt x="6965695" y="6538690"/>
                </a:moveTo>
                <a:lnTo>
                  <a:pt x="6965695" y="6255596"/>
                </a:lnTo>
                <a:lnTo>
                  <a:pt x="7300361" y="6255596"/>
                </a:lnTo>
                <a:lnTo>
                  <a:pt x="7300361" y="6538690"/>
                </a:lnTo>
                <a:close/>
                <a:moveTo>
                  <a:pt x="6965695" y="6835499"/>
                </a:moveTo>
                <a:lnTo>
                  <a:pt x="6965695" y="6552406"/>
                </a:lnTo>
                <a:lnTo>
                  <a:pt x="7300361" y="6552406"/>
                </a:lnTo>
                <a:lnTo>
                  <a:pt x="7300361" y="6835499"/>
                </a:lnTo>
                <a:close/>
                <a:moveTo>
                  <a:pt x="6614805" y="305593"/>
                </a:moveTo>
                <a:lnTo>
                  <a:pt x="6614805" y="22489"/>
                </a:lnTo>
                <a:lnTo>
                  <a:pt x="6949482" y="22489"/>
                </a:lnTo>
                <a:lnTo>
                  <a:pt x="6949482" y="305593"/>
                </a:lnTo>
                <a:close/>
                <a:moveTo>
                  <a:pt x="6614805" y="602413"/>
                </a:moveTo>
                <a:lnTo>
                  <a:pt x="6614805" y="319309"/>
                </a:lnTo>
                <a:lnTo>
                  <a:pt x="6949482" y="319309"/>
                </a:lnTo>
                <a:lnTo>
                  <a:pt x="6949482" y="602413"/>
                </a:lnTo>
                <a:close/>
                <a:moveTo>
                  <a:pt x="6614805" y="899223"/>
                </a:moveTo>
                <a:lnTo>
                  <a:pt x="6614805" y="616129"/>
                </a:lnTo>
                <a:lnTo>
                  <a:pt x="6949482" y="616129"/>
                </a:lnTo>
                <a:lnTo>
                  <a:pt x="6949482" y="899223"/>
                </a:lnTo>
                <a:close/>
                <a:moveTo>
                  <a:pt x="6614805" y="1196033"/>
                </a:moveTo>
                <a:lnTo>
                  <a:pt x="6614805" y="912928"/>
                </a:lnTo>
                <a:lnTo>
                  <a:pt x="6949482" y="912928"/>
                </a:lnTo>
                <a:lnTo>
                  <a:pt x="6949482" y="1196033"/>
                </a:lnTo>
                <a:close/>
                <a:moveTo>
                  <a:pt x="6614805" y="1492853"/>
                </a:moveTo>
                <a:lnTo>
                  <a:pt x="6614805" y="1209749"/>
                </a:lnTo>
                <a:lnTo>
                  <a:pt x="6949482" y="1209749"/>
                </a:lnTo>
                <a:lnTo>
                  <a:pt x="6949482" y="1492853"/>
                </a:lnTo>
                <a:close/>
                <a:moveTo>
                  <a:pt x="6614805" y="1789662"/>
                </a:moveTo>
                <a:lnTo>
                  <a:pt x="6614805" y="1506569"/>
                </a:lnTo>
                <a:lnTo>
                  <a:pt x="6949482" y="1506569"/>
                </a:lnTo>
                <a:lnTo>
                  <a:pt x="6949482" y="1789662"/>
                </a:lnTo>
                <a:close/>
                <a:moveTo>
                  <a:pt x="6614805" y="2086472"/>
                </a:moveTo>
                <a:lnTo>
                  <a:pt x="6614805" y="1803368"/>
                </a:lnTo>
                <a:lnTo>
                  <a:pt x="6949482" y="1803368"/>
                </a:lnTo>
                <a:lnTo>
                  <a:pt x="6949482" y="2086472"/>
                </a:lnTo>
                <a:close/>
                <a:moveTo>
                  <a:pt x="6614805" y="2383292"/>
                </a:moveTo>
                <a:lnTo>
                  <a:pt x="6614805" y="2100188"/>
                </a:lnTo>
                <a:lnTo>
                  <a:pt x="6949482" y="2100188"/>
                </a:lnTo>
                <a:lnTo>
                  <a:pt x="6949482" y="2383292"/>
                </a:lnTo>
                <a:close/>
                <a:moveTo>
                  <a:pt x="6614805" y="2680112"/>
                </a:moveTo>
                <a:lnTo>
                  <a:pt x="6614805" y="2397008"/>
                </a:lnTo>
                <a:lnTo>
                  <a:pt x="6949482" y="2397008"/>
                </a:lnTo>
                <a:lnTo>
                  <a:pt x="6949482" y="2680112"/>
                </a:lnTo>
                <a:close/>
                <a:moveTo>
                  <a:pt x="6614805" y="2976922"/>
                </a:moveTo>
                <a:lnTo>
                  <a:pt x="6614805" y="2693828"/>
                </a:lnTo>
                <a:lnTo>
                  <a:pt x="6949482" y="2693828"/>
                </a:lnTo>
                <a:lnTo>
                  <a:pt x="6949482" y="2976922"/>
                </a:lnTo>
                <a:close/>
                <a:moveTo>
                  <a:pt x="6614805" y="3273742"/>
                </a:moveTo>
                <a:lnTo>
                  <a:pt x="6614805" y="2990638"/>
                </a:lnTo>
                <a:lnTo>
                  <a:pt x="6949482" y="2990638"/>
                </a:lnTo>
                <a:lnTo>
                  <a:pt x="6949482" y="3273742"/>
                </a:lnTo>
                <a:close/>
                <a:moveTo>
                  <a:pt x="6614805" y="3570541"/>
                </a:moveTo>
                <a:lnTo>
                  <a:pt x="6614805" y="3287447"/>
                </a:lnTo>
                <a:lnTo>
                  <a:pt x="6949482" y="3287447"/>
                </a:lnTo>
                <a:lnTo>
                  <a:pt x="6949482" y="3570541"/>
                </a:lnTo>
                <a:close/>
                <a:moveTo>
                  <a:pt x="6614805" y="3867361"/>
                </a:moveTo>
                <a:lnTo>
                  <a:pt x="6614805" y="3584257"/>
                </a:lnTo>
                <a:lnTo>
                  <a:pt x="6949482" y="3584257"/>
                </a:lnTo>
                <a:lnTo>
                  <a:pt x="6949482" y="3867361"/>
                </a:lnTo>
                <a:close/>
                <a:moveTo>
                  <a:pt x="6614805" y="4164171"/>
                </a:moveTo>
                <a:lnTo>
                  <a:pt x="6614805" y="3881077"/>
                </a:lnTo>
                <a:lnTo>
                  <a:pt x="6949482" y="3881077"/>
                </a:lnTo>
                <a:lnTo>
                  <a:pt x="6949482" y="4164171"/>
                </a:lnTo>
                <a:close/>
                <a:moveTo>
                  <a:pt x="6614805" y="4460991"/>
                </a:moveTo>
                <a:lnTo>
                  <a:pt x="6614805" y="4177897"/>
                </a:lnTo>
                <a:lnTo>
                  <a:pt x="6949482" y="4177897"/>
                </a:lnTo>
                <a:lnTo>
                  <a:pt x="6949482" y="4460991"/>
                </a:lnTo>
                <a:close/>
                <a:moveTo>
                  <a:pt x="6614805" y="4757811"/>
                </a:moveTo>
                <a:lnTo>
                  <a:pt x="6614805" y="4474707"/>
                </a:lnTo>
                <a:lnTo>
                  <a:pt x="6949482" y="4474707"/>
                </a:lnTo>
                <a:lnTo>
                  <a:pt x="6949482" y="4757811"/>
                </a:lnTo>
                <a:close/>
                <a:moveTo>
                  <a:pt x="6614805" y="5054610"/>
                </a:moveTo>
                <a:lnTo>
                  <a:pt x="6614805" y="4771516"/>
                </a:lnTo>
                <a:lnTo>
                  <a:pt x="6949482" y="4771516"/>
                </a:lnTo>
                <a:lnTo>
                  <a:pt x="6949482" y="5054610"/>
                </a:lnTo>
                <a:close/>
                <a:moveTo>
                  <a:pt x="6614805" y="5351441"/>
                </a:moveTo>
                <a:lnTo>
                  <a:pt x="6614805" y="5068337"/>
                </a:lnTo>
                <a:lnTo>
                  <a:pt x="6949482" y="5068337"/>
                </a:lnTo>
                <a:lnTo>
                  <a:pt x="6949482" y="5351441"/>
                </a:lnTo>
                <a:close/>
                <a:moveTo>
                  <a:pt x="6614805" y="5648250"/>
                </a:moveTo>
                <a:lnTo>
                  <a:pt x="6614805" y="5365157"/>
                </a:lnTo>
                <a:lnTo>
                  <a:pt x="6949482" y="5365157"/>
                </a:lnTo>
                <a:lnTo>
                  <a:pt x="6949482" y="5648250"/>
                </a:lnTo>
                <a:close/>
                <a:moveTo>
                  <a:pt x="6614805" y="5945060"/>
                </a:moveTo>
                <a:lnTo>
                  <a:pt x="6614805" y="5661966"/>
                </a:lnTo>
                <a:lnTo>
                  <a:pt x="6949482" y="5661966"/>
                </a:lnTo>
                <a:lnTo>
                  <a:pt x="6949482" y="5945060"/>
                </a:lnTo>
                <a:close/>
                <a:moveTo>
                  <a:pt x="6614805" y="6241880"/>
                </a:moveTo>
                <a:lnTo>
                  <a:pt x="6614805" y="5958776"/>
                </a:lnTo>
                <a:lnTo>
                  <a:pt x="6949482" y="5958776"/>
                </a:lnTo>
                <a:lnTo>
                  <a:pt x="6949482" y="6241880"/>
                </a:lnTo>
                <a:close/>
                <a:moveTo>
                  <a:pt x="6614805" y="6538690"/>
                </a:moveTo>
                <a:lnTo>
                  <a:pt x="6614805" y="6255596"/>
                </a:lnTo>
                <a:lnTo>
                  <a:pt x="6949482" y="6255596"/>
                </a:lnTo>
                <a:lnTo>
                  <a:pt x="6949482" y="6538690"/>
                </a:lnTo>
                <a:close/>
                <a:moveTo>
                  <a:pt x="6614805" y="6835499"/>
                </a:moveTo>
                <a:lnTo>
                  <a:pt x="6614805" y="6552406"/>
                </a:lnTo>
                <a:lnTo>
                  <a:pt x="6949482" y="6552406"/>
                </a:lnTo>
                <a:lnTo>
                  <a:pt x="6949482" y="6835499"/>
                </a:lnTo>
                <a:close/>
                <a:moveTo>
                  <a:pt x="6263936" y="305593"/>
                </a:moveTo>
                <a:lnTo>
                  <a:pt x="6263936" y="22489"/>
                </a:lnTo>
                <a:lnTo>
                  <a:pt x="6598602" y="22489"/>
                </a:lnTo>
                <a:lnTo>
                  <a:pt x="6598602" y="305593"/>
                </a:lnTo>
                <a:close/>
                <a:moveTo>
                  <a:pt x="6263936" y="602413"/>
                </a:moveTo>
                <a:lnTo>
                  <a:pt x="6263936" y="319309"/>
                </a:lnTo>
                <a:lnTo>
                  <a:pt x="6598602" y="319309"/>
                </a:lnTo>
                <a:lnTo>
                  <a:pt x="6598602" y="602413"/>
                </a:lnTo>
                <a:close/>
                <a:moveTo>
                  <a:pt x="6263936" y="899223"/>
                </a:moveTo>
                <a:lnTo>
                  <a:pt x="6263936" y="616129"/>
                </a:lnTo>
                <a:lnTo>
                  <a:pt x="6598602" y="616129"/>
                </a:lnTo>
                <a:lnTo>
                  <a:pt x="6598602" y="899223"/>
                </a:lnTo>
                <a:close/>
                <a:moveTo>
                  <a:pt x="6263936" y="1196033"/>
                </a:moveTo>
                <a:lnTo>
                  <a:pt x="6263936" y="912928"/>
                </a:lnTo>
                <a:lnTo>
                  <a:pt x="6598602" y="912928"/>
                </a:lnTo>
                <a:lnTo>
                  <a:pt x="6598602" y="1196033"/>
                </a:lnTo>
                <a:close/>
                <a:moveTo>
                  <a:pt x="6263936" y="1492853"/>
                </a:moveTo>
                <a:lnTo>
                  <a:pt x="6263936" y="1209749"/>
                </a:lnTo>
                <a:lnTo>
                  <a:pt x="6598602" y="1209749"/>
                </a:lnTo>
                <a:lnTo>
                  <a:pt x="6598602" y="1492853"/>
                </a:lnTo>
                <a:close/>
                <a:moveTo>
                  <a:pt x="6263936" y="1789662"/>
                </a:moveTo>
                <a:lnTo>
                  <a:pt x="6263936" y="1506569"/>
                </a:lnTo>
                <a:lnTo>
                  <a:pt x="6598602" y="1506569"/>
                </a:lnTo>
                <a:lnTo>
                  <a:pt x="6598602" y="1789662"/>
                </a:lnTo>
                <a:close/>
                <a:moveTo>
                  <a:pt x="6263936" y="2086472"/>
                </a:moveTo>
                <a:lnTo>
                  <a:pt x="6263936" y="1803368"/>
                </a:lnTo>
                <a:lnTo>
                  <a:pt x="6598602" y="1803368"/>
                </a:lnTo>
                <a:lnTo>
                  <a:pt x="6598602" y="2086472"/>
                </a:lnTo>
                <a:close/>
                <a:moveTo>
                  <a:pt x="6263936" y="2383292"/>
                </a:moveTo>
                <a:lnTo>
                  <a:pt x="6263936" y="2100188"/>
                </a:lnTo>
                <a:lnTo>
                  <a:pt x="6598602" y="2100188"/>
                </a:lnTo>
                <a:lnTo>
                  <a:pt x="6598602" y="2383292"/>
                </a:lnTo>
                <a:close/>
                <a:moveTo>
                  <a:pt x="6263936" y="2680112"/>
                </a:moveTo>
                <a:lnTo>
                  <a:pt x="6263936" y="2397008"/>
                </a:lnTo>
                <a:lnTo>
                  <a:pt x="6598602" y="2397008"/>
                </a:lnTo>
                <a:lnTo>
                  <a:pt x="6598602" y="2680112"/>
                </a:lnTo>
                <a:close/>
                <a:moveTo>
                  <a:pt x="6263936" y="2976922"/>
                </a:moveTo>
                <a:lnTo>
                  <a:pt x="6263936" y="2693828"/>
                </a:lnTo>
                <a:lnTo>
                  <a:pt x="6598602" y="2693828"/>
                </a:lnTo>
                <a:lnTo>
                  <a:pt x="6598602" y="2976922"/>
                </a:lnTo>
                <a:close/>
                <a:moveTo>
                  <a:pt x="6263936" y="3273742"/>
                </a:moveTo>
                <a:lnTo>
                  <a:pt x="6263936" y="2990638"/>
                </a:lnTo>
                <a:lnTo>
                  <a:pt x="6598602" y="2990638"/>
                </a:lnTo>
                <a:lnTo>
                  <a:pt x="6598602" y="3273742"/>
                </a:lnTo>
                <a:close/>
                <a:moveTo>
                  <a:pt x="6263936" y="3570541"/>
                </a:moveTo>
                <a:lnTo>
                  <a:pt x="6263936" y="3287447"/>
                </a:lnTo>
                <a:lnTo>
                  <a:pt x="6598602" y="3287447"/>
                </a:lnTo>
                <a:lnTo>
                  <a:pt x="6598602" y="3570541"/>
                </a:lnTo>
                <a:close/>
                <a:moveTo>
                  <a:pt x="6263936" y="3867361"/>
                </a:moveTo>
                <a:lnTo>
                  <a:pt x="6263936" y="3584257"/>
                </a:lnTo>
                <a:lnTo>
                  <a:pt x="6598602" y="3584257"/>
                </a:lnTo>
                <a:lnTo>
                  <a:pt x="6598602" y="3867361"/>
                </a:lnTo>
                <a:close/>
                <a:moveTo>
                  <a:pt x="6263936" y="4164171"/>
                </a:moveTo>
                <a:lnTo>
                  <a:pt x="6263936" y="3881077"/>
                </a:lnTo>
                <a:lnTo>
                  <a:pt x="6598602" y="3881077"/>
                </a:lnTo>
                <a:lnTo>
                  <a:pt x="6598602" y="4164171"/>
                </a:lnTo>
                <a:close/>
                <a:moveTo>
                  <a:pt x="6263936" y="4460991"/>
                </a:moveTo>
                <a:lnTo>
                  <a:pt x="6263936" y="4177897"/>
                </a:lnTo>
                <a:lnTo>
                  <a:pt x="6598602" y="4177897"/>
                </a:lnTo>
                <a:lnTo>
                  <a:pt x="6598602" y="4460991"/>
                </a:lnTo>
                <a:close/>
                <a:moveTo>
                  <a:pt x="6263936" y="4757811"/>
                </a:moveTo>
                <a:lnTo>
                  <a:pt x="6263936" y="4474707"/>
                </a:lnTo>
                <a:lnTo>
                  <a:pt x="6598602" y="4474707"/>
                </a:lnTo>
                <a:lnTo>
                  <a:pt x="6598602" y="4757811"/>
                </a:lnTo>
                <a:close/>
                <a:moveTo>
                  <a:pt x="6263936" y="5054610"/>
                </a:moveTo>
                <a:lnTo>
                  <a:pt x="6263936" y="4771516"/>
                </a:lnTo>
                <a:lnTo>
                  <a:pt x="6598602" y="4771516"/>
                </a:lnTo>
                <a:lnTo>
                  <a:pt x="6598602" y="5054610"/>
                </a:lnTo>
                <a:close/>
                <a:moveTo>
                  <a:pt x="6263936" y="5351441"/>
                </a:moveTo>
                <a:lnTo>
                  <a:pt x="6263936" y="5068337"/>
                </a:lnTo>
                <a:lnTo>
                  <a:pt x="6598602" y="5068337"/>
                </a:lnTo>
                <a:lnTo>
                  <a:pt x="6598602" y="5351441"/>
                </a:lnTo>
                <a:close/>
                <a:moveTo>
                  <a:pt x="6263936" y="5648250"/>
                </a:moveTo>
                <a:lnTo>
                  <a:pt x="6263936" y="5365157"/>
                </a:lnTo>
                <a:lnTo>
                  <a:pt x="6598602" y="5365157"/>
                </a:lnTo>
                <a:lnTo>
                  <a:pt x="6598602" y="5648250"/>
                </a:lnTo>
                <a:close/>
                <a:moveTo>
                  <a:pt x="6263936" y="5945060"/>
                </a:moveTo>
                <a:lnTo>
                  <a:pt x="6263936" y="5661966"/>
                </a:lnTo>
                <a:lnTo>
                  <a:pt x="6598602" y="5661966"/>
                </a:lnTo>
                <a:lnTo>
                  <a:pt x="6598602" y="5945060"/>
                </a:lnTo>
                <a:close/>
                <a:moveTo>
                  <a:pt x="6263936" y="6241880"/>
                </a:moveTo>
                <a:lnTo>
                  <a:pt x="6263936" y="5958776"/>
                </a:lnTo>
                <a:lnTo>
                  <a:pt x="6598602" y="5958776"/>
                </a:lnTo>
                <a:lnTo>
                  <a:pt x="6598602" y="6241880"/>
                </a:lnTo>
                <a:close/>
                <a:moveTo>
                  <a:pt x="6263936" y="6538690"/>
                </a:moveTo>
                <a:lnTo>
                  <a:pt x="6263936" y="6255596"/>
                </a:lnTo>
                <a:lnTo>
                  <a:pt x="6598602" y="6255596"/>
                </a:lnTo>
                <a:lnTo>
                  <a:pt x="6598602" y="6538690"/>
                </a:lnTo>
                <a:close/>
                <a:moveTo>
                  <a:pt x="6263936" y="6835499"/>
                </a:moveTo>
                <a:lnTo>
                  <a:pt x="6263936" y="6552406"/>
                </a:lnTo>
                <a:lnTo>
                  <a:pt x="6598602" y="6552406"/>
                </a:lnTo>
                <a:lnTo>
                  <a:pt x="6598602" y="6835499"/>
                </a:lnTo>
                <a:close/>
                <a:moveTo>
                  <a:pt x="5913056" y="305593"/>
                </a:moveTo>
                <a:lnTo>
                  <a:pt x="5913056" y="22489"/>
                </a:lnTo>
                <a:lnTo>
                  <a:pt x="6247722" y="22489"/>
                </a:lnTo>
                <a:lnTo>
                  <a:pt x="6247722" y="305593"/>
                </a:lnTo>
                <a:close/>
                <a:moveTo>
                  <a:pt x="5913056" y="602413"/>
                </a:moveTo>
                <a:lnTo>
                  <a:pt x="5913056" y="319309"/>
                </a:lnTo>
                <a:lnTo>
                  <a:pt x="6247722" y="319309"/>
                </a:lnTo>
                <a:lnTo>
                  <a:pt x="6247722" y="602413"/>
                </a:lnTo>
                <a:close/>
                <a:moveTo>
                  <a:pt x="5913056" y="899223"/>
                </a:moveTo>
                <a:lnTo>
                  <a:pt x="5913056" y="616129"/>
                </a:lnTo>
                <a:lnTo>
                  <a:pt x="6247722" y="616129"/>
                </a:lnTo>
                <a:lnTo>
                  <a:pt x="6247722" y="899223"/>
                </a:lnTo>
                <a:close/>
                <a:moveTo>
                  <a:pt x="5913056" y="1196033"/>
                </a:moveTo>
                <a:lnTo>
                  <a:pt x="5913056" y="912928"/>
                </a:lnTo>
                <a:lnTo>
                  <a:pt x="6247722" y="912928"/>
                </a:lnTo>
                <a:lnTo>
                  <a:pt x="6247722" y="1196033"/>
                </a:lnTo>
                <a:close/>
                <a:moveTo>
                  <a:pt x="5913056" y="1492853"/>
                </a:moveTo>
                <a:lnTo>
                  <a:pt x="5913056" y="1209749"/>
                </a:lnTo>
                <a:lnTo>
                  <a:pt x="6247722" y="1209749"/>
                </a:lnTo>
                <a:lnTo>
                  <a:pt x="6247722" y="1492853"/>
                </a:lnTo>
                <a:close/>
                <a:moveTo>
                  <a:pt x="5913056" y="1789662"/>
                </a:moveTo>
                <a:lnTo>
                  <a:pt x="5913056" y="1506569"/>
                </a:lnTo>
                <a:lnTo>
                  <a:pt x="6247722" y="1506569"/>
                </a:lnTo>
                <a:lnTo>
                  <a:pt x="6247722" y="1789662"/>
                </a:lnTo>
                <a:close/>
                <a:moveTo>
                  <a:pt x="5913056" y="2086472"/>
                </a:moveTo>
                <a:lnTo>
                  <a:pt x="5913056" y="1803368"/>
                </a:lnTo>
                <a:lnTo>
                  <a:pt x="6247722" y="1803368"/>
                </a:lnTo>
                <a:lnTo>
                  <a:pt x="6247722" y="2086472"/>
                </a:lnTo>
                <a:close/>
                <a:moveTo>
                  <a:pt x="5913056" y="2383292"/>
                </a:moveTo>
                <a:lnTo>
                  <a:pt x="5913056" y="2100188"/>
                </a:lnTo>
                <a:lnTo>
                  <a:pt x="6247722" y="2100188"/>
                </a:lnTo>
                <a:lnTo>
                  <a:pt x="6247722" y="2383292"/>
                </a:lnTo>
                <a:close/>
                <a:moveTo>
                  <a:pt x="5913056" y="2680112"/>
                </a:moveTo>
                <a:lnTo>
                  <a:pt x="5913056" y="2397008"/>
                </a:lnTo>
                <a:lnTo>
                  <a:pt x="6247722" y="2397008"/>
                </a:lnTo>
                <a:lnTo>
                  <a:pt x="6247722" y="2680112"/>
                </a:lnTo>
                <a:close/>
                <a:moveTo>
                  <a:pt x="5913056" y="2976922"/>
                </a:moveTo>
                <a:lnTo>
                  <a:pt x="5913056" y="2693828"/>
                </a:lnTo>
                <a:lnTo>
                  <a:pt x="6247722" y="2693828"/>
                </a:lnTo>
                <a:lnTo>
                  <a:pt x="6247722" y="2976922"/>
                </a:lnTo>
                <a:close/>
                <a:moveTo>
                  <a:pt x="5913056" y="3273742"/>
                </a:moveTo>
                <a:lnTo>
                  <a:pt x="5913056" y="2990638"/>
                </a:lnTo>
                <a:lnTo>
                  <a:pt x="6247722" y="2990638"/>
                </a:lnTo>
                <a:lnTo>
                  <a:pt x="6247722" y="3273742"/>
                </a:lnTo>
                <a:close/>
                <a:moveTo>
                  <a:pt x="5913056" y="3570541"/>
                </a:moveTo>
                <a:lnTo>
                  <a:pt x="5913056" y="3287447"/>
                </a:lnTo>
                <a:lnTo>
                  <a:pt x="6247722" y="3287447"/>
                </a:lnTo>
                <a:lnTo>
                  <a:pt x="6247722" y="3570541"/>
                </a:lnTo>
                <a:close/>
                <a:moveTo>
                  <a:pt x="5913056" y="3867361"/>
                </a:moveTo>
                <a:lnTo>
                  <a:pt x="5913056" y="3584257"/>
                </a:lnTo>
                <a:lnTo>
                  <a:pt x="6247722" y="3584257"/>
                </a:lnTo>
                <a:lnTo>
                  <a:pt x="6247722" y="3867361"/>
                </a:lnTo>
                <a:close/>
                <a:moveTo>
                  <a:pt x="5913056" y="4164171"/>
                </a:moveTo>
                <a:lnTo>
                  <a:pt x="5913056" y="3881077"/>
                </a:lnTo>
                <a:lnTo>
                  <a:pt x="6247722" y="3881077"/>
                </a:lnTo>
                <a:lnTo>
                  <a:pt x="6247722" y="4164171"/>
                </a:lnTo>
                <a:close/>
                <a:moveTo>
                  <a:pt x="5913056" y="4460991"/>
                </a:moveTo>
                <a:lnTo>
                  <a:pt x="5913056" y="4177897"/>
                </a:lnTo>
                <a:lnTo>
                  <a:pt x="6247722" y="4177897"/>
                </a:lnTo>
                <a:lnTo>
                  <a:pt x="6247722" y="4460991"/>
                </a:lnTo>
                <a:close/>
                <a:moveTo>
                  <a:pt x="5913056" y="4757811"/>
                </a:moveTo>
                <a:lnTo>
                  <a:pt x="5913056" y="4474707"/>
                </a:lnTo>
                <a:lnTo>
                  <a:pt x="6247722" y="4474707"/>
                </a:lnTo>
                <a:lnTo>
                  <a:pt x="6247722" y="4757811"/>
                </a:lnTo>
                <a:close/>
                <a:moveTo>
                  <a:pt x="5913056" y="5054610"/>
                </a:moveTo>
                <a:lnTo>
                  <a:pt x="5913056" y="4771516"/>
                </a:lnTo>
                <a:lnTo>
                  <a:pt x="6247722" y="4771516"/>
                </a:lnTo>
                <a:lnTo>
                  <a:pt x="6247722" y="5054610"/>
                </a:lnTo>
                <a:close/>
                <a:moveTo>
                  <a:pt x="5913056" y="5351441"/>
                </a:moveTo>
                <a:lnTo>
                  <a:pt x="5913056" y="5068337"/>
                </a:lnTo>
                <a:lnTo>
                  <a:pt x="6247722" y="5068337"/>
                </a:lnTo>
                <a:lnTo>
                  <a:pt x="6247722" y="5351441"/>
                </a:lnTo>
                <a:close/>
                <a:moveTo>
                  <a:pt x="5913056" y="5648250"/>
                </a:moveTo>
                <a:lnTo>
                  <a:pt x="5913056" y="5365157"/>
                </a:lnTo>
                <a:lnTo>
                  <a:pt x="6247722" y="5365157"/>
                </a:lnTo>
                <a:lnTo>
                  <a:pt x="6247722" y="5648250"/>
                </a:lnTo>
                <a:close/>
                <a:moveTo>
                  <a:pt x="5913056" y="5945060"/>
                </a:moveTo>
                <a:lnTo>
                  <a:pt x="5913056" y="5661966"/>
                </a:lnTo>
                <a:lnTo>
                  <a:pt x="6247722" y="5661966"/>
                </a:lnTo>
                <a:lnTo>
                  <a:pt x="6247722" y="5945060"/>
                </a:lnTo>
                <a:close/>
                <a:moveTo>
                  <a:pt x="5913056" y="6241880"/>
                </a:moveTo>
                <a:lnTo>
                  <a:pt x="5913056" y="5958776"/>
                </a:lnTo>
                <a:lnTo>
                  <a:pt x="6247722" y="5958776"/>
                </a:lnTo>
                <a:lnTo>
                  <a:pt x="6247722" y="6241880"/>
                </a:lnTo>
                <a:close/>
                <a:moveTo>
                  <a:pt x="5913056" y="6538690"/>
                </a:moveTo>
                <a:lnTo>
                  <a:pt x="5913056" y="6255596"/>
                </a:lnTo>
                <a:lnTo>
                  <a:pt x="6247722" y="6255596"/>
                </a:lnTo>
                <a:lnTo>
                  <a:pt x="6247722" y="6538690"/>
                </a:lnTo>
                <a:close/>
                <a:moveTo>
                  <a:pt x="5913056" y="6835499"/>
                </a:moveTo>
                <a:lnTo>
                  <a:pt x="5913056" y="6552406"/>
                </a:lnTo>
                <a:lnTo>
                  <a:pt x="6247722" y="6552406"/>
                </a:lnTo>
                <a:lnTo>
                  <a:pt x="6247722" y="6835499"/>
                </a:lnTo>
                <a:close/>
                <a:moveTo>
                  <a:pt x="5562176" y="305593"/>
                </a:moveTo>
                <a:lnTo>
                  <a:pt x="5562176" y="22489"/>
                </a:lnTo>
                <a:lnTo>
                  <a:pt x="5896842" y="22489"/>
                </a:lnTo>
                <a:lnTo>
                  <a:pt x="5896842" y="305593"/>
                </a:lnTo>
                <a:close/>
                <a:moveTo>
                  <a:pt x="5562176" y="602413"/>
                </a:moveTo>
                <a:lnTo>
                  <a:pt x="5562176" y="319309"/>
                </a:lnTo>
                <a:lnTo>
                  <a:pt x="5896842" y="319309"/>
                </a:lnTo>
                <a:lnTo>
                  <a:pt x="5896842" y="602413"/>
                </a:lnTo>
                <a:close/>
                <a:moveTo>
                  <a:pt x="5562176" y="899223"/>
                </a:moveTo>
                <a:lnTo>
                  <a:pt x="5562176" y="616129"/>
                </a:lnTo>
                <a:lnTo>
                  <a:pt x="5896842" y="616129"/>
                </a:lnTo>
                <a:lnTo>
                  <a:pt x="5896842" y="899223"/>
                </a:lnTo>
                <a:close/>
                <a:moveTo>
                  <a:pt x="5562176" y="1196033"/>
                </a:moveTo>
                <a:lnTo>
                  <a:pt x="5562176" y="912928"/>
                </a:lnTo>
                <a:lnTo>
                  <a:pt x="5896842" y="912928"/>
                </a:lnTo>
                <a:lnTo>
                  <a:pt x="5896842" y="1196033"/>
                </a:lnTo>
                <a:close/>
                <a:moveTo>
                  <a:pt x="5562176" y="1492853"/>
                </a:moveTo>
                <a:lnTo>
                  <a:pt x="5562176" y="1209749"/>
                </a:lnTo>
                <a:lnTo>
                  <a:pt x="5896842" y="1209749"/>
                </a:lnTo>
                <a:lnTo>
                  <a:pt x="5896842" y="1492853"/>
                </a:lnTo>
                <a:close/>
                <a:moveTo>
                  <a:pt x="5562176" y="1789662"/>
                </a:moveTo>
                <a:lnTo>
                  <a:pt x="5562176" y="1506569"/>
                </a:lnTo>
                <a:lnTo>
                  <a:pt x="5896842" y="1506569"/>
                </a:lnTo>
                <a:lnTo>
                  <a:pt x="5896842" y="1789662"/>
                </a:lnTo>
                <a:close/>
                <a:moveTo>
                  <a:pt x="5562176" y="2086472"/>
                </a:moveTo>
                <a:lnTo>
                  <a:pt x="5562176" y="1803368"/>
                </a:lnTo>
                <a:lnTo>
                  <a:pt x="5896842" y="1803368"/>
                </a:lnTo>
                <a:lnTo>
                  <a:pt x="5896842" y="2086472"/>
                </a:lnTo>
                <a:close/>
                <a:moveTo>
                  <a:pt x="5562176" y="2383292"/>
                </a:moveTo>
                <a:lnTo>
                  <a:pt x="5562176" y="2100188"/>
                </a:lnTo>
                <a:lnTo>
                  <a:pt x="5896842" y="2100188"/>
                </a:lnTo>
                <a:lnTo>
                  <a:pt x="5896842" y="2383292"/>
                </a:lnTo>
                <a:close/>
                <a:moveTo>
                  <a:pt x="5562176" y="2680112"/>
                </a:moveTo>
                <a:lnTo>
                  <a:pt x="5562176" y="2397008"/>
                </a:lnTo>
                <a:lnTo>
                  <a:pt x="5896842" y="2397008"/>
                </a:lnTo>
                <a:lnTo>
                  <a:pt x="5896842" y="2680112"/>
                </a:lnTo>
                <a:close/>
                <a:moveTo>
                  <a:pt x="5562176" y="2976922"/>
                </a:moveTo>
                <a:lnTo>
                  <a:pt x="5562176" y="2693828"/>
                </a:lnTo>
                <a:lnTo>
                  <a:pt x="5896842" y="2693828"/>
                </a:lnTo>
                <a:lnTo>
                  <a:pt x="5896842" y="2976922"/>
                </a:lnTo>
                <a:close/>
                <a:moveTo>
                  <a:pt x="5562176" y="3273742"/>
                </a:moveTo>
                <a:lnTo>
                  <a:pt x="5562176" y="2990638"/>
                </a:lnTo>
                <a:lnTo>
                  <a:pt x="5896842" y="2990638"/>
                </a:lnTo>
                <a:lnTo>
                  <a:pt x="5896842" y="3273742"/>
                </a:lnTo>
                <a:close/>
                <a:moveTo>
                  <a:pt x="5562176" y="3570541"/>
                </a:moveTo>
                <a:lnTo>
                  <a:pt x="5562176" y="3287447"/>
                </a:lnTo>
                <a:lnTo>
                  <a:pt x="5896842" y="3287447"/>
                </a:lnTo>
                <a:lnTo>
                  <a:pt x="5896842" y="3570541"/>
                </a:lnTo>
                <a:close/>
                <a:moveTo>
                  <a:pt x="5562176" y="3867361"/>
                </a:moveTo>
                <a:lnTo>
                  <a:pt x="5562176" y="3584257"/>
                </a:lnTo>
                <a:lnTo>
                  <a:pt x="5896842" y="3584257"/>
                </a:lnTo>
                <a:lnTo>
                  <a:pt x="5896842" y="3867361"/>
                </a:lnTo>
                <a:close/>
                <a:moveTo>
                  <a:pt x="5562176" y="4164171"/>
                </a:moveTo>
                <a:lnTo>
                  <a:pt x="5562176" y="3881077"/>
                </a:lnTo>
                <a:lnTo>
                  <a:pt x="5896842" y="3881077"/>
                </a:lnTo>
                <a:lnTo>
                  <a:pt x="5896842" y="4164171"/>
                </a:lnTo>
                <a:close/>
                <a:moveTo>
                  <a:pt x="5562176" y="4460991"/>
                </a:moveTo>
                <a:lnTo>
                  <a:pt x="5562176" y="4177897"/>
                </a:lnTo>
                <a:lnTo>
                  <a:pt x="5896842" y="4177897"/>
                </a:lnTo>
                <a:lnTo>
                  <a:pt x="5896842" y="4460991"/>
                </a:lnTo>
                <a:close/>
                <a:moveTo>
                  <a:pt x="5562176" y="4757811"/>
                </a:moveTo>
                <a:lnTo>
                  <a:pt x="5562176" y="4474707"/>
                </a:lnTo>
                <a:lnTo>
                  <a:pt x="5896842" y="4474707"/>
                </a:lnTo>
                <a:lnTo>
                  <a:pt x="5896842" y="4757811"/>
                </a:lnTo>
                <a:close/>
                <a:moveTo>
                  <a:pt x="5562176" y="5054610"/>
                </a:moveTo>
                <a:lnTo>
                  <a:pt x="5562176" y="4771516"/>
                </a:lnTo>
                <a:lnTo>
                  <a:pt x="5896842" y="4771516"/>
                </a:lnTo>
                <a:lnTo>
                  <a:pt x="5896842" y="5054610"/>
                </a:lnTo>
                <a:close/>
                <a:moveTo>
                  <a:pt x="5562176" y="5351441"/>
                </a:moveTo>
                <a:lnTo>
                  <a:pt x="5562176" y="5068337"/>
                </a:lnTo>
                <a:lnTo>
                  <a:pt x="5896842" y="5068337"/>
                </a:lnTo>
                <a:lnTo>
                  <a:pt x="5896842" y="5351441"/>
                </a:lnTo>
                <a:close/>
                <a:moveTo>
                  <a:pt x="5562176" y="5648250"/>
                </a:moveTo>
                <a:lnTo>
                  <a:pt x="5562176" y="5365157"/>
                </a:lnTo>
                <a:lnTo>
                  <a:pt x="5896842" y="5365157"/>
                </a:lnTo>
                <a:lnTo>
                  <a:pt x="5896842" y="5648250"/>
                </a:lnTo>
                <a:close/>
                <a:moveTo>
                  <a:pt x="5562176" y="5945060"/>
                </a:moveTo>
                <a:lnTo>
                  <a:pt x="5562176" y="5661966"/>
                </a:lnTo>
                <a:lnTo>
                  <a:pt x="5896842" y="5661966"/>
                </a:lnTo>
                <a:lnTo>
                  <a:pt x="5896842" y="5945060"/>
                </a:lnTo>
                <a:close/>
                <a:moveTo>
                  <a:pt x="5562176" y="6241880"/>
                </a:moveTo>
                <a:lnTo>
                  <a:pt x="5562176" y="5958776"/>
                </a:lnTo>
                <a:lnTo>
                  <a:pt x="5896842" y="5958776"/>
                </a:lnTo>
                <a:lnTo>
                  <a:pt x="5896842" y="6241880"/>
                </a:lnTo>
                <a:close/>
                <a:moveTo>
                  <a:pt x="5562176" y="6538690"/>
                </a:moveTo>
                <a:lnTo>
                  <a:pt x="5562176" y="6255596"/>
                </a:lnTo>
                <a:lnTo>
                  <a:pt x="5896842" y="6255596"/>
                </a:lnTo>
                <a:lnTo>
                  <a:pt x="5896842" y="6538690"/>
                </a:lnTo>
                <a:close/>
                <a:moveTo>
                  <a:pt x="5562176" y="6835499"/>
                </a:moveTo>
                <a:lnTo>
                  <a:pt x="5562176" y="6552406"/>
                </a:lnTo>
                <a:lnTo>
                  <a:pt x="5896842" y="6552406"/>
                </a:lnTo>
                <a:lnTo>
                  <a:pt x="5896842" y="6835499"/>
                </a:lnTo>
                <a:close/>
                <a:moveTo>
                  <a:pt x="5211307" y="305593"/>
                </a:moveTo>
                <a:lnTo>
                  <a:pt x="5211307" y="22489"/>
                </a:lnTo>
                <a:lnTo>
                  <a:pt x="5545973" y="22489"/>
                </a:lnTo>
                <a:lnTo>
                  <a:pt x="5545973" y="305593"/>
                </a:lnTo>
                <a:close/>
                <a:moveTo>
                  <a:pt x="5211307" y="602413"/>
                </a:moveTo>
                <a:lnTo>
                  <a:pt x="5211307" y="319309"/>
                </a:lnTo>
                <a:lnTo>
                  <a:pt x="5545973" y="319309"/>
                </a:lnTo>
                <a:lnTo>
                  <a:pt x="5545973" y="602413"/>
                </a:lnTo>
                <a:close/>
                <a:moveTo>
                  <a:pt x="5211307" y="899223"/>
                </a:moveTo>
                <a:lnTo>
                  <a:pt x="5211307" y="616129"/>
                </a:lnTo>
                <a:lnTo>
                  <a:pt x="5545973" y="616129"/>
                </a:lnTo>
                <a:lnTo>
                  <a:pt x="5545973" y="899223"/>
                </a:lnTo>
                <a:close/>
                <a:moveTo>
                  <a:pt x="5211307" y="1196033"/>
                </a:moveTo>
                <a:lnTo>
                  <a:pt x="5211307" y="912928"/>
                </a:lnTo>
                <a:lnTo>
                  <a:pt x="5545973" y="912928"/>
                </a:lnTo>
                <a:lnTo>
                  <a:pt x="5545973" y="1196033"/>
                </a:lnTo>
                <a:close/>
                <a:moveTo>
                  <a:pt x="5211307" y="1492853"/>
                </a:moveTo>
                <a:lnTo>
                  <a:pt x="5211307" y="1209749"/>
                </a:lnTo>
                <a:lnTo>
                  <a:pt x="5545973" y="1209749"/>
                </a:lnTo>
                <a:lnTo>
                  <a:pt x="5545973" y="1492853"/>
                </a:lnTo>
                <a:close/>
                <a:moveTo>
                  <a:pt x="5211307" y="1789662"/>
                </a:moveTo>
                <a:lnTo>
                  <a:pt x="5211307" y="1506569"/>
                </a:lnTo>
                <a:lnTo>
                  <a:pt x="5545973" y="1506569"/>
                </a:lnTo>
                <a:lnTo>
                  <a:pt x="5545973" y="1789662"/>
                </a:lnTo>
                <a:close/>
                <a:moveTo>
                  <a:pt x="5211307" y="2086472"/>
                </a:moveTo>
                <a:lnTo>
                  <a:pt x="5211307" y="1803368"/>
                </a:lnTo>
                <a:lnTo>
                  <a:pt x="5545973" y="1803368"/>
                </a:lnTo>
                <a:lnTo>
                  <a:pt x="5545973" y="2086472"/>
                </a:lnTo>
                <a:close/>
                <a:moveTo>
                  <a:pt x="5211307" y="2383292"/>
                </a:moveTo>
                <a:lnTo>
                  <a:pt x="5211307" y="2100188"/>
                </a:lnTo>
                <a:lnTo>
                  <a:pt x="5545973" y="2100188"/>
                </a:lnTo>
                <a:lnTo>
                  <a:pt x="5545973" y="2383292"/>
                </a:lnTo>
                <a:close/>
                <a:moveTo>
                  <a:pt x="5211307" y="2680112"/>
                </a:moveTo>
                <a:lnTo>
                  <a:pt x="5211307" y="2397008"/>
                </a:lnTo>
                <a:lnTo>
                  <a:pt x="5545973" y="2397008"/>
                </a:lnTo>
                <a:lnTo>
                  <a:pt x="5545973" y="2680112"/>
                </a:lnTo>
                <a:close/>
                <a:moveTo>
                  <a:pt x="5211307" y="2976922"/>
                </a:moveTo>
                <a:lnTo>
                  <a:pt x="5211307" y="2693828"/>
                </a:lnTo>
                <a:lnTo>
                  <a:pt x="5545973" y="2693828"/>
                </a:lnTo>
                <a:lnTo>
                  <a:pt x="5545973" y="2976922"/>
                </a:lnTo>
                <a:close/>
                <a:moveTo>
                  <a:pt x="5211307" y="3273742"/>
                </a:moveTo>
                <a:lnTo>
                  <a:pt x="5211307" y="2990638"/>
                </a:lnTo>
                <a:lnTo>
                  <a:pt x="5545973" y="2990638"/>
                </a:lnTo>
                <a:lnTo>
                  <a:pt x="5545973" y="3273742"/>
                </a:lnTo>
                <a:close/>
                <a:moveTo>
                  <a:pt x="5211307" y="3570541"/>
                </a:moveTo>
                <a:lnTo>
                  <a:pt x="5211307" y="3287447"/>
                </a:lnTo>
                <a:lnTo>
                  <a:pt x="5545973" y="3287447"/>
                </a:lnTo>
                <a:lnTo>
                  <a:pt x="5545973" y="3570541"/>
                </a:lnTo>
                <a:close/>
                <a:moveTo>
                  <a:pt x="5211307" y="3867361"/>
                </a:moveTo>
                <a:lnTo>
                  <a:pt x="5211307" y="3584257"/>
                </a:lnTo>
                <a:lnTo>
                  <a:pt x="5545973" y="3584257"/>
                </a:lnTo>
                <a:lnTo>
                  <a:pt x="5545973" y="3867361"/>
                </a:lnTo>
                <a:close/>
                <a:moveTo>
                  <a:pt x="5211307" y="4164171"/>
                </a:moveTo>
                <a:lnTo>
                  <a:pt x="5211307" y="3881077"/>
                </a:lnTo>
                <a:lnTo>
                  <a:pt x="5545973" y="3881077"/>
                </a:lnTo>
                <a:lnTo>
                  <a:pt x="5545973" y="4164171"/>
                </a:lnTo>
                <a:close/>
                <a:moveTo>
                  <a:pt x="5211307" y="4460991"/>
                </a:moveTo>
                <a:lnTo>
                  <a:pt x="5211307" y="4177897"/>
                </a:lnTo>
                <a:lnTo>
                  <a:pt x="5545973" y="4177897"/>
                </a:lnTo>
                <a:lnTo>
                  <a:pt x="5545973" y="4460991"/>
                </a:lnTo>
                <a:close/>
                <a:moveTo>
                  <a:pt x="5211307" y="4757811"/>
                </a:moveTo>
                <a:lnTo>
                  <a:pt x="5211307" y="4474707"/>
                </a:lnTo>
                <a:lnTo>
                  <a:pt x="5545973" y="4474707"/>
                </a:lnTo>
                <a:lnTo>
                  <a:pt x="5545973" y="4757811"/>
                </a:lnTo>
                <a:close/>
                <a:moveTo>
                  <a:pt x="5211307" y="5054610"/>
                </a:moveTo>
                <a:lnTo>
                  <a:pt x="5211307" y="4771516"/>
                </a:lnTo>
                <a:lnTo>
                  <a:pt x="5545973" y="4771516"/>
                </a:lnTo>
                <a:lnTo>
                  <a:pt x="5545973" y="5054610"/>
                </a:lnTo>
                <a:close/>
                <a:moveTo>
                  <a:pt x="5211307" y="5351441"/>
                </a:moveTo>
                <a:lnTo>
                  <a:pt x="5211307" y="5068337"/>
                </a:lnTo>
                <a:lnTo>
                  <a:pt x="5545973" y="5068337"/>
                </a:lnTo>
                <a:lnTo>
                  <a:pt x="5545973" y="5351441"/>
                </a:lnTo>
                <a:close/>
                <a:moveTo>
                  <a:pt x="5211307" y="5648250"/>
                </a:moveTo>
                <a:lnTo>
                  <a:pt x="5211307" y="5365157"/>
                </a:lnTo>
                <a:lnTo>
                  <a:pt x="5545973" y="5365157"/>
                </a:lnTo>
                <a:lnTo>
                  <a:pt x="5545973" y="5648250"/>
                </a:lnTo>
                <a:close/>
                <a:moveTo>
                  <a:pt x="5211307" y="5945060"/>
                </a:moveTo>
                <a:lnTo>
                  <a:pt x="5211307" y="5661966"/>
                </a:lnTo>
                <a:lnTo>
                  <a:pt x="5545973" y="5661966"/>
                </a:lnTo>
                <a:lnTo>
                  <a:pt x="5545973" y="5945060"/>
                </a:lnTo>
                <a:close/>
                <a:moveTo>
                  <a:pt x="5211307" y="6241880"/>
                </a:moveTo>
                <a:lnTo>
                  <a:pt x="5211307" y="5958776"/>
                </a:lnTo>
                <a:lnTo>
                  <a:pt x="5545973" y="5958776"/>
                </a:lnTo>
                <a:lnTo>
                  <a:pt x="5545973" y="6241880"/>
                </a:lnTo>
                <a:close/>
                <a:moveTo>
                  <a:pt x="5211307" y="6538690"/>
                </a:moveTo>
                <a:lnTo>
                  <a:pt x="5211307" y="6255596"/>
                </a:lnTo>
                <a:lnTo>
                  <a:pt x="5545973" y="6255596"/>
                </a:lnTo>
                <a:lnTo>
                  <a:pt x="5545973" y="6538690"/>
                </a:lnTo>
                <a:close/>
                <a:moveTo>
                  <a:pt x="5211307" y="6835499"/>
                </a:moveTo>
                <a:lnTo>
                  <a:pt x="5211307" y="6552406"/>
                </a:lnTo>
                <a:lnTo>
                  <a:pt x="5545973" y="6552406"/>
                </a:lnTo>
                <a:lnTo>
                  <a:pt x="5545973" y="6835499"/>
                </a:lnTo>
                <a:close/>
                <a:moveTo>
                  <a:pt x="4860416" y="305593"/>
                </a:moveTo>
                <a:lnTo>
                  <a:pt x="4860416" y="22489"/>
                </a:lnTo>
                <a:lnTo>
                  <a:pt x="5195083" y="22489"/>
                </a:lnTo>
                <a:lnTo>
                  <a:pt x="5195083" y="305593"/>
                </a:lnTo>
                <a:close/>
                <a:moveTo>
                  <a:pt x="4860416" y="602413"/>
                </a:moveTo>
                <a:lnTo>
                  <a:pt x="4860416" y="319309"/>
                </a:lnTo>
                <a:lnTo>
                  <a:pt x="5195083" y="319309"/>
                </a:lnTo>
                <a:lnTo>
                  <a:pt x="5195083" y="602413"/>
                </a:lnTo>
                <a:close/>
                <a:moveTo>
                  <a:pt x="4860416" y="899223"/>
                </a:moveTo>
                <a:lnTo>
                  <a:pt x="4860416" y="616129"/>
                </a:lnTo>
                <a:lnTo>
                  <a:pt x="5195083" y="616129"/>
                </a:lnTo>
                <a:lnTo>
                  <a:pt x="5195083" y="899223"/>
                </a:lnTo>
                <a:close/>
                <a:moveTo>
                  <a:pt x="4860416" y="1196033"/>
                </a:moveTo>
                <a:lnTo>
                  <a:pt x="4860416" y="912928"/>
                </a:lnTo>
                <a:lnTo>
                  <a:pt x="5195083" y="912928"/>
                </a:lnTo>
                <a:lnTo>
                  <a:pt x="5195083" y="1196033"/>
                </a:lnTo>
                <a:close/>
                <a:moveTo>
                  <a:pt x="4860416" y="1492853"/>
                </a:moveTo>
                <a:lnTo>
                  <a:pt x="4860416" y="1209749"/>
                </a:lnTo>
                <a:lnTo>
                  <a:pt x="5195083" y="1209749"/>
                </a:lnTo>
                <a:lnTo>
                  <a:pt x="5195083" y="1492853"/>
                </a:lnTo>
                <a:close/>
                <a:moveTo>
                  <a:pt x="4860416" y="1789662"/>
                </a:moveTo>
                <a:lnTo>
                  <a:pt x="4860416" y="1506569"/>
                </a:lnTo>
                <a:lnTo>
                  <a:pt x="5195083" y="1506569"/>
                </a:lnTo>
                <a:lnTo>
                  <a:pt x="5195083" y="1789662"/>
                </a:lnTo>
                <a:close/>
                <a:moveTo>
                  <a:pt x="4860416" y="2086472"/>
                </a:moveTo>
                <a:lnTo>
                  <a:pt x="4860416" y="1803368"/>
                </a:lnTo>
                <a:lnTo>
                  <a:pt x="5195083" y="1803368"/>
                </a:lnTo>
                <a:lnTo>
                  <a:pt x="5195083" y="2086472"/>
                </a:lnTo>
                <a:close/>
                <a:moveTo>
                  <a:pt x="4860416" y="2383292"/>
                </a:moveTo>
                <a:lnTo>
                  <a:pt x="4860416" y="2100188"/>
                </a:lnTo>
                <a:lnTo>
                  <a:pt x="5195083" y="2100188"/>
                </a:lnTo>
                <a:lnTo>
                  <a:pt x="5195083" y="2383292"/>
                </a:lnTo>
                <a:close/>
                <a:moveTo>
                  <a:pt x="4860416" y="2680112"/>
                </a:moveTo>
                <a:lnTo>
                  <a:pt x="4860416" y="2397008"/>
                </a:lnTo>
                <a:lnTo>
                  <a:pt x="5195083" y="2397008"/>
                </a:lnTo>
                <a:lnTo>
                  <a:pt x="5195083" y="2680112"/>
                </a:lnTo>
                <a:close/>
                <a:moveTo>
                  <a:pt x="4860416" y="2976922"/>
                </a:moveTo>
                <a:lnTo>
                  <a:pt x="4860416" y="2693828"/>
                </a:lnTo>
                <a:lnTo>
                  <a:pt x="5195083" y="2693828"/>
                </a:lnTo>
                <a:lnTo>
                  <a:pt x="5195083" y="2976922"/>
                </a:lnTo>
                <a:close/>
                <a:moveTo>
                  <a:pt x="4860416" y="3273742"/>
                </a:moveTo>
                <a:lnTo>
                  <a:pt x="4860416" y="2990638"/>
                </a:lnTo>
                <a:lnTo>
                  <a:pt x="5195083" y="2990638"/>
                </a:lnTo>
                <a:lnTo>
                  <a:pt x="5195083" y="3273742"/>
                </a:lnTo>
                <a:close/>
                <a:moveTo>
                  <a:pt x="4860416" y="3570541"/>
                </a:moveTo>
                <a:lnTo>
                  <a:pt x="4860416" y="3287447"/>
                </a:lnTo>
                <a:lnTo>
                  <a:pt x="5195083" y="3287447"/>
                </a:lnTo>
                <a:lnTo>
                  <a:pt x="5195083" y="3570541"/>
                </a:lnTo>
                <a:close/>
                <a:moveTo>
                  <a:pt x="4860416" y="3867361"/>
                </a:moveTo>
                <a:lnTo>
                  <a:pt x="4860416" y="3584257"/>
                </a:lnTo>
                <a:lnTo>
                  <a:pt x="5195083" y="3584257"/>
                </a:lnTo>
                <a:lnTo>
                  <a:pt x="5195083" y="3867361"/>
                </a:lnTo>
                <a:close/>
                <a:moveTo>
                  <a:pt x="4860416" y="4164171"/>
                </a:moveTo>
                <a:lnTo>
                  <a:pt x="4860416" y="3881077"/>
                </a:lnTo>
                <a:lnTo>
                  <a:pt x="5195083" y="3881077"/>
                </a:lnTo>
                <a:lnTo>
                  <a:pt x="5195083" y="4164171"/>
                </a:lnTo>
                <a:close/>
                <a:moveTo>
                  <a:pt x="4860416" y="4460991"/>
                </a:moveTo>
                <a:lnTo>
                  <a:pt x="4860416" y="4177897"/>
                </a:lnTo>
                <a:lnTo>
                  <a:pt x="5195083" y="4177897"/>
                </a:lnTo>
                <a:lnTo>
                  <a:pt x="5195083" y="4460991"/>
                </a:lnTo>
                <a:close/>
                <a:moveTo>
                  <a:pt x="4860416" y="4757811"/>
                </a:moveTo>
                <a:lnTo>
                  <a:pt x="4860416" y="4474707"/>
                </a:lnTo>
                <a:lnTo>
                  <a:pt x="5195083" y="4474707"/>
                </a:lnTo>
                <a:lnTo>
                  <a:pt x="5195083" y="4757811"/>
                </a:lnTo>
                <a:close/>
                <a:moveTo>
                  <a:pt x="4860416" y="5054610"/>
                </a:moveTo>
                <a:lnTo>
                  <a:pt x="4860416" y="4771516"/>
                </a:lnTo>
                <a:lnTo>
                  <a:pt x="5195083" y="4771516"/>
                </a:lnTo>
                <a:lnTo>
                  <a:pt x="5195083" y="5054610"/>
                </a:lnTo>
                <a:close/>
                <a:moveTo>
                  <a:pt x="4860416" y="5351441"/>
                </a:moveTo>
                <a:lnTo>
                  <a:pt x="4860416" y="5068337"/>
                </a:lnTo>
                <a:lnTo>
                  <a:pt x="5195083" y="5068337"/>
                </a:lnTo>
                <a:lnTo>
                  <a:pt x="5195083" y="5351441"/>
                </a:lnTo>
                <a:close/>
                <a:moveTo>
                  <a:pt x="4860416" y="5648250"/>
                </a:moveTo>
                <a:lnTo>
                  <a:pt x="4860416" y="5365157"/>
                </a:lnTo>
                <a:lnTo>
                  <a:pt x="5195083" y="5365157"/>
                </a:lnTo>
                <a:lnTo>
                  <a:pt x="5195083" y="5648250"/>
                </a:lnTo>
                <a:close/>
                <a:moveTo>
                  <a:pt x="4860416" y="5945060"/>
                </a:moveTo>
                <a:lnTo>
                  <a:pt x="4860416" y="5661966"/>
                </a:lnTo>
                <a:lnTo>
                  <a:pt x="5195083" y="5661966"/>
                </a:lnTo>
                <a:lnTo>
                  <a:pt x="5195083" y="5945060"/>
                </a:lnTo>
                <a:close/>
                <a:moveTo>
                  <a:pt x="4860416" y="6241880"/>
                </a:moveTo>
                <a:lnTo>
                  <a:pt x="4860416" y="5958776"/>
                </a:lnTo>
                <a:lnTo>
                  <a:pt x="5195083" y="5958776"/>
                </a:lnTo>
                <a:lnTo>
                  <a:pt x="5195083" y="6241880"/>
                </a:lnTo>
                <a:close/>
                <a:moveTo>
                  <a:pt x="4860416" y="6538690"/>
                </a:moveTo>
                <a:lnTo>
                  <a:pt x="4860416" y="6255596"/>
                </a:lnTo>
                <a:lnTo>
                  <a:pt x="5195083" y="6255596"/>
                </a:lnTo>
                <a:lnTo>
                  <a:pt x="5195083" y="6538690"/>
                </a:lnTo>
                <a:close/>
                <a:moveTo>
                  <a:pt x="4860416" y="6835499"/>
                </a:moveTo>
                <a:lnTo>
                  <a:pt x="4860416" y="6552406"/>
                </a:lnTo>
                <a:lnTo>
                  <a:pt x="5195083" y="6552406"/>
                </a:lnTo>
                <a:lnTo>
                  <a:pt x="5195083" y="6835499"/>
                </a:lnTo>
                <a:close/>
                <a:moveTo>
                  <a:pt x="4509547" y="305593"/>
                </a:moveTo>
                <a:lnTo>
                  <a:pt x="4509547" y="22489"/>
                </a:lnTo>
                <a:lnTo>
                  <a:pt x="4844203" y="22489"/>
                </a:lnTo>
                <a:lnTo>
                  <a:pt x="4844203" y="305593"/>
                </a:lnTo>
                <a:close/>
                <a:moveTo>
                  <a:pt x="4509547" y="602413"/>
                </a:moveTo>
                <a:lnTo>
                  <a:pt x="4509547" y="319309"/>
                </a:lnTo>
                <a:lnTo>
                  <a:pt x="4844203" y="319309"/>
                </a:lnTo>
                <a:lnTo>
                  <a:pt x="4844203" y="602413"/>
                </a:lnTo>
                <a:close/>
                <a:moveTo>
                  <a:pt x="4509547" y="899223"/>
                </a:moveTo>
                <a:lnTo>
                  <a:pt x="4509547" y="616129"/>
                </a:lnTo>
                <a:lnTo>
                  <a:pt x="4844203" y="616129"/>
                </a:lnTo>
                <a:lnTo>
                  <a:pt x="4844203" y="899223"/>
                </a:lnTo>
                <a:close/>
                <a:moveTo>
                  <a:pt x="4509547" y="1196033"/>
                </a:moveTo>
                <a:lnTo>
                  <a:pt x="4509547" y="912928"/>
                </a:lnTo>
                <a:lnTo>
                  <a:pt x="4844203" y="912928"/>
                </a:lnTo>
                <a:lnTo>
                  <a:pt x="4844203" y="1196033"/>
                </a:lnTo>
                <a:close/>
                <a:moveTo>
                  <a:pt x="4509547" y="1492853"/>
                </a:moveTo>
                <a:lnTo>
                  <a:pt x="4509547" y="1209749"/>
                </a:lnTo>
                <a:lnTo>
                  <a:pt x="4844203" y="1209749"/>
                </a:lnTo>
                <a:lnTo>
                  <a:pt x="4844203" y="1492853"/>
                </a:lnTo>
                <a:close/>
                <a:moveTo>
                  <a:pt x="4509547" y="1789662"/>
                </a:moveTo>
                <a:lnTo>
                  <a:pt x="4509547" y="1506569"/>
                </a:lnTo>
                <a:lnTo>
                  <a:pt x="4844203" y="1506569"/>
                </a:lnTo>
                <a:lnTo>
                  <a:pt x="4844203" y="1789662"/>
                </a:lnTo>
                <a:close/>
                <a:moveTo>
                  <a:pt x="4509547" y="2086472"/>
                </a:moveTo>
                <a:lnTo>
                  <a:pt x="4509547" y="1803368"/>
                </a:lnTo>
                <a:lnTo>
                  <a:pt x="4844203" y="1803368"/>
                </a:lnTo>
                <a:lnTo>
                  <a:pt x="4844203" y="2086472"/>
                </a:lnTo>
                <a:close/>
                <a:moveTo>
                  <a:pt x="4509547" y="2383292"/>
                </a:moveTo>
                <a:lnTo>
                  <a:pt x="4509547" y="2100188"/>
                </a:lnTo>
                <a:lnTo>
                  <a:pt x="4844203" y="2100188"/>
                </a:lnTo>
                <a:lnTo>
                  <a:pt x="4844203" y="2383292"/>
                </a:lnTo>
                <a:close/>
                <a:moveTo>
                  <a:pt x="4509547" y="2680112"/>
                </a:moveTo>
                <a:lnTo>
                  <a:pt x="4509547" y="2397008"/>
                </a:lnTo>
                <a:lnTo>
                  <a:pt x="4844203" y="2397008"/>
                </a:lnTo>
                <a:lnTo>
                  <a:pt x="4844203" y="2680112"/>
                </a:lnTo>
                <a:close/>
                <a:moveTo>
                  <a:pt x="4509547" y="2976922"/>
                </a:moveTo>
                <a:lnTo>
                  <a:pt x="4509547" y="2693828"/>
                </a:lnTo>
                <a:lnTo>
                  <a:pt x="4844203" y="2693828"/>
                </a:lnTo>
                <a:lnTo>
                  <a:pt x="4844203" y="2976922"/>
                </a:lnTo>
                <a:close/>
                <a:moveTo>
                  <a:pt x="4509547" y="3273742"/>
                </a:moveTo>
                <a:lnTo>
                  <a:pt x="4509547" y="2990638"/>
                </a:lnTo>
                <a:lnTo>
                  <a:pt x="4844203" y="2990638"/>
                </a:lnTo>
                <a:lnTo>
                  <a:pt x="4844203" y="3273742"/>
                </a:lnTo>
                <a:close/>
                <a:moveTo>
                  <a:pt x="4509547" y="3570541"/>
                </a:moveTo>
                <a:lnTo>
                  <a:pt x="4509547" y="3287447"/>
                </a:lnTo>
                <a:lnTo>
                  <a:pt x="4844203" y="3287447"/>
                </a:lnTo>
                <a:lnTo>
                  <a:pt x="4844203" y="3570541"/>
                </a:lnTo>
                <a:close/>
                <a:moveTo>
                  <a:pt x="4509547" y="3867361"/>
                </a:moveTo>
                <a:lnTo>
                  <a:pt x="4509547" y="3584257"/>
                </a:lnTo>
                <a:lnTo>
                  <a:pt x="4844203" y="3584257"/>
                </a:lnTo>
                <a:lnTo>
                  <a:pt x="4844203" y="3867361"/>
                </a:lnTo>
                <a:close/>
                <a:moveTo>
                  <a:pt x="4509547" y="4164171"/>
                </a:moveTo>
                <a:lnTo>
                  <a:pt x="4509547" y="3881077"/>
                </a:lnTo>
                <a:lnTo>
                  <a:pt x="4844203" y="3881077"/>
                </a:lnTo>
                <a:lnTo>
                  <a:pt x="4844203" y="4164171"/>
                </a:lnTo>
                <a:close/>
                <a:moveTo>
                  <a:pt x="4509547" y="4460991"/>
                </a:moveTo>
                <a:lnTo>
                  <a:pt x="4509547" y="4177897"/>
                </a:lnTo>
                <a:lnTo>
                  <a:pt x="4844203" y="4177897"/>
                </a:lnTo>
                <a:lnTo>
                  <a:pt x="4844203" y="4460991"/>
                </a:lnTo>
                <a:close/>
                <a:moveTo>
                  <a:pt x="4509547" y="4757811"/>
                </a:moveTo>
                <a:lnTo>
                  <a:pt x="4509547" y="4474707"/>
                </a:lnTo>
                <a:lnTo>
                  <a:pt x="4844203" y="4474707"/>
                </a:lnTo>
                <a:lnTo>
                  <a:pt x="4844203" y="4757811"/>
                </a:lnTo>
                <a:close/>
                <a:moveTo>
                  <a:pt x="4509547" y="5054610"/>
                </a:moveTo>
                <a:lnTo>
                  <a:pt x="4509547" y="4771516"/>
                </a:lnTo>
                <a:lnTo>
                  <a:pt x="4844203" y="4771516"/>
                </a:lnTo>
                <a:lnTo>
                  <a:pt x="4844203" y="5054610"/>
                </a:lnTo>
                <a:close/>
                <a:moveTo>
                  <a:pt x="4509547" y="5351441"/>
                </a:moveTo>
                <a:lnTo>
                  <a:pt x="4509547" y="5068337"/>
                </a:lnTo>
                <a:lnTo>
                  <a:pt x="4844203" y="5068337"/>
                </a:lnTo>
                <a:lnTo>
                  <a:pt x="4844203" y="5351441"/>
                </a:lnTo>
                <a:close/>
                <a:moveTo>
                  <a:pt x="4509547" y="5648250"/>
                </a:moveTo>
                <a:lnTo>
                  <a:pt x="4509547" y="5365157"/>
                </a:lnTo>
                <a:lnTo>
                  <a:pt x="4844203" y="5365157"/>
                </a:lnTo>
                <a:lnTo>
                  <a:pt x="4844203" y="5648250"/>
                </a:lnTo>
                <a:close/>
                <a:moveTo>
                  <a:pt x="4509547" y="5945060"/>
                </a:moveTo>
                <a:lnTo>
                  <a:pt x="4509547" y="5661966"/>
                </a:lnTo>
                <a:lnTo>
                  <a:pt x="4844203" y="5661966"/>
                </a:lnTo>
                <a:lnTo>
                  <a:pt x="4844203" y="5945060"/>
                </a:lnTo>
                <a:close/>
                <a:moveTo>
                  <a:pt x="4509547" y="6241880"/>
                </a:moveTo>
                <a:lnTo>
                  <a:pt x="4509547" y="5958776"/>
                </a:lnTo>
                <a:lnTo>
                  <a:pt x="4844203" y="5958776"/>
                </a:lnTo>
                <a:lnTo>
                  <a:pt x="4844203" y="6241880"/>
                </a:lnTo>
                <a:close/>
                <a:moveTo>
                  <a:pt x="4509547" y="6538690"/>
                </a:moveTo>
                <a:lnTo>
                  <a:pt x="4509547" y="6255596"/>
                </a:lnTo>
                <a:lnTo>
                  <a:pt x="4844203" y="6255596"/>
                </a:lnTo>
                <a:lnTo>
                  <a:pt x="4844203" y="6538690"/>
                </a:lnTo>
                <a:close/>
                <a:moveTo>
                  <a:pt x="4509547" y="6835499"/>
                </a:moveTo>
                <a:lnTo>
                  <a:pt x="4509547" y="6552406"/>
                </a:lnTo>
                <a:lnTo>
                  <a:pt x="4844203" y="6552406"/>
                </a:lnTo>
                <a:lnTo>
                  <a:pt x="4844203" y="6835499"/>
                </a:lnTo>
                <a:close/>
                <a:moveTo>
                  <a:pt x="4158667" y="305593"/>
                </a:moveTo>
                <a:lnTo>
                  <a:pt x="4158667" y="22489"/>
                </a:lnTo>
                <a:lnTo>
                  <a:pt x="4493333" y="22489"/>
                </a:lnTo>
                <a:lnTo>
                  <a:pt x="4493333" y="305593"/>
                </a:lnTo>
                <a:close/>
                <a:moveTo>
                  <a:pt x="4158667" y="602413"/>
                </a:moveTo>
                <a:lnTo>
                  <a:pt x="4158667" y="319309"/>
                </a:lnTo>
                <a:lnTo>
                  <a:pt x="4493333" y="319309"/>
                </a:lnTo>
                <a:lnTo>
                  <a:pt x="4493333" y="602413"/>
                </a:lnTo>
                <a:close/>
                <a:moveTo>
                  <a:pt x="4158667" y="899223"/>
                </a:moveTo>
                <a:lnTo>
                  <a:pt x="4158667" y="616129"/>
                </a:lnTo>
                <a:lnTo>
                  <a:pt x="4493333" y="616129"/>
                </a:lnTo>
                <a:lnTo>
                  <a:pt x="4493333" y="899223"/>
                </a:lnTo>
                <a:close/>
                <a:moveTo>
                  <a:pt x="4158667" y="1196033"/>
                </a:moveTo>
                <a:lnTo>
                  <a:pt x="4158667" y="912928"/>
                </a:lnTo>
                <a:lnTo>
                  <a:pt x="4493333" y="912928"/>
                </a:lnTo>
                <a:lnTo>
                  <a:pt x="4493333" y="1196033"/>
                </a:lnTo>
                <a:close/>
                <a:moveTo>
                  <a:pt x="4158667" y="1492853"/>
                </a:moveTo>
                <a:lnTo>
                  <a:pt x="4158667" y="1209749"/>
                </a:lnTo>
                <a:lnTo>
                  <a:pt x="4493333" y="1209749"/>
                </a:lnTo>
                <a:lnTo>
                  <a:pt x="4493333" y="1492853"/>
                </a:lnTo>
                <a:close/>
                <a:moveTo>
                  <a:pt x="4158667" y="1789662"/>
                </a:moveTo>
                <a:lnTo>
                  <a:pt x="4158667" y="1506569"/>
                </a:lnTo>
                <a:lnTo>
                  <a:pt x="4493333" y="1506569"/>
                </a:lnTo>
                <a:lnTo>
                  <a:pt x="4493333" y="1789662"/>
                </a:lnTo>
                <a:close/>
                <a:moveTo>
                  <a:pt x="4158667" y="2086472"/>
                </a:moveTo>
                <a:lnTo>
                  <a:pt x="4158667" y="1803368"/>
                </a:lnTo>
                <a:lnTo>
                  <a:pt x="4493333" y="1803368"/>
                </a:lnTo>
                <a:lnTo>
                  <a:pt x="4493333" y="2086472"/>
                </a:lnTo>
                <a:close/>
                <a:moveTo>
                  <a:pt x="4158667" y="2383292"/>
                </a:moveTo>
                <a:lnTo>
                  <a:pt x="4158667" y="2100188"/>
                </a:lnTo>
                <a:lnTo>
                  <a:pt x="4493333" y="2100188"/>
                </a:lnTo>
                <a:lnTo>
                  <a:pt x="4493333" y="2383292"/>
                </a:lnTo>
                <a:close/>
                <a:moveTo>
                  <a:pt x="4158667" y="2680112"/>
                </a:moveTo>
                <a:lnTo>
                  <a:pt x="4158667" y="2397008"/>
                </a:lnTo>
                <a:lnTo>
                  <a:pt x="4493333" y="2397008"/>
                </a:lnTo>
                <a:lnTo>
                  <a:pt x="4493333" y="2680112"/>
                </a:lnTo>
                <a:close/>
                <a:moveTo>
                  <a:pt x="4158667" y="2976922"/>
                </a:moveTo>
                <a:lnTo>
                  <a:pt x="4158667" y="2693828"/>
                </a:lnTo>
                <a:lnTo>
                  <a:pt x="4493333" y="2693828"/>
                </a:lnTo>
                <a:lnTo>
                  <a:pt x="4493333" y="2976922"/>
                </a:lnTo>
                <a:close/>
                <a:moveTo>
                  <a:pt x="4158667" y="3273742"/>
                </a:moveTo>
                <a:lnTo>
                  <a:pt x="4158667" y="2990638"/>
                </a:lnTo>
                <a:lnTo>
                  <a:pt x="4493333" y="2990638"/>
                </a:lnTo>
                <a:lnTo>
                  <a:pt x="4493333" y="3273742"/>
                </a:lnTo>
                <a:close/>
                <a:moveTo>
                  <a:pt x="4158667" y="3570541"/>
                </a:moveTo>
                <a:lnTo>
                  <a:pt x="4158667" y="3287447"/>
                </a:lnTo>
                <a:lnTo>
                  <a:pt x="4493333" y="3287447"/>
                </a:lnTo>
                <a:lnTo>
                  <a:pt x="4493333" y="3570541"/>
                </a:lnTo>
                <a:close/>
                <a:moveTo>
                  <a:pt x="4158667" y="3867361"/>
                </a:moveTo>
                <a:lnTo>
                  <a:pt x="4158667" y="3584257"/>
                </a:lnTo>
                <a:lnTo>
                  <a:pt x="4493333" y="3584257"/>
                </a:lnTo>
                <a:lnTo>
                  <a:pt x="4493333" y="3867361"/>
                </a:lnTo>
                <a:close/>
                <a:moveTo>
                  <a:pt x="4158667" y="4164171"/>
                </a:moveTo>
                <a:lnTo>
                  <a:pt x="4158667" y="3881077"/>
                </a:lnTo>
                <a:lnTo>
                  <a:pt x="4493333" y="3881077"/>
                </a:lnTo>
                <a:lnTo>
                  <a:pt x="4493333" y="4164171"/>
                </a:lnTo>
                <a:close/>
                <a:moveTo>
                  <a:pt x="4158667" y="4460991"/>
                </a:moveTo>
                <a:lnTo>
                  <a:pt x="4158667" y="4177897"/>
                </a:lnTo>
                <a:lnTo>
                  <a:pt x="4493333" y="4177897"/>
                </a:lnTo>
                <a:lnTo>
                  <a:pt x="4493333" y="4460991"/>
                </a:lnTo>
                <a:close/>
                <a:moveTo>
                  <a:pt x="4158667" y="4757811"/>
                </a:moveTo>
                <a:lnTo>
                  <a:pt x="4158667" y="4474707"/>
                </a:lnTo>
                <a:lnTo>
                  <a:pt x="4493333" y="4474707"/>
                </a:lnTo>
                <a:lnTo>
                  <a:pt x="4493333" y="4757811"/>
                </a:lnTo>
                <a:close/>
                <a:moveTo>
                  <a:pt x="4158667" y="5054610"/>
                </a:moveTo>
                <a:lnTo>
                  <a:pt x="4158667" y="4771516"/>
                </a:lnTo>
                <a:lnTo>
                  <a:pt x="4493333" y="4771516"/>
                </a:lnTo>
                <a:lnTo>
                  <a:pt x="4493333" y="5054610"/>
                </a:lnTo>
                <a:close/>
                <a:moveTo>
                  <a:pt x="4158667" y="5351441"/>
                </a:moveTo>
                <a:lnTo>
                  <a:pt x="4158667" y="5068337"/>
                </a:lnTo>
                <a:lnTo>
                  <a:pt x="4493333" y="5068337"/>
                </a:lnTo>
                <a:lnTo>
                  <a:pt x="4493333" y="5351441"/>
                </a:lnTo>
                <a:close/>
                <a:moveTo>
                  <a:pt x="4158667" y="5648250"/>
                </a:moveTo>
                <a:lnTo>
                  <a:pt x="4158667" y="5365157"/>
                </a:lnTo>
                <a:lnTo>
                  <a:pt x="4493333" y="5365157"/>
                </a:lnTo>
                <a:lnTo>
                  <a:pt x="4493333" y="5648250"/>
                </a:lnTo>
                <a:close/>
                <a:moveTo>
                  <a:pt x="4158667" y="5945060"/>
                </a:moveTo>
                <a:lnTo>
                  <a:pt x="4158667" y="5661966"/>
                </a:lnTo>
                <a:lnTo>
                  <a:pt x="4493333" y="5661966"/>
                </a:lnTo>
                <a:lnTo>
                  <a:pt x="4493333" y="5945060"/>
                </a:lnTo>
                <a:close/>
                <a:moveTo>
                  <a:pt x="4158667" y="6241880"/>
                </a:moveTo>
                <a:lnTo>
                  <a:pt x="4158667" y="5958776"/>
                </a:lnTo>
                <a:lnTo>
                  <a:pt x="4493333" y="5958776"/>
                </a:lnTo>
                <a:lnTo>
                  <a:pt x="4493333" y="6241880"/>
                </a:lnTo>
                <a:close/>
                <a:moveTo>
                  <a:pt x="4158667" y="6538690"/>
                </a:moveTo>
                <a:lnTo>
                  <a:pt x="4158667" y="6255596"/>
                </a:lnTo>
                <a:lnTo>
                  <a:pt x="4493333" y="6255596"/>
                </a:lnTo>
                <a:lnTo>
                  <a:pt x="4493333" y="6538690"/>
                </a:lnTo>
                <a:close/>
                <a:moveTo>
                  <a:pt x="4158667" y="6835499"/>
                </a:moveTo>
                <a:lnTo>
                  <a:pt x="4158667" y="6552406"/>
                </a:lnTo>
                <a:lnTo>
                  <a:pt x="4493333" y="6552406"/>
                </a:lnTo>
                <a:lnTo>
                  <a:pt x="4493333" y="6835499"/>
                </a:lnTo>
                <a:close/>
                <a:moveTo>
                  <a:pt x="3807777" y="305593"/>
                </a:moveTo>
                <a:lnTo>
                  <a:pt x="3807777" y="22489"/>
                </a:lnTo>
                <a:lnTo>
                  <a:pt x="4142443" y="22489"/>
                </a:lnTo>
                <a:lnTo>
                  <a:pt x="4142443" y="305593"/>
                </a:lnTo>
                <a:close/>
                <a:moveTo>
                  <a:pt x="3807777" y="602413"/>
                </a:moveTo>
                <a:lnTo>
                  <a:pt x="3807777" y="319309"/>
                </a:lnTo>
                <a:lnTo>
                  <a:pt x="4142443" y="319309"/>
                </a:lnTo>
                <a:lnTo>
                  <a:pt x="4142443" y="602413"/>
                </a:lnTo>
                <a:close/>
                <a:moveTo>
                  <a:pt x="3807777" y="899223"/>
                </a:moveTo>
                <a:lnTo>
                  <a:pt x="3807777" y="616129"/>
                </a:lnTo>
                <a:lnTo>
                  <a:pt x="4142443" y="616129"/>
                </a:lnTo>
                <a:lnTo>
                  <a:pt x="4142443" y="899223"/>
                </a:lnTo>
                <a:close/>
                <a:moveTo>
                  <a:pt x="3807777" y="1196033"/>
                </a:moveTo>
                <a:lnTo>
                  <a:pt x="3807777" y="912928"/>
                </a:lnTo>
                <a:lnTo>
                  <a:pt x="4142443" y="912928"/>
                </a:lnTo>
                <a:lnTo>
                  <a:pt x="4142443" y="1196033"/>
                </a:lnTo>
                <a:close/>
                <a:moveTo>
                  <a:pt x="3807777" y="1492853"/>
                </a:moveTo>
                <a:lnTo>
                  <a:pt x="3807777" y="1209749"/>
                </a:lnTo>
                <a:lnTo>
                  <a:pt x="4142443" y="1209749"/>
                </a:lnTo>
                <a:lnTo>
                  <a:pt x="4142443" y="1492853"/>
                </a:lnTo>
                <a:close/>
                <a:moveTo>
                  <a:pt x="3807777" y="1789662"/>
                </a:moveTo>
                <a:lnTo>
                  <a:pt x="3807777" y="1506569"/>
                </a:lnTo>
                <a:lnTo>
                  <a:pt x="4142443" y="1506569"/>
                </a:lnTo>
                <a:lnTo>
                  <a:pt x="4142443" y="1789662"/>
                </a:lnTo>
                <a:close/>
                <a:moveTo>
                  <a:pt x="3807777" y="2086472"/>
                </a:moveTo>
                <a:lnTo>
                  <a:pt x="3807777" y="1803368"/>
                </a:lnTo>
                <a:lnTo>
                  <a:pt x="4142443" y="1803368"/>
                </a:lnTo>
                <a:lnTo>
                  <a:pt x="4142443" y="2086472"/>
                </a:lnTo>
                <a:close/>
                <a:moveTo>
                  <a:pt x="3807777" y="2383292"/>
                </a:moveTo>
                <a:lnTo>
                  <a:pt x="3807777" y="2100188"/>
                </a:lnTo>
                <a:lnTo>
                  <a:pt x="4142443" y="2100188"/>
                </a:lnTo>
                <a:lnTo>
                  <a:pt x="4142443" y="2383292"/>
                </a:lnTo>
                <a:close/>
                <a:moveTo>
                  <a:pt x="3807777" y="2680112"/>
                </a:moveTo>
                <a:lnTo>
                  <a:pt x="3807777" y="2397008"/>
                </a:lnTo>
                <a:lnTo>
                  <a:pt x="4142443" y="2397008"/>
                </a:lnTo>
                <a:lnTo>
                  <a:pt x="4142443" y="2680112"/>
                </a:lnTo>
                <a:close/>
                <a:moveTo>
                  <a:pt x="3807777" y="2976922"/>
                </a:moveTo>
                <a:lnTo>
                  <a:pt x="3807777" y="2693828"/>
                </a:lnTo>
                <a:lnTo>
                  <a:pt x="4142443" y="2693828"/>
                </a:lnTo>
                <a:lnTo>
                  <a:pt x="4142443" y="2976922"/>
                </a:lnTo>
                <a:close/>
                <a:moveTo>
                  <a:pt x="3807777" y="3273742"/>
                </a:moveTo>
                <a:lnTo>
                  <a:pt x="3807777" y="2990638"/>
                </a:lnTo>
                <a:lnTo>
                  <a:pt x="4142443" y="2990638"/>
                </a:lnTo>
                <a:lnTo>
                  <a:pt x="4142443" y="3273742"/>
                </a:lnTo>
                <a:close/>
                <a:moveTo>
                  <a:pt x="3807777" y="3570541"/>
                </a:moveTo>
                <a:lnTo>
                  <a:pt x="3807777" y="3287447"/>
                </a:lnTo>
                <a:lnTo>
                  <a:pt x="4142443" y="3287447"/>
                </a:lnTo>
                <a:lnTo>
                  <a:pt x="4142443" y="3570541"/>
                </a:lnTo>
                <a:close/>
                <a:moveTo>
                  <a:pt x="3807777" y="3867361"/>
                </a:moveTo>
                <a:lnTo>
                  <a:pt x="3807777" y="3584257"/>
                </a:lnTo>
                <a:lnTo>
                  <a:pt x="4142443" y="3584257"/>
                </a:lnTo>
                <a:lnTo>
                  <a:pt x="4142443" y="3867361"/>
                </a:lnTo>
                <a:close/>
                <a:moveTo>
                  <a:pt x="3807777" y="4164171"/>
                </a:moveTo>
                <a:lnTo>
                  <a:pt x="3807777" y="3881077"/>
                </a:lnTo>
                <a:lnTo>
                  <a:pt x="4142443" y="3881077"/>
                </a:lnTo>
                <a:lnTo>
                  <a:pt x="4142443" y="4164171"/>
                </a:lnTo>
                <a:close/>
                <a:moveTo>
                  <a:pt x="3807777" y="4460991"/>
                </a:moveTo>
                <a:lnTo>
                  <a:pt x="3807777" y="4177897"/>
                </a:lnTo>
                <a:lnTo>
                  <a:pt x="4142443" y="4177897"/>
                </a:lnTo>
                <a:lnTo>
                  <a:pt x="4142443" y="4460991"/>
                </a:lnTo>
                <a:close/>
                <a:moveTo>
                  <a:pt x="3807777" y="4757811"/>
                </a:moveTo>
                <a:lnTo>
                  <a:pt x="3807777" y="4474707"/>
                </a:lnTo>
                <a:lnTo>
                  <a:pt x="4142443" y="4474707"/>
                </a:lnTo>
                <a:lnTo>
                  <a:pt x="4142443" y="4757811"/>
                </a:lnTo>
                <a:close/>
                <a:moveTo>
                  <a:pt x="3807777" y="5054610"/>
                </a:moveTo>
                <a:lnTo>
                  <a:pt x="3807777" y="4771516"/>
                </a:lnTo>
                <a:lnTo>
                  <a:pt x="4142443" y="4771516"/>
                </a:lnTo>
                <a:lnTo>
                  <a:pt x="4142443" y="5054610"/>
                </a:lnTo>
                <a:close/>
                <a:moveTo>
                  <a:pt x="3807777" y="5351441"/>
                </a:moveTo>
                <a:lnTo>
                  <a:pt x="3807777" y="5068337"/>
                </a:lnTo>
                <a:lnTo>
                  <a:pt x="4142443" y="5068337"/>
                </a:lnTo>
                <a:lnTo>
                  <a:pt x="4142443" y="5351441"/>
                </a:lnTo>
                <a:close/>
                <a:moveTo>
                  <a:pt x="3807777" y="5648250"/>
                </a:moveTo>
                <a:lnTo>
                  <a:pt x="3807777" y="5365157"/>
                </a:lnTo>
                <a:lnTo>
                  <a:pt x="4142443" y="5365157"/>
                </a:lnTo>
                <a:lnTo>
                  <a:pt x="4142443" y="5648250"/>
                </a:lnTo>
                <a:close/>
                <a:moveTo>
                  <a:pt x="3807777" y="5945060"/>
                </a:moveTo>
                <a:lnTo>
                  <a:pt x="3807777" y="5661966"/>
                </a:lnTo>
                <a:lnTo>
                  <a:pt x="4142443" y="5661966"/>
                </a:lnTo>
                <a:lnTo>
                  <a:pt x="4142443" y="5945060"/>
                </a:lnTo>
                <a:close/>
                <a:moveTo>
                  <a:pt x="3807777" y="6241880"/>
                </a:moveTo>
                <a:lnTo>
                  <a:pt x="3807777" y="5958776"/>
                </a:lnTo>
                <a:lnTo>
                  <a:pt x="4142443" y="5958776"/>
                </a:lnTo>
                <a:lnTo>
                  <a:pt x="4142443" y="6241880"/>
                </a:lnTo>
                <a:close/>
                <a:moveTo>
                  <a:pt x="3807777" y="6538690"/>
                </a:moveTo>
                <a:lnTo>
                  <a:pt x="3807777" y="6255596"/>
                </a:lnTo>
                <a:lnTo>
                  <a:pt x="4142443" y="6255596"/>
                </a:lnTo>
                <a:lnTo>
                  <a:pt x="4142443" y="6538690"/>
                </a:lnTo>
                <a:close/>
                <a:moveTo>
                  <a:pt x="3807777" y="6835499"/>
                </a:moveTo>
                <a:lnTo>
                  <a:pt x="3807777" y="6552406"/>
                </a:lnTo>
                <a:lnTo>
                  <a:pt x="4142443" y="6552406"/>
                </a:lnTo>
                <a:lnTo>
                  <a:pt x="4142443" y="6835499"/>
                </a:lnTo>
                <a:close/>
                <a:moveTo>
                  <a:pt x="3456908" y="305593"/>
                </a:moveTo>
                <a:lnTo>
                  <a:pt x="3456908" y="22489"/>
                </a:lnTo>
                <a:lnTo>
                  <a:pt x="3791574" y="22489"/>
                </a:lnTo>
                <a:lnTo>
                  <a:pt x="3791574" y="305593"/>
                </a:lnTo>
                <a:close/>
                <a:moveTo>
                  <a:pt x="3456908" y="602413"/>
                </a:moveTo>
                <a:lnTo>
                  <a:pt x="3456908" y="319309"/>
                </a:lnTo>
                <a:lnTo>
                  <a:pt x="3791574" y="319309"/>
                </a:lnTo>
                <a:lnTo>
                  <a:pt x="3791574" y="602413"/>
                </a:lnTo>
                <a:close/>
                <a:moveTo>
                  <a:pt x="3456908" y="899223"/>
                </a:moveTo>
                <a:lnTo>
                  <a:pt x="3456908" y="616129"/>
                </a:lnTo>
                <a:lnTo>
                  <a:pt x="3791574" y="616129"/>
                </a:lnTo>
                <a:lnTo>
                  <a:pt x="3791574" y="899223"/>
                </a:lnTo>
                <a:close/>
                <a:moveTo>
                  <a:pt x="3456908" y="1196033"/>
                </a:moveTo>
                <a:lnTo>
                  <a:pt x="3456908" y="912928"/>
                </a:lnTo>
                <a:lnTo>
                  <a:pt x="3791574" y="912928"/>
                </a:lnTo>
                <a:lnTo>
                  <a:pt x="3791574" y="1196033"/>
                </a:lnTo>
                <a:close/>
                <a:moveTo>
                  <a:pt x="3456908" y="1492853"/>
                </a:moveTo>
                <a:lnTo>
                  <a:pt x="3456908" y="1209749"/>
                </a:lnTo>
                <a:lnTo>
                  <a:pt x="3791574" y="1209749"/>
                </a:lnTo>
                <a:lnTo>
                  <a:pt x="3791574" y="1492853"/>
                </a:lnTo>
                <a:close/>
                <a:moveTo>
                  <a:pt x="3456908" y="1789662"/>
                </a:moveTo>
                <a:lnTo>
                  <a:pt x="3456908" y="1506569"/>
                </a:lnTo>
                <a:lnTo>
                  <a:pt x="3791574" y="1506569"/>
                </a:lnTo>
                <a:lnTo>
                  <a:pt x="3791574" y="1789662"/>
                </a:lnTo>
                <a:close/>
                <a:moveTo>
                  <a:pt x="3456908" y="2086472"/>
                </a:moveTo>
                <a:lnTo>
                  <a:pt x="3456908" y="1803368"/>
                </a:lnTo>
                <a:lnTo>
                  <a:pt x="3791574" y="1803368"/>
                </a:lnTo>
                <a:lnTo>
                  <a:pt x="3791574" y="2086472"/>
                </a:lnTo>
                <a:close/>
                <a:moveTo>
                  <a:pt x="3456908" y="2383292"/>
                </a:moveTo>
                <a:lnTo>
                  <a:pt x="3456908" y="2100188"/>
                </a:lnTo>
                <a:lnTo>
                  <a:pt x="3791574" y="2100188"/>
                </a:lnTo>
                <a:lnTo>
                  <a:pt x="3791574" y="2383292"/>
                </a:lnTo>
                <a:close/>
                <a:moveTo>
                  <a:pt x="3456908" y="2680112"/>
                </a:moveTo>
                <a:lnTo>
                  <a:pt x="3456908" y="2397008"/>
                </a:lnTo>
                <a:lnTo>
                  <a:pt x="3791574" y="2397008"/>
                </a:lnTo>
                <a:lnTo>
                  <a:pt x="3791574" y="2680112"/>
                </a:lnTo>
                <a:close/>
                <a:moveTo>
                  <a:pt x="3456908" y="2976922"/>
                </a:moveTo>
                <a:lnTo>
                  <a:pt x="3456908" y="2693828"/>
                </a:lnTo>
                <a:lnTo>
                  <a:pt x="3791574" y="2693828"/>
                </a:lnTo>
                <a:lnTo>
                  <a:pt x="3791574" y="2976922"/>
                </a:lnTo>
                <a:close/>
                <a:moveTo>
                  <a:pt x="3456908" y="3273742"/>
                </a:moveTo>
                <a:lnTo>
                  <a:pt x="3456908" y="2990638"/>
                </a:lnTo>
                <a:lnTo>
                  <a:pt x="3791574" y="2990638"/>
                </a:lnTo>
                <a:lnTo>
                  <a:pt x="3791574" y="3273742"/>
                </a:lnTo>
                <a:close/>
                <a:moveTo>
                  <a:pt x="3456908" y="3570541"/>
                </a:moveTo>
                <a:lnTo>
                  <a:pt x="3456908" y="3287447"/>
                </a:lnTo>
                <a:lnTo>
                  <a:pt x="3791574" y="3287447"/>
                </a:lnTo>
                <a:lnTo>
                  <a:pt x="3791574" y="3570541"/>
                </a:lnTo>
                <a:close/>
                <a:moveTo>
                  <a:pt x="3456908" y="3867361"/>
                </a:moveTo>
                <a:lnTo>
                  <a:pt x="3456908" y="3584257"/>
                </a:lnTo>
                <a:lnTo>
                  <a:pt x="3791574" y="3584257"/>
                </a:lnTo>
                <a:lnTo>
                  <a:pt x="3791574" y="3867361"/>
                </a:lnTo>
                <a:close/>
                <a:moveTo>
                  <a:pt x="3456908" y="4164171"/>
                </a:moveTo>
                <a:lnTo>
                  <a:pt x="3456908" y="3881077"/>
                </a:lnTo>
                <a:lnTo>
                  <a:pt x="3791574" y="3881077"/>
                </a:lnTo>
                <a:lnTo>
                  <a:pt x="3791574" y="4164171"/>
                </a:lnTo>
                <a:close/>
                <a:moveTo>
                  <a:pt x="3456908" y="4460991"/>
                </a:moveTo>
                <a:lnTo>
                  <a:pt x="3456908" y="4177897"/>
                </a:lnTo>
                <a:lnTo>
                  <a:pt x="3791574" y="4177897"/>
                </a:lnTo>
                <a:lnTo>
                  <a:pt x="3791574" y="4460991"/>
                </a:lnTo>
                <a:close/>
                <a:moveTo>
                  <a:pt x="3456908" y="4757811"/>
                </a:moveTo>
                <a:lnTo>
                  <a:pt x="3456908" y="4474707"/>
                </a:lnTo>
                <a:lnTo>
                  <a:pt x="3791574" y="4474707"/>
                </a:lnTo>
                <a:lnTo>
                  <a:pt x="3791574" y="4757811"/>
                </a:lnTo>
                <a:close/>
                <a:moveTo>
                  <a:pt x="3456908" y="5054610"/>
                </a:moveTo>
                <a:lnTo>
                  <a:pt x="3456908" y="4771516"/>
                </a:lnTo>
                <a:lnTo>
                  <a:pt x="3791574" y="4771516"/>
                </a:lnTo>
                <a:lnTo>
                  <a:pt x="3791574" y="5054610"/>
                </a:lnTo>
                <a:close/>
                <a:moveTo>
                  <a:pt x="3456908" y="5351441"/>
                </a:moveTo>
                <a:lnTo>
                  <a:pt x="3456908" y="5068337"/>
                </a:lnTo>
                <a:lnTo>
                  <a:pt x="3791574" y="5068337"/>
                </a:lnTo>
                <a:lnTo>
                  <a:pt x="3791574" y="5351441"/>
                </a:lnTo>
                <a:close/>
                <a:moveTo>
                  <a:pt x="3456908" y="5648250"/>
                </a:moveTo>
                <a:lnTo>
                  <a:pt x="3456908" y="5365157"/>
                </a:lnTo>
                <a:lnTo>
                  <a:pt x="3791574" y="5365157"/>
                </a:lnTo>
                <a:lnTo>
                  <a:pt x="3791574" y="5648250"/>
                </a:lnTo>
                <a:close/>
                <a:moveTo>
                  <a:pt x="3456908" y="5945060"/>
                </a:moveTo>
                <a:lnTo>
                  <a:pt x="3456908" y="5661966"/>
                </a:lnTo>
                <a:lnTo>
                  <a:pt x="3791574" y="5661966"/>
                </a:lnTo>
                <a:lnTo>
                  <a:pt x="3791574" y="5945060"/>
                </a:lnTo>
                <a:close/>
                <a:moveTo>
                  <a:pt x="3456908" y="6241880"/>
                </a:moveTo>
                <a:lnTo>
                  <a:pt x="3456908" y="5958776"/>
                </a:lnTo>
                <a:lnTo>
                  <a:pt x="3791574" y="5958776"/>
                </a:lnTo>
                <a:lnTo>
                  <a:pt x="3791574" y="6241880"/>
                </a:lnTo>
                <a:close/>
                <a:moveTo>
                  <a:pt x="3456908" y="6538690"/>
                </a:moveTo>
                <a:lnTo>
                  <a:pt x="3456908" y="6255596"/>
                </a:lnTo>
                <a:lnTo>
                  <a:pt x="3791574" y="6255596"/>
                </a:lnTo>
                <a:lnTo>
                  <a:pt x="3791574" y="6538690"/>
                </a:lnTo>
                <a:close/>
                <a:moveTo>
                  <a:pt x="3456908" y="6835499"/>
                </a:moveTo>
                <a:lnTo>
                  <a:pt x="3456908" y="6552406"/>
                </a:lnTo>
                <a:lnTo>
                  <a:pt x="3791574" y="6552406"/>
                </a:lnTo>
                <a:lnTo>
                  <a:pt x="3791574" y="6835499"/>
                </a:lnTo>
                <a:close/>
                <a:moveTo>
                  <a:pt x="3106028" y="305593"/>
                </a:moveTo>
                <a:lnTo>
                  <a:pt x="3106028" y="22489"/>
                </a:lnTo>
                <a:lnTo>
                  <a:pt x="3440683" y="22489"/>
                </a:lnTo>
                <a:lnTo>
                  <a:pt x="3440683" y="305593"/>
                </a:lnTo>
                <a:close/>
                <a:moveTo>
                  <a:pt x="3106028" y="602413"/>
                </a:moveTo>
                <a:lnTo>
                  <a:pt x="3106028" y="319309"/>
                </a:lnTo>
                <a:lnTo>
                  <a:pt x="3440683" y="319309"/>
                </a:lnTo>
                <a:lnTo>
                  <a:pt x="3440683" y="602413"/>
                </a:lnTo>
                <a:close/>
                <a:moveTo>
                  <a:pt x="3106028" y="899223"/>
                </a:moveTo>
                <a:lnTo>
                  <a:pt x="3106028" y="616129"/>
                </a:lnTo>
                <a:lnTo>
                  <a:pt x="3440683" y="616129"/>
                </a:lnTo>
                <a:lnTo>
                  <a:pt x="3440683" y="899223"/>
                </a:lnTo>
                <a:close/>
                <a:moveTo>
                  <a:pt x="3106028" y="1196033"/>
                </a:moveTo>
                <a:lnTo>
                  <a:pt x="3106028" y="912928"/>
                </a:lnTo>
                <a:lnTo>
                  <a:pt x="3440683" y="912928"/>
                </a:lnTo>
                <a:lnTo>
                  <a:pt x="3440683" y="1196033"/>
                </a:lnTo>
                <a:close/>
                <a:moveTo>
                  <a:pt x="3106028" y="1492853"/>
                </a:moveTo>
                <a:lnTo>
                  <a:pt x="3106028" y="1209749"/>
                </a:lnTo>
                <a:lnTo>
                  <a:pt x="3440683" y="1209749"/>
                </a:lnTo>
                <a:lnTo>
                  <a:pt x="3440683" y="1492853"/>
                </a:lnTo>
                <a:close/>
                <a:moveTo>
                  <a:pt x="3106028" y="1789662"/>
                </a:moveTo>
                <a:lnTo>
                  <a:pt x="3106028" y="1506569"/>
                </a:lnTo>
                <a:lnTo>
                  <a:pt x="3440683" y="1506569"/>
                </a:lnTo>
                <a:lnTo>
                  <a:pt x="3440683" y="1789662"/>
                </a:lnTo>
                <a:close/>
                <a:moveTo>
                  <a:pt x="3106028" y="2086472"/>
                </a:moveTo>
                <a:lnTo>
                  <a:pt x="3106028" y="1803368"/>
                </a:lnTo>
                <a:lnTo>
                  <a:pt x="3440683" y="1803368"/>
                </a:lnTo>
                <a:lnTo>
                  <a:pt x="3440683" y="2086472"/>
                </a:lnTo>
                <a:close/>
                <a:moveTo>
                  <a:pt x="3106028" y="2383292"/>
                </a:moveTo>
                <a:lnTo>
                  <a:pt x="3106028" y="2100188"/>
                </a:lnTo>
                <a:lnTo>
                  <a:pt x="3440683" y="2100188"/>
                </a:lnTo>
                <a:lnTo>
                  <a:pt x="3440683" y="2383292"/>
                </a:lnTo>
                <a:close/>
                <a:moveTo>
                  <a:pt x="3106028" y="2680112"/>
                </a:moveTo>
                <a:lnTo>
                  <a:pt x="3106028" y="2397008"/>
                </a:lnTo>
                <a:lnTo>
                  <a:pt x="3440683" y="2397008"/>
                </a:lnTo>
                <a:lnTo>
                  <a:pt x="3440683" y="2680112"/>
                </a:lnTo>
                <a:close/>
                <a:moveTo>
                  <a:pt x="3106028" y="2976922"/>
                </a:moveTo>
                <a:lnTo>
                  <a:pt x="3106028" y="2693828"/>
                </a:lnTo>
                <a:lnTo>
                  <a:pt x="3440683" y="2693828"/>
                </a:lnTo>
                <a:lnTo>
                  <a:pt x="3440683" y="2976922"/>
                </a:lnTo>
                <a:close/>
                <a:moveTo>
                  <a:pt x="3106028" y="3273742"/>
                </a:moveTo>
                <a:lnTo>
                  <a:pt x="3106028" y="2990638"/>
                </a:lnTo>
                <a:lnTo>
                  <a:pt x="3440683" y="2990638"/>
                </a:lnTo>
                <a:lnTo>
                  <a:pt x="3440683" y="3273742"/>
                </a:lnTo>
                <a:close/>
                <a:moveTo>
                  <a:pt x="3106028" y="3570541"/>
                </a:moveTo>
                <a:lnTo>
                  <a:pt x="3106028" y="3287447"/>
                </a:lnTo>
                <a:lnTo>
                  <a:pt x="3440683" y="3287447"/>
                </a:lnTo>
                <a:lnTo>
                  <a:pt x="3440683" y="3570541"/>
                </a:lnTo>
                <a:close/>
                <a:moveTo>
                  <a:pt x="3106028" y="3867361"/>
                </a:moveTo>
                <a:lnTo>
                  <a:pt x="3106028" y="3584257"/>
                </a:lnTo>
                <a:lnTo>
                  <a:pt x="3440683" y="3584257"/>
                </a:lnTo>
                <a:lnTo>
                  <a:pt x="3440683" y="3867361"/>
                </a:lnTo>
                <a:close/>
                <a:moveTo>
                  <a:pt x="3106028" y="4164171"/>
                </a:moveTo>
                <a:lnTo>
                  <a:pt x="3106028" y="3881077"/>
                </a:lnTo>
                <a:lnTo>
                  <a:pt x="3440683" y="3881077"/>
                </a:lnTo>
                <a:lnTo>
                  <a:pt x="3440683" y="4164171"/>
                </a:lnTo>
                <a:close/>
                <a:moveTo>
                  <a:pt x="3106028" y="4460991"/>
                </a:moveTo>
                <a:lnTo>
                  <a:pt x="3106028" y="4177897"/>
                </a:lnTo>
                <a:lnTo>
                  <a:pt x="3440683" y="4177897"/>
                </a:lnTo>
                <a:lnTo>
                  <a:pt x="3440683" y="4460991"/>
                </a:lnTo>
                <a:close/>
                <a:moveTo>
                  <a:pt x="3106028" y="4757811"/>
                </a:moveTo>
                <a:lnTo>
                  <a:pt x="3106028" y="4474707"/>
                </a:lnTo>
                <a:lnTo>
                  <a:pt x="3440683" y="4474707"/>
                </a:lnTo>
                <a:lnTo>
                  <a:pt x="3440683" y="4757811"/>
                </a:lnTo>
                <a:close/>
                <a:moveTo>
                  <a:pt x="3106028" y="5054610"/>
                </a:moveTo>
                <a:lnTo>
                  <a:pt x="3106028" y="4771516"/>
                </a:lnTo>
                <a:lnTo>
                  <a:pt x="3440683" y="4771516"/>
                </a:lnTo>
                <a:lnTo>
                  <a:pt x="3440683" y="5054610"/>
                </a:lnTo>
                <a:close/>
                <a:moveTo>
                  <a:pt x="3106028" y="5351441"/>
                </a:moveTo>
                <a:lnTo>
                  <a:pt x="3106028" y="5068337"/>
                </a:lnTo>
                <a:lnTo>
                  <a:pt x="3440683" y="5068337"/>
                </a:lnTo>
                <a:lnTo>
                  <a:pt x="3440683" y="5351441"/>
                </a:lnTo>
                <a:close/>
                <a:moveTo>
                  <a:pt x="3106028" y="5648250"/>
                </a:moveTo>
                <a:lnTo>
                  <a:pt x="3106028" y="5365157"/>
                </a:lnTo>
                <a:lnTo>
                  <a:pt x="3440683" y="5365157"/>
                </a:lnTo>
                <a:lnTo>
                  <a:pt x="3440683" y="5648250"/>
                </a:lnTo>
                <a:close/>
                <a:moveTo>
                  <a:pt x="3106028" y="5945060"/>
                </a:moveTo>
                <a:lnTo>
                  <a:pt x="3106028" y="5661966"/>
                </a:lnTo>
                <a:lnTo>
                  <a:pt x="3440683" y="5661966"/>
                </a:lnTo>
                <a:lnTo>
                  <a:pt x="3440683" y="5945060"/>
                </a:lnTo>
                <a:close/>
                <a:moveTo>
                  <a:pt x="3106028" y="6241880"/>
                </a:moveTo>
                <a:lnTo>
                  <a:pt x="3106028" y="5958776"/>
                </a:lnTo>
                <a:lnTo>
                  <a:pt x="3440683" y="5958776"/>
                </a:lnTo>
                <a:lnTo>
                  <a:pt x="3440683" y="6241880"/>
                </a:lnTo>
                <a:close/>
                <a:moveTo>
                  <a:pt x="3106028" y="6538690"/>
                </a:moveTo>
                <a:lnTo>
                  <a:pt x="3106028" y="6255596"/>
                </a:lnTo>
                <a:lnTo>
                  <a:pt x="3440683" y="6255596"/>
                </a:lnTo>
                <a:lnTo>
                  <a:pt x="3440683" y="6538690"/>
                </a:lnTo>
                <a:close/>
                <a:moveTo>
                  <a:pt x="3106028" y="6835499"/>
                </a:moveTo>
                <a:lnTo>
                  <a:pt x="3106028" y="6552406"/>
                </a:lnTo>
                <a:lnTo>
                  <a:pt x="3440683" y="6552406"/>
                </a:lnTo>
                <a:lnTo>
                  <a:pt x="3440683" y="6835499"/>
                </a:lnTo>
                <a:close/>
                <a:moveTo>
                  <a:pt x="2755148" y="305593"/>
                </a:moveTo>
                <a:lnTo>
                  <a:pt x="2755148" y="22489"/>
                </a:lnTo>
                <a:lnTo>
                  <a:pt x="3089814" y="22489"/>
                </a:lnTo>
                <a:lnTo>
                  <a:pt x="3089814" y="305593"/>
                </a:lnTo>
                <a:close/>
                <a:moveTo>
                  <a:pt x="2755148" y="602413"/>
                </a:moveTo>
                <a:lnTo>
                  <a:pt x="2755148" y="319309"/>
                </a:lnTo>
                <a:lnTo>
                  <a:pt x="3089814" y="319309"/>
                </a:lnTo>
                <a:lnTo>
                  <a:pt x="3089814" y="602413"/>
                </a:lnTo>
                <a:close/>
                <a:moveTo>
                  <a:pt x="2755148" y="899223"/>
                </a:moveTo>
                <a:lnTo>
                  <a:pt x="2755148" y="616129"/>
                </a:lnTo>
                <a:lnTo>
                  <a:pt x="3089814" y="616129"/>
                </a:lnTo>
                <a:lnTo>
                  <a:pt x="3089814" y="899223"/>
                </a:lnTo>
                <a:close/>
                <a:moveTo>
                  <a:pt x="2755148" y="1196033"/>
                </a:moveTo>
                <a:lnTo>
                  <a:pt x="2755148" y="912928"/>
                </a:lnTo>
                <a:lnTo>
                  <a:pt x="3089814" y="912928"/>
                </a:lnTo>
                <a:lnTo>
                  <a:pt x="3089814" y="1196033"/>
                </a:lnTo>
                <a:close/>
                <a:moveTo>
                  <a:pt x="2755148" y="1492853"/>
                </a:moveTo>
                <a:lnTo>
                  <a:pt x="2755148" y="1209749"/>
                </a:lnTo>
                <a:lnTo>
                  <a:pt x="3089814" y="1209749"/>
                </a:lnTo>
                <a:lnTo>
                  <a:pt x="3089814" y="1492853"/>
                </a:lnTo>
                <a:close/>
                <a:moveTo>
                  <a:pt x="2755148" y="1789662"/>
                </a:moveTo>
                <a:lnTo>
                  <a:pt x="2755148" y="1506569"/>
                </a:lnTo>
                <a:lnTo>
                  <a:pt x="3089814" y="1506569"/>
                </a:lnTo>
                <a:lnTo>
                  <a:pt x="3089814" y="1789662"/>
                </a:lnTo>
                <a:close/>
                <a:moveTo>
                  <a:pt x="2755148" y="2086472"/>
                </a:moveTo>
                <a:lnTo>
                  <a:pt x="2755148" y="1803368"/>
                </a:lnTo>
                <a:lnTo>
                  <a:pt x="3089814" y="1803368"/>
                </a:lnTo>
                <a:lnTo>
                  <a:pt x="3089814" y="2086472"/>
                </a:lnTo>
                <a:close/>
                <a:moveTo>
                  <a:pt x="2755148" y="2383292"/>
                </a:moveTo>
                <a:lnTo>
                  <a:pt x="2755148" y="2100188"/>
                </a:lnTo>
                <a:lnTo>
                  <a:pt x="3089814" y="2100188"/>
                </a:lnTo>
                <a:lnTo>
                  <a:pt x="3089814" y="2383292"/>
                </a:lnTo>
                <a:close/>
                <a:moveTo>
                  <a:pt x="2755148" y="2680112"/>
                </a:moveTo>
                <a:lnTo>
                  <a:pt x="2755148" y="2397008"/>
                </a:lnTo>
                <a:lnTo>
                  <a:pt x="3089814" y="2397008"/>
                </a:lnTo>
                <a:lnTo>
                  <a:pt x="3089814" y="2680112"/>
                </a:lnTo>
                <a:close/>
                <a:moveTo>
                  <a:pt x="2755148" y="2976922"/>
                </a:moveTo>
                <a:lnTo>
                  <a:pt x="2755148" y="2693828"/>
                </a:lnTo>
                <a:lnTo>
                  <a:pt x="3089814" y="2693828"/>
                </a:lnTo>
                <a:lnTo>
                  <a:pt x="3089814" y="2976922"/>
                </a:lnTo>
                <a:close/>
                <a:moveTo>
                  <a:pt x="2755148" y="3273742"/>
                </a:moveTo>
                <a:lnTo>
                  <a:pt x="2755148" y="2990638"/>
                </a:lnTo>
                <a:lnTo>
                  <a:pt x="3089814" y="2990638"/>
                </a:lnTo>
                <a:lnTo>
                  <a:pt x="3089814" y="3273742"/>
                </a:lnTo>
                <a:close/>
                <a:moveTo>
                  <a:pt x="2755148" y="3570541"/>
                </a:moveTo>
                <a:lnTo>
                  <a:pt x="2755148" y="3287447"/>
                </a:lnTo>
                <a:lnTo>
                  <a:pt x="3089814" y="3287447"/>
                </a:lnTo>
                <a:lnTo>
                  <a:pt x="3089814" y="3570541"/>
                </a:lnTo>
                <a:close/>
                <a:moveTo>
                  <a:pt x="2755148" y="3867361"/>
                </a:moveTo>
                <a:lnTo>
                  <a:pt x="2755148" y="3584257"/>
                </a:lnTo>
                <a:lnTo>
                  <a:pt x="3089814" y="3584257"/>
                </a:lnTo>
                <a:lnTo>
                  <a:pt x="3089814" y="3867361"/>
                </a:lnTo>
                <a:close/>
                <a:moveTo>
                  <a:pt x="2755148" y="4164171"/>
                </a:moveTo>
                <a:lnTo>
                  <a:pt x="2755148" y="3881077"/>
                </a:lnTo>
                <a:lnTo>
                  <a:pt x="3089814" y="3881077"/>
                </a:lnTo>
                <a:lnTo>
                  <a:pt x="3089814" y="4164171"/>
                </a:lnTo>
                <a:close/>
                <a:moveTo>
                  <a:pt x="2755148" y="4460991"/>
                </a:moveTo>
                <a:lnTo>
                  <a:pt x="2755148" y="4177897"/>
                </a:lnTo>
                <a:lnTo>
                  <a:pt x="3089814" y="4177897"/>
                </a:lnTo>
                <a:lnTo>
                  <a:pt x="3089814" y="4460991"/>
                </a:lnTo>
                <a:close/>
                <a:moveTo>
                  <a:pt x="2755148" y="4757811"/>
                </a:moveTo>
                <a:lnTo>
                  <a:pt x="2755148" y="4474707"/>
                </a:lnTo>
                <a:lnTo>
                  <a:pt x="3089814" y="4474707"/>
                </a:lnTo>
                <a:lnTo>
                  <a:pt x="3089814" y="4757811"/>
                </a:lnTo>
                <a:close/>
                <a:moveTo>
                  <a:pt x="2755148" y="5054610"/>
                </a:moveTo>
                <a:lnTo>
                  <a:pt x="2755148" y="4771516"/>
                </a:lnTo>
                <a:lnTo>
                  <a:pt x="3089814" y="4771516"/>
                </a:lnTo>
                <a:lnTo>
                  <a:pt x="3089814" y="5054610"/>
                </a:lnTo>
                <a:close/>
                <a:moveTo>
                  <a:pt x="2755148" y="5351441"/>
                </a:moveTo>
                <a:lnTo>
                  <a:pt x="2755148" y="5068337"/>
                </a:lnTo>
                <a:lnTo>
                  <a:pt x="3089814" y="5068337"/>
                </a:lnTo>
                <a:lnTo>
                  <a:pt x="3089814" y="5351441"/>
                </a:lnTo>
                <a:close/>
                <a:moveTo>
                  <a:pt x="2755148" y="5648250"/>
                </a:moveTo>
                <a:lnTo>
                  <a:pt x="2755148" y="5365157"/>
                </a:lnTo>
                <a:lnTo>
                  <a:pt x="3089814" y="5365157"/>
                </a:lnTo>
                <a:lnTo>
                  <a:pt x="3089814" y="5648250"/>
                </a:lnTo>
                <a:close/>
                <a:moveTo>
                  <a:pt x="2755148" y="5945060"/>
                </a:moveTo>
                <a:lnTo>
                  <a:pt x="2755148" y="5661966"/>
                </a:lnTo>
                <a:lnTo>
                  <a:pt x="3089814" y="5661966"/>
                </a:lnTo>
                <a:lnTo>
                  <a:pt x="3089814" y="5945060"/>
                </a:lnTo>
                <a:close/>
                <a:moveTo>
                  <a:pt x="2755148" y="6241880"/>
                </a:moveTo>
                <a:lnTo>
                  <a:pt x="2755148" y="5958776"/>
                </a:lnTo>
                <a:lnTo>
                  <a:pt x="3089814" y="5958776"/>
                </a:lnTo>
                <a:lnTo>
                  <a:pt x="3089814" y="6241880"/>
                </a:lnTo>
                <a:close/>
                <a:moveTo>
                  <a:pt x="2755148" y="6538690"/>
                </a:moveTo>
                <a:lnTo>
                  <a:pt x="2755148" y="6255596"/>
                </a:lnTo>
                <a:lnTo>
                  <a:pt x="3089814" y="6255596"/>
                </a:lnTo>
                <a:lnTo>
                  <a:pt x="3089814" y="6538690"/>
                </a:lnTo>
                <a:close/>
                <a:moveTo>
                  <a:pt x="2755148" y="6835499"/>
                </a:moveTo>
                <a:lnTo>
                  <a:pt x="2755148" y="6552406"/>
                </a:lnTo>
                <a:lnTo>
                  <a:pt x="3089814" y="6552406"/>
                </a:lnTo>
                <a:lnTo>
                  <a:pt x="3089814" y="6835499"/>
                </a:lnTo>
                <a:close/>
                <a:moveTo>
                  <a:pt x="2404268" y="305593"/>
                </a:moveTo>
                <a:lnTo>
                  <a:pt x="2404268" y="22489"/>
                </a:lnTo>
                <a:lnTo>
                  <a:pt x="2738934" y="22489"/>
                </a:lnTo>
                <a:lnTo>
                  <a:pt x="2738934" y="305593"/>
                </a:lnTo>
                <a:close/>
                <a:moveTo>
                  <a:pt x="2404268" y="602413"/>
                </a:moveTo>
                <a:lnTo>
                  <a:pt x="2404268" y="319309"/>
                </a:lnTo>
                <a:lnTo>
                  <a:pt x="2738934" y="319309"/>
                </a:lnTo>
                <a:lnTo>
                  <a:pt x="2738934" y="602413"/>
                </a:lnTo>
                <a:close/>
                <a:moveTo>
                  <a:pt x="2404268" y="899223"/>
                </a:moveTo>
                <a:lnTo>
                  <a:pt x="2404268" y="616129"/>
                </a:lnTo>
                <a:lnTo>
                  <a:pt x="2738934" y="616129"/>
                </a:lnTo>
                <a:lnTo>
                  <a:pt x="2738934" y="899223"/>
                </a:lnTo>
                <a:close/>
                <a:moveTo>
                  <a:pt x="2404268" y="1196033"/>
                </a:moveTo>
                <a:lnTo>
                  <a:pt x="2404268" y="912928"/>
                </a:lnTo>
                <a:lnTo>
                  <a:pt x="2738934" y="912928"/>
                </a:lnTo>
                <a:lnTo>
                  <a:pt x="2738934" y="1196033"/>
                </a:lnTo>
                <a:close/>
                <a:moveTo>
                  <a:pt x="2404268" y="1492853"/>
                </a:moveTo>
                <a:lnTo>
                  <a:pt x="2404268" y="1209749"/>
                </a:lnTo>
                <a:lnTo>
                  <a:pt x="2738934" y="1209749"/>
                </a:lnTo>
                <a:lnTo>
                  <a:pt x="2738934" y="1492853"/>
                </a:lnTo>
                <a:close/>
                <a:moveTo>
                  <a:pt x="2404268" y="1789662"/>
                </a:moveTo>
                <a:lnTo>
                  <a:pt x="2404268" y="1506569"/>
                </a:lnTo>
                <a:lnTo>
                  <a:pt x="2738934" y="1506569"/>
                </a:lnTo>
                <a:lnTo>
                  <a:pt x="2738934" y="1789662"/>
                </a:lnTo>
                <a:close/>
                <a:moveTo>
                  <a:pt x="2404268" y="2086472"/>
                </a:moveTo>
                <a:lnTo>
                  <a:pt x="2404268" y="1803368"/>
                </a:lnTo>
                <a:lnTo>
                  <a:pt x="2738934" y="1803368"/>
                </a:lnTo>
                <a:lnTo>
                  <a:pt x="2738934" y="2086472"/>
                </a:lnTo>
                <a:close/>
                <a:moveTo>
                  <a:pt x="2404268" y="2383292"/>
                </a:moveTo>
                <a:lnTo>
                  <a:pt x="2404268" y="2100188"/>
                </a:lnTo>
                <a:lnTo>
                  <a:pt x="2738934" y="2100188"/>
                </a:lnTo>
                <a:lnTo>
                  <a:pt x="2738934" y="2383292"/>
                </a:lnTo>
                <a:close/>
                <a:moveTo>
                  <a:pt x="2404268" y="2680112"/>
                </a:moveTo>
                <a:lnTo>
                  <a:pt x="2404268" y="2397008"/>
                </a:lnTo>
                <a:lnTo>
                  <a:pt x="2738934" y="2397008"/>
                </a:lnTo>
                <a:lnTo>
                  <a:pt x="2738934" y="2680112"/>
                </a:lnTo>
                <a:close/>
                <a:moveTo>
                  <a:pt x="2404268" y="2976922"/>
                </a:moveTo>
                <a:lnTo>
                  <a:pt x="2404268" y="2693828"/>
                </a:lnTo>
                <a:lnTo>
                  <a:pt x="2738934" y="2693828"/>
                </a:lnTo>
                <a:lnTo>
                  <a:pt x="2738934" y="2976922"/>
                </a:lnTo>
                <a:close/>
                <a:moveTo>
                  <a:pt x="2404268" y="3273742"/>
                </a:moveTo>
                <a:lnTo>
                  <a:pt x="2404268" y="2990638"/>
                </a:lnTo>
                <a:lnTo>
                  <a:pt x="2738934" y="2990638"/>
                </a:lnTo>
                <a:lnTo>
                  <a:pt x="2738934" y="3273742"/>
                </a:lnTo>
                <a:close/>
                <a:moveTo>
                  <a:pt x="2404268" y="3570541"/>
                </a:moveTo>
                <a:lnTo>
                  <a:pt x="2404268" y="3287447"/>
                </a:lnTo>
                <a:lnTo>
                  <a:pt x="2738934" y="3287447"/>
                </a:lnTo>
                <a:lnTo>
                  <a:pt x="2738934" y="3570541"/>
                </a:lnTo>
                <a:close/>
                <a:moveTo>
                  <a:pt x="2404268" y="3867361"/>
                </a:moveTo>
                <a:lnTo>
                  <a:pt x="2404268" y="3584257"/>
                </a:lnTo>
                <a:lnTo>
                  <a:pt x="2738934" y="3584257"/>
                </a:lnTo>
                <a:lnTo>
                  <a:pt x="2738934" y="3867361"/>
                </a:lnTo>
                <a:close/>
                <a:moveTo>
                  <a:pt x="2404268" y="4164171"/>
                </a:moveTo>
                <a:lnTo>
                  <a:pt x="2404268" y="3881077"/>
                </a:lnTo>
                <a:lnTo>
                  <a:pt x="2738934" y="3881077"/>
                </a:lnTo>
                <a:lnTo>
                  <a:pt x="2738934" y="4164171"/>
                </a:lnTo>
                <a:close/>
                <a:moveTo>
                  <a:pt x="2404268" y="4460991"/>
                </a:moveTo>
                <a:lnTo>
                  <a:pt x="2404268" y="4177897"/>
                </a:lnTo>
                <a:lnTo>
                  <a:pt x="2738934" y="4177897"/>
                </a:lnTo>
                <a:lnTo>
                  <a:pt x="2738934" y="4460991"/>
                </a:lnTo>
                <a:close/>
                <a:moveTo>
                  <a:pt x="2404268" y="4757811"/>
                </a:moveTo>
                <a:lnTo>
                  <a:pt x="2404268" y="4474707"/>
                </a:lnTo>
                <a:lnTo>
                  <a:pt x="2738934" y="4474707"/>
                </a:lnTo>
                <a:lnTo>
                  <a:pt x="2738934" y="4757811"/>
                </a:lnTo>
                <a:close/>
                <a:moveTo>
                  <a:pt x="2404268" y="5054610"/>
                </a:moveTo>
                <a:lnTo>
                  <a:pt x="2404268" y="4771516"/>
                </a:lnTo>
                <a:lnTo>
                  <a:pt x="2738934" y="4771516"/>
                </a:lnTo>
                <a:lnTo>
                  <a:pt x="2738934" y="5054610"/>
                </a:lnTo>
                <a:close/>
                <a:moveTo>
                  <a:pt x="2404268" y="5351441"/>
                </a:moveTo>
                <a:lnTo>
                  <a:pt x="2404268" y="5068337"/>
                </a:lnTo>
                <a:lnTo>
                  <a:pt x="2738934" y="5068337"/>
                </a:lnTo>
                <a:lnTo>
                  <a:pt x="2738934" y="5351441"/>
                </a:lnTo>
                <a:close/>
                <a:moveTo>
                  <a:pt x="2404268" y="5648250"/>
                </a:moveTo>
                <a:lnTo>
                  <a:pt x="2404268" y="5365157"/>
                </a:lnTo>
                <a:lnTo>
                  <a:pt x="2738934" y="5365157"/>
                </a:lnTo>
                <a:lnTo>
                  <a:pt x="2738934" y="5648250"/>
                </a:lnTo>
                <a:close/>
                <a:moveTo>
                  <a:pt x="2404268" y="5945060"/>
                </a:moveTo>
                <a:lnTo>
                  <a:pt x="2404268" y="5661966"/>
                </a:lnTo>
                <a:lnTo>
                  <a:pt x="2738934" y="5661966"/>
                </a:lnTo>
                <a:lnTo>
                  <a:pt x="2738934" y="5945060"/>
                </a:lnTo>
                <a:close/>
                <a:moveTo>
                  <a:pt x="2404268" y="6241880"/>
                </a:moveTo>
                <a:lnTo>
                  <a:pt x="2404268" y="5958776"/>
                </a:lnTo>
                <a:lnTo>
                  <a:pt x="2738934" y="5958776"/>
                </a:lnTo>
                <a:lnTo>
                  <a:pt x="2738934" y="6241880"/>
                </a:lnTo>
                <a:close/>
                <a:moveTo>
                  <a:pt x="2404268" y="6538690"/>
                </a:moveTo>
                <a:lnTo>
                  <a:pt x="2404268" y="6255596"/>
                </a:lnTo>
                <a:lnTo>
                  <a:pt x="2738934" y="6255596"/>
                </a:lnTo>
                <a:lnTo>
                  <a:pt x="2738934" y="6538690"/>
                </a:lnTo>
                <a:close/>
                <a:moveTo>
                  <a:pt x="2404268" y="6835499"/>
                </a:moveTo>
                <a:lnTo>
                  <a:pt x="2404268" y="6552406"/>
                </a:lnTo>
                <a:lnTo>
                  <a:pt x="2738934" y="6552406"/>
                </a:lnTo>
                <a:lnTo>
                  <a:pt x="2738934" y="6835499"/>
                </a:lnTo>
                <a:close/>
                <a:moveTo>
                  <a:pt x="2053388" y="305593"/>
                </a:moveTo>
                <a:lnTo>
                  <a:pt x="2053388" y="22489"/>
                </a:lnTo>
                <a:lnTo>
                  <a:pt x="2388055" y="22489"/>
                </a:lnTo>
                <a:lnTo>
                  <a:pt x="2388055" y="305593"/>
                </a:lnTo>
                <a:close/>
                <a:moveTo>
                  <a:pt x="2053388" y="602413"/>
                </a:moveTo>
                <a:lnTo>
                  <a:pt x="2053388" y="319309"/>
                </a:lnTo>
                <a:lnTo>
                  <a:pt x="2388055" y="319309"/>
                </a:lnTo>
                <a:lnTo>
                  <a:pt x="2388055" y="602413"/>
                </a:lnTo>
                <a:close/>
                <a:moveTo>
                  <a:pt x="2053388" y="899223"/>
                </a:moveTo>
                <a:lnTo>
                  <a:pt x="2053388" y="616129"/>
                </a:lnTo>
                <a:lnTo>
                  <a:pt x="2388055" y="616129"/>
                </a:lnTo>
                <a:lnTo>
                  <a:pt x="2388055" y="899223"/>
                </a:lnTo>
                <a:close/>
                <a:moveTo>
                  <a:pt x="2053388" y="1196033"/>
                </a:moveTo>
                <a:lnTo>
                  <a:pt x="2053388" y="912928"/>
                </a:lnTo>
                <a:lnTo>
                  <a:pt x="2388055" y="912928"/>
                </a:lnTo>
                <a:lnTo>
                  <a:pt x="2388055" y="1196033"/>
                </a:lnTo>
                <a:close/>
                <a:moveTo>
                  <a:pt x="2053388" y="1492853"/>
                </a:moveTo>
                <a:lnTo>
                  <a:pt x="2053388" y="1209749"/>
                </a:lnTo>
                <a:lnTo>
                  <a:pt x="2388055" y="1209749"/>
                </a:lnTo>
                <a:lnTo>
                  <a:pt x="2388055" y="1492853"/>
                </a:lnTo>
                <a:close/>
                <a:moveTo>
                  <a:pt x="2053388" y="1789662"/>
                </a:moveTo>
                <a:lnTo>
                  <a:pt x="2053388" y="1506569"/>
                </a:lnTo>
                <a:lnTo>
                  <a:pt x="2388055" y="1506569"/>
                </a:lnTo>
                <a:lnTo>
                  <a:pt x="2388055" y="1789662"/>
                </a:lnTo>
                <a:close/>
                <a:moveTo>
                  <a:pt x="2053388" y="2086472"/>
                </a:moveTo>
                <a:lnTo>
                  <a:pt x="2053388" y="1803368"/>
                </a:lnTo>
                <a:lnTo>
                  <a:pt x="2388055" y="1803368"/>
                </a:lnTo>
                <a:lnTo>
                  <a:pt x="2388055" y="2086472"/>
                </a:lnTo>
                <a:close/>
                <a:moveTo>
                  <a:pt x="2053388" y="2383292"/>
                </a:moveTo>
                <a:lnTo>
                  <a:pt x="2053388" y="2100188"/>
                </a:lnTo>
                <a:lnTo>
                  <a:pt x="2388055" y="2100188"/>
                </a:lnTo>
                <a:lnTo>
                  <a:pt x="2388055" y="2383292"/>
                </a:lnTo>
                <a:close/>
                <a:moveTo>
                  <a:pt x="2053388" y="2680112"/>
                </a:moveTo>
                <a:lnTo>
                  <a:pt x="2053388" y="2397008"/>
                </a:lnTo>
                <a:lnTo>
                  <a:pt x="2388055" y="2397008"/>
                </a:lnTo>
                <a:lnTo>
                  <a:pt x="2388055" y="2680112"/>
                </a:lnTo>
                <a:close/>
                <a:moveTo>
                  <a:pt x="2053388" y="2976922"/>
                </a:moveTo>
                <a:lnTo>
                  <a:pt x="2053388" y="2693828"/>
                </a:lnTo>
                <a:lnTo>
                  <a:pt x="2388055" y="2693828"/>
                </a:lnTo>
                <a:lnTo>
                  <a:pt x="2388055" y="2976922"/>
                </a:lnTo>
                <a:close/>
                <a:moveTo>
                  <a:pt x="2053388" y="3273742"/>
                </a:moveTo>
                <a:lnTo>
                  <a:pt x="2053388" y="2990638"/>
                </a:lnTo>
                <a:lnTo>
                  <a:pt x="2388055" y="2990638"/>
                </a:lnTo>
                <a:lnTo>
                  <a:pt x="2388055" y="3273742"/>
                </a:lnTo>
                <a:close/>
                <a:moveTo>
                  <a:pt x="2053388" y="3570541"/>
                </a:moveTo>
                <a:lnTo>
                  <a:pt x="2053388" y="3287447"/>
                </a:lnTo>
                <a:lnTo>
                  <a:pt x="2388055" y="3287447"/>
                </a:lnTo>
                <a:lnTo>
                  <a:pt x="2388055" y="3570541"/>
                </a:lnTo>
                <a:close/>
                <a:moveTo>
                  <a:pt x="2053388" y="3867361"/>
                </a:moveTo>
                <a:lnTo>
                  <a:pt x="2053388" y="3584257"/>
                </a:lnTo>
                <a:lnTo>
                  <a:pt x="2388055" y="3584257"/>
                </a:lnTo>
                <a:lnTo>
                  <a:pt x="2388055" y="3867361"/>
                </a:lnTo>
                <a:close/>
                <a:moveTo>
                  <a:pt x="2053388" y="4164171"/>
                </a:moveTo>
                <a:lnTo>
                  <a:pt x="2053388" y="3881077"/>
                </a:lnTo>
                <a:lnTo>
                  <a:pt x="2388055" y="3881077"/>
                </a:lnTo>
                <a:lnTo>
                  <a:pt x="2388055" y="4164171"/>
                </a:lnTo>
                <a:close/>
                <a:moveTo>
                  <a:pt x="2053388" y="4460991"/>
                </a:moveTo>
                <a:lnTo>
                  <a:pt x="2053388" y="4177897"/>
                </a:lnTo>
                <a:lnTo>
                  <a:pt x="2388055" y="4177897"/>
                </a:lnTo>
                <a:lnTo>
                  <a:pt x="2388055" y="4460991"/>
                </a:lnTo>
                <a:close/>
                <a:moveTo>
                  <a:pt x="2053388" y="4757811"/>
                </a:moveTo>
                <a:lnTo>
                  <a:pt x="2053388" y="4474707"/>
                </a:lnTo>
                <a:lnTo>
                  <a:pt x="2388055" y="4474707"/>
                </a:lnTo>
                <a:lnTo>
                  <a:pt x="2388055" y="4757811"/>
                </a:lnTo>
                <a:close/>
                <a:moveTo>
                  <a:pt x="2053388" y="5054610"/>
                </a:moveTo>
                <a:lnTo>
                  <a:pt x="2053388" y="4771516"/>
                </a:lnTo>
                <a:lnTo>
                  <a:pt x="2388055" y="4771516"/>
                </a:lnTo>
                <a:lnTo>
                  <a:pt x="2388055" y="5054610"/>
                </a:lnTo>
                <a:close/>
                <a:moveTo>
                  <a:pt x="2053388" y="5351441"/>
                </a:moveTo>
                <a:lnTo>
                  <a:pt x="2053388" y="5068337"/>
                </a:lnTo>
                <a:lnTo>
                  <a:pt x="2388055" y="5068337"/>
                </a:lnTo>
                <a:lnTo>
                  <a:pt x="2388055" y="5351441"/>
                </a:lnTo>
                <a:close/>
                <a:moveTo>
                  <a:pt x="2053388" y="5648250"/>
                </a:moveTo>
                <a:lnTo>
                  <a:pt x="2053388" y="5365157"/>
                </a:lnTo>
                <a:lnTo>
                  <a:pt x="2388055" y="5365157"/>
                </a:lnTo>
                <a:lnTo>
                  <a:pt x="2388055" y="5648250"/>
                </a:lnTo>
                <a:close/>
                <a:moveTo>
                  <a:pt x="2053388" y="5945060"/>
                </a:moveTo>
                <a:lnTo>
                  <a:pt x="2053388" y="5661966"/>
                </a:lnTo>
                <a:lnTo>
                  <a:pt x="2388055" y="5661966"/>
                </a:lnTo>
                <a:lnTo>
                  <a:pt x="2388055" y="5945060"/>
                </a:lnTo>
                <a:close/>
                <a:moveTo>
                  <a:pt x="2053388" y="6241880"/>
                </a:moveTo>
                <a:lnTo>
                  <a:pt x="2053388" y="5958776"/>
                </a:lnTo>
                <a:lnTo>
                  <a:pt x="2388055" y="5958776"/>
                </a:lnTo>
                <a:lnTo>
                  <a:pt x="2388055" y="6241880"/>
                </a:lnTo>
                <a:close/>
                <a:moveTo>
                  <a:pt x="2053388" y="6538690"/>
                </a:moveTo>
                <a:lnTo>
                  <a:pt x="2053388" y="6255596"/>
                </a:lnTo>
                <a:lnTo>
                  <a:pt x="2388055" y="6255596"/>
                </a:lnTo>
                <a:lnTo>
                  <a:pt x="2388055" y="6538690"/>
                </a:lnTo>
                <a:close/>
                <a:moveTo>
                  <a:pt x="2053388" y="6835499"/>
                </a:moveTo>
                <a:lnTo>
                  <a:pt x="2053388" y="6552406"/>
                </a:lnTo>
                <a:lnTo>
                  <a:pt x="2388055" y="6552406"/>
                </a:lnTo>
                <a:lnTo>
                  <a:pt x="2388055" y="6835499"/>
                </a:lnTo>
                <a:close/>
                <a:moveTo>
                  <a:pt x="1702509" y="305593"/>
                </a:moveTo>
                <a:lnTo>
                  <a:pt x="1702509" y="22489"/>
                </a:lnTo>
                <a:lnTo>
                  <a:pt x="2037175" y="22489"/>
                </a:lnTo>
                <a:lnTo>
                  <a:pt x="2037175" y="305593"/>
                </a:lnTo>
                <a:close/>
                <a:moveTo>
                  <a:pt x="1702509" y="602413"/>
                </a:moveTo>
                <a:lnTo>
                  <a:pt x="1702509" y="319309"/>
                </a:lnTo>
                <a:lnTo>
                  <a:pt x="2037175" y="319309"/>
                </a:lnTo>
                <a:lnTo>
                  <a:pt x="2037175" y="602413"/>
                </a:lnTo>
                <a:close/>
                <a:moveTo>
                  <a:pt x="1702509" y="899223"/>
                </a:moveTo>
                <a:lnTo>
                  <a:pt x="1702509" y="616129"/>
                </a:lnTo>
                <a:lnTo>
                  <a:pt x="2037175" y="616129"/>
                </a:lnTo>
                <a:lnTo>
                  <a:pt x="2037175" y="899223"/>
                </a:lnTo>
                <a:close/>
                <a:moveTo>
                  <a:pt x="1702509" y="1196033"/>
                </a:moveTo>
                <a:lnTo>
                  <a:pt x="1702509" y="912928"/>
                </a:lnTo>
                <a:lnTo>
                  <a:pt x="2037175" y="912928"/>
                </a:lnTo>
                <a:lnTo>
                  <a:pt x="2037175" y="1196033"/>
                </a:lnTo>
                <a:close/>
                <a:moveTo>
                  <a:pt x="1702509" y="1492853"/>
                </a:moveTo>
                <a:lnTo>
                  <a:pt x="1702509" y="1209749"/>
                </a:lnTo>
                <a:lnTo>
                  <a:pt x="2037175" y="1209749"/>
                </a:lnTo>
                <a:lnTo>
                  <a:pt x="2037175" y="1492853"/>
                </a:lnTo>
                <a:close/>
                <a:moveTo>
                  <a:pt x="1702509" y="1789662"/>
                </a:moveTo>
                <a:lnTo>
                  <a:pt x="1702509" y="1506569"/>
                </a:lnTo>
                <a:lnTo>
                  <a:pt x="2037175" y="1506569"/>
                </a:lnTo>
                <a:lnTo>
                  <a:pt x="2037175" y="1789662"/>
                </a:lnTo>
                <a:close/>
                <a:moveTo>
                  <a:pt x="1702509" y="2086472"/>
                </a:moveTo>
                <a:lnTo>
                  <a:pt x="1702509" y="1803368"/>
                </a:lnTo>
                <a:lnTo>
                  <a:pt x="2037175" y="1803368"/>
                </a:lnTo>
                <a:lnTo>
                  <a:pt x="2037175" y="2086472"/>
                </a:lnTo>
                <a:close/>
                <a:moveTo>
                  <a:pt x="1702509" y="2383292"/>
                </a:moveTo>
                <a:lnTo>
                  <a:pt x="1702509" y="2100188"/>
                </a:lnTo>
                <a:lnTo>
                  <a:pt x="2037175" y="2100188"/>
                </a:lnTo>
                <a:lnTo>
                  <a:pt x="2037175" y="2383292"/>
                </a:lnTo>
                <a:close/>
                <a:moveTo>
                  <a:pt x="1702509" y="2680112"/>
                </a:moveTo>
                <a:lnTo>
                  <a:pt x="1702509" y="2397008"/>
                </a:lnTo>
                <a:lnTo>
                  <a:pt x="2037175" y="2397008"/>
                </a:lnTo>
                <a:lnTo>
                  <a:pt x="2037175" y="2680112"/>
                </a:lnTo>
                <a:close/>
                <a:moveTo>
                  <a:pt x="1702509" y="2976922"/>
                </a:moveTo>
                <a:lnTo>
                  <a:pt x="1702509" y="2693828"/>
                </a:lnTo>
                <a:lnTo>
                  <a:pt x="2037175" y="2693828"/>
                </a:lnTo>
                <a:lnTo>
                  <a:pt x="2037175" y="2976922"/>
                </a:lnTo>
                <a:close/>
                <a:moveTo>
                  <a:pt x="1702509" y="3273742"/>
                </a:moveTo>
                <a:lnTo>
                  <a:pt x="1702509" y="2990638"/>
                </a:lnTo>
                <a:lnTo>
                  <a:pt x="2037175" y="2990638"/>
                </a:lnTo>
                <a:lnTo>
                  <a:pt x="2037175" y="3273742"/>
                </a:lnTo>
                <a:close/>
                <a:moveTo>
                  <a:pt x="1702509" y="3570541"/>
                </a:moveTo>
                <a:lnTo>
                  <a:pt x="1702509" y="3287447"/>
                </a:lnTo>
                <a:lnTo>
                  <a:pt x="2037175" y="3287447"/>
                </a:lnTo>
                <a:lnTo>
                  <a:pt x="2037175" y="3570541"/>
                </a:lnTo>
                <a:close/>
                <a:moveTo>
                  <a:pt x="1702509" y="3867361"/>
                </a:moveTo>
                <a:lnTo>
                  <a:pt x="1702509" y="3584257"/>
                </a:lnTo>
                <a:lnTo>
                  <a:pt x="2037175" y="3584257"/>
                </a:lnTo>
                <a:lnTo>
                  <a:pt x="2037175" y="3867361"/>
                </a:lnTo>
                <a:close/>
                <a:moveTo>
                  <a:pt x="1702509" y="4164171"/>
                </a:moveTo>
                <a:lnTo>
                  <a:pt x="1702509" y="3881077"/>
                </a:lnTo>
                <a:lnTo>
                  <a:pt x="2037175" y="3881077"/>
                </a:lnTo>
                <a:lnTo>
                  <a:pt x="2037175" y="4164171"/>
                </a:lnTo>
                <a:close/>
                <a:moveTo>
                  <a:pt x="1702509" y="4460991"/>
                </a:moveTo>
                <a:lnTo>
                  <a:pt x="1702509" y="4177897"/>
                </a:lnTo>
                <a:lnTo>
                  <a:pt x="2037175" y="4177897"/>
                </a:lnTo>
                <a:lnTo>
                  <a:pt x="2037175" y="4460991"/>
                </a:lnTo>
                <a:close/>
                <a:moveTo>
                  <a:pt x="1702509" y="4757811"/>
                </a:moveTo>
                <a:lnTo>
                  <a:pt x="1702509" y="4474707"/>
                </a:lnTo>
                <a:lnTo>
                  <a:pt x="2037175" y="4474707"/>
                </a:lnTo>
                <a:lnTo>
                  <a:pt x="2037175" y="4757811"/>
                </a:lnTo>
                <a:close/>
                <a:moveTo>
                  <a:pt x="1702509" y="5054610"/>
                </a:moveTo>
                <a:lnTo>
                  <a:pt x="1702509" y="4771516"/>
                </a:lnTo>
                <a:lnTo>
                  <a:pt x="2037175" y="4771516"/>
                </a:lnTo>
                <a:lnTo>
                  <a:pt x="2037175" y="5054610"/>
                </a:lnTo>
                <a:close/>
                <a:moveTo>
                  <a:pt x="1702509" y="5351441"/>
                </a:moveTo>
                <a:lnTo>
                  <a:pt x="1702509" y="5068337"/>
                </a:lnTo>
                <a:lnTo>
                  <a:pt x="2037175" y="5068337"/>
                </a:lnTo>
                <a:lnTo>
                  <a:pt x="2037175" y="5351441"/>
                </a:lnTo>
                <a:close/>
                <a:moveTo>
                  <a:pt x="1702509" y="5648250"/>
                </a:moveTo>
                <a:lnTo>
                  <a:pt x="1702509" y="5365157"/>
                </a:lnTo>
                <a:lnTo>
                  <a:pt x="2037175" y="5365157"/>
                </a:lnTo>
                <a:lnTo>
                  <a:pt x="2037175" y="5648250"/>
                </a:lnTo>
                <a:close/>
                <a:moveTo>
                  <a:pt x="1702509" y="5945060"/>
                </a:moveTo>
                <a:lnTo>
                  <a:pt x="1702509" y="5661966"/>
                </a:lnTo>
                <a:lnTo>
                  <a:pt x="2037175" y="5661966"/>
                </a:lnTo>
                <a:lnTo>
                  <a:pt x="2037175" y="5945060"/>
                </a:lnTo>
                <a:close/>
                <a:moveTo>
                  <a:pt x="1702509" y="6241880"/>
                </a:moveTo>
                <a:lnTo>
                  <a:pt x="1702509" y="5958776"/>
                </a:lnTo>
                <a:lnTo>
                  <a:pt x="2037175" y="5958776"/>
                </a:lnTo>
                <a:lnTo>
                  <a:pt x="2037175" y="6241880"/>
                </a:lnTo>
                <a:close/>
                <a:moveTo>
                  <a:pt x="1702509" y="6538690"/>
                </a:moveTo>
                <a:lnTo>
                  <a:pt x="1702509" y="6255596"/>
                </a:lnTo>
                <a:lnTo>
                  <a:pt x="2037175" y="6255596"/>
                </a:lnTo>
                <a:lnTo>
                  <a:pt x="2037175" y="6538690"/>
                </a:lnTo>
                <a:close/>
                <a:moveTo>
                  <a:pt x="1702509" y="6835499"/>
                </a:moveTo>
                <a:lnTo>
                  <a:pt x="1702509" y="6552406"/>
                </a:lnTo>
                <a:lnTo>
                  <a:pt x="2037175" y="6552406"/>
                </a:lnTo>
                <a:lnTo>
                  <a:pt x="2037175" y="6835499"/>
                </a:lnTo>
                <a:close/>
                <a:moveTo>
                  <a:pt x="1351629" y="305593"/>
                </a:moveTo>
                <a:lnTo>
                  <a:pt x="1351629" y="22489"/>
                </a:lnTo>
                <a:lnTo>
                  <a:pt x="1686295" y="22489"/>
                </a:lnTo>
                <a:lnTo>
                  <a:pt x="1686295" y="305593"/>
                </a:lnTo>
                <a:close/>
                <a:moveTo>
                  <a:pt x="1351629" y="602413"/>
                </a:moveTo>
                <a:lnTo>
                  <a:pt x="1351629" y="319309"/>
                </a:lnTo>
                <a:lnTo>
                  <a:pt x="1686295" y="319309"/>
                </a:lnTo>
                <a:lnTo>
                  <a:pt x="1686295" y="602413"/>
                </a:lnTo>
                <a:close/>
                <a:moveTo>
                  <a:pt x="1351629" y="899223"/>
                </a:moveTo>
                <a:lnTo>
                  <a:pt x="1351629" y="616129"/>
                </a:lnTo>
                <a:lnTo>
                  <a:pt x="1686295" y="616129"/>
                </a:lnTo>
                <a:lnTo>
                  <a:pt x="1686295" y="899223"/>
                </a:lnTo>
                <a:close/>
                <a:moveTo>
                  <a:pt x="1351629" y="1196033"/>
                </a:moveTo>
                <a:lnTo>
                  <a:pt x="1351629" y="912928"/>
                </a:lnTo>
                <a:lnTo>
                  <a:pt x="1686295" y="912928"/>
                </a:lnTo>
                <a:lnTo>
                  <a:pt x="1686295" y="1196033"/>
                </a:lnTo>
                <a:close/>
                <a:moveTo>
                  <a:pt x="1351629" y="1492853"/>
                </a:moveTo>
                <a:lnTo>
                  <a:pt x="1351629" y="1209749"/>
                </a:lnTo>
                <a:lnTo>
                  <a:pt x="1686295" y="1209749"/>
                </a:lnTo>
                <a:lnTo>
                  <a:pt x="1686295" y="1492853"/>
                </a:lnTo>
                <a:close/>
                <a:moveTo>
                  <a:pt x="1351629" y="1789662"/>
                </a:moveTo>
                <a:lnTo>
                  <a:pt x="1351629" y="1506569"/>
                </a:lnTo>
                <a:lnTo>
                  <a:pt x="1686295" y="1506569"/>
                </a:lnTo>
                <a:lnTo>
                  <a:pt x="1686295" y="1789662"/>
                </a:lnTo>
                <a:close/>
                <a:moveTo>
                  <a:pt x="1351629" y="2086472"/>
                </a:moveTo>
                <a:lnTo>
                  <a:pt x="1351629" y="1803368"/>
                </a:lnTo>
                <a:lnTo>
                  <a:pt x="1686295" y="1803368"/>
                </a:lnTo>
                <a:lnTo>
                  <a:pt x="1686295" y="2086472"/>
                </a:lnTo>
                <a:close/>
                <a:moveTo>
                  <a:pt x="1351629" y="2383292"/>
                </a:moveTo>
                <a:lnTo>
                  <a:pt x="1351629" y="2100188"/>
                </a:lnTo>
                <a:lnTo>
                  <a:pt x="1686295" y="2100188"/>
                </a:lnTo>
                <a:lnTo>
                  <a:pt x="1686295" y="2383292"/>
                </a:lnTo>
                <a:close/>
                <a:moveTo>
                  <a:pt x="1351629" y="2680112"/>
                </a:moveTo>
                <a:lnTo>
                  <a:pt x="1351629" y="2397008"/>
                </a:lnTo>
                <a:lnTo>
                  <a:pt x="1686295" y="2397008"/>
                </a:lnTo>
                <a:lnTo>
                  <a:pt x="1686295" y="2680112"/>
                </a:lnTo>
                <a:close/>
                <a:moveTo>
                  <a:pt x="1351629" y="2976922"/>
                </a:moveTo>
                <a:lnTo>
                  <a:pt x="1351629" y="2693828"/>
                </a:lnTo>
                <a:lnTo>
                  <a:pt x="1686295" y="2693828"/>
                </a:lnTo>
                <a:lnTo>
                  <a:pt x="1686295" y="2976922"/>
                </a:lnTo>
                <a:close/>
                <a:moveTo>
                  <a:pt x="1351629" y="3273742"/>
                </a:moveTo>
                <a:lnTo>
                  <a:pt x="1351629" y="2990638"/>
                </a:lnTo>
                <a:lnTo>
                  <a:pt x="1686295" y="2990638"/>
                </a:lnTo>
                <a:lnTo>
                  <a:pt x="1686295" y="3273742"/>
                </a:lnTo>
                <a:close/>
                <a:moveTo>
                  <a:pt x="1351629" y="3570541"/>
                </a:moveTo>
                <a:lnTo>
                  <a:pt x="1351629" y="3287447"/>
                </a:lnTo>
                <a:lnTo>
                  <a:pt x="1686295" y="3287447"/>
                </a:lnTo>
                <a:lnTo>
                  <a:pt x="1686295" y="3570541"/>
                </a:lnTo>
                <a:close/>
                <a:moveTo>
                  <a:pt x="1351629" y="3867361"/>
                </a:moveTo>
                <a:lnTo>
                  <a:pt x="1351629" y="3584257"/>
                </a:lnTo>
                <a:lnTo>
                  <a:pt x="1686295" y="3584257"/>
                </a:lnTo>
                <a:lnTo>
                  <a:pt x="1686295" y="3867361"/>
                </a:lnTo>
                <a:close/>
                <a:moveTo>
                  <a:pt x="1351629" y="4164171"/>
                </a:moveTo>
                <a:lnTo>
                  <a:pt x="1351629" y="3881077"/>
                </a:lnTo>
                <a:lnTo>
                  <a:pt x="1686295" y="3881077"/>
                </a:lnTo>
                <a:lnTo>
                  <a:pt x="1686295" y="4164171"/>
                </a:lnTo>
                <a:close/>
                <a:moveTo>
                  <a:pt x="1351629" y="4460991"/>
                </a:moveTo>
                <a:lnTo>
                  <a:pt x="1351629" y="4177897"/>
                </a:lnTo>
                <a:lnTo>
                  <a:pt x="1686295" y="4177897"/>
                </a:lnTo>
                <a:lnTo>
                  <a:pt x="1686295" y="4460991"/>
                </a:lnTo>
                <a:close/>
                <a:moveTo>
                  <a:pt x="1351629" y="4757811"/>
                </a:moveTo>
                <a:lnTo>
                  <a:pt x="1351629" y="4474707"/>
                </a:lnTo>
                <a:lnTo>
                  <a:pt x="1686295" y="4474707"/>
                </a:lnTo>
                <a:lnTo>
                  <a:pt x="1686295" y="4757811"/>
                </a:lnTo>
                <a:close/>
                <a:moveTo>
                  <a:pt x="1351629" y="5054610"/>
                </a:moveTo>
                <a:lnTo>
                  <a:pt x="1351629" y="4771516"/>
                </a:lnTo>
                <a:lnTo>
                  <a:pt x="1686295" y="4771516"/>
                </a:lnTo>
                <a:lnTo>
                  <a:pt x="1686295" y="5054610"/>
                </a:lnTo>
                <a:close/>
                <a:moveTo>
                  <a:pt x="1351629" y="5351441"/>
                </a:moveTo>
                <a:lnTo>
                  <a:pt x="1351629" y="5068337"/>
                </a:lnTo>
                <a:lnTo>
                  <a:pt x="1686295" y="5068337"/>
                </a:lnTo>
                <a:lnTo>
                  <a:pt x="1686295" y="5351441"/>
                </a:lnTo>
                <a:close/>
                <a:moveTo>
                  <a:pt x="1351629" y="5648250"/>
                </a:moveTo>
                <a:lnTo>
                  <a:pt x="1351629" y="5365157"/>
                </a:lnTo>
                <a:lnTo>
                  <a:pt x="1686295" y="5365157"/>
                </a:lnTo>
                <a:lnTo>
                  <a:pt x="1686295" y="5648250"/>
                </a:lnTo>
                <a:close/>
                <a:moveTo>
                  <a:pt x="1351629" y="5945060"/>
                </a:moveTo>
                <a:lnTo>
                  <a:pt x="1351629" y="5661966"/>
                </a:lnTo>
                <a:lnTo>
                  <a:pt x="1686295" y="5661966"/>
                </a:lnTo>
                <a:lnTo>
                  <a:pt x="1686295" y="5945060"/>
                </a:lnTo>
                <a:close/>
                <a:moveTo>
                  <a:pt x="1351629" y="6241880"/>
                </a:moveTo>
                <a:lnTo>
                  <a:pt x="1351629" y="5958776"/>
                </a:lnTo>
                <a:lnTo>
                  <a:pt x="1686295" y="5958776"/>
                </a:lnTo>
                <a:lnTo>
                  <a:pt x="1686295" y="6241880"/>
                </a:lnTo>
                <a:close/>
                <a:moveTo>
                  <a:pt x="1351629" y="6538690"/>
                </a:moveTo>
                <a:lnTo>
                  <a:pt x="1351629" y="6255596"/>
                </a:lnTo>
                <a:lnTo>
                  <a:pt x="1686295" y="6255596"/>
                </a:lnTo>
                <a:lnTo>
                  <a:pt x="1686295" y="6538690"/>
                </a:lnTo>
                <a:close/>
                <a:moveTo>
                  <a:pt x="1351629" y="6835499"/>
                </a:moveTo>
                <a:lnTo>
                  <a:pt x="1351629" y="6552406"/>
                </a:lnTo>
                <a:lnTo>
                  <a:pt x="1686295" y="6552406"/>
                </a:lnTo>
                <a:lnTo>
                  <a:pt x="1686295" y="6835499"/>
                </a:lnTo>
                <a:close/>
                <a:moveTo>
                  <a:pt x="1000749" y="305593"/>
                </a:moveTo>
                <a:lnTo>
                  <a:pt x="1000749" y="22489"/>
                </a:lnTo>
                <a:lnTo>
                  <a:pt x="1335415" y="22489"/>
                </a:lnTo>
                <a:lnTo>
                  <a:pt x="1335415" y="305593"/>
                </a:lnTo>
                <a:close/>
                <a:moveTo>
                  <a:pt x="1000749" y="602413"/>
                </a:moveTo>
                <a:lnTo>
                  <a:pt x="1000749" y="319309"/>
                </a:lnTo>
                <a:lnTo>
                  <a:pt x="1335415" y="319309"/>
                </a:lnTo>
                <a:lnTo>
                  <a:pt x="1335415" y="602413"/>
                </a:lnTo>
                <a:close/>
                <a:moveTo>
                  <a:pt x="1000749" y="899223"/>
                </a:moveTo>
                <a:lnTo>
                  <a:pt x="1000749" y="616129"/>
                </a:lnTo>
                <a:lnTo>
                  <a:pt x="1335415" y="616129"/>
                </a:lnTo>
                <a:lnTo>
                  <a:pt x="1335415" y="899223"/>
                </a:lnTo>
                <a:close/>
                <a:moveTo>
                  <a:pt x="1000749" y="1196033"/>
                </a:moveTo>
                <a:lnTo>
                  <a:pt x="1000749" y="912928"/>
                </a:lnTo>
                <a:lnTo>
                  <a:pt x="1335415" y="912928"/>
                </a:lnTo>
                <a:lnTo>
                  <a:pt x="1335415" y="1196033"/>
                </a:lnTo>
                <a:close/>
                <a:moveTo>
                  <a:pt x="1000749" y="1492853"/>
                </a:moveTo>
                <a:lnTo>
                  <a:pt x="1000749" y="1209749"/>
                </a:lnTo>
                <a:lnTo>
                  <a:pt x="1335415" y="1209749"/>
                </a:lnTo>
                <a:lnTo>
                  <a:pt x="1335415" y="1492853"/>
                </a:lnTo>
                <a:close/>
                <a:moveTo>
                  <a:pt x="1000749" y="1789662"/>
                </a:moveTo>
                <a:lnTo>
                  <a:pt x="1000749" y="1506569"/>
                </a:lnTo>
                <a:lnTo>
                  <a:pt x="1335415" y="1506569"/>
                </a:lnTo>
                <a:lnTo>
                  <a:pt x="1335415" y="1789662"/>
                </a:lnTo>
                <a:close/>
                <a:moveTo>
                  <a:pt x="1000749" y="2086472"/>
                </a:moveTo>
                <a:lnTo>
                  <a:pt x="1000749" y="1803368"/>
                </a:lnTo>
                <a:lnTo>
                  <a:pt x="1335415" y="1803368"/>
                </a:lnTo>
                <a:lnTo>
                  <a:pt x="1335415" y="2086472"/>
                </a:lnTo>
                <a:close/>
                <a:moveTo>
                  <a:pt x="1000749" y="2383292"/>
                </a:moveTo>
                <a:lnTo>
                  <a:pt x="1000749" y="2100188"/>
                </a:lnTo>
                <a:lnTo>
                  <a:pt x="1335415" y="2100188"/>
                </a:lnTo>
                <a:lnTo>
                  <a:pt x="1335415" y="2383292"/>
                </a:lnTo>
                <a:close/>
                <a:moveTo>
                  <a:pt x="1000749" y="2680112"/>
                </a:moveTo>
                <a:lnTo>
                  <a:pt x="1000749" y="2397008"/>
                </a:lnTo>
                <a:lnTo>
                  <a:pt x="1335415" y="2397008"/>
                </a:lnTo>
                <a:lnTo>
                  <a:pt x="1335415" y="2680112"/>
                </a:lnTo>
                <a:close/>
                <a:moveTo>
                  <a:pt x="1000749" y="2976922"/>
                </a:moveTo>
                <a:lnTo>
                  <a:pt x="1000749" y="2693828"/>
                </a:lnTo>
                <a:lnTo>
                  <a:pt x="1335415" y="2693828"/>
                </a:lnTo>
                <a:lnTo>
                  <a:pt x="1335415" y="2976922"/>
                </a:lnTo>
                <a:close/>
                <a:moveTo>
                  <a:pt x="1000749" y="3273742"/>
                </a:moveTo>
                <a:lnTo>
                  <a:pt x="1000749" y="2990638"/>
                </a:lnTo>
                <a:lnTo>
                  <a:pt x="1335415" y="2990638"/>
                </a:lnTo>
                <a:lnTo>
                  <a:pt x="1335415" y="3273742"/>
                </a:lnTo>
                <a:close/>
                <a:moveTo>
                  <a:pt x="1000749" y="3570541"/>
                </a:moveTo>
                <a:lnTo>
                  <a:pt x="1000749" y="3287447"/>
                </a:lnTo>
                <a:lnTo>
                  <a:pt x="1335415" y="3287447"/>
                </a:lnTo>
                <a:lnTo>
                  <a:pt x="1335415" y="3570541"/>
                </a:lnTo>
                <a:close/>
                <a:moveTo>
                  <a:pt x="1000749" y="3867361"/>
                </a:moveTo>
                <a:lnTo>
                  <a:pt x="1000749" y="3584257"/>
                </a:lnTo>
                <a:lnTo>
                  <a:pt x="1335415" y="3584257"/>
                </a:lnTo>
                <a:lnTo>
                  <a:pt x="1335415" y="3867361"/>
                </a:lnTo>
                <a:close/>
                <a:moveTo>
                  <a:pt x="1000749" y="4164171"/>
                </a:moveTo>
                <a:lnTo>
                  <a:pt x="1000749" y="3881077"/>
                </a:lnTo>
                <a:lnTo>
                  <a:pt x="1335415" y="3881077"/>
                </a:lnTo>
                <a:lnTo>
                  <a:pt x="1335415" y="4164171"/>
                </a:lnTo>
                <a:close/>
                <a:moveTo>
                  <a:pt x="1000749" y="4460991"/>
                </a:moveTo>
                <a:lnTo>
                  <a:pt x="1000749" y="4177897"/>
                </a:lnTo>
                <a:lnTo>
                  <a:pt x="1335415" y="4177897"/>
                </a:lnTo>
                <a:lnTo>
                  <a:pt x="1335415" y="4460991"/>
                </a:lnTo>
                <a:close/>
                <a:moveTo>
                  <a:pt x="1000749" y="4757811"/>
                </a:moveTo>
                <a:lnTo>
                  <a:pt x="1000749" y="4474707"/>
                </a:lnTo>
                <a:lnTo>
                  <a:pt x="1335415" y="4474707"/>
                </a:lnTo>
                <a:lnTo>
                  <a:pt x="1335415" y="4757811"/>
                </a:lnTo>
                <a:close/>
                <a:moveTo>
                  <a:pt x="1000749" y="5054610"/>
                </a:moveTo>
                <a:lnTo>
                  <a:pt x="1000749" y="4771516"/>
                </a:lnTo>
                <a:lnTo>
                  <a:pt x="1335415" y="4771516"/>
                </a:lnTo>
                <a:lnTo>
                  <a:pt x="1335415" y="5054610"/>
                </a:lnTo>
                <a:close/>
                <a:moveTo>
                  <a:pt x="1000749" y="5351441"/>
                </a:moveTo>
                <a:lnTo>
                  <a:pt x="1000749" y="5068337"/>
                </a:lnTo>
                <a:lnTo>
                  <a:pt x="1335415" y="5068337"/>
                </a:lnTo>
                <a:lnTo>
                  <a:pt x="1335415" y="5351441"/>
                </a:lnTo>
                <a:close/>
                <a:moveTo>
                  <a:pt x="1000749" y="5648250"/>
                </a:moveTo>
                <a:lnTo>
                  <a:pt x="1000749" y="5365157"/>
                </a:lnTo>
                <a:lnTo>
                  <a:pt x="1335415" y="5365157"/>
                </a:lnTo>
                <a:lnTo>
                  <a:pt x="1335415" y="5648250"/>
                </a:lnTo>
                <a:close/>
                <a:moveTo>
                  <a:pt x="1000749" y="5945060"/>
                </a:moveTo>
                <a:lnTo>
                  <a:pt x="1000749" y="5661966"/>
                </a:lnTo>
                <a:lnTo>
                  <a:pt x="1335415" y="5661966"/>
                </a:lnTo>
                <a:lnTo>
                  <a:pt x="1335415" y="5945060"/>
                </a:lnTo>
                <a:close/>
                <a:moveTo>
                  <a:pt x="1000749" y="6241880"/>
                </a:moveTo>
                <a:lnTo>
                  <a:pt x="1000749" y="5958776"/>
                </a:lnTo>
                <a:lnTo>
                  <a:pt x="1335415" y="5958776"/>
                </a:lnTo>
                <a:lnTo>
                  <a:pt x="1335415" y="6241880"/>
                </a:lnTo>
                <a:close/>
                <a:moveTo>
                  <a:pt x="1000749" y="6538690"/>
                </a:moveTo>
                <a:lnTo>
                  <a:pt x="1000749" y="6255596"/>
                </a:lnTo>
                <a:lnTo>
                  <a:pt x="1335415" y="6255596"/>
                </a:lnTo>
                <a:lnTo>
                  <a:pt x="1335415" y="6538690"/>
                </a:lnTo>
                <a:close/>
                <a:moveTo>
                  <a:pt x="1000749" y="6835499"/>
                </a:moveTo>
                <a:lnTo>
                  <a:pt x="1000749" y="6552406"/>
                </a:lnTo>
                <a:lnTo>
                  <a:pt x="1335415" y="6552406"/>
                </a:lnTo>
                <a:lnTo>
                  <a:pt x="1335415" y="6835499"/>
                </a:lnTo>
                <a:close/>
                <a:moveTo>
                  <a:pt x="649880" y="305593"/>
                </a:moveTo>
                <a:lnTo>
                  <a:pt x="649880" y="22489"/>
                </a:lnTo>
                <a:lnTo>
                  <a:pt x="984535" y="22489"/>
                </a:lnTo>
                <a:lnTo>
                  <a:pt x="984535" y="305593"/>
                </a:lnTo>
                <a:close/>
                <a:moveTo>
                  <a:pt x="649880" y="602413"/>
                </a:moveTo>
                <a:lnTo>
                  <a:pt x="649880" y="319309"/>
                </a:lnTo>
                <a:lnTo>
                  <a:pt x="984535" y="319309"/>
                </a:lnTo>
                <a:lnTo>
                  <a:pt x="984535" y="602413"/>
                </a:lnTo>
                <a:close/>
                <a:moveTo>
                  <a:pt x="649880" y="899223"/>
                </a:moveTo>
                <a:lnTo>
                  <a:pt x="649880" y="616129"/>
                </a:lnTo>
                <a:lnTo>
                  <a:pt x="984535" y="616129"/>
                </a:lnTo>
                <a:lnTo>
                  <a:pt x="984535" y="899223"/>
                </a:lnTo>
                <a:close/>
                <a:moveTo>
                  <a:pt x="649880" y="1196033"/>
                </a:moveTo>
                <a:lnTo>
                  <a:pt x="649880" y="912928"/>
                </a:lnTo>
                <a:lnTo>
                  <a:pt x="984535" y="912928"/>
                </a:lnTo>
                <a:lnTo>
                  <a:pt x="984535" y="1196033"/>
                </a:lnTo>
                <a:close/>
                <a:moveTo>
                  <a:pt x="649880" y="1492853"/>
                </a:moveTo>
                <a:lnTo>
                  <a:pt x="649880" y="1209749"/>
                </a:lnTo>
                <a:lnTo>
                  <a:pt x="984535" y="1209749"/>
                </a:lnTo>
                <a:lnTo>
                  <a:pt x="984535" y="1492853"/>
                </a:lnTo>
                <a:close/>
                <a:moveTo>
                  <a:pt x="649880" y="1789662"/>
                </a:moveTo>
                <a:lnTo>
                  <a:pt x="649880" y="1506569"/>
                </a:lnTo>
                <a:lnTo>
                  <a:pt x="984535" y="1506569"/>
                </a:lnTo>
                <a:lnTo>
                  <a:pt x="984535" y="1789662"/>
                </a:lnTo>
                <a:close/>
                <a:moveTo>
                  <a:pt x="649880" y="2086472"/>
                </a:moveTo>
                <a:lnTo>
                  <a:pt x="649880" y="1803368"/>
                </a:lnTo>
                <a:lnTo>
                  <a:pt x="984535" y="1803368"/>
                </a:lnTo>
                <a:lnTo>
                  <a:pt x="984535" y="2086472"/>
                </a:lnTo>
                <a:close/>
                <a:moveTo>
                  <a:pt x="649880" y="2383292"/>
                </a:moveTo>
                <a:lnTo>
                  <a:pt x="649880" y="2100188"/>
                </a:lnTo>
                <a:lnTo>
                  <a:pt x="984535" y="2100188"/>
                </a:lnTo>
                <a:lnTo>
                  <a:pt x="984535" y="2383292"/>
                </a:lnTo>
                <a:close/>
                <a:moveTo>
                  <a:pt x="649880" y="2680112"/>
                </a:moveTo>
                <a:lnTo>
                  <a:pt x="649880" y="2397008"/>
                </a:lnTo>
                <a:lnTo>
                  <a:pt x="984535" y="2397008"/>
                </a:lnTo>
                <a:lnTo>
                  <a:pt x="984535" y="2680112"/>
                </a:lnTo>
                <a:close/>
                <a:moveTo>
                  <a:pt x="649880" y="2976922"/>
                </a:moveTo>
                <a:lnTo>
                  <a:pt x="649880" y="2693828"/>
                </a:lnTo>
                <a:lnTo>
                  <a:pt x="984535" y="2693828"/>
                </a:lnTo>
                <a:lnTo>
                  <a:pt x="984535" y="2976922"/>
                </a:lnTo>
                <a:close/>
                <a:moveTo>
                  <a:pt x="649880" y="3273742"/>
                </a:moveTo>
                <a:lnTo>
                  <a:pt x="649880" y="2990638"/>
                </a:lnTo>
                <a:lnTo>
                  <a:pt x="984535" y="2990638"/>
                </a:lnTo>
                <a:lnTo>
                  <a:pt x="984535" y="3273742"/>
                </a:lnTo>
                <a:close/>
                <a:moveTo>
                  <a:pt x="649880" y="3570541"/>
                </a:moveTo>
                <a:lnTo>
                  <a:pt x="649880" y="3287447"/>
                </a:lnTo>
                <a:lnTo>
                  <a:pt x="984535" y="3287447"/>
                </a:lnTo>
                <a:lnTo>
                  <a:pt x="984535" y="3570541"/>
                </a:lnTo>
                <a:close/>
                <a:moveTo>
                  <a:pt x="649880" y="3867361"/>
                </a:moveTo>
                <a:lnTo>
                  <a:pt x="649880" y="3584257"/>
                </a:lnTo>
                <a:lnTo>
                  <a:pt x="984535" y="3584257"/>
                </a:lnTo>
                <a:lnTo>
                  <a:pt x="984535" y="3867361"/>
                </a:lnTo>
                <a:close/>
                <a:moveTo>
                  <a:pt x="649880" y="4164171"/>
                </a:moveTo>
                <a:lnTo>
                  <a:pt x="649880" y="3881077"/>
                </a:lnTo>
                <a:lnTo>
                  <a:pt x="984535" y="3881077"/>
                </a:lnTo>
                <a:lnTo>
                  <a:pt x="984535" y="4164171"/>
                </a:lnTo>
                <a:close/>
                <a:moveTo>
                  <a:pt x="649880" y="4460991"/>
                </a:moveTo>
                <a:lnTo>
                  <a:pt x="649880" y="4177897"/>
                </a:lnTo>
                <a:lnTo>
                  <a:pt x="984535" y="4177897"/>
                </a:lnTo>
                <a:lnTo>
                  <a:pt x="984535" y="4460991"/>
                </a:lnTo>
                <a:close/>
                <a:moveTo>
                  <a:pt x="649880" y="4757811"/>
                </a:moveTo>
                <a:lnTo>
                  <a:pt x="649880" y="4474707"/>
                </a:lnTo>
                <a:lnTo>
                  <a:pt x="984535" y="4474707"/>
                </a:lnTo>
                <a:lnTo>
                  <a:pt x="984535" y="4757811"/>
                </a:lnTo>
                <a:close/>
                <a:moveTo>
                  <a:pt x="649880" y="5054610"/>
                </a:moveTo>
                <a:lnTo>
                  <a:pt x="649880" y="4771516"/>
                </a:lnTo>
                <a:lnTo>
                  <a:pt x="984535" y="4771516"/>
                </a:lnTo>
                <a:lnTo>
                  <a:pt x="984535" y="5054610"/>
                </a:lnTo>
                <a:close/>
                <a:moveTo>
                  <a:pt x="649880" y="5351441"/>
                </a:moveTo>
                <a:lnTo>
                  <a:pt x="649880" y="5068337"/>
                </a:lnTo>
                <a:lnTo>
                  <a:pt x="984535" y="5068337"/>
                </a:lnTo>
                <a:lnTo>
                  <a:pt x="984535" y="5351441"/>
                </a:lnTo>
                <a:close/>
                <a:moveTo>
                  <a:pt x="649880" y="5648250"/>
                </a:moveTo>
                <a:lnTo>
                  <a:pt x="649880" y="5365157"/>
                </a:lnTo>
                <a:lnTo>
                  <a:pt x="984535" y="5365157"/>
                </a:lnTo>
                <a:lnTo>
                  <a:pt x="984535" y="5648250"/>
                </a:lnTo>
                <a:close/>
                <a:moveTo>
                  <a:pt x="649880" y="5945060"/>
                </a:moveTo>
                <a:lnTo>
                  <a:pt x="649880" y="5661966"/>
                </a:lnTo>
                <a:lnTo>
                  <a:pt x="984535" y="5661966"/>
                </a:lnTo>
                <a:lnTo>
                  <a:pt x="984535" y="5945060"/>
                </a:lnTo>
                <a:close/>
                <a:moveTo>
                  <a:pt x="649880" y="6241880"/>
                </a:moveTo>
                <a:lnTo>
                  <a:pt x="649880" y="5958776"/>
                </a:lnTo>
                <a:lnTo>
                  <a:pt x="984535" y="5958776"/>
                </a:lnTo>
                <a:lnTo>
                  <a:pt x="984535" y="6241880"/>
                </a:lnTo>
                <a:close/>
                <a:moveTo>
                  <a:pt x="649880" y="6538690"/>
                </a:moveTo>
                <a:lnTo>
                  <a:pt x="649880" y="6255596"/>
                </a:lnTo>
                <a:lnTo>
                  <a:pt x="984535" y="6255596"/>
                </a:lnTo>
                <a:lnTo>
                  <a:pt x="984535" y="6538690"/>
                </a:lnTo>
                <a:close/>
                <a:moveTo>
                  <a:pt x="649880" y="6835499"/>
                </a:moveTo>
                <a:lnTo>
                  <a:pt x="649880" y="6552406"/>
                </a:lnTo>
                <a:lnTo>
                  <a:pt x="984535" y="6552406"/>
                </a:lnTo>
                <a:lnTo>
                  <a:pt x="984535" y="6835499"/>
                </a:lnTo>
                <a:close/>
                <a:moveTo>
                  <a:pt x="298989" y="305593"/>
                </a:moveTo>
                <a:lnTo>
                  <a:pt x="298989" y="22489"/>
                </a:lnTo>
                <a:lnTo>
                  <a:pt x="633655" y="22489"/>
                </a:lnTo>
                <a:lnTo>
                  <a:pt x="633655" y="305593"/>
                </a:lnTo>
                <a:close/>
                <a:moveTo>
                  <a:pt x="298989" y="602413"/>
                </a:moveTo>
                <a:lnTo>
                  <a:pt x="298989" y="319309"/>
                </a:lnTo>
                <a:lnTo>
                  <a:pt x="633655" y="319309"/>
                </a:lnTo>
                <a:lnTo>
                  <a:pt x="633655" y="602413"/>
                </a:lnTo>
                <a:close/>
                <a:moveTo>
                  <a:pt x="298989" y="899223"/>
                </a:moveTo>
                <a:lnTo>
                  <a:pt x="298989" y="616129"/>
                </a:lnTo>
                <a:lnTo>
                  <a:pt x="633655" y="616129"/>
                </a:lnTo>
                <a:lnTo>
                  <a:pt x="633655" y="899223"/>
                </a:lnTo>
                <a:close/>
                <a:moveTo>
                  <a:pt x="298989" y="1196033"/>
                </a:moveTo>
                <a:lnTo>
                  <a:pt x="298989" y="912928"/>
                </a:lnTo>
                <a:lnTo>
                  <a:pt x="633655" y="912928"/>
                </a:lnTo>
                <a:lnTo>
                  <a:pt x="633655" y="1196033"/>
                </a:lnTo>
                <a:close/>
                <a:moveTo>
                  <a:pt x="298989" y="1492853"/>
                </a:moveTo>
                <a:lnTo>
                  <a:pt x="298989" y="1209749"/>
                </a:lnTo>
                <a:lnTo>
                  <a:pt x="633655" y="1209749"/>
                </a:lnTo>
                <a:lnTo>
                  <a:pt x="633655" y="1492853"/>
                </a:lnTo>
                <a:close/>
                <a:moveTo>
                  <a:pt x="298989" y="1789662"/>
                </a:moveTo>
                <a:lnTo>
                  <a:pt x="298989" y="1506569"/>
                </a:lnTo>
                <a:lnTo>
                  <a:pt x="633655" y="1506569"/>
                </a:lnTo>
                <a:lnTo>
                  <a:pt x="633655" y="1789662"/>
                </a:lnTo>
                <a:close/>
                <a:moveTo>
                  <a:pt x="298989" y="2086472"/>
                </a:moveTo>
                <a:lnTo>
                  <a:pt x="298989" y="1803368"/>
                </a:lnTo>
                <a:lnTo>
                  <a:pt x="633655" y="1803368"/>
                </a:lnTo>
                <a:lnTo>
                  <a:pt x="633655" y="2086472"/>
                </a:lnTo>
                <a:close/>
                <a:moveTo>
                  <a:pt x="298989" y="2383292"/>
                </a:moveTo>
                <a:lnTo>
                  <a:pt x="298989" y="2100188"/>
                </a:lnTo>
                <a:lnTo>
                  <a:pt x="633655" y="2100188"/>
                </a:lnTo>
                <a:lnTo>
                  <a:pt x="633655" y="2383292"/>
                </a:lnTo>
                <a:close/>
                <a:moveTo>
                  <a:pt x="298989" y="2680112"/>
                </a:moveTo>
                <a:lnTo>
                  <a:pt x="298989" y="2397008"/>
                </a:lnTo>
                <a:lnTo>
                  <a:pt x="633655" y="2397008"/>
                </a:lnTo>
                <a:lnTo>
                  <a:pt x="633655" y="2680112"/>
                </a:lnTo>
                <a:close/>
                <a:moveTo>
                  <a:pt x="298989" y="2976922"/>
                </a:moveTo>
                <a:lnTo>
                  <a:pt x="298989" y="2693828"/>
                </a:lnTo>
                <a:lnTo>
                  <a:pt x="633655" y="2693828"/>
                </a:lnTo>
                <a:lnTo>
                  <a:pt x="633655" y="2976922"/>
                </a:lnTo>
                <a:close/>
                <a:moveTo>
                  <a:pt x="298989" y="3273742"/>
                </a:moveTo>
                <a:lnTo>
                  <a:pt x="298989" y="2990638"/>
                </a:lnTo>
                <a:lnTo>
                  <a:pt x="633655" y="2990638"/>
                </a:lnTo>
                <a:lnTo>
                  <a:pt x="633655" y="3273742"/>
                </a:lnTo>
                <a:close/>
                <a:moveTo>
                  <a:pt x="298989" y="3570541"/>
                </a:moveTo>
                <a:lnTo>
                  <a:pt x="298989" y="3287447"/>
                </a:lnTo>
                <a:lnTo>
                  <a:pt x="633655" y="3287447"/>
                </a:lnTo>
                <a:lnTo>
                  <a:pt x="633655" y="3570541"/>
                </a:lnTo>
                <a:close/>
                <a:moveTo>
                  <a:pt x="298989" y="3867361"/>
                </a:moveTo>
                <a:lnTo>
                  <a:pt x="298989" y="3584257"/>
                </a:lnTo>
                <a:lnTo>
                  <a:pt x="633655" y="3584257"/>
                </a:lnTo>
                <a:lnTo>
                  <a:pt x="633655" y="3867361"/>
                </a:lnTo>
                <a:close/>
                <a:moveTo>
                  <a:pt x="298989" y="4164171"/>
                </a:moveTo>
                <a:lnTo>
                  <a:pt x="298989" y="3881077"/>
                </a:lnTo>
                <a:lnTo>
                  <a:pt x="633655" y="3881077"/>
                </a:lnTo>
                <a:lnTo>
                  <a:pt x="633655" y="4164171"/>
                </a:lnTo>
                <a:close/>
                <a:moveTo>
                  <a:pt x="298989" y="4460991"/>
                </a:moveTo>
                <a:lnTo>
                  <a:pt x="298989" y="4177897"/>
                </a:lnTo>
                <a:lnTo>
                  <a:pt x="633655" y="4177897"/>
                </a:lnTo>
                <a:lnTo>
                  <a:pt x="633655" y="4460991"/>
                </a:lnTo>
                <a:close/>
                <a:moveTo>
                  <a:pt x="298989" y="4757811"/>
                </a:moveTo>
                <a:lnTo>
                  <a:pt x="298989" y="4474707"/>
                </a:lnTo>
                <a:lnTo>
                  <a:pt x="633655" y="4474707"/>
                </a:lnTo>
                <a:lnTo>
                  <a:pt x="633655" y="4757811"/>
                </a:lnTo>
                <a:close/>
                <a:moveTo>
                  <a:pt x="298989" y="5054610"/>
                </a:moveTo>
                <a:lnTo>
                  <a:pt x="298989" y="4771516"/>
                </a:lnTo>
                <a:lnTo>
                  <a:pt x="633655" y="4771516"/>
                </a:lnTo>
                <a:lnTo>
                  <a:pt x="633655" y="5054610"/>
                </a:lnTo>
                <a:close/>
                <a:moveTo>
                  <a:pt x="298989" y="5351441"/>
                </a:moveTo>
                <a:lnTo>
                  <a:pt x="298989" y="5068337"/>
                </a:lnTo>
                <a:lnTo>
                  <a:pt x="633655" y="5068337"/>
                </a:lnTo>
                <a:lnTo>
                  <a:pt x="633655" y="5351441"/>
                </a:lnTo>
                <a:close/>
                <a:moveTo>
                  <a:pt x="298989" y="5648250"/>
                </a:moveTo>
                <a:lnTo>
                  <a:pt x="298989" y="5365157"/>
                </a:lnTo>
                <a:lnTo>
                  <a:pt x="633655" y="5365157"/>
                </a:lnTo>
                <a:lnTo>
                  <a:pt x="633655" y="5648250"/>
                </a:lnTo>
                <a:close/>
                <a:moveTo>
                  <a:pt x="298989" y="5945060"/>
                </a:moveTo>
                <a:lnTo>
                  <a:pt x="298989" y="5661966"/>
                </a:lnTo>
                <a:lnTo>
                  <a:pt x="633655" y="5661966"/>
                </a:lnTo>
                <a:lnTo>
                  <a:pt x="633655" y="5945060"/>
                </a:lnTo>
                <a:close/>
                <a:moveTo>
                  <a:pt x="298989" y="6241880"/>
                </a:moveTo>
                <a:lnTo>
                  <a:pt x="298989" y="5958776"/>
                </a:lnTo>
                <a:lnTo>
                  <a:pt x="633655" y="5958776"/>
                </a:lnTo>
                <a:lnTo>
                  <a:pt x="633655" y="6241880"/>
                </a:lnTo>
                <a:close/>
                <a:moveTo>
                  <a:pt x="298989" y="6538690"/>
                </a:moveTo>
                <a:lnTo>
                  <a:pt x="298989" y="6255596"/>
                </a:lnTo>
                <a:lnTo>
                  <a:pt x="633655" y="6255596"/>
                </a:lnTo>
                <a:lnTo>
                  <a:pt x="633655" y="6538690"/>
                </a:lnTo>
                <a:close/>
                <a:moveTo>
                  <a:pt x="298989" y="6835499"/>
                </a:moveTo>
                <a:lnTo>
                  <a:pt x="298989" y="6552406"/>
                </a:lnTo>
                <a:lnTo>
                  <a:pt x="633655" y="6552406"/>
                </a:lnTo>
                <a:lnTo>
                  <a:pt x="633655" y="6835499"/>
                </a:lnTo>
                <a:close/>
                <a:moveTo>
                  <a:pt x="11527112" y="305593"/>
                </a:moveTo>
                <a:lnTo>
                  <a:pt x="11527112" y="22489"/>
                </a:lnTo>
                <a:lnTo>
                  <a:pt x="11861789" y="22489"/>
                </a:lnTo>
                <a:lnTo>
                  <a:pt x="11861789" y="305593"/>
                </a:lnTo>
                <a:close/>
              </a:path>
            </a:pathLst>
          </a:custGeom>
          <a:solidFill>
            <a:srgbClr val="3D413F">
              <a:alpha val="4705"/>
            </a:srgbClr>
          </a:solidFill>
          <a:ln>
            <a:noFill/>
          </a:ln>
        </p:spPr>
        <p:txBody>
          <a:bodyPr spcFirstLastPara="1" wrap="square" lIns="68650" tIns="34325" rIns="68650" bIns="343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300"/>
              <a:buFont typeface="Permanent Marker"/>
              <a:buNone/>
              <a:defRPr sz="3300" b="0" i="0" u="none" strike="noStrike" cap="none">
                <a:solidFill>
                  <a:schemeClr val="dk1"/>
                </a:solidFill>
                <a:latin typeface="Permanent Marker"/>
                <a:ea typeface="Permanent Marker"/>
                <a:cs typeface="Permanent Marker"/>
                <a:sym typeface="Permanent Marker"/>
              </a:defRPr>
            </a:lvl1pPr>
            <a:lvl2pPr marR="0" lvl="1"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2pPr>
            <a:lvl3pPr marR="0" lvl="2"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3pPr>
            <a:lvl4pPr marR="0" lvl="3"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4pPr>
            <a:lvl5pPr marR="0" lvl="4"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5pPr>
            <a:lvl6pPr marR="0" lvl="5"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6pPr>
            <a:lvl7pPr marR="0" lvl="6"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7pPr>
            <a:lvl8pPr marR="0" lvl="7"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8pPr>
            <a:lvl9pPr marR="0" lvl="8" algn="l" rtl="0">
              <a:lnSpc>
                <a:spcPct val="100000"/>
              </a:lnSpc>
              <a:spcBef>
                <a:spcPts val="0"/>
              </a:spcBef>
              <a:spcAft>
                <a:spcPts val="0"/>
              </a:spcAft>
              <a:buClr>
                <a:schemeClr val="dk1"/>
              </a:buClr>
              <a:buSzPts val="2800"/>
              <a:buFont typeface="Permanent Marker"/>
              <a:buNone/>
              <a:defRPr sz="2800" b="0" i="0" u="none" strike="noStrike" cap="none">
                <a:solidFill>
                  <a:schemeClr val="dk1"/>
                </a:solidFill>
                <a:latin typeface="Permanent Marker"/>
                <a:ea typeface="Permanent Marker"/>
                <a:cs typeface="Permanent Marker"/>
                <a:sym typeface="Permanent Marker"/>
              </a:defRPr>
            </a:lvl9pPr>
          </a:lstStyle>
          <a:p>
            <a:endParaRPr/>
          </a:p>
        </p:txBody>
      </p:sp>
      <p:sp>
        <p:nvSpPr>
          <p:cNvPr id="8" name="Google Shape;8;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1pPr>
            <a:lvl2pPr marL="914400" marR="0" lvl="1"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2pPr>
            <a:lvl3pPr marL="1371600" marR="0" lvl="2"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3pPr>
            <a:lvl4pPr marL="1828800" marR="0" lvl="3"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4pPr>
            <a:lvl5pPr marL="2286000" marR="0" lvl="4"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5pPr>
            <a:lvl6pPr marL="2743200" marR="0" lvl="5"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6pPr>
            <a:lvl7pPr marL="3200400" marR="0" lvl="6"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7pPr>
            <a:lvl8pPr marL="3657600" marR="0" lvl="7" indent="-323850" algn="l" rtl="0">
              <a:lnSpc>
                <a:spcPct val="115000"/>
              </a:lnSpc>
              <a:spcBef>
                <a:spcPts val="1600"/>
              </a:spcBef>
              <a:spcAft>
                <a:spcPts val="0"/>
              </a:spcAft>
              <a:buClr>
                <a:schemeClr val="dk1"/>
              </a:buClr>
              <a:buSzPts val="1500"/>
              <a:buFont typeface="Nunito"/>
              <a:buChar char="○"/>
              <a:defRPr sz="1500" b="0" i="0" u="none" strike="noStrike" cap="none">
                <a:solidFill>
                  <a:schemeClr val="dk1"/>
                </a:solidFill>
                <a:latin typeface="Nunito"/>
                <a:ea typeface="Nunito"/>
                <a:cs typeface="Nunito"/>
                <a:sym typeface="Nunito"/>
              </a:defRPr>
            </a:lvl8pPr>
            <a:lvl9pPr marL="4114800" marR="0" lvl="8" indent="-323850" algn="l" rtl="0">
              <a:lnSpc>
                <a:spcPct val="115000"/>
              </a:lnSpc>
              <a:spcBef>
                <a:spcPts val="1600"/>
              </a:spcBef>
              <a:spcAft>
                <a:spcPts val="1600"/>
              </a:spcAft>
              <a:buClr>
                <a:schemeClr val="dk1"/>
              </a:buClr>
              <a:buSzPts val="1500"/>
              <a:buFont typeface="Nunito"/>
              <a:buChar char="■"/>
              <a:defRPr sz="1500" b="0" i="0" u="none" strike="noStrike" cap="none">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Google Shape;447;p1"/>
          <p:cNvSpPr txBox="1">
            <a:spLocks noGrp="1"/>
          </p:cNvSpPr>
          <p:nvPr>
            <p:ph type="ctrTitle"/>
          </p:nvPr>
        </p:nvSpPr>
        <p:spPr>
          <a:xfrm>
            <a:off x="960556" y="1286992"/>
            <a:ext cx="6899214" cy="2052600"/>
          </a:xfrm>
          <a:prstGeom prst="rect">
            <a:avLst/>
          </a:prstGeom>
          <a:noFill/>
          <a:ln>
            <a:noFill/>
          </a:ln>
        </p:spPr>
        <p:txBody>
          <a:bodyPr spcFirstLastPara="1" wrap="square" lIns="91425" tIns="91425" rIns="91425" bIns="91425" anchor="ctr" anchorCtr="0">
            <a:noAutofit/>
          </a:bodyPr>
          <a:lstStyle/>
          <a:p>
            <a:pPr lvl="0" algn="ctr"/>
            <a:r>
              <a:rPr lang="en-US" b="1" dirty="0">
                <a:solidFill>
                  <a:srgbClr val="AB3C4B"/>
                </a:solidFill>
                <a:latin typeface="Cambria" panose="02040503050406030204" pitchFamily="18" charset="0"/>
                <a:ea typeface="Cambria" panose="02040503050406030204" pitchFamily="18" charset="0"/>
                <a:cs typeface="Times New Roman"/>
                <a:sym typeface="Times New Roman"/>
              </a:rPr>
              <a:t>CÁCH VIẾT </a:t>
            </a:r>
            <a:br>
              <a:rPr lang="en-US" b="1" dirty="0">
                <a:solidFill>
                  <a:srgbClr val="AB3C4B"/>
                </a:solidFill>
                <a:latin typeface="Cambria" panose="02040503050406030204" pitchFamily="18" charset="0"/>
                <a:ea typeface="Cambria" panose="02040503050406030204" pitchFamily="18" charset="0"/>
                <a:cs typeface="Times New Roman"/>
                <a:sym typeface="Times New Roman"/>
              </a:rPr>
            </a:br>
            <a:r>
              <a:rPr lang="en-US" b="1" dirty="0">
                <a:solidFill>
                  <a:srgbClr val="AB3C4B"/>
                </a:solidFill>
                <a:latin typeface="Cambria" panose="02040503050406030204" pitchFamily="18" charset="0"/>
                <a:ea typeface="Cambria" panose="02040503050406030204" pitchFamily="18" charset="0"/>
                <a:cs typeface="Times New Roman"/>
                <a:sym typeface="Times New Roman"/>
              </a:rPr>
              <a:t>ĐOẠN VĂN </a:t>
            </a:r>
            <a:r>
              <a:rPr lang="en-US" b="1" dirty="0" smtClean="0">
                <a:solidFill>
                  <a:srgbClr val="AB3C4B"/>
                </a:solidFill>
                <a:latin typeface="Cambria" panose="02040503050406030204" pitchFamily="18" charset="0"/>
                <a:ea typeface="Cambria" panose="02040503050406030204" pitchFamily="18" charset="0"/>
                <a:cs typeface="Times New Roman"/>
                <a:sym typeface="Times New Roman"/>
              </a:rPr>
              <a:t>7-10 </a:t>
            </a:r>
            <a:r>
              <a:rPr lang="en-US" b="1" dirty="0" err="1" smtClean="0">
                <a:solidFill>
                  <a:srgbClr val="AB3C4B"/>
                </a:solidFill>
                <a:latin typeface="Cambria" panose="02040503050406030204" pitchFamily="18" charset="0"/>
                <a:ea typeface="Cambria" panose="02040503050406030204" pitchFamily="18" charset="0"/>
                <a:cs typeface="Times New Roman"/>
                <a:sym typeface="Times New Roman"/>
              </a:rPr>
              <a:t>câu</a:t>
            </a:r>
            <a:endParaRPr lang="en-US" b="1" dirty="0">
              <a:solidFill>
                <a:srgbClr val="AB3C4B"/>
              </a:solidFill>
              <a:latin typeface="Cambria" panose="02040503050406030204" pitchFamily="18" charset="0"/>
              <a:ea typeface="Cambria" panose="02040503050406030204" pitchFamily="18" charset="0"/>
              <a:cs typeface="Times New Roman"/>
              <a:sym typeface="Times New Roman"/>
            </a:endParaRPr>
          </a:p>
        </p:txBody>
      </p:sp>
      <p:sp>
        <p:nvSpPr>
          <p:cNvPr id="448" name="Google Shape;448;p1"/>
          <p:cNvSpPr/>
          <p:nvPr/>
        </p:nvSpPr>
        <p:spPr>
          <a:xfrm>
            <a:off x="6726531" y="3471681"/>
            <a:ext cx="18525" cy="7360"/>
          </a:xfrm>
          <a:custGeom>
            <a:avLst/>
            <a:gdLst/>
            <a:ahLst/>
            <a:cxnLst/>
            <a:rect l="l" t="t" r="r" b="b"/>
            <a:pathLst>
              <a:path w="224" h="89" fill="none" extrusionOk="0">
                <a:moveTo>
                  <a:pt x="1" y="89"/>
                </a:moveTo>
                <a:lnTo>
                  <a:pt x="1" y="89"/>
                </a:lnTo>
                <a:lnTo>
                  <a:pt x="223" y="0"/>
                </a:lnTo>
                <a:lnTo>
                  <a:pt x="223" y="0"/>
                </a:lnTo>
                <a:lnTo>
                  <a:pt x="1" y="89"/>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
          <p:cNvSpPr/>
          <p:nvPr/>
        </p:nvSpPr>
        <p:spPr>
          <a:xfrm>
            <a:off x="6792774" y="3434880"/>
            <a:ext cx="33163" cy="14803"/>
          </a:xfrm>
          <a:custGeom>
            <a:avLst/>
            <a:gdLst/>
            <a:ahLst/>
            <a:cxnLst/>
            <a:rect l="l" t="t" r="r" b="b"/>
            <a:pathLst>
              <a:path w="401" h="179" fill="none" extrusionOk="0">
                <a:moveTo>
                  <a:pt x="0" y="178"/>
                </a:moveTo>
                <a:lnTo>
                  <a:pt x="0" y="178"/>
                </a:lnTo>
                <a:lnTo>
                  <a:pt x="401" y="0"/>
                </a:lnTo>
                <a:lnTo>
                  <a:pt x="401" y="0"/>
                </a:lnTo>
                <a:lnTo>
                  <a:pt x="0" y="17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
          <p:cNvSpPr/>
          <p:nvPr/>
        </p:nvSpPr>
        <p:spPr>
          <a:xfrm>
            <a:off x="6757792" y="3348376"/>
            <a:ext cx="35065" cy="12984"/>
          </a:xfrm>
          <a:custGeom>
            <a:avLst/>
            <a:gdLst/>
            <a:ahLst/>
            <a:cxnLst/>
            <a:rect l="l" t="t" r="r" b="b"/>
            <a:pathLst>
              <a:path w="424" h="157" fill="none" extrusionOk="0">
                <a:moveTo>
                  <a:pt x="1" y="156"/>
                </a:moveTo>
                <a:lnTo>
                  <a:pt x="1" y="156"/>
                </a:lnTo>
                <a:lnTo>
                  <a:pt x="423" y="1"/>
                </a:lnTo>
                <a:lnTo>
                  <a:pt x="423" y="1"/>
                </a:lnTo>
                <a:lnTo>
                  <a:pt x="1" y="156"/>
                </a:lnTo>
                <a:lnTo>
                  <a:pt x="1" y="156"/>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
          <p:cNvSpPr/>
          <p:nvPr/>
        </p:nvSpPr>
        <p:spPr>
          <a:xfrm>
            <a:off x="6715532" y="3460599"/>
            <a:ext cx="42342" cy="31343"/>
          </a:xfrm>
          <a:custGeom>
            <a:avLst/>
            <a:gdLst/>
            <a:ahLst/>
            <a:cxnLst/>
            <a:rect l="l" t="t" r="r" b="b"/>
            <a:pathLst>
              <a:path w="512" h="379" extrusionOk="0">
                <a:moveTo>
                  <a:pt x="312" y="1"/>
                </a:moveTo>
                <a:lnTo>
                  <a:pt x="89" y="112"/>
                </a:lnTo>
                <a:lnTo>
                  <a:pt x="22" y="134"/>
                </a:lnTo>
                <a:lnTo>
                  <a:pt x="0" y="179"/>
                </a:lnTo>
                <a:lnTo>
                  <a:pt x="0" y="245"/>
                </a:lnTo>
                <a:lnTo>
                  <a:pt x="0" y="290"/>
                </a:lnTo>
                <a:lnTo>
                  <a:pt x="45" y="334"/>
                </a:lnTo>
                <a:lnTo>
                  <a:pt x="89" y="379"/>
                </a:lnTo>
                <a:lnTo>
                  <a:pt x="178" y="379"/>
                </a:lnTo>
                <a:lnTo>
                  <a:pt x="423" y="267"/>
                </a:lnTo>
                <a:lnTo>
                  <a:pt x="467" y="245"/>
                </a:lnTo>
                <a:lnTo>
                  <a:pt x="490" y="201"/>
                </a:lnTo>
                <a:lnTo>
                  <a:pt x="512" y="134"/>
                </a:lnTo>
                <a:lnTo>
                  <a:pt x="490" y="90"/>
                </a:lnTo>
                <a:lnTo>
                  <a:pt x="467" y="45"/>
                </a:lnTo>
                <a:lnTo>
                  <a:pt x="4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
          <p:cNvSpPr/>
          <p:nvPr/>
        </p:nvSpPr>
        <p:spPr>
          <a:xfrm>
            <a:off x="6783594" y="3423798"/>
            <a:ext cx="55244" cy="38704"/>
          </a:xfrm>
          <a:custGeom>
            <a:avLst/>
            <a:gdLst/>
            <a:ahLst/>
            <a:cxnLst/>
            <a:rect l="l" t="t" r="r" b="b"/>
            <a:pathLst>
              <a:path w="668" h="468" extrusionOk="0">
                <a:moveTo>
                  <a:pt x="467" y="1"/>
                </a:moveTo>
                <a:lnTo>
                  <a:pt x="67" y="179"/>
                </a:lnTo>
                <a:lnTo>
                  <a:pt x="22" y="223"/>
                </a:lnTo>
                <a:lnTo>
                  <a:pt x="0" y="268"/>
                </a:lnTo>
                <a:lnTo>
                  <a:pt x="0" y="334"/>
                </a:lnTo>
                <a:lnTo>
                  <a:pt x="0" y="379"/>
                </a:lnTo>
                <a:lnTo>
                  <a:pt x="45" y="423"/>
                </a:lnTo>
                <a:lnTo>
                  <a:pt x="67" y="468"/>
                </a:lnTo>
                <a:lnTo>
                  <a:pt x="178" y="468"/>
                </a:lnTo>
                <a:lnTo>
                  <a:pt x="579" y="268"/>
                </a:lnTo>
                <a:lnTo>
                  <a:pt x="623" y="245"/>
                </a:lnTo>
                <a:lnTo>
                  <a:pt x="645" y="201"/>
                </a:lnTo>
                <a:lnTo>
                  <a:pt x="667" y="134"/>
                </a:lnTo>
                <a:lnTo>
                  <a:pt x="645" y="90"/>
                </a:lnTo>
                <a:lnTo>
                  <a:pt x="623" y="45"/>
                </a:lnTo>
                <a:lnTo>
                  <a:pt x="5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
          <p:cNvSpPr/>
          <p:nvPr/>
        </p:nvSpPr>
        <p:spPr>
          <a:xfrm>
            <a:off x="6748612" y="3337376"/>
            <a:ext cx="57146" cy="36884"/>
          </a:xfrm>
          <a:custGeom>
            <a:avLst/>
            <a:gdLst/>
            <a:ahLst/>
            <a:cxnLst/>
            <a:rect l="l" t="t" r="r" b="b"/>
            <a:pathLst>
              <a:path w="691" h="446" extrusionOk="0">
                <a:moveTo>
                  <a:pt x="490" y="0"/>
                </a:moveTo>
                <a:lnTo>
                  <a:pt x="90" y="156"/>
                </a:lnTo>
                <a:lnTo>
                  <a:pt x="23" y="200"/>
                </a:lnTo>
                <a:lnTo>
                  <a:pt x="1" y="245"/>
                </a:lnTo>
                <a:lnTo>
                  <a:pt x="1" y="289"/>
                </a:lnTo>
                <a:lnTo>
                  <a:pt x="1" y="334"/>
                </a:lnTo>
                <a:lnTo>
                  <a:pt x="45" y="378"/>
                </a:lnTo>
                <a:lnTo>
                  <a:pt x="67" y="423"/>
                </a:lnTo>
                <a:lnTo>
                  <a:pt x="134" y="445"/>
                </a:lnTo>
                <a:lnTo>
                  <a:pt x="179" y="423"/>
                </a:lnTo>
                <a:lnTo>
                  <a:pt x="601" y="267"/>
                </a:lnTo>
                <a:lnTo>
                  <a:pt x="668" y="245"/>
                </a:lnTo>
                <a:lnTo>
                  <a:pt x="690" y="200"/>
                </a:lnTo>
                <a:lnTo>
                  <a:pt x="690" y="156"/>
                </a:lnTo>
                <a:lnTo>
                  <a:pt x="690" y="89"/>
                </a:lnTo>
                <a:lnTo>
                  <a:pt x="646" y="45"/>
                </a:lnTo>
                <a:lnTo>
                  <a:pt x="623" y="23"/>
                </a:lnTo>
                <a:lnTo>
                  <a:pt x="5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
          <p:cNvSpPr/>
          <p:nvPr/>
        </p:nvSpPr>
        <p:spPr>
          <a:xfrm>
            <a:off x="6492903" y="3444059"/>
            <a:ext cx="23983" cy="25802"/>
          </a:xfrm>
          <a:custGeom>
            <a:avLst/>
            <a:gdLst/>
            <a:ahLst/>
            <a:cxnLst/>
            <a:rect l="l" t="t" r="r" b="b"/>
            <a:pathLst>
              <a:path w="290" h="312" extrusionOk="0">
                <a:moveTo>
                  <a:pt x="134" y="0"/>
                </a:moveTo>
                <a:lnTo>
                  <a:pt x="68" y="23"/>
                </a:lnTo>
                <a:lnTo>
                  <a:pt x="23" y="45"/>
                </a:lnTo>
                <a:lnTo>
                  <a:pt x="23" y="45"/>
                </a:lnTo>
                <a:lnTo>
                  <a:pt x="1" y="89"/>
                </a:lnTo>
                <a:lnTo>
                  <a:pt x="1" y="156"/>
                </a:lnTo>
                <a:lnTo>
                  <a:pt x="1" y="178"/>
                </a:lnTo>
                <a:lnTo>
                  <a:pt x="23" y="223"/>
                </a:lnTo>
                <a:lnTo>
                  <a:pt x="45" y="267"/>
                </a:lnTo>
                <a:lnTo>
                  <a:pt x="90" y="290"/>
                </a:lnTo>
                <a:lnTo>
                  <a:pt x="134" y="312"/>
                </a:lnTo>
                <a:lnTo>
                  <a:pt x="201" y="290"/>
                </a:lnTo>
                <a:lnTo>
                  <a:pt x="223" y="290"/>
                </a:lnTo>
                <a:lnTo>
                  <a:pt x="268" y="245"/>
                </a:lnTo>
                <a:lnTo>
                  <a:pt x="290" y="201"/>
                </a:lnTo>
                <a:lnTo>
                  <a:pt x="290" y="156"/>
                </a:lnTo>
                <a:lnTo>
                  <a:pt x="290" y="112"/>
                </a:lnTo>
                <a:lnTo>
                  <a:pt x="268" y="45"/>
                </a:lnTo>
                <a:lnTo>
                  <a:pt x="223"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
          <p:cNvSpPr/>
          <p:nvPr/>
        </p:nvSpPr>
        <p:spPr>
          <a:xfrm>
            <a:off x="6478183" y="3455059"/>
            <a:ext cx="167468" cy="88406"/>
          </a:xfrm>
          <a:custGeom>
            <a:avLst/>
            <a:gdLst/>
            <a:ahLst/>
            <a:cxnLst/>
            <a:rect l="l" t="t" r="r" b="b"/>
            <a:pathLst>
              <a:path w="2025" h="1069" extrusionOk="0">
                <a:moveTo>
                  <a:pt x="1892" y="1"/>
                </a:moveTo>
                <a:lnTo>
                  <a:pt x="1825" y="23"/>
                </a:lnTo>
                <a:lnTo>
                  <a:pt x="1380" y="201"/>
                </a:lnTo>
                <a:lnTo>
                  <a:pt x="957" y="401"/>
                </a:lnTo>
                <a:lnTo>
                  <a:pt x="90" y="802"/>
                </a:lnTo>
                <a:lnTo>
                  <a:pt x="45" y="824"/>
                </a:lnTo>
                <a:lnTo>
                  <a:pt x="23" y="891"/>
                </a:lnTo>
                <a:lnTo>
                  <a:pt x="1" y="935"/>
                </a:lnTo>
                <a:lnTo>
                  <a:pt x="23" y="980"/>
                </a:lnTo>
                <a:lnTo>
                  <a:pt x="45" y="1024"/>
                </a:lnTo>
                <a:lnTo>
                  <a:pt x="90" y="1068"/>
                </a:lnTo>
                <a:lnTo>
                  <a:pt x="201" y="1068"/>
                </a:lnTo>
                <a:lnTo>
                  <a:pt x="1069" y="668"/>
                </a:lnTo>
                <a:lnTo>
                  <a:pt x="1491" y="468"/>
                </a:lnTo>
                <a:lnTo>
                  <a:pt x="1936" y="290"/>
                </a:lnTo>
                <a:lnTo>
                  <a:pt x="1981" y="268"/>
                </a:lnTo>
                <a:lnTo>
                  <a:pt x="2003" y="201"/>
                </a:lnTo>
                <a:lnTo>
                  <a:pt x="2025" y="157"/>
                </a:lnTo>
                <a:lnTo>
                  <a:pt x="2003" y="112"/>
                </a:lnTo>
                <a:lnTo>
                  <a:pt x="1981" y="68"/>
                </a:lnTo>
                <a:lnTo>
                  <a:pt x="1936" y="23"/>
                </a:lnTo>
                <a:lnTo>
                  <a:pt x="189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
          <p:cNvSpPr/>
          <p:nvPr/>
        </p:nvSpPr>
        <p:spPr>
          <a:xfrm>
            <a:off x="6097432" y="3186532"/>
            <a:ext cx="268692" cy="697244"/>
          </a:xfrm>
          <a:custGeom>
            <a:avLst/>
            <a:gdLst/>
            <a:ahLst/>
            <a:cxnLst/>
            <a:rect l="l" t="t" r="r" b="b"/>
            <a:pathLst>
              <a:path w="3249" h="8431" fill="none" extrusionOk="0">
                <a:moveTo>
                  <a:pt x="1091" y="45"/>
                </a:moveTo>
                <a:lnTo>
                  <a:pt x="1" y="0"/>
                </a:lnTo>
                <a:lnTo>
                  <a:pt x="1" y="0"/>
                </a:lnTo>
                <a:lnTo>
                  <a:pt x="512" y="2047"/>
                </a:lnTo>
                <a:lnTo>
                  <a:pt x="1202" y="4605"/>
                </a:lnTo>
                <a:lnTo>
                  <a:pt x="1202" y="4605"/>
                </a:lnTo>
                <a:lnTo>
                  <a:pt x="1736" y="6740"/>
                </a:lnTo>
                <a:lnTo>
                  <a:pt x="2158" y="8430"/>
                </a:lnTo>
                <a:lnTo>
                  <a:pt x="2158" y="8430"/>
                </a:lnTo>
                <a:lnTo>
                  <a:pt x="2648" y="8430"/>
                </a:lnTo>
                <a:lnTo>
                  <a:pt x="3137" y="8386"/>
                </a:lnTo>
                <a:lnTo>
                  <a:pt x="3137" y="8386"/>
                </a:lnTo>
                <a:lnTo>
                  <a:pt x="3248" y="8341"/>
                </a:lnTo>
                <a:lnTo>
                  <a:pt x="3248" y="8341"/>
                </a:lnTo>
                <a:lnTo>
                  <a:pt x="2825" y="6651"/>
                </a:lnTo>
                <a:lnTo>
                  <a:pt x="2269" y="4538"/>
                </a:lnTo>
                <a:lnTo>
                  <a:pt x="2269" y="4538"/>
                </a:lnTo>
                <a:lnTo>
                  <a:pt x="1091" y="45"/>
                </a:lnTo>
                <a:lnTo>
                  <a:pt x="1091" y="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
          <p:cNvSpPr/>
          <p:nvPr/>
        </p:nvSpPr>
        <p:spPr>
          <a:xfrm>
            <a:off x="6266636" y="3883693"/>
            <a:ext cx="7443" cy="1902"/>
          </a:xfrm>
          <a:custGeom>
            <a:avLst/>
            <a:gdLst/>
            <a:ahLst/>
            <a:cxnLst/>
            <a:rect l="l" t="t" r="r" b="b"/>
            <a:pathLst>
              <a:path w="90" h="23" extrusionOk="0">
                <a:moveTo>
                  <a:pt x="1" y="23"/>
                </a:moveTo>
                <a:lnTo>
                  <a:pt x="1" y="23"/>
                </a:lnTo>
                <a:lnTo>
                  <a:pt x="1" y="23"/>
                </a:lnTo>
                <a:lnTo>
                  <a:pt x="90" y="0"/>
                </a:lnTo>
                <a:lnTo>
                  <a:pt x="90" y="0"/>
                </a:lnTo>
                <a:lnTo>
                  <a:pt x="1" y="23"/>
                </a:lnTo>
                <a:lnTo>
                  <a:pt x="1" y="23"/>
                </a:lnTo>
                <a:close/>
              </a:path>
            </a:pathLst>
          </a:custGeom>
          <a:solidFill>
            <a:srgbClr val="A3C9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
          <p:cNvSpPr/>
          <p:nvPr/>
        </p:nvSpPr>
        <p:spPr>
          <a:xfrm>
            <a:off x="6904998" y="3602265"/>
            <a:ext cx="362474" cy="351392"/>
          </a:xfrm>
          <a:custGeom>
            <a:avLst/>
            <a:gdLst/>
            <a:ahLst/>
            <a:cxnLst/>
            <a:rect l="l" t="t" r="r" b="b"/>
            <a:pathLst>
              <a:path w="4383" h="4249" fill="none" extrusionOk="0">
                <a:moveTo>
                  <a:pt x="3870" y="445"/>
                </a:moveTo>
                <a:lnTo>
                  <a:pt x="3870" y="445"/>
                </a:lnTo>
                <a:lnTo>
                  <a:pt x="3737" y="334"/>
                </a:lnTo>
                <a:lnTo>
                  <a:pt x="3581" y="223"/>
                </a:lnTo>
                <a:lnTo>
                  <a:pt x="3403" y="134"/>
                </a:lnTo>
                <a:lnTo>
                  <a:pt x="3203" y="67"/>
                </a:lnTo>
                <a:lnTo>
                  <a:pt x="3003" y="23"/>
                </a:lnTo>
                <a:lnTo>
                  <a:pt x="2758" y="0"/>
                </a:lnTo>
                <a:lnTo>
                  <a:pt x="2514" y="0"/>
                </a:lnTo>
                <a:lnTo>
                  <a:pt x="2247" y="0"/>
                </a:lnTo>
                <a:lnTo>
                  <a:pt x="0" y="200"/>
                </a:lnTo>
                <a:lnTo>
                  <a:pt x="0" y="200"/>
                </a:lnTo>
                <a:lnTo>
                  <a:pt x="267" y="245"/>
                </a:lnTo>
                <a:lnTo>
                  <a:pt x="512" y="289"/>
                </a:lnTo>
                <a:lnTo>
                  <a:pt x="734" y="334"/>
                </a:lnTo>
                <a:lnTo>
                  <a:pt x="957" y="401"/>
                </a:lnTo>
                <a:lnTo>
                  <a:pt x="1135" y="490"/>
                </a:lnTo>
                <a:lnTo>
                  <a:pt x="1313" y="579"/>
                </a:lnTo>
                <a:lnTo>
                  <a:pt x="1468" y="668"/>
                </a:lnTo>
                <a:lnTo>
                  <a:pt x="1624" y="779"/>
                </a:lnTo>
                <a:lnTo>
                  <a:pt x="1624" y="779"/>
                </a:lnTo>
                <a:lnTo>
                  <a:pt x="1735" y="912"/>
                </a:lnTo>
                <a:lnTo>
                  <a:pt x="1846" y="1068"/>
                </a:lnTo>
                <a:lnTo>
                  <a:pt x="1935" y="1246"/>
                </a:lnTo>
                <a:lnTo>
                  <a:pt x="2024" y="1468"/>
                </a:lnTo>
                <a:lnTo>
                  <a:pt x="2091" y="1691"/>
                </a:lnTo>
                <a:lnTo>
                  <a:pt x="2136" y="1958"/>
                </a:lnTo>
                <a:lnTo>
                  <a:pt x="2158" y="2247"/>
                </a:lnTo>
                <a:lnTo>
                  <a:pt x="2180" y="2558"/>
                </a:lnTo>
                <a:lnTo>
                  <a:pt x="2180" y="2558"/>
                </a:lnTo>
                <a:lnTo>
                  <a:pt x="2158" y="2803"/>
                </a:lnTo>
                <a:lnTo>
                  <a:pt x="2113" y="3048"/>
                </a:lnTo>
                <a:lnTo>
                  <a:pt x="2002" y="3270"/>
                </a:lnTo>
                <a:lnTo>
                  <a:pt x="1869" y="3470"/>
                </a:lnTo>
                <a:lnTo>
                  <a:pt x="1691" y="3648"/>
                </a:lnTo>
                <a:lnTo>
                  <a:pt x="1490" y="3826"/>
                </a:lnTo>
                <a:lnTo>
                  <a:pt x="1224" y="3982"/>
                </a:lnTo>
                <a:lnTo>
                  <a:pt x="934" y="4115"/>
                </a:lnTo>
                <a:lnTo>
                  <a:pt x="934" y="4115"/>
                </a:lnTo>
                <a:lnTo>
                  <a:pt x="734" y="4204"/>
                </a:lnTo>
                <a:lnTo>
                  <a:pt x="556" y="4249"/>
                </a:lnTo>
                <a:lnTo>
                  <a:pt x="556" y="4249"/>
                </a:lnTo>
                <a:lnTo>
                  <a:pt x="1446" y="4115"/>
                </a:lnTo>
                <a:lnTo>
                  <a:pt x="2202" y="3959"/>
                </a:lnTo>
                <a:lnTo>
                  <a:pt x="2558" y="3871"/>
                </a:lnTo>
                <a:lnTo>
                  <a:pt x="2870" y="3782"/>
                </a:lnTo>
                <a:lnTo>
                  <a:pt x="3159" y="3670"/>
                </a:lnTo>
                <a:lnTo>
                  <a:pt x="3403" y="3559"/>
                </a:lnTo>
                <a:lnTo>
                  <a:pt x="3626" y="3426"/>
                </a:lnTo>
                <a:lnTo>
                  <a:pt x="3826" y="3314"/>
                </a:lnTo>
                <a:lnTo>
                  <a:pt x="3982" y="3159"/>
                </a:lnTo>
                <a:lnTo>
                  <a:pt x="4137" y="3025"/>
                </a:lnTo>
                <a:lnTo>
                  <a:pt x="4226" y="2870"/>
                </a:lnTo>
                <a:lnTo>
                  <a:pt x="4315" y="2714"/>
                </a:lnTo>
                <a:lnTo>
                  <a:pt x="4360" y="2536"/>
                </a:lnTo>
                <a:lnTo>
                  <a:pt x="4382" y="2380"/>
                </a:lnTo>
                <a:lnTo>
                  <a:pt x="4382" y="2380"/>
                </a:lnTo>
                <a:lnTo>
                  <a:pt x="4382" y="2024"/>
                </a:lnTo>
                <a:lnTo>
                  <a:pt x="4360" y="1735"/>
                </a:lnTo>
                <a:lnTo>
                  <a:pt x="4315" y="1446"/>
                </a:lnTo>
                <a:lnTo>
                  <a:pt x="4271" y="1201"/>
                </a:lnTo>
                <a:lnTo>
                  <a:pt x="4182" y="957"/>
                </a:lnTo>
                <a:lnTo>
                  <a:pt x="4093" y="757"/>
                </a:lnTo>
                <a:lnTo>
                  <a:pt x="4004" y="601"/>
                </a:lnTo>
                <a:lnTo>
                  <a:pt x="3870" y="4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
          <p:cNvSpPr/>
          <p:nvPr/>
        </p:nvSpPr>
        <p:spPr>
          <a:xfrm>
            <a:off x="6755972" y="3276675"/>
            <a:ext cx="507778" cy="342213"/>
          </a:xfrm>
          <a:custGeom>
            <a:avLst/>
            <a:gdLst/>
            <a:ahLst/>
            <a:cxnLst/>
            <a:rect l="l" t="t" r="r" b="b"/>
            <a:pathLst>
              <a:path w="6140" h="4138" fill="none" extrusionOk="0">
                <a:moveTo>
                  <a:pt x="1" y="67"/>
                </a:moveTo>
                <a:lnTo>
                  <a:pt x="1" y="67"/>
                </a:lnTo>
                <a:lnTo>
                  <a:pt x="579" y="89"/>
                </a:lnTo>
                <a:lnTo>
                  <a:pt x="579" y="89"/>
                </a:lnTo>
                <a:lnTo>
                  <a:pt x="979" y="111"/>
                </a:lnTo>
                <a:lnTo>
                  <a:pt x="1357" y="178"/>
                </a:lnTo>
                <a:lnTo>
                  <a:pt x="1735" y="245"/>
                </a:lnTo>
                <a:lnTo>
                  <a:pt x="2069" y="356"/>
                </a:lnTo>
                <a:lnTo>
                  <a:pt x="2381" y="490"/>
                </a:lnTo>
                <a:lnTo>
                  <a:pt x="2670" y="645"/>
                </a:lnTo>
                <a:lnTo>
                  <a:pt x="2937" y="823"/>
                </a:lnTo>
                <a:lnTo>
                  <a:pt x="3181" y="1023"/>
                </a:lnTo>
                <a:lnTo>
                  <a:pt x="3181" y="1023"/>
                </a:lnTo>
                <a:lnTo>
                  <a:pt x="3337" y="1179"/>
                </a:lnTo>
                <a:lnTo>
                  <a:pt x="3470" y="1357"/>
                </a:lnTo>
                <a:lnTo>
                  <a:pt x="3604" y="1535"/>
                </a:lnTo>
                <a:lnTo>
                  <a:pt x="3693" y="1713"/>
                </a:lnTo>
                <a:lnTo>
                  <a:pt x="3782" y="1913"/>
                </a:lnTo>
                <a:lnTo>
                  <a:pt x="3826" y="2113"/>
                </a:lnTo>
                <a:lnTo>
                  <a:pt x="3849" y="2291"/>
                </a:lnTo>
                <a:lnTo>
                  <a:pt x="3871" y="2491"/>
                </a:lnTo>
                <a:lnTo>
                  <a:pt x="3871" y="2491"/>
                </a:lnTo>
                <a:lnTo>
                  <a:pt x="3849" y="2625"/>
                </a:lnTo>
                <a:lnTo>
                  <a:pt x="3826" y="2758"/>
                </a:lnTo>
                <a:lnTo>
                  <a:pt x="3804" y="2870"/>
                </a:lnTo>
                <a:lnTo>
                  <a:pt x="3737" y="2981"/>
                </a:lnTo>
                <a:lnTo>
                  <a:pt x="3671" y="3092"/>
                </a:lnTo>
                <a:lnTo>
                  <a:pt x="3582" y="3203"/>
                </a:lnTo>
                <a:lnTo>
                  <a:pt x="3359" y="3426"/>
                </a:lnTo>
                <a:lnTo>
                  <a:pt x="3070" y="3626"/>
                </a:lnTo>
                <a:lnTo>
                  <a:pt x="2714" y="3804"/>
                </a:lnTo>
                <a:lnTo>
                  <a:pt x="2292" y="3982"/>
                </a:lnTo>
                <a:lnTo>
                  <a:pt x="1802" y="4137"/>
                </a:lnTo>
                <a:lnTo>
                  <a:pt x="4049" y="3937"/>
                </a:lnTo>
                <a:lnTo>
                  <a:pt x="4049" y="3937"/>
                </a:lnTo>
                <a:lnTo>
                  <a:pt x="4538" y="3737"/>
                </a:lnTo>
                <a:lnTo>
                  <a:pt x="4961" y="3537"/>
                </a:lnTo>
                <a:lnTo>
                  <a:pt x="5317" y="3314"/>
                </a:lnTo>
                <a:lnTo>
                  <a:pt x="5628" y="3092"/>
                </a:lnTo>
                <a:lnTo>
                  <a:pt x="5850" y="2870"/>
                </a:lnTo>
                <a:lnTo>
                  <a:pt x="5939" y="2758"/>
                </a:lnTo>
                <a:lnTo>
                  <a:pt x="6006" y="2625"/>
                </a:lnTo>
                <a:lnTo>
                  <a:pt x="6073" y="2514"/>
                </a:lnTo>
                <a:lnTo>
                  <a:pt x="6117" y="2380"/>
                </a:lnTo>
                <a:lnTo>
                  <a:pt x="6140" y="2269"/>
                </a:lnTo>
                <a:lnTo>
                  <a:pt x="6140" y="2136"/>
                </a:lnTo>
                <a:lnTo>
                  <a:pt x="6140" y="2136"/>
                </a:lnTo>
                <a:lnTo>
                  <a:pt x="6140" y="1935"/>
                </a:lnTo>
                <a:lnTo>
                  <a:pt x="6095" y="1735"/>
                </a:lnTo>
                <a:lnTo>
                  <a:pt x="6028" y="1557"/>
                </a:lnTo>
                <a:lnTo>
                  <a:pt x="5939" y="1357"/>
                </a:lnTo>
                <a:lnTo>
                  <a:pt x="5828" y="1179"/>
                </a:lnTo>
                <a:lnTo>
                  <a:pt x="5695" y="1001"/>
                </a:lnTo>
                <a:lnTo>
                  <a:pt x="5539" y="846"/>
                </a:lnTo>
                <a:lnTo>
                  <a:pt x="5339" y="690"/>
                </a:lnTo>
                <a:lnTo>
                  <a:pt x="5339" y="690"/>
                </a:lnTo>
                <a:lnTo>
                  <a:pt x="5116" y="534"/>
                </a:lnTo>
                <a:lnTo>
                  <a:pt x="4872" y="378"/>
                </a:lnTo>
                <a:lnTo>
                  <a:pt x="4605" y="267"/>
                </a:lnTo>
                <a:lnTo>
                  <a:pt x="4316" y="178"/>
                </a:lnTo>
                <a:lnTo>
                  <a:pt x="3982" y="111"/>
                </a:lnTo>
                <a:lnTo>
                  <a:pt x="3626" y="45"/>
                </a:lnTo>
                <a:lnTo>
                  <a:pt x="3248" y="23"/>
                </a:lnTo>
                <a:lnTo>
                  <a:pt x="2848" y="0"/>
                </a:lnTo>
                <a:lnTo>
                  <a:pt x="2848" y="0"/>
                </a:lnTo>
                <a:lnTo>
                  <a:pt x="1357" y="23"/>
                </a:lnTo>
                <a:lnTo>
                  <a:pt x="1" y="67"/>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
          <p:cNvSpPr/>
          <p:nvPr/>
        </p:nvSpPr>
        <p:spPr>
          <a:xfrm>
            <a:off x="6722892" y="3697866"/>
            <a:ext cx="141665" cy="191450"/>
          </a:xfrm>
          <a:custGeom>
            <a:avLst/>
            <a:gdLst/>
            <a:ahLst/>
            <a:cxnLst/>
            <a:rect l="l" t="t" r="r" b="b"/>
            <a:pathLst>
              <a:path w="1713" h="2315" fill="none" extrusionOk="0">
                <a:moveTo>
                  <a:pt x="1401" y="45"/>
                </a:moveTo>
                <a:lnTo>
                  <a:pt x="1401" y="45"/>
                </a:lnTo>
                <a:lnTo>
                  <a:pt x="1001" y="1"/>
                </a:lnTo>
                <a:lnTo>
                  <a:pt x="1001" y="1"/>
                </a:lnTo>
                <a:lnTo>
                  <a:pt x="801" y="1"/>
                </a:lnTo>
                <a:lnTo>
                  <a:pt x="556" y="23"/>
                </a:lnTo>
                <a:lnTo>
                  <a:pt x="0" y="90"/>
                </a:lnTo>
                <a:lnTo>
                  <a:pt x="0" y="90"/>
                </a:lnTo>
                <a:lnTo>
                  <a:pt x="200" y="1246"/>
                </a:lnTo>
                <a:lnTo>
                  <a:pt x="356" y="2314"/>
                </a:lnTo>
                <a:lnTo>
                  <a:pt x="356" y="2314"/>
                </a:lnTo>
                <a:lnTo>
                  <a:pt x="623" y="2314"/>
                </a:lnTo>
                <a:lnTo>
                  <a:pt x="890" y="2270"/>
                </a:lnTo>
                <a:lnTo>
                  <a:pt x="1179" y="2203"/>
                </a:lnTo>
                <a:lnTo>
                  <a:pt x="1513" y="2114"/>
                </a:lnTo>
                <a:lnTo>
                  <a:pt x="1513" y="2114"/>
                </a:lnTo>
                <a:lnTo>
                  <a:pt x="1668" y="2047"/>
                </a:lnTo>
                <a:lnTo>
                  <a:pt x="1691" y="2047"/>
                </a:lnTo>
                <a:lnTo>
                  <a:pt x="1691" y="2047"/>
                </a:lnTo>
                <a:lnTo>
                  <a:pt x="1713" y="2047"/>
                </a:lnTo>
                <a:lnTo>
                  <a:pt x="1713" y="2047"/>
                </a:lnTo>
                <a:lnTo>
                  <a:pt x="1668" y="1803"/>
                </a:lnTo>
                <a:lnTo>
                  <a:pt x="1668" y="1803"/>
                </a:lnTo>
                <a:lnTo>
                  <a:pt x="1535" y="935"/>
                </a:lnTo>
                <a:lnTo>
                  <a:pt x="1401" y="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1"/>
          <p:cNvSpPr/>
          <p:nvPr/>
        </p:nvSpPr>
        <p:spPr>
          <a:xfrm>
            <a:off x="6676911" y="3392537"/>
            <a:ext cx="141665" cy="191368"/>
          </a:xfrm>
          <a:custGeom>
            <a:avLst/>
            <a:gdLst/>
            <a:ahLst/>
            <a:cxnLst/>
            <a:rect l="l" t="t" r="r" b="b"/>
            <a:pathLst>
              <a:path w="1713" h="2314" fill="none" extrusionOk="0">
                <a:moveTo>
                  <a:pt x="1001" y="1"/>
                </a:moveTo>
                <a:lnTo>
                  <a:pt x="1001" y="1"/>
                </a:lnTo>
                <a:lnTo>
                  <a:pt x="779" y="1"/>
                </a:lnTo>
                <a:lnTo>
                  <a:pt x="556" y="1"/>
                </a:lnTo>
                <a:lnTo>
                  <a:pt x="289" y="45"/>
                </a:lnTo>
                <a:lnTo>
                  <a:pt x="0" y="90"/>
                </a:lnTo>
                <a:lnTo>
                  <a:pt x="0" y="90"/>
                </a:lnTo>
                <a:lnTo>
                  <a:pt x="200" y="1224"/>
                </a:lnTo>
                <a:lnTo>
                  <a:pt x="356" y="2314"/>
                </a:lnTo>
                <a:lnTo>
                  <a:pt x="356" y="2314"/>
                </a:lnTo>
                <a:lnTo>
                  <a:pt x="601" y="2292"/>
                </a:lnTo>
                <a:lnTo>
                  <a:pt x="890" y="2269"/>
                </a:lnTo>
                <a:lnTo>
                  <a:pt x="1179" y="2203"/>
                </a:lnTo>
                <a:lnTo>
                  <a:pt x="1513" y="2114"/>
                </a:lnTo>
                <a:lnTo>
                  <a:pt x="1513" y="2114"/>
                </a:lnTo>
                <a:lnTo>
                  <a:pt x="1646" y="2047"/>
                </a:lnTo>
                <a:lnTo>
                  <a:pt x="1691" y="2047"/>
                </a:lnTo>
                <a:lnTo>
                  <a:pt x="1691" y="2047"/>
                </a:lnTo>
                <a:lnTo>
                  <a:pt x="1713" y="2047"/>
                </a:lnTo>
                <a:lnTo>
                  <a:pt x="1713" y="2047"/>
                </a:lnTo>
                <a:lnTo>
                  <a:pt x="1691" y="1913"/>
                </a:lnTo>
                <a:lnTo>
                  <a:pt x="1646" y="1780"/>
                </a:lnTo>
                <a:lnTo>
                  <a:pt x="1646" y="1780"/>
                </a:lnTo>
                <a:lnTo>
                  <a:pt x="1535" y="913"/>
                </a:lnTo>
                <a:lnTo>
                  <a:pt x="1379" y="23"/>
                </a:lnTo>
                <a:lnTo>
                  <a:pt x="1379" y="23"/>
                </a:lnTo>
                <a:lnTo>
                  <a:pt x="1201" y="23"/>
                </a:lnTo>
                <a:lnTo>
                  <a:pt x="1001" y="1"/>
                </a:lnTo>
                <a:lnTo>
                  <a:pt x="100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
          <p:cNvSpPr/>
          <p:nvPr/>
        </p:nvSpPr>
        <p:spPr>
          <a:xfrm>
            <a:off x="6533427" y="3282216"/>
            <a:ext cx="551857" cy="702702"/>
          </a:xfrm>
          <a:custGeom>
            <a:avLst/>
            <a:gdLst/>
            <a:ahLst/>
            <a:cxnLst/>
            <a:rect l="l" t="t" r="r" b="b"/>
            <a:pathLst>
              <a:path w="6673" h="8497" fill="none" extrusionOk="0">
                <a:moveTo>
                  <a:pt x="2692" y="0"/>
                </a:moveTo>
                <a:lnTo>
                  <a:pt x="2558" y="22"/>
                </a:lnTo>
                <a:lnTo>
                  <a:pt x="2558" y="22"/>
                </a:lnTo>
                <a:lnTo>
                  <a:pt x="2514" y="22"/>
                </a:lnTo>
                <a:lnTo>
                  <a:pt x="2469" y="22"/>
                </a:lnTo>
                <a:lnTo>
                  <a:pt x="2469" y="22"/>
                </a:lnTo>
                <a:lnTo>
                  <a:pt x="2269" y="22"/>
                </a:lnTo>
                <a:lnTo>
                  <a:pt x="2269" y="22"/>
                </a:lnTo>
                <a:lnTo>
                  <a:pt x="1668" y="67"/>
                </a:lnTo>
                <a:lnTo>
                  <a:pt x="1090" y="156"/>
                </a:lnTo>
                <a:lnTo>
                  <a:pt x="534" y="289"/>
                </a:lnTo>
                <a:lnTo>
                  <a:pt x="0" y="467"/>
                </a:lnTo>
                <a:lnTo>
                  <a:pt x="0" y="467"/>
                </a:lnTo>
                <a:lnTo>
                  <a:pt x="156" y="2069"/>
                </a:lnTo>
                <a:lnTo>
                  <a:pt x="378" y="4604"/>
                </a:lnTo>
                <a:lnTo>
                  <a:pt x="378" y="4604"/>
                </a:lnTo>
                <a:lnTo>
                  <a:pt x="623" y="7007"/>
                </a:lnTo>
                <a:lnTo>
                  <a:pt x="801" y="8497"/>
                </a:lnTo>
                <a:lnTo>
                  <a:pt x="801" y="8497"/>
                </a:lnTo>
                <a:lnTo>
                  <a:pt x="2336" y="8430"/>
                </a:lnTo>
                <a:lnTo>
                  <a:pt x="3492" y="8341"/>
                </a:lnTo>
                <a:lnTo>
                  <a:pt x="4293" y="8274"/>
                </a:lnTo>
                <a:lnTo>
                  <a:pt x="4738" y="8208"/>
                </a:lnTo>
                <a:lnTo>
                  <a:pt x="4738" y="8208"/>
                </a:lnTo>
                <a:lnTo>
                  <a:pt x="4805" y="8185"/>
                </a:lnTo>
                <a:lnTo>
                  <a:pt x="4805" y="8185"/>
                </a:lnTo>
                <a:lnTo>
                  <a:pt x="5049" y="8119"/>
                </a:lnTo>
                <a:lnTo>
                  <a:pt x="5049" y="8119"/>
                </a:lnTo>
                <a:lnTo>
                  <a:pt x="5227" y="8074"/>
                </a:lnTo>
                <a:lnTo>
                  <a:pt x="5427" y="7985"/>
                </a:lnTo>
                <a:lnTo>
                  <a:pt x="5427" y="7985"/>
                </a:lnTo>
                <a:lnTo>
                  <a:pt x="5717" y="7852"/>
                </a:lnTo>
                <a:lnTo>
                  <a:pt x="5983" y="7696"/>
                </a:lnTo>
                <a:lnTo>
                  <a:pt x="6184" y="7518"/>
                </a:lnTo>
                <a:lnTo>
                  <a:pt x="6362" y="7340"/>
                </a:lnTo>
                <a:lnTo>
                  <a:pt x="6495" y="7140"/>
                </a:lnTo>
                <a:lnTo>
                  <a:pt x="6606" y="6918"/>
                </a:lnTo>
                <a:lnTo>
                  <a:pt x="6651" y="6673"/>
                </a:lnTo>
                <a:lnTo>
                  <a:pt x="6673" y="6428"/>
                </a:lnTo>
                <a:lnTo>
                  <a:pt x="6673" y="6428"/>
                </a:lnTo>
                <a:lnTo>
                  <a:pt x="6651" y="6117"/>
                </a:lnTo>
                <a:lnTo>
                  <a:pt x="6629" y="5828"/>
                </a:lnTo>
                <a:lnTo>
                  <a:pt x="6584" y="5561"/>
                </a:lnTo>
                <a:lnTo>
                  <a:pt x="6517" y="5338"/>
                </a:lnTo>
                <a:lnTo>
                  <a:pt x="6428" y="5116"/>
                </a:lnTo>
                <a:lnTo>
                  <a:pt x="6339" y="4938"/>
                </a:lnTo>
                <a:lnTo>
                  <a:pt x="6228" y="4782"/>
                </a:lnTo>
                <a:lnTo>
                  <a:pt x="6117" y="4649"/>
                </a:lnTo>
                <a:lnTo>
                  <a:pt x="6117" y="4649"/>
                </a:lnTo>
                <a:lnTo>
                  <a:pt x="5961" y="4538"/>
                </a:lnTo>
                <a:lnTo>
                  <a:pt x="5806" y="4449"/>
                </a:lnTo>
                <a:lnTo>
                  <a:pt x="5628" y="4360"/>
                </a:lnTo>
                <a:lnTo>
                  <a:pt x="5450" y="4271"/>
                </a:lnTo>
                <a:lnTo>
                  <a:pt x="5227" y="4204"/>
                </a:lnTo>
                <a:lnTo>
                  <a:pt x="5005" y="4159"/>
                </a:lnTo>
                <a:lnTo>
                  <a:pt x="4760" y="4115"/>
                </a:lnTo>
                <a:lnTo>
                  <a:pt x="4493" y="4070"/>
                </a:lnTo>
                <a:lnTo>
                  <a:pt x="4493" y="4070"/>
                </a:lnTo>
                <a:lnTo>
                  <a:pt x="4983" y="3915"/>
                </a:lnTo>
                <a:lnTo>
                  <a:pt x="5405" y="3737"/>
                </a:lnTo>
                <a:lnTo>
                  <a:pt x="5761" y="3559"/>
                </a:lnTo>
                <a:lnTo>
                  <a:pt x="6050" y="3359"/>
                </a:lnTo>
                <a:lnTo>
                  <a:pt x="6273" y="3136"/>
                </a:lnTo>
                <a:lnTo>
                  <a:pt x="6362" y="3025"/>
                </a:lnTo>
                <a:lnTo>
                  <a:pt x="6428" y="2914"/>
                </a:lnTo>
                <a:lnTo>
                  <a:pt x="6495" y="2803"/>
                </a:lnTo>
                <a:lnTo>
                  <a:pt x="6517" y="2691"/>
                </a:lnTo>
                <a:lnTo>
                  <a:pt x="6540" y="2558"/>
                </a:lnTo>
                <a:lnTo>
                  <a:pt x="6562" y="2424"/>
                </a:lnTo>
                <a:lnTo>
                  <a:pt x="6562" y="2424"/>
                </a:lnTo>
                <a:lnTo>
                  <a:pt x="6540" y="2224"/>
                </a:lnTo>
                <a:lnTo>
                  <a:pt x="6517" y="2046"/>
                </a:lnTo>
                <a:lnTo>
                  <a:pt x="6473" y="1846"/>
                </a:lnTo>
                <a:lnTo>
                  <a:pt x="6384" y="1646"/>
                </a:lnTo>
                <a:lnTo>
                  <a:pt x="6295" y="1468"/>
                </a:lnTo>
                <a:lnTo>
                  <a:pt x="6161" y="1290"/>
                </a:lnTo>
                <a:lnTo>
                  <a:pt x="6028" y="1112"/>
                </a:lnTo>
                <a:lnTo>
                  <a:pt x="5872" y="956"/>
                </a:lnTo>
                <a:lnTo>
                  <a:pt x="5872" y="956"/>
                </a:lnTo>
                <a:lnTo>
                  <a:pt x="5628" y="756"/>
                </a:lnTo>
                <a:lnTo>
                  <a:pt x="5361" y="578"/>
                </a:lnTo>
                <a:lnTo>
                  <a:pt x="5072" y="423"/>
                </a:lnTo>
                <a:lnTo>
                  <a:pt x="4760" y="289"/>
                </a:lnTo>
                <a:lnTo>
                  <a:pt x="4426" y="178"/>
                </a:lnTo>
                <a:lnTo>
                  <a:pt x="4048" y="111"/>
                </a:lnTo>
                <a:lnTo>
                  <a:pt x="3670" y="44"/>
                </a:lnTo>
                <a:lnTo>
                  <a:pt x="3270" y="22"/>
                </a:lnTo>
                <a:lnTo>
                  <a:pt x="3270" y="22"/>
                </a:lnTo>
                <a:lnTo>
                  <a:pt x="269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
          <p:cNvSpPr/>
          <p:nvPr/>
        </p:nvSpPr>
        <p:spPr>
          <a:xfrm>
            <a:off x="6676911" y="3392537"/>
            <a:ext cx="215268" cy="191368"/>
          </a:xfrm>
          <a:custGeom>
            <a:avLst/>
            <a:gdLst/>
            <a:ahLst/>
            <a:cxnLst/>
            <a:rect l="l" t="t" r="r" b="b"/>
            <a:pathLst>
              <a:path w="2603" h="2314" fill="none" extrusionOk="0">
                <a:moveTo>
                  <a:pt x="0" y="90"/>
                </a:moveTo>
                <a:lnTo>
                  <a:pt x="0" y="90"/>
                </a:lnTo>
                <a:lnTo>
                  <a:pt x="289" y="45"/>
                </a:lnTo>
                <a:lnTo>
                  <a:pt x="556" y="1"/>
                </a:lnTo>
                <a:lnTo>
                  <a:pt x="779" y="1"/>
                </a:lnTo>
                <a:lnTo>
                  <a:pt x="1001" y="1"/>
                </a:lnTo>
                <a:lnTo>
                  <a:pt x="1001" y="1"/>
                </a:lnTo>
                <a:lnTo>
                  <a:pt x="1201" y="23"/>
                </a:lnTo>
                <a:lnTo>
                  <a:pt x="1379" y="23"/>
                </a:lnTo>
                <a:lnTo>
                  <a:pt x="1379" y="23"/>
                </a:lnTo>
                <a:lnTo>
                  <a:pt x="1713" y="90"/>
                </a:lnTo>
                <a:lnTo>
                  <a:pt x="2002" y="179"/>
                </a:lnTo>
                <a:lnTo>
                  <a:pt x="2202" y="312"/>
                </a:lnTo>
                <a:lnTo>
                  <a:pt x="2313" y="379"/>
                </a:lnTo>
                <a:lnTo>
                  <a:pt x="2380" y="445"/>
                </a:lnTo>
                <a:lnTo>
                  <a:pt x="2380" y="445"/>
                </a:lnTo>
                <a:lnTo>
                  <a:pt x="2491" y="579"/>
                </a:lnTo>
                <a:lnTo>
                  <a:pt x="2558" y="735"/>
                </a:lnTo>
                <a:lnTo>
                  <a:pt x="2603" y="913"/>
                </a:lnTo>
                <a:lnTo>
                  <a:pt x="2603" y="1090"/>
                </a:lnTo>
                <a:lnTo>
                  <a:pt x="2603" y="1090"/>
                </a:lnTo>
                <a:lnTo>
                  <a:pt x="2603" y="1246"/>
                </a:lnTo>
                <a:lnTo>
                  <a:pt x="2558" y="1380"/>
                </a:lnTo>
                <a:lnTo>
                  <a:pt x="2491" y="1513"/>
                </a:lnTo>
                <a:lnTo>
                  <a:pt x="2380" y="1624"/>
                </a:lnTo>
                <a:lnTo>
                  <a:pt x="2247" y="1736"/>
                </a:lnTo>
                <a:lnTo>
                  <a:pt x="2091" y="1847"/>
                </a:lnTo>
                <a:lnTo>
                  <a:pt x="1913" y="1958"/>
                </a:lnTo>
                <a:lnTo>
                  <a:pt x="1713" y="2047"/>
                </a:lnTo>
                <a:lnTo>
                  <a:pt x="1713" y="2047"/>
                </a:lnTo>
                <a:lnTo>
                  <a:pt x="1691" y="2047"/>
                </a:lnTo>
                <a:lnTo>
                  <a:pt x="1646" y="2047"/>
                </a:lnTo>
                <a:lnTo>
                  <a:pt x="1646" y="2047"/>
                </a:lnTo>
                <a:lnTo>
                  <a:pt x="1513" y="2114"/>
                </a:lnTo>
                <a:lnTo>
                  <a:pt x="1513" y="2114"/>
                </a:lnTo>
                <a:lnTo>
                  <a:pt x="1179" y="2203"/>
                </a:lnTo>
                <a:lnTo>
                  <a:pt x="890" y="2269"/>
                </a:lnTo>
                <a:lnTo>
                  <a:pt x="601" y="2292"/>
                </a:lnTo>
                <a:lnTo>
                  <a:pt x="356" y="2314"/>
                </a:lnTo>
                <a:lnTo>
                  <a:pt x="356" y="2314"/>
                </a:lnTo>
                <a:lnTo>
                  <a:pt x="200" y="1224"/>
                </a:lnTo>
                <a:lnTo>
                  <a:pt x="0" y="9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
          <p:cNvSpPr/>
          <p:nvPr/>
        </p:nvSpPr>
        <p:spPr>
          <a:xfrm>
            <a:off x="6722892" y="3697866"/>
            <a:ext cx="217088" cy="191450"/>
          </a:xfrm>
          <a:custGeom>
            <a:avLst/>
            <a:gdLst/>
            <a:ahLst/>
            <a:cxnLst/>
            <a:rect l="l" t="t" r="r" b="b"/>
            <a:pathLst>
              <a:path w="2625" h="2315" fill="none" extrusionOk="0">
                <a:moveTo>
                  <a:pt x="2402" y="468"/>
                </a:moveTo>
                <a:lnTo>
                  <a:pt x="2402" y="468"/>
                </a:lnTo>
                <a:lnTo>
                  <a:pt x="2491" y="601"/>
                </a:lnTo>
                <a:lnTo>
                  <a:pt x="2558" y="757"/>
                </a:lnTo>
                <a:lnTo>
                  <a:pt x="2603" y="935"/>
                </a:lnTo>
                <a:lnTo>
                  <a:pt x="2625" y="1135"/>
                </a:lnTo>
                <a:lnTo>
                  <a:pt x="2625" y="1135"/>
                </a:lnTo>
                <a:lnTo>
                  <a:pt x="2603" y="1269"/>
                </a:lnTo>
                <a:lnTo>
                  <a:pt x="2580" y="1402"/>
                </a:lnTo>
                <a:lnTo>
                  <a:pt x="2491" y="1513"/>
                </a:lnTo>
                <a:lnTo>
                  <a:pt x="2402" y="1647"/>
                </a:lnTo>
                <a:lnTo>
                  <a:pt x="2269" y="1758"/>
                </a:lnTo>
                <a:lnTo>
                  <a:pt x="2113" y="1847"/>
                </a:lnTo>
                <a:lnTo>
                  <a:pt x="1935" y="1958"/>
                </a:lnTo>
                <a:lnTo>
                  <a:pt x="1713" y="2047"/>
                </a:lnTo>
                <a:lnTo>
                  <a:pt x="1713" y="2047"/>
                </a:lnTo>
                <a:lnTo>
                  <a:pt x="1691" y="2047"/>
                </a:lnTo>
                <a:lnTo>
                  <a:pt x="1668" y="2047"/>
                </a:lnTo>
                <a:lnTo>
                  <a:pt x="1668" y="2047"/>
                </a:lnTo>
                <a:lnTo>
                  <a:pt x="1513" y="2114"/>
                </a:lnTo>
                <a:lnTo>
                  <a:pt x="1513" y="2114"/>
                </a:lnTo>
                <a:lnTo>
                  <a:pt x="1179" y="2203"/>
                </a:lnTo>
                <a:lnTo>
                  <a:pt x="890" y="2270"/>
                </a:lnTo>
                <a:lnTo>
                  <a:pt x="623" y="2314"/>
                </a:lnTo>
                <a:lnTo>
                  <a:pt x="356" y="2314"/>
                </a:lnTo>
                <a:lnTo>
                  <a:pt x="356" y="2314"/>
                </a:lnTo>
                <a:lnTo>
                  <a:pt x="200" y="1246"/>
                </a:lnTo>
                <a:lnTo>
                  <a:pt x="0" y="90"/>
                </a:lnTo>
                <a:lnTo>
                  <a:pt x="0" y="90"/>
                </a:lnTo>
                <a:lnTo>
                  <a:pt x="556" y="23"/>
                </a:lnTo>
                <a:lnTo>
                  <a:pt x="801" y="1"/>
                </a:lnTo>
                <a:lnTo>
                  <a:pt x="1001" y="1"/>
                </a:lnTo>
                <a:lnTo>
                  <a:pt x="1001" y="1"/>
                </a:lnTo>
                <a:lnTo>
                  <a:pt x="1401" y="45"/>
                </a:lnTo>
                <a:lnTo>
                  <a:pt x="1401" y="45"/>
                </a:lnTo>
                <a:lnTo>
                  <a:pt x="1713" y="112"/>
                </a:lnTo>
                <a:lnTo>
                  <a:pt x="2002" y="201"/>
                </a:lnTo>
                <a:lnTo>
                  <a:pt x="2224" y="312"/>
                </a:lnTo>
                <a:lnTo>
                  <a:pt x="2313" y="379"/>
                </a:lnTo>
                <a:lnTo>
                  <a:pt x="2402" y="468"/>
                </a:lnTo>
                <a:lnTo>
                  <a:pt x="2402" y="4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 calcmode="lin" valueType="num">
                                      <p:cBhvr additive="base">
                                        <p:cTn id="7" dur="500"/>
                                        <p:tgtEl>
                                          <p:spTgt spid="447"/>
                                        </p:tgtEl>
                                        <p:attrNameLst>
                                          <p:attrName>ppt_w</p:attrName>
                                        </p:attrNameLst>
                                      </p:cBhvr>
                                      <p:tavLst>
                                        <p:tav tm="0">
                                          <p:val>
                                            <p:strVal val="0"/>
                                          </p:val>
                                        </p:tav>
                                        <p:tav tm="100000">
                                          <p:val>
                                            <p:strVal val="#ppt_w"/>
                                          </p:val>
                                        </p:tav>
                                      </p:tavLst>
                                    </p:anim>
                                    <p:anim calcmode="lin" valueType="num">
                                      <p:cBhvr additive="base">
                                        <p:cTn id="8" dur="500"/>
                                        <p:tgtEl>
                                          <p:spTgt spid="44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650"/>
        <p:cNvGrpSpPr/>
        <p:nvPr/>
      </p:nvGrpSpPr>
      <p:grpSpPr>
        <a:xfrm>
          <a:off x="0" y="0"/>
          <a:ext cx="0" cy="0"/>
          <a:chOff x="0" y="0"/>
          <a:chExt cx="0" cy="0"/>
        </a:xfrm>
      </p:grpSpPr>
      <p:sp>
        <p:nvSpPr>
          <p:cNvPr id="651" name="Google Shape;651;p11"/>
          <p:cNvSpPr/>
          <p:nvPr/>
        </p:nvSpPr>
        <p:spPr>
          <a:xfrm>
            <a:off x="0" y="426344"/>
            <a:ext cx="2954733" cy="517024"/>
          </a:xfrm>
          <a:prstGeom prst="rect">
            <a:avLst/>
          </a:prstGeom>
          <a:noFill/>
          <a:ln>
            <a:noFill/>
          </a:ln>
        </p:spPr>
        <p:txBody>
          <a:bodyPr spcFirstLastPara="1" wrap="square" lIns="91425" tIns="45700" rIns="91425" bIns="45700" anchor="t" anchorCtr="0">
            <a:spAutoFit/>
          </a:bodyPr>
          <a:lstStyle/>
          <a:p>
            <a:pPr marL="457200" marR="0" lvl="1" indent="0" algn="l" rtl="0">
              <a:lnSpc>
                <a:spcPct val="115000"/>
              </a:lnSpc>
              <a:spcBef>
                <a:spcPts val="0"/>
              </a:spcBef>
              <a:spcAft>
                <a:spcPts val="0"/>
              </a:spcAft>
              <a:buNone/>
            </a:pP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b.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Về</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đề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bài</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sz="2400" b="0" i="0" u="none" strike="noStrike" cap="none" dirty="0">
              <a:solidFill>
                <a:srgbClr val="000000"/>
              </a:solidFill>
              <a:latin typeface="Cambria" panose="02040503050406030204" pitchFamily="18" charset="0"/>
              <a:ea typeface="Cambria" panose="02040503050406030204" pitchFamily="18" charset="0"/>
              <a:sym typeface="Arial"/>
            </a:endParaRPr>
          </a:p>
        </p:txBody>
      </p:sp>
      <p:sp>
        <p:nvSpPr>
          <p:cNvPr id="652" name="Google Shape;652;p11"/>
          <p:cNvSpPr/>
          <p:nvPr/>
        </p:nvSpPr>
        <p:spPr>
          <a:xfrm>
            <a:off x="383463" y="1112484"/>
            <a:ext cx="8422119" cy="830956"/>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Dạng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bài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NLXH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sẽ</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lấy</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một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phần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nội dung, ý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nghĩa</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thông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điệp</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hay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nhất</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trong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bài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đọc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hiểu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để</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làm</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đề thi</a:t>
            </a:r>
            <a:endParaRPr sz="2400" b="0" i="0" u="none" strike="noStrike" cap="none" dirty="0">
              <a:solidFill>
                <a:srgbClr val="000000"/>
              </a:solidFill>
              <a:latin typeface="Cambria" panose="02040503050406030204" pitchFamily="18" charset="0"/>
              <a:ea typeface="Cambria" panose="02040503050406030204" pitchFamily="18" charset="0"/>
              <a:sym typeface="Arial"/>
            </a:endParaRPr>
          </a:p>
        </p:txBody>
      </p:sp>
      <p:sp>
        <p:nvSpPr>
          <p:cNvPr id="653" name="Google Shape;653;p11"/>
          <p:cNvSpPr/>
          <p:nvPr/>
        </p:nvSpPr>
        <p:spPr>
          <a:xfrm>
            <a:off x="378096" y="1976104"/>
            <a:ext cx="7148611" cy="46166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Noto Sans Symbols"/>
              <a:buChar char="⮚"/>
            </a:pP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Lưu ý:</a:t>
            </a:r>
            <a:endParaRPr sz="2400" b="1" i="0" u="none" strike="noStrike" cap="none" dirty="0">
              <a:solidFill>
                <a:srgbClr val="C00000"/>
              </a:solidFill>
              <a:latin typeface="Cambria" panose="02040503050406030204" pitchFamily="18" charset="0"/>
              <a:ea typeface="Cambria" panose="02040503050406030204" pitchFamily="18" charset="0"/>
              <a:sym typeface="Arial"/>
            </a:endParaRPr>
          </a:p>
        </p:txBody>
      </p:sp>
      <p:sp>
        <p:nvSpPr>
          <p:cNvPr id="654" name="Google Shape;654;p11"/>
          <p:cNvSpPr/>
          <p:nvPr/>
        </p:nvSpPr>
        <p:spPr>
          <a:xfrm>
            <a:off x="353620" y="2465985"/>
            <a:ext cx="8527589" cy="136648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000000"/>
              </a:buClr>
              <a:buSzPts val="2400"/>
              <a:buFont typeface="Arial"/>
              <a:buChar char="•"/>
            </a:pP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Đọc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kỹ</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bài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đọc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hiểu,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nắm</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được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cốt</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lõi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nội dung.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Từ</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đó</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xem</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đề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yêu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cầu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mình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bàn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về</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vấn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đề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gì</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Xác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định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được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vấn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đề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đó</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thuộc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về</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dạng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bài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Tư</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tưởng</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đạo</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lý</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hay</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Hiện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tượng</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đời</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sống</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sz="2400" b="0" i="0" u="none" strike="noStrike" cap="none" dirty="0">
              <a:solidFill>
                <a:srgbClr val="000000"/>
              </a:solidFill>
              <a:latin typeface="Cambria" panose="02040503050406030204" pitchFamily="18" charset="0"/>
              <a:ea typeface="Cambria" panose="02040503050406030204" pitchFamily="18" charset="0"/>
              <a:sym typeface="Arial"/>
            </a:endParaRPr>
          </a:p>
        </p:txBody>
      </p:sp>
      <p:sp>
        <p:nvSpPr>
          <p:cNvPr id="655" name="Google Shape;655;p11"/>
          <p:cNvSpPr/>
          <p:nvPr/>
        </p:nvSpPr>
        <p:spPr>
          <a:xfrm>
            <a:off x="378096" y="4018750"/>
            <a:ext cx="8527589" cy="941756"/>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000000"/>
              </a:buClr>
              <a:buSzPts val="2400"/>
              <a:buFont typeface="Arial"/>
              <a:buChar char="•"/>
            </a:pP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Xác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định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xong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dạng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bài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nghị</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luận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xã hội, các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em</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định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hình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ra</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giấy</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nháp</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dàn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ý của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dạng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bài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đó</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sz="2400" b="0" i="0" u="none" strike="noStrike" cap="none" dirty="0">
              <a:solidFill>
                <a:srgbClr val="000000"/>
              </a:solidFill>
              <a:latin typeface="Cambria" panose="02040503050406030204" pitchFamily="18" charset="0"/>
              <a:ea typeface="Cambria" panose="02040503050406030204" pitchFamily="18" charset="0"/>
              <a:sym typeface="Arial"/>
            </a:endParaRPr>
          </a:p>
        </p:txBody>
      </p:sp>
      <p:grpSp>
        <p:nvGrpSpPr>
          <p:cNvPr id="656" name="Google Shape;656;p11"/>
          <p:cNvGrpSpPr/>
          <p:nvPr/>
        </p:nvGrpSpPr>
        <p:grpSpPr>
          <a:xfrm>
            <a:off x="7754386" y="-20230"/>
            <a:ext cx="1293344" cy="1100050"/>
            <a:chOff x="3158275" y="2452400"/>
            <a:chExt cx="323650" cy="275275"/>
          </a:xfrm>
        </p:grpSpPr>
        <p:sp>
          <p:nvSpPr>
            <p:cNvPr id="657" name="Google Shape;657;p11"/>
            <p:cNvSpPr/>
            <p:nvPr/>
          </p:nvSpPr>
          <p:spPr>
            <a:xfrm>
              <a:off x="3168275" y="2678150"/>
              <a:ext cx="263050" cy="48400"/>
            </a:xfrm>
            <a:custGeom>
              <a:avLst/>
              <a:gdLst/>
              <a:ahLst/>
              <a:cxnLst/>
              <a:rect l="l" t="t" r="r" b="b"/>
              <a:pathLst>
                <a:path w="10522" h="1936" extrusionOk="0">
                  <a:moveTo>
                    <a:pt x="0" y="1"/>
                  </a:moveTo>
                  <a:lnTo>
                    <a:pt x="0" y="446"/>
                  </a:lnTo>
                  <a:lnTo>
                    <a:pt x="912" y="535"/>
                  </a:lnTo>
                  <a:lnTo>
                    <a:pt x="1802" y="623"/>
                  </a:lnTo>
                  <a:lnTo>
                    <a:pt x="2380" y="668"/>
                  </a:lnTo>
                  <a:lnTo>
                    <a:pt x="3048" y="735"/>
                  </a:lnTo>
                  <a:lnTo>
                    <a:pt x="4649" y="935"/>
                  </a:lnTo>
                  <a:lnTo>
                    <a:pt x="5161" y="1002"/>
                  </a:lnTo>
                  <a:lnTo>
                    <a:pt x="5227" y="1002"/>
                  </a:lnTo>
                  <a:lnTo>
                    <a:pt x="5272" y="1024"/>
                  </a:lnTo>
                  <a:lnTo>
                    <a:pt x="6184" y="1135"/>
                  </a:lnTo>
                  <a:lnTo>
                    <a:pt x="6139" y="646"/>
                  </a:lnTo>
                  <a:lnTo>
                    <a:pt x="5339" y="535"/>
                  </a:lnTo>
                  <a:lnTo>
                    <a:pt x="5227" y="535"/>
                  </a:lnTo>
                  <a:lnTo>
                    <a:pt x="4716" y="446"/>
                  </a:lnTo>
                  <a:lnTo>
                    <a:pt x="3203" y="268"/>
                  </a:lnTo>
                  <a:lnTo>
                    <a:pt x="2269" y="156"/>
                  </a:lnTo>
                  <a:lnTo>
                    <a:pt x="1001" y="90"/>
                  </a:lnTo>
                  <a:lnTo>
                    <a:pt x="0" y="1"/>
                  </a:lnTo>
                  <a:close/>
                  <a:moveTo>
                    <a:pt x="7074" y="801"/>
                  </a:moveTo>
                  <a:lnTo>
                    <a:pt x="7163" y="1291"/>
                  </a:lnTo>
                  <a:lnTo>
                    <a:pt x="7785" y="1402"/>
                  </a:lnTo>
                  <a:lnTo>
                    <a:pt x="8230" y="1491"/>
                  </a:lnTo>
                  <a:lnTo>
                    <a:pt x="9454" y="1758"/>
                  </a:lnTo>
                  <a:lnTo>
                    <a:pt x="10410" y="1936"/>
                  </a:lnTo>
                  <a:lnTo>
                    <a:pt x="10521" y="1469"/>
                  </a:lnTo>
                  <a:lnTo>
                    <a:pt x="9431" y="1269"/>
                  </a:lnTo>
                  <a:lnTo>
                    <a:pt x="8275" y="1024"/>
                  </a:lnTo>
                  <a:lnTo>
                    <a:pt x="7785" y="913"/>
                  </a:lnTo>
                  <a:lnTo>
                    <a:pt x="7074" y="801"/>
                  </a:lnTo>
                  <a:close/>
                </a:path>
              </a:pathLst>
            </a:custGeom>
            <a:solidFill>
              <a:srgbClr val="DFA8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58" name="Google Shape;658;p11"/>
            <p:cNvSpPr/>
            <p:nvPr/>
          </p:nvSpPr>
          <p:spPr>
            <a:xfrm>
              <a:off x="3298950" y="2691500"/>
              <a:ext cx="23925" cy="15050"/>
            </a:xfrm>
            <a:custGeom>
              <a:avLst/>
              <a:gdLst/>
              <a:ahLst/>
              <a:cxnLst/>
              <a:rect l="l" t="t" r="r" b="b"/>
              <a:pathLst>
                <a:path w="957" h="602" fill="none" extrusionOk="0">
                  <a:moveTo>
                    <a:pt x="0" y="468"/>
                  </a:moveTo>
                  <a:lnTo>
                    <a:pt x="0" y="468"/>
                  </a:lnTo>
                  <a:lnTo>
                    <a:pt x="45" y="490"/>
                  </a:lnTo>
                  <a:lnTo>
                    <a:pt x="45" y="490"/>
                  </a:lnTo>
                  <a:lnTo>
                    <a:pt x="957" y="601"/>
                  </a:lnTo>
                  <a:lnTo>
                    <a:pt x="957" y="601"/>
                  </a:lnTo>
                  <a:lnTo>
                    <a:pt x="912" y="112"/>
                  </a:lnTo>
                  <a:lnTo>
                    <a:pt x="912" y="112"/>
                  </a:lnTo>
                  <a:lnTo>
                    <a:pt x="112" y="1"/>
                  </a:lnTo>
                  <a:lnTo>
                    <a:pt x="112" y="1"/>
                  </a:lnTo>
                  <a:lnTo>
                    <a:pt x="67" y="1"/>
                  </a:lnTo>
                  <a:lnTo>
                    <a:pt x="0" y="4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59" name="Google Shape;659;p11"/>
            <p:cNvSpPr/>
            <p:nvPr/>
          </p:nvSpPr>
          <p:spPr>
            <a:xfrm>
              <a:off x="3168275" y="2678150"/>
              <a:ext cx="132375" cy="25050"/>
            </a:xfrm>
            <a:custGeom>
              <a:avLst/>
              <a:gdLst/>
              <a:ahLst/>
              <a:cxnLst/>
              <a:rect l="l" t="t" r="r" b="b"/>
              <a:pathLst>
                <a:path w="5295" h="1002" fill="none" extrusionOk="0">
                  <a:moveTo>
                    <a:pt x="0" y="446"/>
                  </a:moveTo>
                  <a:lnTo>
                    <a:pt x="0" y="446"/>
                  </a:lnTo>
                  <a:lnTo>
                    <a:pt x="912" y="535"/>
                  </a:lnTo>
                  <a:lnTo>
                    <a:pt x="1802" y="623"/>
                  </a:lnTo>
                  <a:lnTo>
                    <a:pt x="1802" y="623"/>
                  </a:lnTo>
                  <a:lnTo>
                    <a:pt x="2380" y="668"/>
                  </a:lnTo>
                  <a:lnTo>
                    <a:pt x="3048" y="735"/>
                  </a:lnTo>
                  <a:lnTo>
                    <a:pt x="4649" y="935"/>
                  </a:lnTo>
                  <a:lnTo>
                    <a:pt x="4649" y="935"/>
                  </a:lnTo>
                  <a:lnTo>
                    <a:pt x="5161" y="1002"/>
                  </a:lnTo>
                  <a:lnTo>
                    <a:pt x="5161" y="1002"/>
                  </a:lnTo>
                  <a:lnTo>
                    <a:pt x="5227" y="1002"/>
                  </a:lnTo>
                  <a:lnTo>
                    <a:pt x="5294" y="535"/>
                  </a:lnTo>
                  <a:lnTo>
                    <a:pt x="5294" y="535"/>
                  </a:lnTo>
                  <a:lnTo>
                    <a:pt x="5227" y="535"/>
                  </a:lnTo>
                  <a:lnTo>
                    <a:pt x="5227" y="535"/>
                  </a:lnTo>
                  <a:lnTo>
                    <a:pt x="4716" y="446"/>
                  </a:lnTo>
                  <a:lnTo>
                    <a:pt x="4716" y="446"/>
                  </a:lnTo>
                  <a:lnTo>
                    <a:pt x="3203" y="268"/>
                  </a:lnTo>
                  <a:lnTo>
                    <a:pt x="2269" y="156"/>
                  </a:lnTo>
                  <a:lnTo>
                    <a:pt x="2269" y="156"/>
                  </a:lnTo>
                  <a:lnTo>
                    <a:pt x="1001" y="90"/>
                  </a:lnTo>
                  <a:lnTo>
                    <a:pt x="0" y="1"/>
                  </a:lnTo>
                  <a:lnTo>
                    <a:pt x="0" y="446"/>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60" name="Google Shape;660;p11"/>
            <p:cNvSpPr/>
            <p:nvPr/>
          </p:nvSpPr>
          <p:spPr>
            <a:xfrm>
              <a:off x="3345100" y="2698175"/>
              <a:ext cx="86225" cy="28375"/>
            </a:xfrm>
            <a:custGeom>
              <a:avLst/>
              <a:gdLst/>
              <a:ahLst/>
              <a:cxnLst/>
              <a:rect l="l" t="t" r="r" b="b"/>
              <a:pathLst>
                <a:path w="3449" h="1135" fill="none" extrusionOk="0">
                  <a:moveTo>
                    <a:pt x="1157" y="690"/>
                  </a:moveTo>
                  <a:lnTo>
                    <a:pt x="1157" y="690"/>
                  </a:lnTo>
                  <a:lnTo>
                    <a:pt x="2381" y="957"/>
                  </a:lnTo>
                  <a:lnTo>
                    <a:pt x="3337" y="1135"/>
                  </a:lnTo>
                  <a:lnTo>
                    <a:pt x="3448" y="668"/>
                  </a:lnTo>
                  <a:lnTo>
                    <a:pt x="3448" y="668"/>
                  </a:lnTo>
                  <a:lnTo>
                    <a:pt x="2358" y="468"/>
                  </a:lnTo>
                  <a:lnTo>
                    <a:pt x="1202" y="223"/>
                  </a:lnTo>
                  <a:lnTo>
                    <a:pt x="1202" y="223"/>
                  </a:lnTo>
                  <a:lnTo>
                    <a:pt x="712" y="112"/>
                  </a:lnTo>
                  <a:lnTo>
                    <a:pt x="1" y="0"/>
                  </a:lnTo>
                  <a:lnTo>
                    <a:pt x="1" y="0"/>
                  </a:lnTo>
                  <a:lnTo>
                    <a:pt x="90" y="490"/>
                  </a:lnTo>
                  <a:lnTo>
                    <a:pt x="90" y="490"/>
                  </a:lnTo>
                  <a:lnTo>
                    <a:pt x="712" y="601"/>
                  </a:lnTo>
                  <a:lnTo>
                    <a:pt x="1157" y="690"/>
                  </a:lnTo>
                  <a:lnTo>
                    <a:pt x="1157" y="69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61" name="Google Shape;661;p11"/>
            <p:cNvSpPr/>
            <p:nvPr/>
          </p:nvSpPr>
          <p:spPr>
            <a:xfrm>
              <a:off x="3168275" y="2637550"/>
              <a:ext cx="273050" cy="77325"/>
            </a:xfrm>
            <a:custGeom>
              <a:avLst/>
              <a:gdLst/>
              <a:ahLst/>
              <a:cxnLst/>
              <a:rect l="l" t="t" r="r" b="b"/>
              <a:pathLst>
                <a:path w="10922" h="3093" extrusionOk="0">
                  <a:moveTo>
                    <a:pt x="45" y="1"/>
                  </a:moveTo>
                  <a:lnTo>
                    <a:pt x="0" y="1625"/>
                  </a:lnTo>
                  <a:lnTo>
                    <a:pt x="1001" y="1714"/>
                  </a:lnTo>
                  <a:lnTo>
                    <a:pt x="2269" y="1780"/>
                  </a:lnTo>
                  <a:lnTo>
                    <a:pt x="3203" y="1892"/>
                  </a:lnTo>
                  <a:lnTo>
                    <a:pt x="4716" y="2070"/>
                  </a:lnTo>
                  <a:lnTo>
                    <a:pt x="5227" y="2159"/>
                  </a:lnTo>
                  <a:lnTo>
                    <a:pt x="5339" y="2159"/>
                  </a:lnTo>
                  <a:lnTo>
                    <a:pt x="6139" y="2270"/>
                  </a:lnTo>
                  <a:lnTo>
                    <a:pt x="6117" y="2003"/>
                  </a:lnTo>
                  <a:lnTo>
                    <a:pt x="6117" y="1825"/>
                  </a:lnTo>
                  <a:lnTo>
                    <a:pt x="5361" y="1714"/>
                  </a:lnTo>
                  <a:lnTo>
                    <a:pt x="4160" y="1536"/>
                  </a:lnTo>
                  <a:lnTo>
                    <a:pt x="3226" y="1447"/>
                  </a:lnTo>
                  <a:lnTo>
                    <a:pt x="2291" y="1358"/>
                  </a:lnTo>
                  <a:lnTo>
                    <a:pt x="1379" y="1291"/>
                  </a:lnTo>
                  <a:lnTo>
                    <a:pt x="512" y="1247"/>
                  </a:lnTo>
                  <a:lnTo>
                    <a:pt x="512" y="1091"/>
                  </a:lnTo>
                  <a:lnTo>
                    <a:pt x="490" y="913"/>
                  </a:lnTo>
                  <a:lnTo>
                    <a:pt x="467" y="757"/>
                  </a:lnTo>
                  <a:lnTo>
                    <a:pt x="401" y="602"/>
                  </a:lnTo>
                  <a:lnTo>
                    <a:pt x="334" y="446"/>
                  </a:lnTo>
                  <a:lnTo>
                    <a:pt x="267" y="290"/>
                  </a:lnTo>
                  <a:lnTo>
                    <a:pt x="156" y="157"/>
                  </a:lnTo>
                  <a:lnTo>
                    <a:pt x="45" y="1"/>
                  </a:lnTo>
                  <a:close/>
                  <a:moveTo>
                    <a:pt x="10922" y="1513"/>
                  </a:moveTo>
                  <a:lnTo>
                    <a:pt x="10788" y="1602"/>
                  </a:lnTo>
                  <a:lnTo>
                    <a:pt x="10699" y="1691"/>
                  </a:lnTo>
                  <a:lnTo>
                    <a:pt x="10610" y="1803"/>
                  </a:lnTo>
                  <a:lnTo>
                    <a:pt x="10521" y="1914"/>
                  </a:lnTo>
                  <a:lnTo>
                    <a:pt x="10454" y="2025"/>
                  </a:lnTo>
                  <a:lnTo>
                    <a:pt x="10410" y="2181"/>
                  </a:lnTo>
                  <a:lnTo>
                    <a:pt x="10388" y="2314"/>
                  </a:lnTo>
                  <a:lnTo>
                    <a:pt x="10365" y="2492"/>
                  </a:lnTo>
                  <a:lnTo>
                    <a:pt x="6962" y="1869"/>
                  </a:lnTo>
                  <a:lnTo>
                    <a:pt x="6985" y="1936"/>
                  </a:lnTo>
                  <a:lnTo>
                    <a:pt x="7074" y="2425"/>
                  </a:lnTo>
                  <a:lnTo>
                    <a:pt x="7785" y="2537"/>
                  </a:lnTo>
                  <a:lnTo>
                    <a:pt x="8275" y="2648"/>
                  </a:lnTo>
                  <a:lnTo>
                    <a:pt x="9431" y="2893"/>
                  </a:lnTo>
                  <a:lnTo>
                    <a:pt x="10521" y="3093"/>
                  </a:lnTo>
                  <a:lnTo>
                    <a:pt x="10632" y="2581"/>
                  </a:lnTo>
                  <a:lnTo>
                    <a:pt x="10677" y="2403"/>
                  </a:lnTo>
                  <a:lnTo>
                    <a:pt x="10922" y="1513"/>
                  </a:lnTo>
                  <a:close/>
                </a:path>
              </a:pathLst>
            </a:custGeom>
            <a:solidFill>
              <a:srgbClr val="D593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62" name="Google Shape;662;p11"/>
            <p:cNvSpPr/>
            <p:nvPr/>
          </p:nvSpPr>
          <p:spPr>
            <a:xfrm>
              <a:off x="3300625" y="2680375"/>
              <a:ext cx="21150" cy="13925"/>
            </a:xfrm>
            <a:custGeom>
              <a:avLst/>
              <a:gdLst/>
              <a:ahLst/>
              <a:cxnLst/>
              <a:rect l="l" t="t" r="r" b="b"/>
              <a:pathLst>
                <a:path w="846" h="557" fill="none" extrusionOk="0">
                  <a:moveTo>
                    <a:pt x="67" y="1"/>
                  </a:moveTo>
                  <a:lnTo>
                    <a:pt x="0" y="446"/>
                  </a:lnTo>
                  <a:lnTo>
                    <a:pt x="0" y="446"/>
                  </a:lnTo>
                  <a:lnTo>
                    <a:pt x="45" y="446"/>
                  </a:lnTo>
                  <a:lnTo>
                    <a:pt x="45" y="446"/>
                  </a:lnTo>
                  <a:lnTo>
                    <a:pt x="845" y="557"/>
                  </a:lnTo>
                  <a:lnTo>
                    <a:pt x="845" y="557"/>
                  </a:lnTo>
                  <a:lnTo>
                    <a:pt x="823" y="290"/>
                  </a:lnTo>
                  <a:lnTo>
                    <a:pt x="823" y="290"/>
                  </a:lnTo>
                  <a:lnTo>
                    <a:pt x="823" y="112"/>
                  </a:lnTo>
                  <a:lnTo>
                    <a:pt x="67"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63" name="Google Shape;663;p11"/>
            <p:cNvSpPr/>
            <p:nvPr/>
          </p:nvSpPr>
          <p:spPr>
            <a:xfrm>
              <a:off x="3168275" y="2637550"/>
              <a:ext cx="134025" cy="53975"/>
            </a:xfrm>
            <a:custGeom>
              <a:avLst/>
              <a:gdLst/>
              <a:ahLst/>
              <a:cxnLst/>
              <a:rect l="l" t="t" r="r" b="b"/>
              <a:pathLst>
                <a:path w="5361" h="2159" fill="none" extrusionOk="0">
                  <a:moveTo>
                    <a:pt x="0" y="1625"/>
                  </a:moveTo>
                  <a:lnTo>
                    <a:pt x="0" y="1625"/>
                  </a:lnTo>
                  <a:lnTo>
                    <a:pt x="1001" y="1714"/>
                  </a:lnTo>
                  <a:lnTo>
                    <a:pt x="2269" y="1780"/>
                  </a:lnTo>
                  <a:lnTo>
                    <a:pt x="2269" y="1780"/>
                  </a:lnTo>
                  <a:lnTo>
                    <a:pt x="3203" y="1892"/>
                  </a:lnTo>
                  <a:lnTo>
                    <a:pt x="4716" y="2070"/>
                  </a:lnTo>
                  <a:lnTo>
                    <a:pt x="4716" y="2070"/>
                  </a:lnTo>
                  <a:lnTo>
                    <a:pt x="5227" y="2159"/>
                  </a:lnTo>
                  <a:lnTo>
                    <a:pt x="5227" y="2159"/>
                  </a:lnTo>
                  <a:lnTo>
                    <a:pt x="5294" y="2159"/>
                  </a:lnTo>
                  <a:lnTo>
                    <a:pt x="5361" y="1714"/>
                  </a:lnTo>
                  <a:lnTo>
                    <a:pt x="4160" y="1536"/>
                  </a:lnTo>
                  <a:lnTo>
                    <a:pt x="4160" y="1536"/>
                  </a:lnTo>
                  <a:lnTo>
                    <a:pt x="3226" y="1447"/>
                  </a:lnTo>
                  <a:lnTo>
                    <a:pt x="2291" y="1358"/>
                  </a:lnTo>
                  <a:lnTo>
                    <a:pt x="1379" y="1291"/>
                  </a:lnTo>
                  <a:lnTo>
                    <a:pt x="512" y="1247"/>
                  </a:lnTo>
                  <a:lnTo>
                    <a:pt x="512" y="1247"/>
                  </a:lnTo>
                  <a:lnTo>
                    <a:pt x="512" y="1091"/>
                  </a:lnTo>
                  <a:lnTo>
                    <a:pt x="490" y="913"/>
                  </a:lnTo>
                  <a:lnTo>
                    <a:pt x="467" y="757"/>
                  </a:lnTo>
                  <a:lnTo>
                    <a:pt x="401" y="602"/>
                  </a:lnTo>
                  <a:lnTo>
                    <a:pt x="334" y="446"/>
                  </a:lnTo>
                  <a:lnTo>
                    <a:pt x="267" y="290"/>
                  </a:lnTo>
                  <a:lnTo>
                    <a:pt x="156" y="157"/>
                  </a:lnTo>
                  <a:lnTo>
                    <a:pt x="45" y="1"/>
                  </a:lnTo>
                  <a:lnTo>
                    <a:pt x="45" y="1"/>
                  </a:lnTo>
                  <a:lnTo>
                    <a:pt x="0" y="162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64" name="Google Shape;664;p11"/>
            <p:cNvSpPr/>
            <p:nvPr/>
          </p:nvSpPr>
          <p:spPr>
            <a:xfrm>
              <a:off x="3342325" y="2675375"/>
              <a:ext cx="99000" cy="39500"/>
            </a:xfrm>
            <a:custGeom>
              <a:avLst/>
              <a:gdLst/>
              <a:ahLst/>
              <a:cxnLst/>
              <a:rect l="l" t="t" r="r" b="b"/>
              <a:pathLst>
                <a:path w="3960" h="1580" fill="none" extrusionOk="0">
                  <a:moveTo>
                    <a:pt x="3960" y="0"/>
                  </a:moveTo>
                  <a:lnTo>
                    <a:pt x="3960" y="0"/>
                  </a:lnTo>
                  <a:lnTo>
                    <a:pt x="3826" y="89"/>
                  </a:lnTo>
                  <a:lnTo>
                    <a:pt x="3737" y="178"/>
                  </a:lnTo>
                  <a:lnTo>
                    <a:pt x="3648" y="290"/>
                  </a:lnTo>
                  <a:lnTo>
                    <a:pt x="3559" y="401"/>
                  </a:lnTo>
                  <a:lnTo>
                    <a:pt x="3492" y="512"/>
                  </a:lnTo>
                  <a:lnTo>
                    <a:pt x="3448" y="668"/>
                  </a:lnTo>
                  <a:lnTo>
                    <a:pt x="3426" y="801"/>
                  </a:lnTo>
                  <a:lnTo>
                    <a:pt x="3403" y="979"/>
                  </a:lnTo>
                  <a:lnTo>
                    <a:pt x="0" y="356"/>
                  </a:lnTo>
                  <a:lnTo>
                    <a:pt x="0" y="356"/>
                  </a:lnTo>
                  <a:lnTo>
                    <a:pt x="23" y="423"/>
                  </a:lnTo>
                  <a:lnTo>
                    <a:pt x="23" y="423"/>
                  </a:lnTo>
                  <a:lnTo>
                    <a:pt x="112" y="912"/>
                  </a:lnTo>
                  <a:lnTo>
                    <a:pt x="112" y="912"/>
                  </a:lnTo>
                  <a:lnTo>
                    <a:pt x="823" y="1024"/>
                  </a:lnTo>
                  <a:lnTo>
                    <a:pt x="1313" y="1135"/>
                  </a:lnTo>
                  <a:lnTo>
                    <a:pt x="1313" y="1135"/>
                  </a:lnTo>
                  <a:lnTo>
                    <a:pt x="2469" y="1380"/>
                  </a:lnTo>
                  <a:lnTo>
                    <a:pt x="3559" y="1580"/>
                  </a:lnTo>
                  <a:lnTo>
                    <a:pt x="3559" y="1580"/>
                  </a:lnTo>
                  <a:lnTo>
                    <a:pt x="3670" y="1068"/>
                  </a:lnTo>
                  <a:lnTo>
                    <a:pt x="3670" y="1068"/>
                  </a:lnTo>
                  <a:lnTo>
                    <a:pt x="3715" y="890"/>
                  </a:lnTo>
                  <a:lnTo>
                    <a:pt x="3715" y="890"/>
                  </a:lnTo>
                  <a:lnTo>
                    <a:pt x="3960" y="0"/>
                  </a:lnTo>
                  <a:lnTo>
                    <a:pt x="39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65" name="Google Shape;665;p11"/>
            <p:cNvSpPr/>
            <p:nvPr/>
          </p:nvSpPr>
          <p:spPr>
            <a:xfrm>
              <a:off x="3319525" y="2653675"/>
              <a:ext cx="31150" cy="69550"/>
            </a:xfrm>
            <a:custGeom>
              <a:avLst/>
              <a:gdLst/>
              <a:ahLst/>
              <a:cxnLst/>
              <a:rect l="l" t="t" r="r" b="b"/>
              <a:pathLst>
                <a:path w="1246" h="2782" extrusionOk="0">
                  <a:moveTo>
                    <a:pt x="690" y="1"/>
                  </a:moveTo>
                  <a:lnTo>
                    <a:pt x="423" y="112"/>
                  </a:lnTo>
                  <a:lnTo>
                    <a:pt x="45" y="312"/>
                  </a:lnTo>
                  <a:lnTo>
                    <a:pt x="0" y="335"/>
                  </a:lnTo>
                  <a:lnTo>
                    <a:pt x="45" y="957"/>
                  </a:lnTo>
                  <a:lnTo>
                    <a:pt x="67" y="1180"/>
                  </a:lnTo>
                  <a:lnTo>
                    <a:pt x="67" y="1358"/>
                  </a:lnTo>
                  <a:lnTo>
                    <a:pt x="89" y="1625"/>
                  </a:lnTo>
                  <a:lnTo>
                    <a:pt x="134" y="2114"/>
                  </a:lnTo>
                  <a:lnTo>
                    <a:pt x="134" y="2648"/>
                  </a:lnTo>
                  <a:lnTo>
                    <a:pt x="379" y="2470"/>
                  </a:lnTo>
                  <a:lnTo>
                    <a:pt x="468" y="2425"/>
                  </a:lnTo>
                  <a:lnTo>
                    <a:pt x="534" y="2403"/>
                  </a:lnTo>
                  <a:lnTo>
                    <a:pt x="1246" y="2781"/>
                  </a:lnTo>
                  <a:lnTo>
                    <a:pt x="1113" y="2270"/>
                  </a:lnTo>
                  <a:lnTo>
                    <a:pt x="1024" y="1780"/>
                  </a:lnTo>
                  <a:lnTo>
                    <a:pt x="935" y="1291"/>
                  </a:lnTo>
                  <a:lnTo>
                    <a:pt x="912" y="1224"/>
                  </a:lnTo>
                  <a:lnTo>
                    <a:pt x="801" y="691"/>
                  </a:lnTo>
                  <a:lnTo>
                    <a:pt x="801" y="624"/>
                  </a:lnTo>
                  <a:lnTo>
                    <a:pt x="690" y="1"/>
                  </a:lnTo>
                  <a:close/>
                </a:path>
              </a:pathLst>
            </a:custGeom>
            <a:solidFill>
              <a:srgbClr val="EC6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66" name="Google Shape;666;p11"/>
            <p:cNvSpPr/>
            <p:nvPr/>
          </p:nvSpPr>
          <p:spPr>
            <a:xfrm>
              <a:off x="3159925" y="2454050"/>
              <a:ext cx="320875" cy="216900"/>
            </a:xfrm>
            <a:custGeom>
              <a:avLst/>
              <a:gdLst/>
              <a:ahLst/>
              <a:cxnLst/>
              <a:rect l="l" t="t" r="r" b="b"/>
              <a:pathLst>
                <a:path w="12835" h="8676" extrusionOk="0">
                  <a:moveTo>
                    <a:pt x="3537" y="1"/>
                  </a:moveTo>
                  <a:lnTo>
                    <a:pt x="3137" y="23"/>
                  </a:lnTo>
                  <a:lnTo>
                    <a:pt x="2737" y="68"/>
                  </a:lnTo>
                  <a:lnTo>
                    <a:pt x="2358" y="134"/>
                  </a:lnTo>
                  <a:lnTo>
                    <a:pt x="1980" y="268"/>
                  </a:lnTo>
                  <a:lnTo>
                    <a:pt x="1624" y="401"/>
                  </a:lnTo>
                  <a:lnTo>
                    <a:pt x="1269" y="579"/>
                  </a:lnTo>
                  <a:lnTo>
                    <a:pt x="1024" y="735"/>
                  </a:lnTo>
                  <a:lnTo>
                    <a:pt x="801" y="913"/>
                  </a:lnTo>
                  <a:lnTo>
                    <a:pt x="557" y="1113"/>
                  </a:lnTo>
                  <a:lnTo>
                    <a:pt x="334" y="1358"/>
                  </a:lnTo>
                  <a:lnTo>
                    <a:pt x="1" y="7052"/>
                  </a:lnTo>
                  <a:lnTo>
                    <a:pt x="201" y="6918"/>
                  </a:lnTo>
                  <a:lnTo>
                    <a:pt x="379" y="6807"/>
                  </a:lnTo>
                  <a:lnTo>
                    <a:pt x="735" y="6629"/>
                  </a:lnTo>
                  <a:lnTo>
                    <a:pt x="1113" y="6473"/>
                  </a:lnTo>
                  <a:lnTo>
                    <a:pt x="1491" y="6362"/>
                  </a:lnTo>
                  <a:lnTo>
                    <a:pt x="1869" y="6273"/>
                  </a:lnTo>
                  <a:lnTo>
                    <a:pt x="2247" y="6229"/>
                  </a:lnTo>
                  <a:lnTo>
                    <a:pt x="2648" y="6229"/>
                  </a:lnTo>
                  <a:lnTo>
                    <a:pt x="3048" y="6251"/>
                  </a:lnTo>
                  <a:lnTo>
                    <a:pt x="3471" y="6296"/>
                  </a:lnTo>
                  <a:lnTo>
                    <a:pt x="3871" y="6385"/>
                  </a:lnTo>
                  <a:lnTo>
                    <a:pt x="4227" y="6518"/>
                  </a:lnTo>
                  <a:lnTo>
                    <a:pt x="4560" y="6674"/>
                  </a:lnTo>
                  <a:lnTo>
                    <a:pt x="4872" y="6896"/>
                  </a:lnTo>
                  <a:lnTo>
                    <a:pt x="5139" y="7119"/>
                  </a:lnTo>
                  <a:lnTo>
                    <a:pt x="5383" y="7408"/>
                  </a:lnTo>
                  <a:lnTo>
                    <a:pt x="5584" y="7719"/>
                  </a:lnTo>
                  <a:lnTo>
                    <a:pt x="5762" y="8053"/>
                  </a:lnTo>
                  <a:lnTo>
                    <a:pt x="6029" y="7786"/>
                  </a:lnTo>
                  <a:lnTo>
                    <a:pt x="6318" y="7541"/>
                  </a:lnTo>
                  <a:lnTo>
                    <a:pt x="6629" y="7341"/>
                  </a:lnTo>
                  <a:lnTo>
                    <a:pt x="6940" y="7185"/>
                  </a:lnTo>
                  <a:lnTo>
                    <a:pt x="7296" y="7074"/>
                  </a:lnTo>
                  <a:lnTo>
                    <a:pt x="7674" y="7007"/>
                  </a:lnTo>
                  <a:lnTo>
                    <a:pt x="8053" y="6985"/>
                  </a:lnTo>
                  <a:lnTo>
                    <a:pt x="8453" y="7007"/>
                  </a:lnTo>
                  <a:lnTo>
                    <a:pt x="8876" y="7074"/>
                  </a:lnTo>
                  <a:lnTo>
                    <a:pt x="9276" y="7163"/>
                  </a:lnTo>
                  <a:lnTo>
                    <a:pt x="9654" y="7274"/>
                  </a:lnTo>
                  <a:lnTo>
                    <a:pt x="10010" y="7430"/>
                  </a:lnTo>
                  <a:lnTo>
                    <a:pt x="10344" y="7608"/>
                  </a:lnTo>
                  <a:lnTo>
                    <a:pt x="10677" y="7830"/>
                  </a:lnTo>
                  <a:lnTo>
                    <a:pt x="10989" y="8075"/>
                  </a:lnTo>
                  <a:lnTo>
                    <a:pt x="11278" y="8342"/>
                  </a:lnTo>
                  <a:lnTo>
                    <a:pt x="11434" y="8498"/>
                  </a:lnTo>
                  <a:lnTo>
                    <a:pt x="11567" y="8676"/>
                  </a:lnTo>
                  <a:lnTo>
                    <a:pt x="12835" y="3115"/>
                  </a:lnTo>
                  <a:lnTo>
                    <a:pt x="12679" y="2826"/>
                  </a:lnTo>
                  <a:lnTo>
                    <a:pt x="12523" y="2559"/>
                  </a:lnTo>
                  <a:lnTo>
                    <a:pt x="12345" y="2336"/>
                  </a:lnTo>
                  <a:lnTo>
                    <a:pt x="12168" y="2136"/>
                  </a:lnTo>
                  <a:lnTo>
                    <a:pt x="11856" y="1847"/>
                  </a:lnTo>
                  <a:lnTo>
                    <a:pt x="11567" y="1602"/>
                  </a:lnTo>
                  <a:lnTo>
                    <a:pt x="11233" y="1402"/>
                  </a:lnTo>
                  <a:lnTo>
                    <a:pt x="10877" y="1202"/>
                  </a:lnTo>
                  <a:lnTo>
                    <a:pt x="10522" y="1046"/>
                  </a:lnTo>
                  <a:lnTo>
                    <a:pt x="10143" y="935"/>
                  </a:lnTo>
                  <a:lnTo>
                    <a:pt x="9765" y="846"/>
                  </a:lnTo>
                  <a:lnTo>
                    <a:pt x="9343" y="779"/>
                  </a:lnTo>
                  <a:lnTo>
                    <a:pt x="8942" y="757"/>
                  </a:lnTo>
                  <a:lnTo>
                    <a:pt x="8542" y="779"/>
                  </a:lnTo>
                  <a:lnTo>
                    <a:pt x="8186" y="846"/>
                  </a:lnTo>
                  <a:lnTo>
                    <a:pt x="7830" y="957"/>
                  </a:lnTo>
                  <a:lnTo>
                    <a:pt x="7497" y="1113"/>
                  </a:lnTo>
                  <a:lnTo>
                    <a:pt x="7185" y="1313"/>
                  </a:lnTo>
                  <a:lnTo>
                    <a:pt x="6896" y="1558"/>
                  </a:lnTo>
                  <a:lnTo>
                    <a:pt x="6651" y="1847"/>
                  </a:lnTo>
                  <a:lnTo>
                    <a:pt x="6473" y="1491"/>
                  </a:lnTo>
                  <a:lnTo>
                    <a:pt x="6251" y="1180"/>
                  </a:lnTo>
                  <a:lnTo>
                    <a:pt x="6029" y="913"/>
                  </a:lnTo>
                  <a:lnTo>
                    <a:pt x="5739" y="668"/>
                  </a:lnTo>
                  <a:lnTo>
                    <a:pt x="5450" y="468"/>
                  </a:lnTo>
                  <a:lnTo>
                    <a:pt x="5117" y="312"/>
                  </a:lnTo>
                  <a:lnTo>
                    <a:pt x="4738" y="179"/>
                  </a:lnTo>
                  <a:lnTo>
                    <a:pt x="4338" y="90"/>
                  </a:lnTo>
                  <a:lnTo>
                    <a:pt x="3938" y="23"/>
                  </a:lnTo>
                  <a:lnTo>
                    <a:pt x="3537" y="1"/>
                  </a:lnTo>
                  <a:close/>
                </a:path>
              </a:pathLst>
            </a:custGeom>
            <a:solidFill>
              <a:srgbClr val="FEF5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67" name="Google Shape;667;p11"/>
            <p:cNvSpPr/>
            <p:nvPr/>
          </p:nvSpPr>
          <p:spPr>
            <a:xfrm>
              <a:off x="3159925" y="2454050"/>
              <a:ext cx="166300" cy="201325"/>
            </a:xfrm>
            <a:custGeom>
              <a:avLst/>
              <a:gdLst/>
              <a:ahLst/>
              <a:cxnLst/>
              <a:rect l="l" t="t" r="r" b="b"/>
              <a:pathLst>
                <a:path w="6652" h="8053" fill="none" extrusionOk="0">
                  <a:moveTo>
                    <a:pt x="4338" y="90"/>
                  </a:moveTo>
                  <a:lnTo>
                    <a:pt x="4338" y="90"/>
                  </a:lnTo>
                  <a:lnTo>
                    <a:pt x="3938" y="23"/>
                  </a:lnTo>
                  <a:lnTo>
                    <a:pt x="3537" y="1"/>
                  </a:lnTo>
                  <a:lnTo>
                    <a:pt x="3137" y="23"/>
                  </a:lnTo>
                  <a:lnTo>
                    <a:pt x="2737" y="68"/>
                  </a:lnTo>
                  <a:lnTo>
                    <a:pt x="2358" y="134"/>
                  </a:lnTo>
                  <a:lnTo>
                    <a:pt x="1980" y="268"/>
                  </a:lnTo>
                  <a:lnTo>
                    <a:pt x="1624" y="401"/>
                  </a:lnTo>
                  <a:lnTo>
                    <a:pt x="1269" y="579"/>
                  </a:lnTo>
                  <a:lnTo>
                    <a:pt x="1269" y="579"/>
                  </a:lnTo>
                  <a:lnTo>
                    <a:pt x="1024" y="735"/>
                  </a:lnTo>
                  <a:lnTo>
                    <a:pt x="801" y="913"/>
                  </a:lnTo>
                  <a:lnTo>
                    <a:pt x="557" y="1113"/>
                  </a:lnTo>
                  <a:lnTo>
                    <a:pt x="334" y="1358"/>
                  </a:lnTo>
                  <a:lnTo>
                    <a:pt x="1" y="7052"/>
                  </a:lnTo>
                  <a:lnTo>
                    <a:pt x="1" y="7052"/>
                  </a:lnTo>
                  <a:lnTo>
                    <a:pt x="201" y="6918"/>
                  </a:lnTo>
                  <a:lnTo>
                    <a:pt x="379" y="6807"/>
                  </a:lnTo>
                  <a:lnTo>
                    <a:pt x="379" y="6807"/>
                  </a:lnTo>
                  <a:lnTo>
                    <a:pt x="735" y="6629"/>
                  </a:lnTo>
                  <a:lnTo>
                    <a:pt x="1113" y="6473"/>
                  </a:lnTo>
                  <a:lnTo>
                    <a:pt x="1491" y="6362"/>
                  </a:lnTo>
                  <a:lnTo>
                    <a:pt x="1869" y="6273"/>
                  </a:lnTo>
                  <a:lnTo>
                    <a:pt x="2247" y="6229"/>
                  </a:lnTo>
                  <a:lnTo>
                    <a:pt x="2648" y="6229"/>
                  </a:lnTo>
                  <a:lnTo>
                    <a:pt x="3048" y="6251"/>
                  </a:lnTo>
                  <a:lnTo>
                    <a:pt x="3471" y="6296"/>
                  </a:lnTo>
                  <a:lnTo>
                    <a:pt x="3471" y="6296"/>
                  </a:lnTo>
                  <a:lnTo>
                    <a:pt x="3871" y="6385"/>
                  </a:lnTo>
                  <a:lnTo>
                    <a:pt x="4227" y="6518"/>
                  </a:lnTo>
                  <a:lnTo>
                    <a:pt x="4560" y="6674"/>
                  </a:lnTo>
                  <a:lnTo>
                    <a:pt x="4872" y="6896"/>
                  </a:lnTo>
                  <a:lnTo>
                    <a:pt x="5139" y="7119"/>
                  </a:lnTo>
                  <a:lnTo>
                    <a:pt x="5383" y="7408"/>
                  </a:lnTo>
                  <a:lnTo>
                    <a:pt x="5584" y="7719"/>
                  </a:lnTo>
                  <a:lnTo>
                    <a:pt x="5762" y="8053"/>
                  </a:lnTo>
                  <a:lnTo>
                    <a:pt x="6651" y="1847"/>
                  </a:lnTo>
                  <a:lnTo>
                    <a:pt x="6651" y="1847"/>
                  </a:lnTo>
                  <a:lnTo>
                    <a:pt x="6473" y="1491"/>
                  </a:lnTo>
                  <a:lnTo>
                    <a:pt x="6251" y="1180"/>
                  </a:lnTo>
                  <a:lnTo>
                    <a:pt x="6029" y="913"/>
                  </a:lnTo>
                  <a:lnTo>
                    <a:pt x="5739" y="668"/>
                  </a:lnTo>
                  <a:lnTo>
                    <a:pt x="5450" y="468"/>
                  </a:lnTo>
                  <a:lnTo>
                    <a:pt x="5117" y="312"/>
                  </a:lnTo>
                  <a:lnTo>
                    <a:pt x="4738" y="179"/>
                  </a:lnTo>
                  <a:lnTo>
                    <a:pt x="4338" y="9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68" name="Google Shape;668;p11"/>
            <p:cNvSpPr/>
            <p:nvPr/>
          </p:nvSpPr>
          <p:spPr>
            <a:xfrm>
              <a:off x="3289500" y="2501325"/>
              <a:ext cx="11150" cy="8925"/>
            </a:xfrm>
            <a:custGeom>
              <a:avLst/>
              <a:gdLst/>
              <a:ahLst/>
              <a:cxnLst/>
              <a:rect l="l" t="t" r="r" b="b"/>
              <a:pathLst>
                <a:path w="446" h="357" fill="none" extrusionOk="0">
                  <a:moveTo>
                    <a:pt x="178" y="112"/>
                  </a:moveTo>
                  <a:lnTo>
                    <a:pt x="178" y="112"/>
                  </a:lnTo>
                  <a:lnTo>
                    <a:pt x="445" y="356"/>
                  </a:lnTo>
                  <a:lnTo>
                    <a:pt x="445" y="356"/>
                  </a:lnTo>
                  <a:lnTo>
                    <a:pt x="178" y="112"/>
                  </a:lnTo>
                  <a:lnTo>
                    <a:pt x="178" y="112"/>
                  </a:lnTo>
                  <a:lnTo>
                    <a:pt x="0" y="0"/>
                  </a:lnTo>
                  <a:lnTo>
                    <a:pt x="0" y="0"/>
                  </a:lnTo>
                  <a:lnTo>
                    <a:pt x="178" y="11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69" name="Google Shape;669;p11"/>
            <p:cNvSpPr/>
            <p:nvPr/>
          </p:nvSpPr>
          <p:spPr>
            <a:xfrm>
              <a:off x="3240550" y="2526350"/>
              <a:ext cx="48425" cy="22275"/>
            </a:xfrm>
            <a:custGeom>
              <a:avLst/>
              <a:gdLst/>
              <a:ahLst/>
              <a:cxnLst/>
              <a:rect l="l" t="t" r="r" b="b"/>
              <a:pathLst>
                <a:path w="1937" h="891" fill="none" extrusionOk="0">
                  <a:moveTo>
                    <a:pt x="1669" y="623"/>
                  </a:moveTo>
                  <a:lnTo>
                    <a:pt x="1669" y="623"/>
                  </a:lnTo>
                  <a:lnTo>
                    <a:pt x="1936" y="890"/>
                  </a:lnTo>
                  <a:lnTo>
                    <a:pt x="1936" y="890"/>
                  </a:lnTo>
                  <a:lnTo>
                    <a:pt x="1669" y="623"/>
                  </a:lnTo>
                  <a:lnTo>
                    <a:pt x="1669" y="623"/>
                  </a:lnTo>
                  <a:lnTo>
                    <a:pt x="1536" y="512"/>
                  </a:lnTo>
                  <a:lnTo>
                    <a:pt x="1402" y="401"/>
                  </a:lnTo>
                  <a:lnTo>
                    <a:pt x="1247" y="312"/>
                  </a:lnTo>
                  <a:lnTo>
                    <a:pt x="1091" y="223"/>
                  </a:lnTo>
                  <a:lnTo>
                    <a:pt x="935" y="156"/>
                  </a:lnTo>
                  <a:lnTo>
                    <a:pt x="757" y="112"/>
                  </a:lnTo>
                  <a:lnTo>
                    <a:pt x="557" y="67"/>
                  </a:lnTo>
                  <a:lnTo>
                    <a:pt x="357" y="23"/>
                  </a:lnTo>
                  <a:lnTo>
                    <a:pt x="357" y="23"/>
                  </a:lnTo>
                  <a:lnTo>
                    <a:pt x="179" y="23"/>
                  </a:lnTo>
                  <a:lnTo>
                    <a:pt x="1" y="0"/>
                  </a:lnTo>
                  <a:lnTo>
                    <a:pt x="1" y="0"/>
                  </a:lnTo>
                  <a:lnTo>
                    <a:pt x="179" y="23"/>
                  </a:lnTo>
                  <a:lnTo>
                    <a:pt x="357" y="23"/>
                  </a:lnTo>
                  <a:lnTo>
                    <a:pt x="357" y="23"/>
                  </a:lnTo>
                  <a:lnTo>
                    <a:pt x="557" y="67"/>
                  </a:lnTo>
                  <a:lnTo>
                    <a:pt x="757" y="112"/>
                  </a:lnTo>
                  <a:lnTo>
                    <a:pt x="935" y="156"/>
                  </a:lnTo>
                  <a:lnTo>
                    <a:pt x="1091" y="223"/>
                  </a:lnTo>
                  <a:lnTo>
                    <a:pt x="1247" y="312"/>
                  </a:lnTo>
                  <a:lnTo>
                    <a:pt x="1402" y="401"/>
                  </a:lnTo>
                  <a:lnTo>
                    <a:pt x="1536" y="512"/>
                  </a:lnTo>
                  <a:lnTo>
                    <a:pt x="1669" y="62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70" name="Google Shape;670;p11"/>
            <p:cNvSpPr/>
            <p:nvPr/>
          </p:nvSpPr>
          <p:spPr>
            <a:xfrm>
              <a:off x="3196075" y="2488525"/>
              <a:ext cx="63425" cy="12825"/>
            </a:xfrm>
            <a:custGeom>
              <a:avLst/>
              <a:gdLst/>
              <a:ahLst/>
              <a:cxnLst/>
              <a:rect l="l" t="t" r="r" b="b"/>
              <a:pathLst>
                <a:path w="2537" h="513" fill="none" extrusionOk="0">
                  <a:moveTo>
                    <a:pt x="1" y="512"/>
                  </a:moveTo>
                  <a:lnTo>
                    <a:pt x="1" y="512"/>
                  </a:lnTo>
                  <a:lnTo>
                    <a:pt x="267" y="357"/>
                  </a:lnTo>
                  <a:lnTo>
                    <a:pt x="557" y="246"/>
                  </a:lnTo>
                  <a:lnTo>
                    <a:pt x="868" y="134"/>
                  </a:lnTo>
                  <a:lnTo>
                    <a:pt x="1179" y="68"/>
                  </a:lnTo>
                  <a:lnTo>
                    <a:pt x="1513" y="23"/>
                  </a:lnTo>
                  <a:lnTo>
                    <a:pt x="1847" y="1"/>
                  </a:lnTo>
                  <a:lnTo>
                    <a:pt x="2180" y="1"/>
                  </a:lnTo>
                  <a:lnTo>
                    <a:pt x="2536" y="23"/>
                  </a:lnTo>
                  <a:lnTo>
                    <a:pt x="2536" y="23"/>
                  </a:lnTo>
                  <a:lnTo>
                    <a:pt x="2180" y="1"/>
                  </a:lnTo>
                  <a:lnTo>
                    <a:pt x="1847" y="1"/>
                  </a:lnTo>
                  <a:lnTo>
                    <a:pt x="1513" y="23"/>
                  </a:lnTo>
                  <a:lnTo>
                    <a:pt x="1179" y="68"/>
                  </a:lnTo>
                  <a:lnTo>
                    <a:pt x="868" y="134"/>
                  </a:lnTo>
                  <a:lnTo>
                    <a:pt x="557" y="246"/>
                  </a:lnTo>
                  <a:lnTo>
                    <a:pt x="267" y="357"/>
                  </a:lnTo>
                  <a:lnTo>
                    <a:pt x="1" y="51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71" name="Google Shape;671;p11"/>
            <p:cNvSpPr/>
            <p:nvPr/>
          </p:nvSpPr>
          <p:spPr>
            <a:xfrm>
              <a:off x="3208875" y="2528025"/>
              <a:ext cx="13350" cy="3350"/>
            </a:xfrm>
            <a:custGeom>
              <a:avLst/>
              <a:gdLst/>
              <a:ahLst/>
              <a:cxnLst/>
              <a:rect l="l" t="t" r="r" b="b"/>
              <a:pathLst>
                <a:path w="534" h="134" fill="none" extrusionOk="0">
                  <a:moveTo>
                    <a:pt x="0" y="134"/>
                  </a:moveTo>
                  <a:lnTo>
                    <a:pt x="0" y="134"/>
                  </a:lnTo>
                  <a:lnTo>
                    <a:pt x="245" y="67"/>
                  </a:lnTo>
                  <a:lnTo>
                    <a:pt x="245" y="67"/>
                  </a:lnTo>
                  <a:lnTo>
                    <a:pt x="534" y="0"/>
                  </a:lnTo>
                  <a:lnTo>
                    <a:pt x="534" y="0"/>
                  </a:lnTo>
                  <a:lnTo>
                    <a:pt x="245" y="67"/>
                  </a:lnTo>
                  <a:lnTo>
                    <a:pt x="245" y="67"/>
                  </a:lnTo>
                  <a:lnTo>
                    <a:pt x="0" y="1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72" name="Google Shape;672;p11"/>
            <p:cNvSpPr/>
            <p:nvPr/>
          </p:nvSpPr>
          <p:spPr>
            <a:xfrm>
              <a:off x="3192175" y="2564150"/>
              <a:ext cx="74550" cy="10050"/>
            </a:xfrm>
            <a:custGeom>
              <a:avLst/>
              <a:gdLst/>
              <a:ahLst/>
              <a:cxnLst/>
              <a:rect l="l" t="t" r="r" b="b"/>
              <a:pathLst>
                <a:path w="2982" h="402" fill="none" extrusionOk="0">
                  <a:moveTo>
                    <a:pt x="757" y="68"/>
                  </a:moveTo>
                  <a:lnTo>
                    <a:pt x="757" y="68"/>
                  </a:lnTo>
                  <a:lnTo>
                    <a:pt x="1091" y="23"/>
                  </a:lnTo>
                  <a:lnTo>
                    <a:pt x="1447" y="1"/>
                  </a:lnTo>
                  <a:lnTo>
                    <a:pt x="1825" y="23"/>
                  </a:lnTo>
                  <a:lnTo>
                    <a:pt x="2247" y="68"/>
                  </a:lnTo>
                  <a:lnTo>
                    <a:pt x="2247" y="68"/>
                  </a:lnTo>
                  <a:lnTo>
                    <a:pt x="2625" y="134"/>
                  </a:lnTo>
                  <a:lnTo>
                    <a:pt x="2981" y="268"/>
                  </a:lnTo>
                  <a:lnTo>
                    <a:pt x="2981" y="268"/>
                  </a:lnTo>
                  <a:lnTo>
                    <a:pt x="2625" y="134"/>
                  </a:lnTo>
                  <a:lnTo>
                    <a:pt x="2247" y="68"/>
                  </a:lnTo>
                  <a:lnTo>
                    <a:pt x="2247" y="68"/>
                  </a:lnTo>
                  <a:lnTo>
                    <a:pt x="1825" y="23"/>
                  </a:lnTo>
                  <a:lnTo>
                    <a:pt x="1447" y="1"/>
                  </a:lnTo>
                  <a:lnTo>
                    <a:pt x="1091" y="23"/>
                  </a:lnTo>
                  <a:lnTo>
                    <a:pt x="757" y="68"/>
                  </a:lnTo>
                  <a:lnTo>
                    <a:pt x="757" y="68"/>
                  </a:lnTo>
                  <a:lnTo>
                    <a:pt x="535" y="134"/>
                  </a:lnTo>
                  <a:lnTo>
                    <a:pt x="334" y="201"/>
                  </a:lnTo>
                  <a:lnTo>
                    <a:pt x="157" y="290"/>
                  </a:lnTo>
                  <a:lnTo>
                    <a:pt x="1" y="401"/>
                  </a:lnTo>
                  <a:lnTo>
                    <a:pt x="1" y="401"/>
                  </a:lnTo>
                  <a:lnTo>
                    <a:pt x="157" y="290"/>
                  </a:lnTo>
                  <a:lnTo>
                    <a:pt x="334" y="201"/>
                  </a:lnTo>
                  <a:lnTo>
                    <a:pt x="535" y="134"/>
                  </a:lnTo>
                  <a:lnTo>
                    <a:pt x="757" y="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73" name="Google Shape;673;p11"/>
            <p:cNvSpPr/>
            <p:nvPr/>
          </p:nvSpPr>
          <p:spPr>
            <a:xfrm>
              <a:off x="3277250" y="2576950"/>
              <a:ext cx="7275" cy="5025"/>
            </a:xfrm>
            <a:custGeom>
              <a:avLst/>
              <a:gdLst/>
              <a:ahLst/>
              <a:cxnLst/>
              <a:rect l="l" t="t" r="r" b="b"/>
              <a:pathLst>
                <a:path w="291" h="201" fill="none" extrusionOk="0">
                  <a:moveTo>
                    <a:pt x="1" y="0"/>
                  </a:moveTo>
                  <a:lnTo>
                    <a:pt x="1" y="0"/>
                  </a:lnTo>
                  <a:lnTo>
                    <a:pt x="290" y="201"/>
                  </a:lnTo>
                  <a:lnTo>
                    <a:pt x="290" y="201"/>
                  </a:lnTo>
                  <a:lnTo>
                    <a:pt x="1"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74" name="Google Shape;674;p11"/>
            <p:cNvSpPr/>
            <p:nvPr/>
          </p:nvSpPr>
          <p:spPr>
            <a:xfrm>
              <a:off x="3273375" y="2492425"/>
              <a:ext cx="6125" cy="2250"/>
            </a:xfrm>
            <a:custGeom>
              <a:avLst/>
              <a:gdLst/>
              <a:ahLst/>
              <a:cxnLst/>
              <a:rect l="l" t="t" r="r" b="b"/>
              <a:pathLst>
                <a:path w="245" h="90" fill="none" extrusionOk="0">
                  <a:moveTo>
                    <a:pt x="0" y="1"/>
                  </a:moveTo>
                  <a:lnTo>
                    <a:pt x="0" y="1"/>
                  </a:lnTo>
                  <a:lnTo>
                    <a:pt x="111" y="45"/>
                  </a:lnTo>
                  <a:lnTo>
                    <a:pt x="245" y="90"/>
                  </a:lnTo>
                  <a:lnTo>
                    <a:pt x="245" y="90"/>
                  </a:lnTo>
                  <a:lnTo>
                    <a:pt x="111" y="45"/>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75" name="Google Shape;675;p11"/>
            <p:cNvSpPr/>
            <p:nvPr/>
          </p:nvSpPr>
          <p:spPr>
            <a:xfrm>
              <a:off x="3303950" y="2472975"/>
              <a:ext cx="176850" cy="197975"/>
            </a:xfrm>
            <a:custGeom>
              <a:avLst/>
              <a:gdLst/>
              <a:ahLst/>
              <a:cxnLst/>
              <a:rect l="l" t="t" r="r" b="b"/>
              <a:pathLst>
                <a:path w="7074" h="7919" fill="none" extrusionOk="0">
                  <a:moveTo>
                    <a:pt x="7074" y="2358"/>
                  </a:moveTo>
                  <a:lnTo>
                    <a:pt x="7074" y="2358"/>
                  </a:lnTo>
                  <a:lnTo>
                    <a:pt x="6918" y="2069"/>
                  </a:lnTo>
                  <a:lnTo>
                    <a:pt x="6762" y="1802"/>
                  </a:lnTo>
                  <a:lnTo>
                    <a:pt x="6584" y="1579"/>
                  </a:lnTo>
                  <a:lnTo>
                    <a:pt x="6407" y="1379"/>
                  </a:lnTo>
                  <a:lnTo>
                    <a:pt x="6407" y="1379"/>
                  </a:lnTo>
                  <a:lnTo>
                    <a:pt x="6095" y="1090"/>
                  </a:lnTo>
                  <a:lnTo>
                    <a:pt x="5806" y="845"/>
                  </a:lnTo>
                  <a:lnTo>
                    <a:pt x="5472" y="645"/>
                  </a:lnTo>
                  <a:lnTo>
                    <a:pt x="5116" y="445"/>
                  </a:lnTo>
                  <a:lnTo>
                    <a:pt x="4761" y="289"/>
                  </a:lnTo>
                  <a:lnTo>
                    <a:pt x="4382" y="178"/>
                  </a:lnTo>
                  <a:lnTo>
                    <a:pt x="4004" y="89"/>
                  </a:lnTo>
                  <a:lnTo>
                    <a:pt x="3582" y="22"/>
                  </a:lnTo>
                  <a:lnTo>
                    <a:pt x="3582" y="22"/>
                  </a:lnTo>
                  <a:lnTo>
                    <a:pt x="3181" y="0"/>
                  </a:lnTo>
                  <a:lnTo>
                    <a:pt x="2781" y="22"/>
                  </a:lnTo>
                  <a:lnTo>
                    <a:pt x="2425" y="89"/>
                  </a:lnTo>
                  <a:lnTo>
                    <a:pt x="2069" y="200"/>
                  </a:lnTo>
                  <a:lnTo>
                    <a:pt x="1736" y="356"/>
                  </a:lnTo>
                  <a:lnTo>
                    <a:pt x="1424" y="556"/>
                  </a:lnTo>
                  <a:lnTo>
                    <a:pt x="1135" y="801"/>
                  </a:lnTo>
                  <a:lnTo>
                    <a:pt x="890" y="1090"/>
                  </a:lnTo>
                  <a:lnTo>
                    <a:pt x="1" y="7296"/>
                  </a:lnTo>
                  <a:lnTo>
                    <a:pt x="1" y="7296"/>
                  </a:lnTo>
                  <a:lnTo>
                    <a:pt x="268" y="7029"/>
                  </a:lnTo>
                  <a:lnTo>
                    <a:pt x="557" y="6784"/>
                  </a:lnTo>
                  <a:lnTo>
                    <a:pt x="868" y="6584"/>
                  </a:lnTo>
                  <a:lnTo>
                    <a:pt x="1179" y="6428"/>
                  </a:lnTo>
                  <a:lnTo>
                    <a:pt x="1535" y="6317"/>
                  </a:lnTo>
                  <a:lnTo>
                    <a:pt x="1913" y="6250"/>
                  </a:lnTo>
                  <a:lnTo>
                    <a:pt x="2292" y="6228"/>
                  </a:lnTo>
                  <a:lnTo>
                    <a:pt x="2692" y="6250"/>
                  </a:lnTo>
                  <a:lnTo>
                    <a:pt x="2692" y="6250"/>
                  </a:lnTo>
                  <a:lnTo>
                    <a:pt x="3115" y="6317"/>
                  </a:lnTo>
                  <a:lnTo>
                    <a:pt x="3515" y="6406"/>
                  </a:lnTo>
                  <a:lnTo>
                    <a:pt x="3893" y="6517"/>
                  </a:lnTo>
                  <a:lnTo>
                    <a:pt x="4249" y="6673"/>
                  </a:lnTo>
                  <a:lnTo>
                    <a:pt x="4583" y="6851"/>
                  </a:lnTo>
                  <a:lnTo>
                    <a:pt x="4916" y="7073"/>
                  </a:lnTo>
                  <a:lnTo>
                    <a:pt x="5228" y="7318"/>
                  </a:lnTo>
                  <a:lnTo>
                    <a:pt x="5517" y="7585"/>
                  </a:lnTo>
                  <a:lnTo>
                    <a:pt x="5517" y="7585"/>
                  </a:lnTo>
                  <a:lnTo>
                    <a:pt x="5673" y="7741"/>
                  </a:lnTo>
                  <a:lnTo>
                    <a:pt x="5806" y="7919"/>
                  </a:lnTo>
                  <a:lnTo>
                    <a:pt x="7074" y="235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76" name="Google Shape;676;p11"/>
            <p:cNvSpPr/>
            <p:nvPr/>
          </p:nvSpPr>
          <p:spPr>
            <a:xfrm>
              <a:off x="3431850" y="2602525"/>
              <a:ext cx="1125" cy="1700"/>
            </a:xfrm>
            <a:custGeom>
              <a:avLst/>
              <a:gdLst/>
              <a:ahLst/>
              <a:cxnLst/>
              <a:rect l="l" t="t" r="r" b="b"/>
              <a:pathLst>
                <a:path w="45" h="68" fill="none" extrusionOk="0">
                  <a:moveTo>
                    <a:pt x="0" y="1"/>
                  </a:moveTo>
                  <a:lnTo>
                    <a:pt x="0" y="1"/>
                  </a:lnTo>
                  <a:lnTo>
                    <a:pt x="45" y="67"/>
                  </a:lnTo>
                  <a:lnTo>
                    <a:pt x="45" y="67"/>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77" name="Google Shape;677;p11"/>
            <p:cNvSpPr/>
            <p:nvPr/>
          </p:nvSpPr>
          <p:spPr>
            <a:xfrm>
              <a:off x="3382350" y="2581400"/>
              <a:ext cx="40625" cy="13375"/>
            </a:xfrm>
            <a:custGeom>
              <a:avLst/>
              <a:gdLst/>
              <a:ahLst/>
              <a:cxnLst/>
              <a:rect l="l" t="t" r="r" b="b"/>
              <a:pathLst>
                <a:path w="1625" h="535" fill="none" extrusionOk="0">
                  <a:moveTo>
                    <a:pt x="1424" y="401"/>
                  </a:moveTo>
                  <a:lnTo>
                    <a:pt x="1424" y="401"/>
                  </a:lnTo>
                  <a:lnTo>
                    <a:pt x="1625" y="534"/>
                  </a:lnTo>
                  <a:lnTo>
                    <a:pt x="1625" y="534"/>
                  </a:lnTo>
                  <a:lnTo>
                    <a:pt x="1424" y="401"/>
                  </a:lnTo>
                  <a:lnTo>
                    <a:pt x="1424" y="401"/>
                  </a:lnTo>
                  <a:lnTo>
                    <a:pt x="1157" y="267"/>
                  </a:lnTo>
                  <a:lnTo>
                    <a:pt x="868" y="178"/>
                  </a:lnTo>
                  <a:lnTo>
                    <a:pt x="601" y="89"/>
                  </a:lnTo>
                  <a:lnTo>
                    <a:pt x="312" y="23"/>
                  </a:lnTo>
                  <a:lnTo>
                    <a:pt x="312" y="23"/>
                  </a:lnTo>
                  <a:lnTo>
                    <a:pt x="1" y="0"/>
                  </a:lnTo>
                  <a:lnTo>
                    <a:pt x="1" y="0"/>
                  </a:lnTo>
                  <a:lnTo>
                    <a:pt x="312" y="23"/>
                  </a:lnTo>
                  <a:lnTo>
                    <a:pt x="312" y="23"/>
                  </a:lnTo>
                  <a:lnTo>
                    <a:pt x="601" y="89"/>
                  </a:lnTo>
                  <a:lnTo>
                    <a:pt x="868" y="178"/>
                  </a:lnTo>
                  <a:lnTo>
                    <a:pt x="1157" y="267"/>
                  </a:lnTo>
                  <a:lnTo>
                    <a:pt x="1424" y="4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78" name="Google Shape;678;p11"/>
            <p:cNvSpPr/>
            <p:nvPr/>
          </p:nvSpPr>
          <p:spPr>
            <a:xfrm>
              <a:off x="3332875" y="2548600"/>
              <a:ext cx="62850" cy="8900"/>
            </a:xfrm>
            <a:custGeom>
              <a:avLst/>
              <a:gdLst/>
              <a:ahLst/>
              <a:cxnLst/>
              <a:rect l="l" t="t" r="r" b="b"/>
              <a:pathLst>
                <a:path w="2514" h="356" fill="none" extrusionOk="0">
                  <a:moveTo>
                    <a:pt x="1201" y="22"/>
                  </a:moveTo>
                  <a:lnTo>
                    <a:pt x="1201" y="22"/>
                  </a:lnTo>
                  <a:lnTo>
                    <a:pt x="1468" y="0"/>
                  </a:lnTo>
                  <a:lnTo>
                    <a:pt x="1757" y="0"/>
                  </a:lnTo>
                  <a:lnTo>
                    <a:pt x="2069" y="0"/>
                  </a:lnTo>
                  <a:lnTo>
                    <a:pt x="2402" y="45"/>
                  </a:lnTo>
                  <a:lnTo>
                    <a:pt x="2402" y="45"/>
                  </a:lnTo>
                  <a:lnTo>
                    <a:pt x="2514" y="67"/>
                  </a:lnTo>
                  <a:lnTo>
                    <a:pt x="2514" y="67"/>
                  </a:lnTo>
                  <a:lnTo>
                    <a:pt x="2402" y="45"/>
                  </a:lnTo>
                  <a:lnTo>
                    <a:pt x="2402" y="45"/>
                  </a:lnTo>
                  <a:lnTo>
                    <a:pt x="2069" y="0"/>
                  </a:lnTo>
                  <a:lnTo>
                    <a:pt x="1757" y="0"/>
                  </a:lnTo>
                  <a:lnTo>
                    <a:pt x="1468" y="0"/>
                  </a:lnTo>
                  <a:lnTo>
                    <a:pt x="1201" y="22"/>
                  </a:lnTo>
                  <a:lnTo>
                    <a:pt x="1201" y="22"/>
                  </a:lnTo>
                  <a:lnTo>
                    <a:pt x="979" y="67"/>
                  </a:lnTo>
                  <a:lnTo>
                    <a:pt x="712" y="134"/>
                  </a:lnTo>
                  <a:lnTo>
                    <a:pt x="0" y="356"/>
                  </a:lnTo>
                  <a:lnTo>
                    <a:pt x="0" y="356"/>
                  </a:lnTo>
                  <a:lnTo>
                    <a:pt x="712" y="134"/>
                  </a:lnTo>
                  <a:lnTo>
                    <a:pt x="979" y="67"/>
                  </a:lnTo>
                  <a:lnTo>
                    <a:pt x="1201" y="2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79" name="Google Shape;679;p11"/>
            <p:cNvSpPr/>
            <p:nvPr/>
          </p:nvSpPr>
          <p:spPr>
            <a:xfrm>
              <a:off x="3387375" y="2507450"/>
              <a:ext cx="67850" cy="41175"/>
            </a:xfrm>
            <a:custGeom>
              <a:avLst/>
              <a:gdLst/>
              <a:ahLst/>
              <a:cxnLst/>
              <a:rect l="l" t="t" r="r" b="b"/>
              <a:pathLst>
                <a:path w="2714" h="1647" fill="none" extrusionOk="0">
                  <a:moveTo>
                    <a:pt x="0" y="0"/>
                  </a:moveTo>
                  <a:lnTo>
                    <a:pt x="0" y="0"/>
                  </a:lnTo>
                  <a:lnTo>
                    <a:pt x="289" y="0"/>
                  </a:lnTo>
                  <a:lnTo>
                    <a:pt x="534" y="22"/>
                  </a:lnTo>
                  <a:lnTo>
                    <a:pt x="534" y="22"/>
                  </a:lnTo>
                  <a:lnTo>
                    <a:pt x="867" y="89"/>
                  </a:lnTo>
                  <a:lnTo>
                    <a:pt x="1179" y="200"/>
                  </a:lnTo>
                  <a:lnTo>
                    <a:pt x="1468" y="334"/>
                  </a:lnTo>
                  <a:lnTo>
                    <a:pt x="1757" y="512"/>
                  </a:lnTo>
                  <a:lnTo>
                    <a:pt x="2024" y="734"/>
                  </a:lnTo>
                  <a:lnTo>
                    <a:pt x="2269" y="1001"/>
                  </a:lnTo>
                  <a:lnTo>
                    <a:pt x="2491" y="1290"/>
                  </a:lnTo>
                  <a:lnTo>
                    <a:pt x="2714" y="1646"/>
                  </a:lnTo>
                  <a:lnTo>
                    <a:pt x="2714" y="1646"/>
                  </a:lnTo>
                  <a:lnTo>
                    <a:pt x="2491" y="1290"/>
                  </a:lnTo>
                  <a:lnTo>
                    <a:pt x="2269" y="1001"/>
                  </a:lnTo>
                  <a:lnTo>
                    <a:pt x="2024" y="734"/>
                  </a:lnTo>
                  <a:lnTo>
                    <a:pt x="1757" y="512"/>
                  </a:lnTo>
                  <a:lnTo>
                    <a:pt x="1468" y="334"/>
                  </a:lnTo>
                  <a:lnTo>
                    <a:pt x="1179" y="200"/>
                  </a:lnTo>
                  <a:lnTo>
                    <a:pt x="867" y="89"/>
                  </a:lnTo>
                  <a:lnTo>
                    <a:pt x="534" y="22"/>
                  </a:lnTo>
                  <a:lnTo>
                    <a:pt x="534" y="22"/>
                  </a:lnTo>
                  <a:lnTo>
                    <a:pt x="289" y="0"/>
                  </a:lnTo>
                  <a:lnTo>
                    <a:pt x="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80" name="Google Shape;680;p11"/>
            <p:cNvSpPr/>
            <p:nvPr/>
          </p:nvSpPr>
          <p:spPr>
            <a:xfrm>
              <a:off x="3351775" y="2509675"/>
              <a:ext cx="16150" cy="4475"/>
            </a:xfrm>
            <a:custGeom>
              <a:avLst/>
              <a:gdLst/>
              <a:ahLst/>
              <a:cxnLst/>
              <a:rect l="l" t="t" r="r" b="b"/>
              <a:pathLst>
                <a:path w="646" h="179" fill="none" extrusionOk="0">
                  <a:moveTo>
                    <a:pt x="0" y="178"/>
                  </a:moveTo>
                  <a:lnTo>
                    <a:pt x="0" y="178"/>
                  </a:lnTo>
                  <a:lnTo>
                    <a:pt x="312" y="89"/>
                  </a:lnTo>
                  <a:lnTo>
                    <a:pt x="646" y="0"/>
                  </a:lnTo>
                  <a:lnTo>
                    <a:pt x="646" y="0"/>
                  </a:lnTo>
                  <a:lnTo>
                    <a:pt x="312" y="89"/>
                  </a:lnTo>
                  <a:lnTo>
                    <a:pt x="0" y="17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81" name="Google Shape;681;p11"/>
            <p:cNvSpPr/>
            <p:nvPr/>
          </p:nvSpPr>
          <p:spPr>
            <a:xfrm>
              <a:off x="3365675" y="2580275"/>
              <a:ext cx="5025" cy="600"/>
            </a:xfrm>
            <a:custGeom>
              <a:avLst/>
              <a:gdLst/>
              <a:ahLst/>
              <a:cxnLst/>
              <a:rect l="l" t="t" r="r" b="b"/>
              <a:pathLst>
                <a:path w="201" h="24" fill="none" extrusionOk="0">
                  <a:moveTo>
                    <a:pt x="45" y="1"/>
                  </a:moveTo>
                  <a:lnTo>
                    <a:pt x="45" y="1"/>
                  </a:lnTo>
                  <a:lnTo>
                    <a:pt x="201" y="1"/>
                  </a:lnTo>
                  <a:lnTo>
                    <a:pt x="201" y="1"/>
                  </a:lnTo>
                  <a:lnTo>
                    <a:pt x="45" y="1"/>
                  </a:lnTo>
                  <a:lnTo>
                    <a:pt x="45" y="1"/>
                  </a:lnTo>
                  <a:lnTo>
                    <a:pt x="1" y="23"/>
                  </a:lnTo>
                  <a:lnTo>
                    <a:pt x="1" y="23"/>
                  </a:lnTo>
                  <a:lnTo>
                    <a:pt x="45"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82" name="Google Shape;682;p11"/>
            <p:cNvSpPr/>
            <p:nvPr/>
          </p:nvSpPr>
          <p:spPr>
            <a:xfrm>
              <a:off x="3329525" y="2581950"/>
              <a:ext cx="23950" cy="6700"/>
            </a:xfrm>
            <a:custGeom>
              <a:avLst/>
              <a:gdLst/>
              <a:ahLst/>
              <a:cxnLst/>
              <a:rect l="l" t="t" r="r" b="b"/>
              <a:pathLst>
                <a:path w="958" h="268" fill="none" extrusionOk="0">
                  <a:moveTo>
                    <a:pt x="1" y="268"/>
                  </a:moveTo>
                  <a:lnTo>
                    <a:pt x="1" y="268"/>
                  </a:lnTo>
                  <a:lnTo>
                    <a:pt x="245" y="179"/>
                  </a:lnTo>
                  <a:lnTo>
                    <a:pt x="490" y="112"/>
                  </a:lnTo>
                  <a:lnTo>
                    <a:pt x="713" y="45"/>
                  </a:lnTo>
                  <a:lnTo>
                    <a:pt x="957" y="1"/>
                  </a:lnTo>
                  <a:lnTo>
                    <a:pt x="957" y="1"/>
                  </a:lnTo>
                  <a:lnTo>
                    <a:pt x="713" y="45"/>
                  </a:lnTo>
                  <a:lnTo>
                    <a:pt x="490" y="112"/>
                  </a:lnTo>
                  <a:lnTo>
                    <a:pt x="245" y="179"/>
                  </a:lnTo>
                  <a:lnTo>
                    <a:pt x="1" y="2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83" name="Google Shape;683;p11"/>
            <p:cNvSpPr/>
            <p:nvPr/>
          </p:nvSpPr>
          <p:spPr>
            <a:xfrm>
              <a:off x="3407950" y="2553600"/>
              <a:ext cx="11700" cy="6700"/>
            </a:xfrm>
            <a:custGeom>
              <a:avLst/>
              <a:gdLst/>
              <a:ahLst/>
              <a:cxnLst/>
              <a:rect l="l" t="t" r="r" b="b"/>
              <a:pathLst>
                <a:path w="468" h="268" fill="none" extrusionOk="0">
                  <a:moveTo>
                    <a:pt x="0" y="0"/>
                  </a:moveTo>
                  <a:lnTo>
                    <a:pt x="0" y="0"/>
                  </a:lnTo>
                  <a:lnTo>
                    <a:pt x="245" y="111"/>
                  </a:lnTo>
                  <a:lnTo>
                    <a:pt x="467" y="267"/>
                  </a:lnTo>
                  <a:lnTo>
                    <a:pt x="467" y="267"/>
                  </a:lnTo>
                  <a:lnTo>
                    <a:pt x="245" y="111"/>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84" name="Google Shape;684;p11"/>
            <p:cNvSpPr/>
            <p:nvPr/>
          </p:nvSpPr>
          <p:spPr>
            <a:xfrm>
              <a:off x="3159925" y="2609750"/>
              <a:ext cx="289175" cy="90125"/>
            </a:xfrm>
            <a:custGeom>
              <a:avLst/>
              <a:gdLst/>
              <a:ahLst/>
              <a:cxnLst/>
              <a:rect l="l" t="t" r="r" b="b"/>
              <a:pathLst>
                <a:path w="11567" h="3605" extrusionOk="0">
                  <a:moveTo>
                    <a:pt x="2247" y="1"/>
                  </a:moveTo>
                  <a:lnTo>
                    <a:pt x="1869" y="45"/>
                  </a:lnTo>
                  <a:lnTo>
                    <a:pt x="1491" y="134"/>
                  </a:lnTo>
                  <a:lnTo>
                    <a:pt x="1113" y="245"/>
                  </a:lnTo>
                  <a:lnTo>
                    <a:pt x="735" y="401"/>
                  </a:lnTo>
                  <a:lnTo>
                    <a:pt x="379" y="579"/>
                  </a:lnTo>
                  <a:lnTo>
                    <a:pt x="201" y="690"/>
                  </a:lnTo>
                  <a:lnTo>
                    <a:pt x="1" y="824"/>
                  </a:lnTo>
                  <a:lnTo>
                    <a:pt x="223" y="979"/>
                  </a:lnTo>
                  <a:lnTo>
                    <a:pt x="379" y="1113"/>
                  </a:lnTo>
                  <a:lnTo>
                    <a:pt x="490" y="1269"/>
                  </a:lnTo>
                  <a:lnTo>
                    <a:pt x="601" y="1402"/>
                  </a:lnTo>
                  <a:lnTo>
                    <a:pt x="668" y="1558"/>
                  </a:lnTo>
                  <a:lnTo>
                    <a:pt x="735" y="1714"/>
                  </a:lnTo>
                  <a:lnTo>
                    <a:pt x="801" y="1869"/>
                  </a:lnTo>
                  <a:lnTo>
                    <a:pt x="824" y="2025"/>
                  </a:lnTo>
                  <a:lnTo>
                    <a:pt x="846" y="2203"/>
                  </a:lnTo>
                  <a:lnTo>
                    <a:pt x="846" y="2359"/>
                  </a:lnTo>
                  <a:lnTo>
                    <a:pt x="1713" y="2403"/>
                  </a:lnTo>
                  <a:lnTo>
                    <a:pt x="2625" y="2470"/>
                  </a:lnTo>
                  <a:lnTo>
                    <a:pt x="3560" y="2559"/>
                  </a:lnTo>
                  <a:lnTo>
                    <a:pt x="4494" y="2648"/>
                  </a:lnTo>
                  <a:lnTo>
                    <a:pt x="5695" y="2826"/>
                  </a:lnTo>
                  <a:lnTo>
                    <a:pt x="6451" y="2937"/>
                  </a:lnTo>
                  <a:lnTo>
                    <a:pt x="6451" y="2937"/>
                  </a:lnTo>
                  <a:lnTo>
                    <a:pt x="6429" y="2714"/>
                  </a:lnTo>
                  <a:lnTo>
                    <a:pt x="6384" y="2092"/>
                  </a:lnTo>
                  <a:lnTo>
                    <a:pt x="6429" y="2069"/>
                  </a:lnTo>
                  <a:lnTo>
                    <a:pt x="6807" y="1869"/>
                  </a:lnTo>
                  <a:lnTo>
                    <a:pt x="7074" y="1758"/>
                  </a:lnTo>
                  <a:lnTo>
                    <a:pt x="7185" y="2381"/>
                  </a:lnTo>
                  <a:lnTo>
                    <a:pt x="7185" y="2448"/>
                  </a:lnTo>
                  <a:lnTo>
                    <a:pt x="7296" y="2981"/>
                  </a:lnTo>
                  <a:lnTo>
                    <a:pt x="10699" y="3604"/>
                  </a:lnTo>
                  <a:lnTo>
                    <a:pt x="10722" y="3426"/>
                  </a:lnTo>
                  <a:lnTo>
                    <a:pt x="10744" y="3293"/>
                  </a:lnTo>
                  <a:lnTo>
                    <a:pt x="10788" y="3137"/>
                  </a:lnTo>
                  <a:lnTo>
                    <a:pt x="10855" y="3026"/>
                  </a:lnTo>
                  <a:lnTo>
                    <a:pt x="10944" y="2915"/>
                  </a:lnTo>
                  <a:lnTo>
                    <a:pt x="11033" y="2803"/>
                  </a:lnTo>
                  <a:lnTo>
                    <a:pt x="11122" y="2714"/>
                  </a:lnTo>
                  <a:lnTo>
                    <a:pt x="11256" y="2625"/>
                  </a:lnTo>
                  <a:lnTo>
                    <a:pt x="11389" y="2536"/>
                  </a:lnTo>
                  <a:lnTo>
                    <a:pt x="11567" y="2448"/>
                  </a:lnTo>
                  <a:lnTo>
                    <a:pt x="11434" y="2270"/>
                  </a:lnTo>
                  <a:lnTo>
                    <a:pt x="11278" y="2114"/>
                  </a:lnTo>
                  <a:lnTo>
                    <a:pt x="10989" y="1847"/>
                  </a:lnTo>
                  <a:lnTo>
                    <a:pt x="10677" y="1602"/>
                  </a:lnTo>
                  <a:lnTo>
                    <a:pt x="10344" y="1380"/>
                  </a:lnTo>
                  <a:lnTo>
                    <a:pt x="10010" y="1202"/>
                  </a:lnTo>
                  <a:lnTo>
                    <a:pt x="9654" y="1046"/>
                  </a:lnTo>
                  <a:lnTo>
                    <a:pt x="9276" y="935"/>
                  </a:lnTo>
                  <a:lnTo>
                    <a:pt x="8876" y="846"/>
                  </a:lnTo>
                  <a:lnTo>
                    <a:pt x="8453" y="779"/>
                  </a:lnTo>
                  <a:lnTo>
                    <a:pt x="8053" y="757"/>
                  </a:lnTo>
                  <a:lnTo>
                    <a:pt x="7674" y="779"/>
                  </a:lnTo>
                  <a:lnTo>
                    <a:pt x="7296" y="846"/>
                  </a:lnTo>
                  <a:lnTo>
                    <a:pt x="6940" y="957"/>
                  </a:lnTo>
                  <a:lnTo>
                    <a:pt x="6629" y="1113"/>
                  </a:lnTo>
                  <a:lnTo>
                    <a:pt x="6318" y="1313"/>
                  </a:lnTo>
                  <a:lnTo>
                    <a:pt x="6029" y="1558"/>
                  </a:lnTo>
                  <a:lnTo>
                    <a:pt x="5762" y="1825"/>
                  </a:lnTo>
                  <a:lnTo>
                    <a:pt x="5584" y="1491"/>
                  </a:lnTo>
                  <a:lnTo>
                    <a:pt x="5383" y="1180"/>
                  </a:lnTo>
                  <a:lnTo>
                    <a:pt x="5139" y="891"/>
                  </a:lnTo>
                  <a:lnTo>
                    <a:pt x="4872" y="668"/>
                  </a:lnTo>
                  <a:lnTo>
                    <a:pt x="4560" y="446"/>
                  </a:lnTo>
                  <a:lnTo>
                    <a:pt x="4227" y="290"/>
                  </a:lnTo>
                  <a:lnTo>
                    <a:pt x="3871" y="157"/>
                  </a:lnTo>
                  <a:lnTo>
                    <a:pt x="3471" y="68"/>
                  </a:lnTo>
                  <a:lnTo>
                    <a:pt x="3048" y="23"/>
                  </a:lnTo>
                  <a:lnTo>
                    <a:pt x="2648" y="1"/>
                  </a:lnTo>
                  <a:close/>
                </a:path>
              </a:pathLst>
            </a:custGeom>
            <a:solidFill>
              <a:srgbClr val="F9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85" name="Google Shape;685;p11"/>
            <p:cNvSpPr/>
            <p:nvPr/>
          </p:nvSpPr>
          <p:spPr>
            <a:xfrm>
              <a:off x="3159925" y="2609750"/>
              <a:ext cx="289175" cy="90125"/>
            </a:xfrm>
            <a:custGeom>
              <a:avLst/>
              <a:gdLst/>
              <a:ahLst/>
              <a:cxnLst/>
              <a:rect l="l" t="t" r="r" b="b"/>
              <a:pathLst>
                <a:path w="11567" h="3605" fill="none" extrusionOk="0">
                  <a:moveTo>
                    <a:pt x="11567" y="2448"/>
                  </a:moveTo>
                  <a:lnTo>
                    <a:pt x="11567" y="2448"/>
                  </a:lnTo>
                  <a:lnTo>
                    <a:pt x="11434" y="2270"/>
                  </a:lnTo>
                  <a:lnTo>
                    <a:pt x="11278" y="2114"/>
                  </a:lnTo>
                  <a:lnTo>
                    <a:pt x="11278" y="2114"/>
                  </a:lnTo>
                  <a:lnTo>
                    <a:pt x="10989" y="1847"/>
                  </a:lnTo>
                  <a:lnTo>
                    <a:pt x="10677" y="1602"/>
                  </a:lnTo>
                  <a:lnTo>
                    <a:pt x="10344" y="1380"/>
                  </a:lnTo>
                  <a:lnTo>
                    <a:pt x="10010" y="1202"/>
                  </a:lnTo>
                  <a:lnTo>
                    <a:pt x="9654" y="1046"/>
                  </a:lnTo>
                  <a:lnTo>
                    <a:pt x="9276" y="935"/>
                  </a:lnTo>
                  <a:lnTo>
                    <a:pt x="8876" y="846"/>
                  </a:lnTo>
                  <a:lnTo>
                    <a:pt x="8453" y="779"/>
                  </a:lnTo>
                  <a:lnTo>
                    <a:pt x="8453" y="779"/>
                  </a:lnTo>
                  <a:lnTo>
                    <a:pt x="8053" y="757"/>
                  </a:lnTo>
                  <a:lnTo>
                    <a:pt x="7674" y="779"/>
                  </a:lnTo>
                  <a:lnTo>
                    <a:pt x="7296" y="846"/>
                  </a:lnTo>
                  <a:lnTo>
                    <a:pt x="6940" y="957"/>
                  </a:lnTo>
                  <a:lnTo>
                    <a:pt x="6629" y="1113"/>
                  </a:lnTo>
                  <a:lnTo>
                    <a:pt x="6318" y="1313"/>
                  </a:lnTo>
                  <a:lnTo>
                    <a:pt x="6029" y="1558"/>
                  </a:lnTo>
                  <a:lnTo>
                    <a:pt x="5762" y="1825"/>
                  </a:lnTo>
                  <a:lnTo>
                    <a:pt x="5762" y="1825"/>
                  </a:lnTo>
                  <a:lnTo>
                    <a:pt x="5584" y="1491"/>
                  </a:lnTo>
                  <a:lnTo>
                    <a:pt x="5383" y="1180"/>
                  </a:lnTo>
                  <a:lnTo>
                    <a:pt x="5139" y="891"/>
                  </a:lnTo>
                  <a:lnTo>
                    <a:pt x="4872" y="668"/>
                  </a:lnTo>
                  <a:lnTo>
                    <a:pt x="4560" y="446"/>
                  </a:lnTo>
                  <a:lnTo>
                    <a:pt x="4227" y="290"/>
                  </a:lnTo>
                  <a:lnTo>
                    <a:pt x="3871" y="157"/>
                  </a:lnTo>
                  <a:lnTo>
                    <a:pt x="3471" y="68"/>
                  </a:lnTo>
                  <a:lnTo>
                    <a:pt x="3471" y="68"/>
                  </a:lnTo>
                  <a:lnTo>
                    <a:pt x="3048" y="23"/>
                  </a:lnTo>
                  <a:lnTo>
                    <a:pt x="2648" y="1"/>
                  </a:lnTo>
                  <a:lnTo>
                    <a:pt x="2247" y="1"/>
                  </a:lnTo>
                  <a:lnTo>
                    <a:pt x="1869" y="45"/>
                  </a:lnTo>
                  <a:lnTo>
                    <a:pt x="1491" y="134"/>
                  </a:lnTo>
                  <a:lnTo>
                    <a:pt x="1113" y="245"/>
                  </a:lnTo>
                  <a:lnTo>
                    <a:pt x="735" y="401"/>
                  </a:lnTo>
                  <a:lnTo>
                    <a:pt x="379" y="579"/>
                  </a:lnTo>
                  <a:lnTo>
                    <a:pt x="379" y="579"/>
                  </a:lnTo>
                  <a:lnTo>
                    <a:pt x="201" y="690"/>
                  </a:lnTo>
                  <a:lnTo>
                    <a:pt x="1" y="824"/>
                  </a:lnTo>
                  <a:lnTo>
                    <a:pt x="1" y="824"/>
                  </a:lnTo>
                  <a:lnTo>
                    <a:pt x="223" y="979"/>
                  </a:lnTo>
                  <a:lnTo>
                    <a:pt x="379" y="1113"/>
                  </a:lnTo>
                  <a:lnTo>
                    <a:pt x="379" y="1113"/>
                  </a:lnTo>
                  <a:lnTo>
                    <a:pt x="490" y="1269"/>
                  </a:lnTo>
                  <a:lnTo>
                    <a:pt x="601" y="1402"/>
                  </a:lnTo>
                  <a:lnTo>
                    <a:pt x="668" y="1558"/>
                  </a:lnTo>
                  <a:lnTo>
                    <a:pt x="735" y="1714"/>
                  </a:lnTo>
                  <a:lnTo>
                    <a:pt x="801" y="1869"/>
                  </a:lnTo>
                  <a:lnTo>
                    <a:pt x="824" y="2025"/>
                  </a:lnTo>
                  <a:lnTo>
                    <a:pt x="846" y="2203"/>
                  </a:lnTo>
                  <a:lnTo>
                    <a:pt x="846" y="2359"/>
                  </a:lnTo>
                  <a:lnTo>
                    <a:pt x="846" y="2359"/>
                  </a:lnTo>
                  <a:lnTo>
                    <a:pt x="1713" y="2403"/>
                  </a:lnTo>
                  <a:lnTo>
                    <a:pt x="2625" y="2470"/>
                  </a:lnTo>
                  <a:lnTo>
                    <a:pt x="3560" y="2559"/>
                  </a:lnTo>
                  <a:lnTo>
                    <a:pt x="4494" y="2648"/>
                  </a:lnTo>
                  <a:lnTo>
                    <a:pt x="5695" y="2826"/>
                  </a:lnTo>
                  <a:lnTo>
                    <a:pt x="6451" y="2937"/>
                  </a:lnTo>
                  <a:lnTo>
                    <a:pt x="6451" y="2937"/>
                  </a:lnTo>
                  <a:lnTo>
                    <a:pt x="6429" y="2714"/>
                  </a:lnTo>
                  <a:lnTo>
                    <a:pt x="6429" y="2714"/>
                  </a:lnTo>
                  <a:lnTo>
                    <a:pt x="6384" y="2092"/>
                  </a:lnTo>
                  <a:lnTo>
                    <a:pt x="6384" y="2092"/>
                  </a:lnTo>
                  <a:lnTo>
                    <a:pt x="6206" y="2158"/>
                  </a:lnTo>
                  <a:lnTo>
                    <a:pt x="6206" y="2158"/>
                  </a:lnTo>
                  <a:lnTo>
                    <a:pt x="6384" y="2092"/>
                  </a:lnTo>
                  <a:lnTo>
                    <a:pt x="6384" y="2092"/>
                  </a:lnTo>
                  <a:lnTo>
                    <a:pt x="6429" y="2069"/>
                  </a:lnTo>
                  <a:lnTo>
                    <a:pt x="6429" y="2069"/>
                  </a:lnTo>
                  <a:lnTo>
                    <a:pt x="6807" y="1869"/>
                  </a:lnTo>
                  <a:lnTo>
                    <a:pt x="6807" y="1869"/>
                  </a:lnTo>
                  <a:lnTo>
                    <a:pt x="7074" y="1758"/>
                  </a:lnTo>
                  <a:lnTo>
                    <a:pt x="7074" y="1758"/>
                  </a:lnTo>
                  <a:lnTo>
                    <a:pt x="7385" y="1625"/>
                  </a:lnTo>
                  <a:lnTo>
                    <a:pt x="7385" y="1625"/>
                  </a:lnTo>
                  <a:lnTo>
                    <a:pt x="7074" y="1758"/>
                  </a:lnTo>
                  <a:lnTo>
                    <a:pt x="7074" y="1758"/>
                  </a:lnTo>
                  <a:lnTo>
                    <a:pt x="7185" y="2381"/>
                  </a:lnTo>
                  <a:lnTo>
                    <a:pt x="7185" y="2381"/>
                  </a:lnTo>
                  <a:lnTo>
                    <a:pt x="7452" y="2336"/>
                  </a:lnTo>
                  <a:lnTo>
                    <a:pt x="7741" y="2314"/>
                  </a:lnTo>
                  <a:lnTo>
                    <a:pt x="8053" y="2292"/>
                  </a:lnTo>
                  <a:lnTo>
                    <a:pt x="8364" y="2314"/>
                  </a:lnTo>
                  <a:lnTo>
                    <a:pt x="8364" y="2314"/>
                  </a:lnTo>
                  <a:lnTo>
                    <a:pt x="8053" y="2292"/>
                  </a:lnTo>
                  <a:lnTo>
                    <a:pt x="7741" y="2314"/>
                  </a:lnTo>
                  <a:lnTo>
                    <a:pt x="7452" y="2336"/>
                  </a:lnTo>
                  <a:lnTo>
                    <a:pt x="7185" y="2381"/>
                  </a:lnTo>
                  <a:lnTo>
                    <a:pt x="7185" y="2381"/>
                  </a:lnTo>
                  <a:lnTo>
                    <a:pt x="7185" y="2448"/>
                  </a:lnTo>
                  <a:lnTo>
                    <a:pt x="7185" y="2448"/>
                  </a:lnTo>
                  <a:lnTo>
                    <a:pt x="7296" y="2981"/>
                  </a:lnTo>
                  <a:lnTo>
                    <a:pt x="10699" y="3604"/>
                  </a:lnTo>
                  <a:lnTo>
                    <a:pt x="10699" y="3604"/>
                  </a:lnTo>
                  <a:lnTo>
                    <a:pt x="10722" y="3426"/>
                  </a:lnTo>
                  <a:lnTo>
                    <a:pt x="10744" y="3293"/>
                  </a:lnTo>
                  <a:lnTo>
                    <a:pt x="10788" y="3137"/>
                  </a:lnTo>
                  <a:lnTo>
                    <a:pt x="10855" y="3026"/>
                  </a:lnTo>
                  <a:lnTo>
                    <a:pt x="10944" y="2915"/>
                  </a:lnTo>
                  <a:lnTo>
                    <a:pt x="11033" y="2803"/>
                  </a:lnTo>
                  <a:lnTo>
                    <a:pt x="11122" y="2714"/>
                  </a:lnTo>
                  <a:lnTo>
                    <a:pt x="11256" y="2625"/>
                  </a:lnTo>
                  <a:lnTo>
                    <a:pt x="11256" y="2625"/>
                  </a:lnTo>
                  <a:lnTo>
                    <a:pt x="11389" y="2536"/>
                  </a:lnTo>
                  <a:lnTo>
                    <a:pt x="11567" y="244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86" name="Google Shape;686;p11"/>
            <p:cNvSpPr/>
            <p:nvPr/>
          </p:nvSpPr>
          <p:spPr>
            <a:xfrm>
              <a:off x="3240000" y="2638675"/>
              <a:ext cx="37850" cy="13925"/>
            </a:xfrm>
            <a:custGeom>
              <a:avLst/>
              <a:gdLst/>
              <a:ahLst/>
              <a:cxnLst/>
              <a:rect l="l" t="t" r="r" b="b"/>
              <a:pathLst>
                <a:path w="1514" h="557" fill="none" extrusionOk="0">
                  <a:moveTo>
                    <a:pt x="1" y="0"/>
                  </a:moveTo>
                  <a:lnTo>
                    <a:pt x="1" y="0"/>
                  </a:lnTo>
                  <a:lnTo>
                    <a:pt x="245" y="0"/>
                  </a:lnTo>
                  <a:lnTo>
                    <a:pt x="490" y="67"/>
                  </a:lnTo>
                  <a:lnTo>
                    <a:pt x="757" y="156"/>
                  </a:lnTo>
                  <a:lnTo>
                    <a:pt x="1046" y="290"/>
                  </a:lnTo>
                  <a:lnTo>
                    <a:pt x="1046" y="290"/>
                  </a:lnTo>
                  <a:lnTo>
                    <a:pt x="1291" y="423"/>
                  </a:lnTo>
                  <a:lnTo>
                    <a:pt x="1513" y="557"/>
                  </a:lnTo>
                  <a:lnTo>
                    <a:pt x="1513" y="557"/>
                  </a:lnTo>
                  <a:lnTo>
                    <a:pt x="1291" y="423"/>
                  </a:lnTo>
                  <a:lnTo>
                    <a:pt x="1046" y="290"/>
                  </a:lnTo>
                  <a:lnTo>
                    <a:pt x="1046" y="290"/>
                  </a:lnTo>
                  <a:lnTo>
                    <a:pt x="757" y="156"/>
                  </a:lnTo>
                  <a:lnTo>
                    <a:pt x="490" y="67"/>
                  </a:lnTo>
                  <a:lnTo>
                    <a:pt x="245" y="0"/>
                  </a:lnTo>
                  <a:lnTo>
                    <a:pt x="1"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87" name="Google Shape;687;p11"/>
            <p:cNvSpPr/>
            <p:nvPr/>
          </p:nvSpPr>
          <p:spPr>
            <a:xfrm>
              <a:off x="3286150" y="2658700"/>
              <a:ext cx="3925" cy="3900"/>
            </a:xfrm>
            <a:custGeom>
              <a:avLst/>
              <a:gdLst/>
              <a:ahLst/>
              <a:cxnLst/>
              <a:rect l="l" t="t" r="r" b="b"/>
              <a:pathLst>
                <a:path w="157" h="156" fill="none" extrusionOk="0">
                  <a:moveTo>
                    <a:pt x="1" y="0"/>
                  </a:moveTo>
                  <a:lnTo>
                    <a:pt x="1" y="0"/>
                  </a:lnTo>
                  <a:lnTo>
                    <a:pt x="157" y="156"/>
                  </a:lnTo>
                  <a:lnTo>
                    <a:pt x="157" y="156"/>
                  </a:lnTo>
                  <a:lnTo>
                    <a:pt x="1"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88" name="Google Shape;688;p11"/>
            <p:cNvSpPr/>
            <p:nvPr/>
          </p:nvSpPr>
          <p:spPr>
            <a:xfrm>
              <a:off x="3233900" y="2654250"/>
              <a:ext cx="47825" cy="11150"/>
            </a:xfrm>
            <a:custGeom>
              <a:avLst/>
              <a:gdLst/>
              <a:ahLst/>
              <a:cxnLst/>
              <a:rect l="l" t="t" r="r" b="b"/>
              <a:pathLst>
                <a:path w="1913" h="446" fill="none" extrusionOk="0">
                  <a:moveTo>
                    <a:pt x="1601" y="312"/>
                  </a:moveTo>
                  <a:lnTo>
                    <a:pt x="1601" y="312"/>
                  </a:lnTo>
                  <a:lnTo>
                    <a:pt x="1913" y="445"/>
                  </a:lnTo>
                  <a:lnTo>
                    <a:pt x="1913" y="445"/>
                  </a:lnTo>
                  <a:lnTo>
                    <a:pt x="1601" y="312"/>
                  </a:lnTo>
                  <a:lnTo>
                    <a:pt x="1601" y="312"/>
                  </a:lnTo>
                  <a:lnTo>
                    <a:pt x="1268" y="223"/>
                  </a:lnTo>
                  <a:lnTo>
                    <a:pt x="890" y="134"/>
                  </a:lnTo>
                  <a:lnTo>
                    <a:pt x="467" y="67"/>
                  </a:lnTo>
                  <a:lnTo>
                    <a:pt x="0" y="0"/>
                  </a:lnTo>
                  <a:lnTo>
                    <a:pt x="0" y="0"/>
                  </a:lnTo>
                  <a:lnTo>
                    <a:pt x="467" y="67"/>
                  </a:lnTo>
                  <a:lnTo>
                    <a:pt x="890" y="134"/>
                  </a:lnTo>
                  <a:lnTo>
                    <a:pt x="1268" y="223"/>
                  </a:lnTo>
                  <a:lnTo>
                    <a:pt x="1601" y="31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89" name="Google Shape;689;p11"/>
            <p:cNvSpPr/>
            <p:nvPr/>
          </p:nvSpPr>
          <p:spPr>
            <a:xfrm>
              <a:off x="3378475" y="2668150"/>
              <a:ext cx="7800" cy="1125"/>
            </a:xfrm>
            <a:custGeom>
              <a:avLst/>
              <a:gdLst/>
              <a:ahLst/>
              <a:cxnLst/>
              <a:rect l="l" t="t" r="r" b="b"/>
              <a:pathLst>
                <a:path w="312" h="45" fill="none" extrusionOk="0">
                  <a:moveTo>
                    <a:pt x="0" y="0"/>
                  </a:moveTo>
                  <a:lnTo>
                    <a:pt x="0" y="0"/>
                  </a:lnTo>
                  <a:lnTo>
                    <a:pt x="312" y="45"/>
                  </a:lnTo>
                  <a:lnTo>
                    <a:pt x="312" y="45"/>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90" name="Google Shape;690;p11"/>
            <p:cNvSpPr/>
            <p:nvPr/>
          </p:nvSpPr>
          <p:spPr>
            <a:xfrm>
              <a:off x="3430175" y="2600850"/>
              <a:ext cx="3925" cy="5050"/>
            </a:xfrm>
            <a:custGeom>
              <a:avLst/>
              <a:gdLst/>
              <a:ahLst/>
              <a:cxnLst/>
              <a:rect l="l" t="t" r="r" b="b"/>
              <a:pathLst>
                <a:path w="157" h="202" extrusionOk="0">
                  <a:moveTo>
                    <a:pt x="45" y="1"/>
                  </a:moveTo>
                  <a:lnTo>
                    <a:pt x="1" y="45"/>
                  </a:lnTo>
                  <a:lnTo>
                    <a:pt x="1" y="68"/>
                  </a:lnTo>
                  <a:lnTo>
                    <a:pt x="1" y="90"/>
                  </a:lnTo>
                  <a:lnTo>
                    <a:pt x="45" y="157"/>
                  </a:lnTo>
                  <a:lnTo>
                    <a:pt x="90" y="201"/>
                  </a:lnTo>
                  <a:lnTo>
                    <a:pt x="134" y="179"/>
                  </a:lnTo>
                  <a:lnTo>
                    <a:pt x="156" y="157"/>
                  </a:lnTo>
                  <a:lnTo>
                    <a:pt x="156" y="90"/>
                  </a:lnTo>
                  <a:lnTo>
                    <a:pt x="134" y="45"/>
                  </a:lnTo>
                  <a:lnTo>
                    <a:pt x="90"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91" name="Google Shape;691;p11"/>
            <p:cNvSpPr/>
            <p:nvPr/>
          </p:nvSpPr>
          <p:spPr>
            <a:xfrm>
              <a:off x="3380700" y="2579725"/>
              <a:ext cx="43950" cy="16700"/>
            </a:xfrm>
            <a:custGeom>
              <a:avLst/>
              <a:gdLst/>
              <a:ahLst/>
              <a:cxnLst/>
              <a:rect l="l" t="t" r="r" b="b"/>
              <a:pathLst>
                <a:path w="1758" h="668" extrusionOk="0">
                  <a:moveTo>
                    <a:pt x="22" y="1"/>
                  </a:moveTo>
                  <a:lnTo>
                    <a:pt x="0" y="45"/>
                  </a:lnTo>
                  <a:lnTo>
                    <a:pt x="45" y="90"/>
                  </a:lnTo>
                  <a:lnTo>
                    <a:pt x="89" y="134"/>
                  </a:lnTo>
                  <a:lnTo>
                    <a:pt x="489" y="201"/>
                  </a:lnTo>
                  <a:lnTo>
                    <a:pt x="890" y="290"/>
                  </a:lnTo>
                  <a:lnTo>
                    <a:pt x="1090" y="357"/>
                  </a:lnTo>
                  <a:lnTo>
                    <a:pt x="1268" y="446"/>
                  </a:lnTo>
                  <a:lnTo>
                    <a:pt x="1468" y="535"/>
                  </a:lnTo>
                  <a:lnTo>
                    <a:pt x="1646" y="646"/>
                  </a:lnTo>
                  <a:lnTo>
                    <a:pt x="1691" y="668"/>
                  </a:lnTo>
                  <a:lnTo>
                    <a:pt x="1735" y="646"/>
                  </a:lnTo>
                  <a:lnTo>
                    <a:pt x="1757" y="601"/>
                  </a:lnTo>
                  <a:lnTo>
                    <a:pt x="1713" y="557"/>
                  </a:lnTo>
                  <a:lnTo>
                    <a:pt x="1513" y="446"/>
                  </a:lnTo>
                  <a:lnTo>
                    <a:pt x="1335" y="334"/>
                  </a:lnTo>
                  <a:lnTo>
                    <a:pt x="1134" y="245"/>
                  </a:lnTo>
                  <a:lnTo>
                    <a:pt x="912" y="179"/>
                  </a:lnTo>
                  <a:lnTo>
                    <a:pt x="512" y="67"/>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92" name="Google Shape;692;p11"/>
            <p:cNvSpPr/>
            <p:nvPr/>
          </p:nvSpPr>
          <p:spPr>
            <a:xfrm>
              <a:off x="3302275" y="2471300"/>
              <a:ext cx="179650" cy="201325"/>
            </a:xfrm>
            <a:custGeom>
              <a:avLst/>
              <a:gdLst/>
              <a:ahLst/>
              <a:cxnLst/>
              <a:rect l="l" t="t" r="r" b="b"/>
              <a:pathLst>
                <a:path w="7186" h="8053" extrusionOk="0">
                  <a:moveTo>
                    <a:pt x="3449" y="134"/>
                  </a:moveTo>
                  <a:lnTo>
                    <a:pt x="3893" y="178"/>
                  </a:lnTo>
                  <a:lnTo>
                    <a:pt x="4338" y="267"/>
                  </a:lnTo>
                  <a:lnTo>
                    <a:pt x="4761" y="401"/>
                  </a:lnTo>
                  <a:lnTo>
                    <a:pt x="5183" y="579"/>
                  </a:lnTo>
                  <a:lnTo>
                    <a:pt x="5584" y="801"/>
                  </a:lnTo>
                  <a:lnTo>
                    <a:pt x="5962" y="1068"/>
                  </a:lnTo>
                  <a:lnTo>
                    <a:pt x="6296" y="1357"/>
                  </a:lnTo>
                  <a:lnTo>
                    <a:pt x="6474" y="1557"/>
                  </a:lnTo>
                  <a:lnTo>
                    <a:pt x="6651" y="1758"/>
                  </a:lnTo>
                  <a:lnTo>
                    <a:pt x="6807" y="1980"/>
                  </a:lnTo>
                  <a:lnTo>
                    <a:pt x="6941" y="2202"/>
                  </a:lnTo>
                  <a:lnTo>
                    <a:pt x="7030" y="2336"/>
                  </a:lnTo>
                  <a:lnTo>
                    <a:pt x="7052" y="2380"/>
                  </a:lnTo>
                  <a:lnTo>
                    <a:pt x="7052" y="2447"/>
                  </a:lnTo>
                  <a:lnTo>
                    <a:pt x="7052" y="2558"/>
                  </a:lnTo>
                  <a:lnTo>
                    <a:pt x="7030" y="2647"/>
                  </a:lnTo>
                  <a:lnTo>
                    <a:pt x="6963" y="2870"/>
                  </a:lnTo>
                  <a:lnTo>
                    <a:pt x="6562" y="4605"/>
                  </a:lnTo>
                  <a:lnTo>
                    <a:pt x="5829" y="7861"/>
                  </a:lnTo>
                  <a:lnTo>
                    <a:pt x="5829" y="7861"/>
                  </a:lnTo>
                  <a:lnTo>
                    <a:pt x="5651" y="7652"/>
                  </a:lnTo>
                  <a:lnTo>
                    <a:pt x="5339" y="7363"/>
                  </a:lnTo>
                  <a:lnTo>
                    <a:pt x="5005" y="7096"/>
                  </a:lnTo>
                  <a:lnTo>
                    <a:pt x="4627" y="6851"/>
                  </a:lnTo>
                  <a:lnTo>
                    <a:pt x="4249" y="6651"/>
                  </a:lnTo>
                  <a:lnTo>
                    <a:pt x="3871" y="6495"/>
                  </a:lnTo>
                  <a:lnTo>
                    <a:pt x="3449" y="6362"/>
                  </a:lnTo>
                  <a:lnTo>
                    <a:pt x="3048" y="6295"/>
                  </a:lnTo>
                  <a:lnTo>
                    <a:pt x="2626" y="6251"/>
                  </a:lnTo>
                  <a:lnTo>
                    <a:pt x="2225" y="6251"/>
                  </a:lnTo>
                  <a:lnTo>
                    <a:pt x="1803" y="6295"/>
                  </a:lnTo>
                  <a:lnTo>
                    <a:pt x="1402" y="6384"/>
                  </a:lnTo>
                  <a:lnTo>
                    <a:pt x="1224" y="6451"/>
                  </a:lnTo>
                  <a:lnTo>
                    <a:pt x="1024" y="6540"/>
                  </a:lnTo>
                  <a:lnTo>
                    <a:pt x="846" y="6629"/>
                  </a:lnTo>
                  <a:lnTo>
                    <a:pt x="668" y="6740"/>
                  </a:lnTo>
                  <a:lnTo>
                    <a:pt x="490" y="6873"/>
                  </a:lnTo>
                  <a:lnTo>
                    <a:pt x="312" y="7007"/>
                  </a:lnTo>
                  <a:lnTo>
                    <a:pt x="166" y="7153"/>
                  </a:lnTo>
                  <a:lnTo>
                    <a:pt x="512" y="4649"/>
                  </a:lnTo>
                  <a:lnTo>
                    <a:pt x="802" y="2581"/>
                  </a:lnTo>
                  <a:lnTo>
                    <a:pt x="891" y="1935"/>
                  </a:lnTo>
                  <a:lnTo>
                    <a:pt x="935" y="1602"/>
                  </a:lnTo>
                  <a:lnTo>
                    <a:pt x="1002" y="1290"/>
                  </a:lnTo>
                  <a:lnTo>
                    <a:pt x="1024" y="1201"/>
                  </a:lnTo>
                  <a:lnTo>
                    <a:pt x="1069" y="1112"/>
                  </a:lnTo>
                  <a:lnTo>
                    <a:pt x="1180" y="979"/>
                  </a:lnTo>
                  <a:lnTo>
                    <a:pt x="1335" y="846"/>
                  </a:lnTo>
                  <a:lnTo>
                    <a:pt x="1469" y="734"/>
                  </a:lnTo>
                  <a:lnTo>
                    <a:pt x="1647" y="623"/>
                  </a:lnTo>
                  <a:lnTo>
                    <a:pt x="1825" y="512"/>
                  </a:lnTo>
                  <a:lnTo>
                    <a:pt x="2003" y="401"/>
                  </a:lnTo>
                  <a:lnTo>
                    <a:pt x="2181" y="334"/>
                  </a:lnTo>
                  <a:lnTo>
                    <a:pt x="2381" y="267"/>
                  </a:lnTo>
                  <a:lnTo>
                    <a:pt x="2581" y="223"/>
                  </a:lnTo>
                  <a:lnTo>
                    <a:pt x="2781" y="178"/>
                  </a:lnTo>
                  <a:lnTo>
                    <a:pt x="2981" y="156"/>
                  </a:lnTo>
                  <a:lnTo>
                    <a:pt x="3449" y="134"/>
                  </a:lnTo>
                  <a:close/>
                  <a:moveTo>
                    <a:pt x="3404" y="0"/>
                  </a:moveTo>
                  <a:lnTo>
                    <a:pt x="3026" y="23"/>
                  </a:lnTo>
                  <a:lnTo>
                    <a:pt x="2648" y="67"/>
                  </a:lnTo>
                  <a:lnTo>
                    <a:pt x="2270" y="156"/>
                  </a:lnTo>
                  <a:lnTo>
                    <a:pt x="1914" y="289"/>
                  </a:lnTo>
                  <a:lnTo>
                    <a:pt x="1736" y="378"/>
                  </a:lnTo>
                  <a:lnTo>
                    <a:pt x="1580" y="490"/>
                  </a:lnTo>
                  <a:lnTo>
                    <a:pt x="1402" y="601"/>
                  </a:lnTo>
                  <a:lnTo>
                    <a:pt x="1246" y="734"/>
                  </a:lnTo>
                  <a:lnTo>
                    <a:pt x="1135" y="846"/>
                  </a:lnTo>
                  <a:lnTo>
                    <a:pt x="1024" y="957"/>
                  </a:lnTo>
                  <a:lnTo>
                    <a:pt x="913" y="1090"/>
                  </a:lnTo>
                  <a:lnTo>
                    <a:pt x="868" y="1224"/>
                  </a:lnTo>
                  <a:lnTo>
                    <a:pt x="824" y="1491"/>
                  </a:lnTo>
                  <a:lnTo>
                    <a:pt x="779" y="1758"/>
                  </a:lnTo>
                  <a:lnTo>
                    <a:pt x="512" y="3693"/>
                  </a:lnTo>
                  <a:lnTo>
                    <a:pt x="8" y="7311"/>
                  </a:lnTo>
                  <a:lnTo>
                    <a:pt x="1" y="7318"/>
                  </a:lnTo>
                  <a:lnTo>
                    <a:pt x="7" y="7321"/>
                  </a:lnTo>
                  <a:lnTo>
                    <a:pt x="1" y="7363"/>
                  </a:lnTo>
                  <a:lnTo>
                    <a:pt x="1" y="7385"/>
                  </a:lnTo>
                  <a:lnTo>
                    <a:pt x="45" y="7429"/>
                  </a:lnTo>
                  <a:lnTo>
                    <a:pt x="90" y="7429"/>
                  </a:lnTo>
                  <a:lnTo>
                    <a:pt x="112" y="7407"/>
                  </a:lnTo>
                  <a:lnTo>
                    <a:pt x="268" y="7252"/>
                  </a:lnTo>
                  <a:lnTo>
                    <a:pt x="423" y="7118"/>
                  </a:lnTo>
                  <a:lnTo>
                    <a:pt x="579" y="6985"/>
                  </a:lnTo>
                  <a:lnTo>
                    <a:pt x="757" y="6851"/>
                  </a:lnTo>
                  <a:lnTo>
                    <a:pt x="935" y="6762"/>
                  </a:lnTo>
                  <a:lnTo>
                    <a:pt x="1113" y="6651"/>
                  </a:lnTo>
                  <a:lnTo>
                    <a:pt x="1291" y="6584"/>
                  </a:lnTo>
                  <a:lnTo>
                    <a:pt x="1469" y="6517"/>
                  </a:lnTo>
                  <a:lnTo>
                    <a:pt x="1847" y="6429"/>
                  </a:lnTo>
                  <a:lnTo>
                    <a:pt x="2247" y="6384"/>
                  </a:lnTo>
                  <a:lnTo>
                    <a:pt x="2648" y="6362"/>
                  </a:lnTo>
                  <a:lnTo>
                    <a:pt x="3048" y="6406"/>
                  </a:lnTo>
                  <a:lnTo>
                    <a:pt x="3449" y="6495"/>
                  </a:lnTo>
                  <a:lnTo>
                    <a:pt x="3827" y="6606"/>
                  </a:lnTo>
                  <a:lnTo>
                    <a:pt x="4227" y="6784"/>
                  </a:lnTo>
                  <a:lnTo>
                    <a:pt x="4583" y="6962"/>
                  </a:lnTo>
                  <a:lnTo>
                    <a:pt x="4939" y="7185"/>
                  </a:lnTo>
                  <a:lnTo>
                    <a:pt x="5250" y="7452"/>
                  </a:lnTo>
                  <a:lnTo>
                    <a:pt x="5562" y="7719"/>
                  </a:lnTo>
                  <a:lnTo>
                    <a:pt x="5806" y="8004"/>
                  </a:lnTo>
                  <a:lnTo>
                    <a:pt x="5806" y="8004"/>
                  </a:lnTo>
                  <a:lnTo>
                    <a:pt x="5806" y="8008"/>
                  </a:lnTo>
                  <a:lnTo>
                    <a:pt x="5851" y="8052"/>
                  </a:lnTo>
                  <a:lnTo>
                    <a:pt x="5917" y="8052"/>
                  </a:lnTo>
                  <a:lnTo>
                    <a:pt x="5940" y="8030"/>
                  </a:lnTo>
                  <a:lnTo>
                    <a:pt x="6651" y="4894"/>
                  </a:lnTo>
                  <a:lnTo>
                    <a:pt x="7074" y="2981"/>
                  </a:lnTo>
                  <a:lnTo>
                    <a:pt x="7141" y="2736"/>
                  </a:lnTo>
                  <a:lnTo>
                    <a:pt x="7163" y="2625"/>
                  </a:lnTo>
                  <a:lnTo>
                    <a:pt x="7185" y="2492"/>
                  </a:lnTo>
                  <a:lnTo>
                    <a:pt x="7185" y="2403"/>
                  </a:lnTo>
                  <a:lnTo>
                    <a:pt x="7163" y="2314"/>
                  </a:lnTo>
                  <a:lnTo>
                    <a:pt x="7052" y="2113"/>
                  </a:lnTo>
                  <a:lnTo>
                    <a:pt x="6918" y="1913"/>
                  </a:lnTo>
                  <a:lnTo>
                    <a:pt x="6807" y="1758"/>
                  </a:lnTo>
                  <a:lnTo>
                    <a:pt x="6562" y="1446"/>
                  </a:lnTo>
                  <a:lnTo>
                    <a:pt x="6296" y="1179"/>
                  </a:lnTo>
                  <a:lnTo>
                    <a:pt x="5984" y="935"/>
                  </a:lnTo>
                  <a:lnTo>
                    <a:pt x="5673" y="712"/>
                  </a:lnTo>
                  <a:lnTo>
                    <a:pt x="5317" y="512"/>
                  </a:lnTo>
                  <a:lnTo>
                    <a:pt x="4961" y="334"/>
                  </a:lnTo>
                  <a:lnTo>
                    <a:pt x="4583" y="201"/>
                  </a:lnTo>
                  <a:lnTo>
                    <a:pt x="4183" y="112"/>
                  </a:lnTo>
                  <a:lnTo>
                    <a:pt x="3804" y="45"/>
                  </a:lnTo>
                  <a:lnTo>
                    <a:pt x="340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93" name="Google Shape;693;p11"/>
            <p:cNvSpPr/>
            <p:nvPr/>
          </p:nvSpPr>
          <p:spPr>
            <a:xfrm>
              <a:off x="3158275" y="2452400"/>
              <a:ext cx="292500" cy="275275"/>
            </a:xfrm>
            <a:custGeom>
              <a:avLst/>
              <a:gdLst/>
              <a:ahLst/>
              <a:cxnLst/>
              <a:rect l="l" t="t" r="r" b="b"/>
              <a:pathLst>
                <a:path w="11700" h="11011" extrusionOk="0">
                  <a:moveTo>
                    <a:pt x="3314" y="0"/>
                  </a:moveTo>
                  <a:lnTo>
                    <a:pt x="3025" y="22"/>
                  </a:lnTo>
                  <a:lnTo>
                    <a:pt x="2758" y="67"/>
                  </a:lnTo>
                  <a:lnTo>
                    <a:pt x="2491" y="111"/>
                  </a:lnTo>
                  <a:lnTo>
                    <a:pt x="2224" y="200"/>
                  </a:lnTo>
                  <a:lnTo>
                    <a:pt x="1957" y="289"/>
                  </a:lnTo>
                  <a:lnTo>
                    <a:pt x="1513" y="467"/>
                  </a:lnTo>
                  <a:lnTo>
                    <a:pt x="1290" y="578"/>
                  </a:lnTo>
                  <a:lnTo>
                    <a:pt x="1090" y="712"/>
                  </a:lnTo>
                  <a:lnTo>
                    <a:pt x="890" y="845"/>
                  </a:lnTo>
                  <a:lnTo>
                    <a:pt x="667" y="1001"/>
                  </a:lnTo>
                  <a:lnTo>
                    <a:pt x="467" y="1201"/>
                  </a:lnTo>
                  <a:lnTo>
                    <a:pt x="378" y="1290"/>
                  </a:lnTo>
                  <a:lnTo>
                    <a:pt x="334" y="1379"/>
                  </a:lnTo>
                  <a:lnTo>
                    <a:pt x="311" y="1468"/>
                  </a:lnTo>
                  <a:lnTo>
                    <a:pt x="311" y="1557"/>
                  </a:lnTo>
                  <a:lnTo>
                    <a:pt x="311" y="1735"/>
                  </a:lnTo>
                  <a:lnTo>
                    <a:pt x="245" y="2714"/>
                  </a:lnTo>
                  <a:lnTo>
                    <a:pt x="89" y="5361"/>
                  </a:lnTo>
                  <a:lnTo>
                    <a:pt x="0" y="7118"/>
                  </a:lnTo>
                  <a:lnTo>
                    <a:pt x="22" y="7162"/>
                  </a:lnTo>
                  <a:lnTo>
                    <a:pt x="44" y="7185"/>
                  </a:lnTo>
                  <a:lnTo>
                    <a:pt x="178" y="7273"/>
                  </a:lnTo>
                  <a:lnTo>
                    <a:pt x="289" y="7340"/>
                  </a:lnTo>
                  <a:lnTo>
                    <a:pt x="334" y="7385"/>
                  </a:lnTo>
                  <a:lnTo>
                    <a:pt x="356" y="7429"/>
                  </a:lnTo>
                  <a:lnTo>
                    <a:pt x="356" y="7496"/>
                  </a:lnTo>
                  <a:lnTo>
                    <a:pt x="378" y="7563"/>
                  </a:lnTo>
                  <a:lnTo>
                    <a:pt x="356" y="8208"/>
                  </a:lnTo>
                  <a:lnTo>
                    <a:pt x="334" y="8830"/>
                  </a:lnTo>
                  <a:lnTo>
                    <a:pt x="334" y="9453"/>
                  </a:lnTo>
                  <a:lnTo>
                    <a:pt x="356" y="9520"/>
                  </a:lnTo>
                  <a:lnTo>
                    <a:pt x="423" y="9542"/>
                  </a:lnTo>
                  <a:lnTo>
                    <a:pt x="1223" y="9631"/>
                  </a:lnTo>
                  <a:lnTo>
                    <a:pt x="2024" y="9698"/>
                  </a:lnTo>
                  <a:lnTo>
                    <a:pt x="2825" y="9765"/>
                  </a:lnTo>
                  <a:lnTo>
                    <a:pt x="3626" y="9854"/>
                  </a:lnTo>
                  <a:lnTo>
                    <a:pt x="4538" y="9965"/>
                  </a:lnTo>
                  <a:lnTo>
                    <a:pt x="5427" y="10076"/>
                  </a:lnTo>
                  <a:lnTo>
                    <a:pt x="6206" y="10187"/>
                  </a:lnTo>
                  <a:lnTo>
                    <a:pt x="6361" y="10210"/>
                  </a:lnTo>
                  <a:lnTo>
                    <a:pt x="6450" y="10232"/>
                  </a:lnTo>
                  <a:lnTo>
                    <a:pt x="6517" y="10276"/>
                  </a:lnTo>
                  <a:lnTo>
                    <a:pt x="6539" y="10365"/>
                  </a:lnTo>
                  <a:lnTo>
                    <a:pt x="6539" y="10476"/>
                  </a:lnTo>
                  <a:lnTo>
                    <a:pt x="6517" y="10677"/>
                  </a:lnTo>
                  <a:lnTo>
                    <a:pt x="6539" y="10721"/>
                  </a:lnTo>
                  <a:lnTo>
                    <a:pt x="6562" y="10766"/>
                  </a:lnTo>
                  <a:lnTo>
                    <a:pt x="6628" y="10766"/>
                  </a:lnTo>
                  <a:lnTo>
                    <a:pt x="6806" y="10610"/>
                  </a:lnTo>
                  <a:lnTo>
                    <a:pt x="6895" y="10565"/>
                  </a:lnTo>
                  <a:lnTo>
                    <a:pt x="6984" y="10521"/>
                  </a:lnTo>
                  <a:lnTo>
                    <a:pt x="7051" y="10543"/>
                  </a:lnTo>
                  <a:lnTo>
                    <a:pt x="7095" y="10588"/>
                  </a:lnTo>
                  <a:lnTo>
                    <a:pt x="7229" y="10654"/>
                  </a:lnTo>
                  <a:lnTo>
                    <a:pt x="7674" y="10877"/>
                  </a:lnTo>
                  <a:lnTo>
                    <a:pt x="7696" y="10899"/>
                  </a:lnTo>
                  <a:lnTo>
                    <a:pt x="7718" y="10877"/>
                  </a:lnTo>
                  <a:lnTo>
                    <a:pt x="7740" y="10855"/>
                  </a:lnTo>
                  <a:lnTo>
                    <a:pt x="7740" y="10832"/>
                  </a:lnTo>
                  <a:lnTo>
                    <a:pt x="7647" y="10404"/>
                  </a:lnTo>
                  <a:lnTo>
                    <a:pt x="7647" y="10404"/>
                  </a:lnTo>
                  <a:lnTo>
                    <a:pt x="8363" y="10543"/>
                  </a:lnTo>
                  <a:lnTo>
                    <a:pt x="9186" y="10699"/>
                  </a:lnTo>
                  <a:lnTo>
                    <a:pt x="9987" y="10877"/>
                  </a:lnTo>
                  <a:lnTo>
                    <a:pt x="10810" y="11010"/>
                  </a:lnTo>
                  <a:lnTo>
                    <a:pt x="10854" y="11010"/>
                  </a:lnTo>
                  <a:lnTo>
                    <a:pt x="10877" y="10988"/>
                  </a:lnTo>
                  <a:lnTo>
                    <a:pt x="11055" y="10254"/>
                  </a:lnTo>
                  <a:lnTo>
                    <a:pt x="11210" y="9565"/>
                  </a:lnTo>
                  <a:lnTo>
                    <a:pt x="11255" y="9342"/>
                  </a:lnTo>
                  <a:lnTo>
                    <a:pt x="11322" y="9120"/>
                  </a:lnTo>
                  <a:lnTo>
                    <a:pt x="11388" y="9031"/>
                  </a:lnTo>
                  <a:lnTo>
                    <a:pt x="11455" y="8942"/>
                  </a:lnTo>
                  <a:lnTo>
                    <a:pt x="11544" y="8875"/>
                  </a:lnTo>
                  <a:lnTo>
                    <a:pt x="11655" y="8808"/>
                  </a:lnTo>
                  <a:lnTo>
                    <a:pt x="11677" y="8808"/>
                  </a:lnTo>
                  <a:lnTo>
                    <a:pt x="11700" y="8786"/>
                  </a:lnTo>
                  <a:lnTo>
                    <a:pt x="11677" y="8719"/>
                  </a:lnTo>
                  <a:lnTo>
                    <a:pt x="11655" y="8697"/>
                  </a:lnTo>
                  <a:lnTo>
                    <a:pt x="11588" y="8697"/>
                  </a:lnTo>
                  <a:lnTo>
                    <a:pt x="11455" y="8764"/>
                  </a:lnTo>
                  <a:lnTo>
                    <a:pt x="11344" y="8830"/>
                  </a:lnTo>
                  <a:lnTo>
                    <a:pt x="11255" y="8919"/>
                  </a:lnTo>
                  <a:lnTo>
                    <a:pt x="11188" y="9075"/>
                  </a:lnTo>
                  <a:lnTo>
                    <a:pt x="10988" y="9854"/>
                  </a:lnTo>
                  <a:lnTo>
                    <a:pt x="10854" y="10476"/>
                  </a:lnTo>
                  <a:lnTo>
                    <a:pt x="10810" y="10699"/>
                  </a:lnTo>
                  <a:lnTo>
                    <a:pt x="10788" y="10832"/>
                  </a:lnTo>
                  <a:lnTo>
                    <a:pt x="10743" y="10899"/>
                  </a:lnTo>
                  <a:lnTo>
                    <a:pt x="10654" y="10899"/>
                  </a:lnTo>
                  <a:lnTo>
                    <a:pt x="10454" y="10855"/>
                  </a:lnTo>
                  <a:lnTo>
                    <a:pt x="10120" y="10766"/>
                  </a:lnTo>
                  <a:lnTo>
                    <a:pt x="9297" y="10610"/>
                  </a:lnTo>
                  <a:lnTo>
                    <a:pt x="8430" y="10432"/>
                  </a:lnTo>
                  <a:lnTo>
                    <a:pt x="7563" y="10254"/>
                  </a:lnTo>
                  <a:lnTo>
                    <a:pt x="7518" y="10276"/>
                  </a:lnTo>
                  <a:lnTo>
                    <a:pt x="7496" y="10299"/>
                  </a:lnTo>
                  <a:lnTo>
                    <a:pt x="7496" y="10321"/>
                  </a:lnTo>
                  <a:lnTo>
                    <a:pt x="7579" y="10703"/>
                  </a:lnTo>
                  <a:lnTo>
                    <a:pt x="7579" y="10703"/>
                  </a:lnTo>
                  <a:lnTo>
                    <a:pt x="7407" y="10610"/>
                  </a:lnTo>
                  <a:lnTo>
                    <a:pt x="7095" y="10454"/>
                  </a:lnTo>
                  <a:lnTo>
                    <a:pt x="7006" y="10432"/>
                  </a:lnTo>
                  <a:lnTo>
                    <a:pt x="6940" y="10410"/>
                  </a:lnTo>
                  <a:lnTo>
                    <a:pt x="6873" y="10432"/>
                  </a:lnTo>
                  <a:lnTo>
                    <a:pt x="6806" y="10454"/>
                  </a:lnTo>
                  <a:lnTo>
                    <a:pt x="6695" y="10543"/>
                  </a:lnTo>
                  <a:lnTo>
                    <a:pt x="6651" y="10575"/>
                  </a:lnTo>
                  <a:lnTo>
                    <a:pt x="6651" y="10187"/>
                  </a:lnTo>
                  <a:lnTo>
                    <a:pt x="6628" y="10143"/>
                  </a:lnTo>
                  <a:lnTo>
                    <a:pt x="6584" y="10121"/>
                  </a:lnTo>
                  <a:lnTo>
                    <a:pt x="5027" y="9898"/>
                  </a:lnTo>
                  <a:lnTo>
                    <a:pt x="4248" y="9787"/>
                  </a:lnTo>
                  <a:lnTo>
                    <a:pt x="3492" y="9698"/>
                  </a:lnTo>
                  <a:lnTo>
                    <a:pt x="2714" y="9631"/>
                  </a:lnTo>
                  <a:lnTo>
                    <a:pt x="1935" y="9565"/>
                  </a:lnTo>
                  <a:lnTo>
                    <a:pt x="1157" y="9498"/>
                  </a:lnTo>
                  <a:lnTo>
                    <a:pt x="467" y="9419"/>
                  </a:lnTo>
                  <a:lnTo>
                    <a:pt x="467" y="9419"/>
                  </a:lnTo>
                  <a:lnTo>
                    <a:pt x="467" y="9075"/>
                  </a:lnTo>
                  <a:lnTo>
                    <a:pt x="467" y="8675"/>
                  </a:lnTo>
                  <a:lnTo>
                    <a:pt x="489" y="7830"/>
                  </a:lnTo>
                  <a:lnTo>
                    <a:pt x="512" y="7629"/>
                  </a:lnTo>
                  <a:lnTo>
                    <a:pt x="512" y="7518"/>
                  </a:lnTo>
                  <a:lnTo>
                    <a:pt x="512" y="7407"/>
                  </a:lnTo>
                  <a:lnTo>
                    <a:pt x="467" y="7340"/>
                  </a:lnTo>
                  <a:lnTo>
                    <a:pt x="400" y="7296"/>
                  </a:lnTo>
                  <a:lnTo>
                    <a:pt x="245" y="7207"/>
                  </a:lnTo>
                  <a:lnTo>
                    <a:pt x="133" y="7140"/>
                  </a:lnTo>
                  <a:lnTo>
                    <a:pt x="111" y="7073"/>
                  </a:lnTo>
                  <a:lnTo>
                    <a:pt x="111" y="7007"/>
                  </a:lnTo>
                  <a:lnTo>
                    <a:pt x="133" y="6829"/>
                  </a:lnTo>
                  <a:lnTo>
                    <a:pt x="178" y="6517"/>
                  </a:lnTo>
                  <a:lnTo>
                    <a:pt x="245" y="5249"/>
                  </a:lnTo>
                  <a:lnTo>
                    <a:pt x="400" y="2425"/>
                  </a:lnTo>
                  <a:lnTo>
                    <a:pt x="423" y="1980"/>
                  </a:lnTo>
                  <a:lnTo>
                    <a:pt x="423" y="1757"/>
                  </a:lnTo>
                  <a:lnTo>
                    <a:pt x="445" y="1557"/>
                  </a:lnTo>
                  <a:lnTo>
                    <a:pt x="467" y="1446"/>
                  </a:lnTo>
                  <a:lnTo>
                    <a:pt x="534" y="1357"/>
                  </a:lnTo>
                  <a:lnTo>
                    <a:pt x="645" y="1223"/>
                  </a:lnTo>
                  <a:lnTo>
                    <a:pt x="779" y="1112"/>
                  </a:lnTo>
                  <a:lnTo>
                    <a:pt x="1068" y="890"/>
                  </a:lnTo>
                  <a:lnTo>
                    <a:pt x="1379" y="690"/>
                  </a:lnTo>
                  <a:lnTo>
                    <a:pt x="1690" y="534"/>
                  </a:lnTo>
                  <a:lnTo>
                    <a:pt x="2024" y="400"/>
                  </a:lnTo>
                  <a:lnTo>
                    <a:pt x="2380" y="289"/>
                  </a:lnTo>
                  <a:lnTo>
                    <a:pt x="2714" y="200"/>
                  </a:lnTo>
                  <a:lnTo>
                    <a:pt x="3070" y="156"/>
                  </a:lnTo>
                  <a:lnTo>
                    <a:pt x="3448" y="134"/>
                  </a:lnTo>
                  <a:lnTo>
                    <a:pt x="3804" y="134"/>
                  </a:lnTo>
                  <a:lnTo>
                    <a:pt x="4159" y="178"/>
                  </a:lnTo>
                  <a:lnTo>
                    <a:pt x="4493" y="223"/>
                  </a:lnTo>
                  <a:lnTo>
                    <a:pt x="4827" y="334"/>
                  </a:lnTo>
                  <a:lnTo>
                    <a:pt x="5160" y="445"/>
                  </a:lnTo>
                  <a:lnTo>
                    <a:pt x="5472" y="623"/>
                  </a:lnTo>
                  <a:lnTo>
                    <a:pt x="5761" y="801"/>
                  </a:lnTo>
                  <a:lnTo>
                    <a:pt x="6028" y="1045"/>
                  </a:lnTo>
                  <a:lnTo>
                    <a:pt x="6250" y="1290"/>
                  </a:lnTo>
                  <a:lnTo>
                    <a:pt x="6473" y="1602"/>
                  </a:lnTo>
                  <a:lnTo>
                    <a:pt x="6628" y="1935"/>
                  </a:lnTo>
                  <a:lnTo>
                    <a:pt x="6673" y="1957"/>
                  </a:lnTo>
                  <a:lnTo>
                    <a:pt x="6717" y="1980"/>
                  </a:lnTo>
                  <a:lnTo>
                    <a:pt x="6762" y="1957"/>
                  </a:lnTo>
                  <a:lnTo>
                    <a:pt x="6762" y="1935"/>
                  </a:lnTo>
                  <a:lnTo>
                    <a:pt x="6762" y="1891"/>
                  </a:lnTo>
                  <a:lnTo>
                    <a:pt x="6673" y="1691"/>
                  </a:lnTo>
                  <a:lnTo>
                    <a:pt x="6562" y="1513"/>
                  </a:lnTo>
                  <a:lnTo>
                    <a:pt x="6428" y="1335"/>
                  </a:lnTo>
                  <a:lnTo>
                    <a:pt x="6317" y="1157"/>
                  </a:lnTo>
                  <a:lnTo>
                    <a:pt x="6161" y="1001"/>
                  </a:lnTo>
                  <a:lnTo>
                    <a:pt x="6028" y="868"/>
                  </a:lnTo>
                  <a:lnTo>
                    <a:pt x="5872" y="734"/>
                  </a:lnTo>
                  <a:lnTo>
                    <a:pt x="5694" y="623"/>
                  </a:lnTo>
                  <a:lnTo>
                    <a:pt x="5538" y="512"/>
                  </a:lnTo>
                  <a:lnTo>
                    <a:pt x="5361" y="400"/>
                  </a:lnTo>
                  <a:lnTo>
                    <a:pt x="4982" y="245"/>
                  </a:lnTo>
                  <a:lnTo>
                    <a:pt x="4560" y="111"/>
                  </a:lnTo>
                  <a:lnTo>
                    <a:pt x="4137" y="45"/>
                  </a:lnTo>
                  <a:lnTo>
                    <a:pt x="3870" y="22"/>
                  </a:lnTo>
                  <a:lnTo>
                    <a:pt x="35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94" name="Google Shape;694;p11"/>
            <p:cNvSpPr/>
            <p:nvPr/>
          </p:nvSpPr>
          <p:spPr>
            <a:xfrm>
              <a:off x="3340650" y="2673700"/>
              <a:ext cx="102350" cy="42850"/>
            </a:xfrm>
            <a:custGeom>
              <a:avLst/>
              <a:gdLst/>
              <a:ahLst/>
              <a:cxnLst/>
              <a:rect l="l" t="t" r="r" b="b"/>
              <a:pathLst>
                <a:path w="4094" h="1714" extrusionOk="0">
                  <a:moveTo>
                    <a:pt x="3960" y="1"/>
                  </a:moveTo>
                  <a:lnTo>
                    <a:pt x="3782" y="134"/>
                  </a:lnTo>
                  <a:lnTo>
                    <a:pt x="3648" y="312"/>
                  </a:lnTo>
                  <a:lnTo>
                    <a:pt x="3537" y="490"/>
                  </a:lnTo>
                  <a:lnTo>
                    <a:pt x="3448" y="690"/>
                  </a:lnTo>
                  <a:lnTo>
                    <a:pt x="3426" y="868"/>
                  </a:lnTo>
                  <a:lnTo>
                    <a:pt x="3426" y="957"/>
                  </a:lnTo>
                  <a:lnTo>
                    <a:pt x="3426" y="968"/>
                  </a:lnTo>
                  <a:lnTo>
                    <a:pt x="3404" y="957"/>
                  </a:lnTo>
                  <a:lnTo>
                    <a:pt x="3226" y="957"/>
                  </a:lnTo>
                  <a:lnTo>
                    <a:pt x="3092" y="935"/>
                  </a:lnTo>
                  <a:lnTo>
                    <a:pt x="2803" y="890"/>
                  </a:lnTo>
                  <a:lnTo>
                    <a:pt x="2247" y="757"/>
                  </a:lnTo>
                  <a:lnTo>
                    <a:pt x="67" y="357"/>
                  </a:lnTo>
                  <a:lnTo>
                    <a:pt x="1" y="357"/>
                  </a:lnTo>
                  <a:lnTo>
                    <a:pt x="1" y="379"/>
                  </a:lnTo>
                  <a:lnTo>
                    <a:pt x="1" y="423"/>
                  </a:lnTo>
                  <a:lnTo>
                    <a:pt x="90" y="979"/>
                  </a:lnTo>
                  <a:lnTo>
                    <a:pt x="134" y="1024"/>
                  </a:lnTo>
                  <a:lnTo>
                    <a:pt x="156" y="1046"/>
                  </a:lnTo>
                  <a:lnTo>
                    <a:pt x="1024" y="1202"/>
                  </a:lnTo>
                  <a:lnTo>
                    <a:pt x="1891" y="1358"/>
                  </a:lnTo>
                  <a:lnTo>
                    <a:pt x="2759" y="1535"/>
                  </a:lnTo>
                  <a:lnTo>
                    <a:pt x="3626" y="1713"/>
                  </a:lnTo>
                  <a:lnTo>
                    <a:pt x="3671" y="1691"/>
                  </a:lnTo>
                  <a:lnTo>
                    <a:pt x="3693" y="1647"/>
                  </a:lnTo>
                  <a:lnTo>
                    <a:pt x="3671" y="1602"/>
                  </a:lnTo>
                  <a:lnTo>
                    <a:pt x="3626" y="1580"/>
                  </a:lnTo>
                  <a:lnTo>
                    <a:pt x="2536" y="1380"/>
                  </a:lnTo>
                  <a:lnTo>
                    <a:pt x="1446" y="1157"/>
                  </a:lnTo>
                  <a:lnTo>
                    <a:pt x="735" y="1002"/>
                  </a:lnTo>
                  <a:lnTo>
                    <a:pt x="490" y="979"/>
                  </a:lnTo>
                  <a:lnTo>
                    <a:pt x="357" y="957"/>
                  </a:lnTo>
                  <a:lnTo>
                    <a:pt x="268" y="890"/>
                  </a:lnTo>
                  <a:lnTo>
                    <a:pt x="223" y="868"/>
                  </a:lnTo>
                  <a:lnTo>
                    <a:pt x="201" y="801"/>
                  </a:lnTo>
                  <a:lnTo>
                    <a:pt x="156" y="668"/>
                  </a:lnTo>
                  <a:lnTo>
                    <a:pt x="142" y="507"/>
                  </a:lnTo>
                  <a:lnTo>
                    <a:pt x="142" y="507"/>
                  </a:lnTo>
                  <a:lnTo>
                    <a:pt x="3448" y="1091"/>
                  </a:lnTo>
                  <a:lnTo>
                    <a:pt x="3493" y="1091"/>
                  </a:lnTo>
                  <a:lnTo>
                    <a:pt x="3515" y="1046"/>
                  </a:lnTo>
                  <a:lnTo>
                    <a:pt x="3582" y="779"/>
                  </a:lnTo>
                  <a:lnTo>
                    <a:pt x="3626" y="646"/>
                  </a:lnTo>
                  <a:lnTo>
                    <a:pt x="3671" y="512"/>
                  </a:lnTo>
                  <a:lnTo>
                    <a:pt x="3760" y="401"/>
                  </a:lnTo>
                  <a:lnTo>
                    <a:pt x="3849" y="312"/>
                  </a:lnTo>
                  <a:lnTo>
                    <a:pt x="3938" y="201"/>
                  </a:lnTo>
                  <a:lnTo>
                    <a:pt x="4071" y="112"/>
                  </a:lnTo>
                  <a:lnTo>
                    <a:pt x="4093" y="90"/>
                  </a:lnTo>
                  <a:lnTo>
                    <a:pt x="4071" y="23"/>
                  </a:lnTo>
                  <a:lnTo>
                    <a:pt x="402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95" name="Google Shape;695;p11"/>
            <p:cNvSpPr/>
            <p:nvPr/>
          </p:nvSpPr>
          <p:spPr>
            <a:xfrm>
              <a:off x="3287825" y="2499650"/>
              <a:ext cx="14475" cy="12275"/>
            </a:xfrm>
            <a:custGeom>
              <a:avLst/>
              <a:gdLst/>
              <a:ahLst/>
              <a:cxnLst/>
              <a:rect l="l" t="t" r="r" b="b"/>
              <a:pathLst>
                <a:path w="579" h="491" extrusionOk="0">
                  <a:moveTo>
                    <a:pt x="45" y="1"/>
                  </a:moveTo>
                  <a:lnTo>
                    <a:pt x="1" y="23"/>
                  </a:lnTo>
                  <a:lnTo>
                    <a:pt x="1" y="67"/>
                  </a:lnTo>
                  <a:lnTo>
                    <a:pt x="23" y="112"/>
                  </a:lnTo>
                  <a:lnTo>
                    <a:pt x="245" y="268"/>
                  </a:lnTo>
                  <a:lnTo>
                    <a:pt x="468" y="468"/>
                  </a:lnTo>
                  <a:lnTo>
                    <a:pt x="512" y="490"/>
                  </a:lnTo>
                  <a:lnTo>
                    <a:pt x="557" y="468"/>
                  </a:lnTo>
                  <a:lnTo>
                    <a:pt x="579" y="423"/>
                  </a:lnTo>
                  <a:lnTo>
                    <a:pt x="534" y="379"/>
                  </a:lnTo>
                  <a:lnTo>
                    <a:pt x="334" y="179"/>
                  </a:lnTo>
                  <a:lnTo>
                    <a:pt x="112"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96" name="Google Shape;696;p11"/>
            <p:cNvSpPr/>
            <p:nvPr/>
          </p:nvSpPr>
          <p:spPr>
            <a:xfrm>
              <a:off x="3238900" y="2524675"/>
              <a:ext cx="51725" cy="25600"/>
            </a:xfrm>
            <a:custGeom>
              <a:avLst/>
              <a:gdLst/>
              <a:ahLst/>
              <a:cxnLst/>
              <a:rect l="l" t="t" r="r" b="b"/>
              <a:pathLst>
                <a:path w="2069" h="1024" extrusionOk="0">
                  <a:moveTo>
                    <a:pt x="45" y="1"/>
                  </a:moveTo>
                  <a:lnTo>
                    <a:pt x="22" y="23"/>
                  </a:lnTo>
                  <a:lnTo>
                    <a:pt x="0" y="23"/>
                  </a:lnTo>
                  <a:lnTo>
                    <a:pt x="0" y="67"/>
                  </a:lnTo>
                  <a:lnTo>
                    <a:pt x="22" y="112"/>
                  </a:lnTo>
                  <a:lnTo>
                    <a:pt x="67" y="134"/>
                  </a:lnTo>
                  <a:lnTo>
                    <a:pt x="356" y="156"/>
                  </a:lnTo>
                  <a:lnTo>
                    <a:pt x="623" y="201"/>
                  </a:lnTo>
                  <a:lnTo>
                    <a:pt x="868" y="268"/>
                  </a:lnTo>
                  <a:lnTo>
                    <a:pt x="1112" y="357"/>
                  </a:lnTo>
                  <a:lnTo>
                    <a:pt x="1335" y="490"/>
                  </a:lnTo>
                  <a:lnTo>
                    <a:pt x="1535" y="623"/>
                  </a:lnTo>
                  <a:lnTo>
                    <a:pt x="1757" y="801"/>
                  </a:lnTo>
                  <a:lnTo>
                    <a:pt x="1935" y="1002"/>
                  </a:lnTo>
                  <a:lnTo>
                    <a:pt x="1980" y="1024"/>
                  </a:lnTo>
                  <a:lnTo>
                    <a:pt x="2047" y="1024"/>
                  </a:lnTo>
                  <a:lnTo>
                    <a:pt x="2069" y="979"/>
                  </a:lnTo>
                  <a:lnTo>
                    <a:pt x="2047" y="935"/>
                  </a:lnTo>
                  <a:lnTo>
                    <a:pt x="1846" y="712"/>
                  </a:lnTo>
                  <a:lnTo>
                    <a:pt x="1624" y="534"/>
                  </a:lnTo>
                  <a:lnTo>
                    <a:pt x="1379" y="379"/>
                  </a:lnTo>
                  <a:lnTo>
                    <a:pt x="1157" y="245"/>
                  </a:lnTo>
                  <a:lnTo>
                    <a:pt x="890" y="156"/>
                  </a:lnTo>
                  <a:lnTo>
                    <a:pt x="623" y="67"/>
                  </a:lnTo>
                  <a:lnTo>
                    <a:pt x="334"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97" name="Google Shape;697;p11"/>
            <p:cNvSpPr/>
            <p:nvPr/>
          </p:nvSpPr>
          <p:spPr>
            <a:xfrm>
              <a:off x="3331200" y="2546925"/>
              <a:ext cx="65650" cy="12250"/>
            </a:xfrm>
            <a:custGeom>
              <a:avLst/>
              <a:gdLst/>
              <a:ahLst/>
              <a:cxnLst/>
              <a:rect l="l" t="t" r="r" b="b"/>
              <a:pathLst>
                <a:path w="2626" h="490" extrusionOk="0">
                  <a:moveTo>
                    <a:pt x="1557" y="0"/>
                  </a:moveTo>
                  <a:lnTo>
                    <a:pt x="1224" y="23"/>
                  </a:lnTo>
                  <a:lnTo>
                    <a:pt x="935" y="89"/>
                  </a:lnTo>
                  <a:lnTo>
                    <a:pt x="623" y="178"/>
                  </a:lnTo>
                  <a:lnTo>
                    <a:pt x="45" y="356"/>
                  </a:lnTo>
                  <a:lnTo>
                    <a:pt x="23" y="378"/>
                  </a:lnTo>
                  <a:lnTo>
                    <a:pt x="1" y="401"/>
                  </a:lnTo>
                  <a:lnTo>
                    <a:pt x="1" y="445"/>
                  </a:lnTo>
                  <a:lnTo>
                    <a:pt x="45" y="490"/>
                  </a:lnTo>
                  <a:lnTo>
                    <a:pt x="89" y="490"/>
                  </a:lnTo>
                  <a:lnTo>
                    <a:pt x="646" y="312"/>
                  </a:lnTo>
                  <a:lnTo>
                    <a:pt x="935" y="223"/>
                  </a:lnTo>
                  <a:lnTo>
                    <a:pt x="1224" y="156"/>
                  </a:lnTo>
                  <a:lnTo>
                    <a:pt x="1557" y="134"/>
                  </a:lnTo>
                  <a:lnTo>
                    <a:pt x="1891" y="134"/>
                  </a:lnTo>
                  <a:lnTo>
                    <a:pt x="2247" y="156"/>
                  </a:lnTo>
                  <a:lnTo>
                    <a:pt x="2581" y="178"/>
                  </a:lnTo>
                  <a:lnTo>
                    <a:pt x="2625" y="178"/>
                  </a:lnTo>
                  <a:lnTo>
                    <a:pt x="2625" y="134"/>
                  </a:lnTo>
                  <a:lnTo>
                    <a:pt x="2603" y="89"/>
                  </a:lnTo>
                  <a:lnTo>
                    <a:pt x="2558" y="67"/>
                  </a:lnTo>
                  <a:lnTo>
                    <a:pt x="2225" y="23"/>
                  </a:lnTo>
                  <a:lnTo>
                    <a:pt x="18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98" name="Google Shape;698;p11"/>
            <p:cNvSpPr/>
            <p:nvPr/>
          </p:nvSpPr>
          <p:spPr>
            <a:xfrm>
              <a:off x="3385700" y="2505775"/>
              <a:ext cx="71200" cy="43950"/>
            </a:xfrm>
            <a:custGeom>
              <a:avLst/>
              <a:gdLst/>
              <a:ahLst/>
              <a:cxnLst/>
              <a:rect l="l" t="t" r="r" b="b"/>
              <a:pathLst>
                <a:path w="2848" h="1758" extrusionOk="0">
                  <a:moveTo>
                    <a:pt x="23" y="0"/>
                  </a:moveTo>
                  <a:lnTo>
                    <a:pt x="0" y="23"/>
                  </a:lnTo>
                  <a:lnTo>
                    <a:pt x="0" y="67"/>
                  </a:lnTo>
                  <a:lnTo>
                    <a:pt x="23" y="112"/>
                  </a:lnTo>
                  <a:lnTo>
                    <a:pt x="89" y="134"/>
                  </a:lnTo>
                  <a:lnTo>
                    <a:pt x="289" y="134"/>
                  </a:lnTo>
                  <a:lnTo>
                    <a:pt x="512" y="156"/>
                  </a:lnTo>
                  <a:lnTo>
                    <a:pt x="712" y="178"/>
                  </a:lnTo>
                  <a:lnTo>
                    <a:pt x="912" y="223"/>
                  </a:lnTo>
                  <a:lnTo>
                    <a:pt x="1090" y="290"/>
                  </a:lnTo>
                  <a:lnTo>
                    <a:pt x="1268" y="356"/>
                  </a:lnTo>
                  <a:lnTo>
                    <a:pt x="1446" y="445"/>
                  </a:lnTo>
                  <a:lnTo>
                    <a:pt x="1624" y="556"/>
                  </a:lnTo>
                  <a:lnTo>
                    <a:pt x="1935" y="779"/>
                  </a:lnTo>
                  <a:lnTo>
                    <a:pt x="2225" y="1068"/>
                  </a:lnTo>
                  <a:lnTo>
                    <a:pt x="2491" y="1379"/>
                  </a:lnTo>
                  <a:lnTo>
                    <a:pt x="2714" y="1713"/>
                  </a:lnTo>
                  <a:lnTo>
                    <a:pt x="2758" y="1758"/>
                  </a:lnTo>
                  <a:lnTo>
                    <a:pt x="2803" y="1758"/>
                  </a:lnTo>
                  <a:lnTo>
                    <a:pt x="2847" y="1735"/>
                  </a:lnTo>
                  <a:lnTo>
                    <a:pt x="2847" y="1713"/>
                  </a:lnTo>
                  <a:lnTo>
                    <a:pt x="2847" y="1691"/>
                  </a:lnTo>
                  <a:lnTo>
                    <a:pt x="2603" y="1313"/>
                  </a:lnTo>
                  <a:lnTo>
                    <a:pt x="2314" y="979"/>
                  </a:lnTo>
                  <a:lnTo>
                    <a:pt x="2002" y="690"/>
                  </a:lnTo>
                  <a:lnTo>
                    <a:pt x="1846" y="556"/>
                  </a:lnTo>
                  <a:lnTo>
                    <a:pt x="1668" y="445"/>
                  </a:lnTo>
                  <a:lnTo>
                    <a:pt x="1491" y="334"/>
                  </a:lnTo>
                  <a:lnTo>
                    <a:pt x="1313" y="245"/>
                  </a:lnTo>
                  <a:lnTo>
                    <a:pt x="1135" y="178"/>
                  </a:lnTo>
                  <a:lnTo>
                    <a:pt x="934" y="112"/>
                  </a:lnTo>
                  <a:lnTo>
                    <a:pt x="712" y="45"/>
                  </a:lnTo>
                  <a:lnTo>
                    <a:pt x="512" y="23"/>
                  </a:lnTo>
                  <a:lnTo>
                    <a:pt x="2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99" name="Google Shape;699;p11"/>
            <p:cNvSpPr/>
            <p:nvPr/>
          </p:nvSpPr>
          <p:spPr>
            <a:xfrm>
              <a:off x="3350100" y="2508000"/>
              <a:ext cx="19500" cy="7250"/>
            </a:xfrm>
            <a:custGeom>
              <a:avLst/>
              <a:gdLst/>
              <a:ahLst/>
              <a:cxnLst/>
              <a:rect l="l" t="t" r="r" b="b"/>
              <a:pathLst>
                <a:path w="780" h="290" extrusionOk="0">
                  <a:moveTo>
                    <a:pt x="690" y="0"/>
                  </a:moveTo>
                  <a:lnTo>
                    <a:pt x="357" y="89"/>
                  </a:lnTo>
                  <a:lnTo>
                    <a:pt x="45" y="178"/>
                  </a:lnTo>
                  <a:lnTo>
                    <a:pt x="23" y="178"/>
                  </a:lnTo>
                  <a:lnTo>
                    <a:pt x="1" y="201"/>
                  </a:lnTo>
                  <a:lnTo>
                    <a:pt x="23" y="245"/>
                  </a:lnTo>
                  <a:lnTo>
                    <a:pt x="45" y="290"/>
                  </a:lnTo>
                  <a:lnTo>
                    <a:pt x="112" y="290"/>
                  </a:lnTo>
                  <a:lnTo>
                    <a:pt x="423" y="201"/>
                  </a:lnTo>
                  <a:lnTo>
                    <a:pt x="735" y="134"/>
                  </a:lnTo>
                  <a:lnTo>
                    <a:pt x="757" y="134"/>
                  </a:lnTo>
                  <a:lnTo>
                    <a:pt x="779" y="112"/>
                  </a:lnTo>
                  <a:lnTo>
                    <a:pt x="779" y="67"/>
                  </a:lnTo>
                  <a:lnTo>
                    <a:pt x="735"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00" name="Google Shape;700;p11"/>
            <p:cNvSpPr/>
            <p:nvPr/>
          </p:nvSpPr>
          <p:spPr>
            <a:xfrm>
              <a:off x="3363450" y="2578625"/>
              <a:ext cx="8925" cy="3900"/>
            </a:xfrm>
            <a:custGeom>
              <a:avLst/>
              <a:gdLst/>
              <a:ahLst/>
              <a:cxnLst/>
              <a:rect l="l" t="t" r="r" b="b"/>
              <a:pathLst>
                <a:path w="357" h="156" extrusionOk="0">
                  <a:moveTo>
                    <a:pt x="267" y="0"/>
                  </a:moveTo>
                  <a:lnTo>
                    <a:pt x="67" y="22"/>
                  </a:lnTo>
                  <a:lnTo>
                    <a:pt x="23" y="22"/>
                  </a:lnTo>
                  <a:lnTo>
                    <a:pt x="23" y="45"/>
                  </a:lnTo>
                  <a:lnTo>
                    <a:pt x="1" y="89"/>
                  </a:lnTo>
                  <a:lnTo>
                    <a:pt x="45" y="134"/>
                  </a:lnTo>
                  <a:lnTo>
                    <a:pt x="90" y="156"/>
                  </a:lnTo>
                  <a:lnTo>
                    <a:pt x="312" y="134"/>
                  </a:lnTo>
                  <a:lnTo>
                    <a:pt x="334" y="134"/>
                  </a:lnTo>
                  <a:lnTo>
                    <a:pt x="356" y="111"/>
                  </a:lnTo>
                  <a:lnTo>
                    <a:pt x="356" y="67"/>
                  </a:lnTo>
                  <a:lnTo>
                    <a:pt x="334" y="22"/>
                  </a:lnTo>
                  <a:lnTo>
                    <a:pt x="2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01" name="Google Shape;701;p11"/>
            <p:cNvSpPr/>
            <p:nvPr/>
          </p:nvSpPr>
          <p:spPr>
            <a:xfrm>
              <a:off x="3193850" y="2486875"/>
              <a:ext cx="67300" cy="16150"/>
            </a:xfrm>
            <a:custGeom>
              <a:avLst/>
              <a:gdLst/>
              <a:ahLst/>
              <a:cxnLst/>
              <a:rect l="l" t="t" r="r" b="b"/>
              <a:pathLst>
                <a:path w="2692" h="646" extrusionOk="0">
                  <a:moveTo>
                    <a:pt x="1936" y="0"/>
                  </a:moveTo>
                  <a:lnTo>
                    <a:pt x="1602" y="22"/>
                  </a:lnTo>
                  <a:lnTo>
                    <a:pt x="1268" y="67"/>
                  </a:lnTo>
                  <a:lnTo>
                    <a:pt x="957" y="134"/>
                  </a:lnTo>
                  <a:lnTo>
                    <a:pt x="646" y="245"/>
                  </a:lnTo>
                  <a:lnTo>
                    <a:pt x="334" y="356"/>
                  </a:lnTo>
                  <a:lnTo>
                    <a:pt x="23" y="512"/>
                  </a:lnTo>
                  <a:lnTo>
                    <a:pt x="23" y="534"/>
                  </a:lnTo>
                  <a:lnTo>
                    <a:pt x="1" y="556"/>
                  </a:lnTo>
                  <a:lnTo>
                    <a:pt x="23" y="601"/>
                  </a:lnTo>
                  <a:lnTo>
                    <a:pt x="67" y="645"/>
                  </a:lnTo>
                  <a:lnTo>
                    <a:pt x="112" y="623"/>
                  </a:lnTo>
                  <a:lnTo>
                    <a:pt x="423" y="489"/>
                  </a:lnTo>
                  <a:lnTo>
                    <a:pt x="712" y="356"/>
                  </a:lnTo>
                  <a:lnTo>
                    <a:pt x="1024" y="267"/>
                  </a:lnTo>
                  <a:lnTo>
                    <a:pt x="1335" y="200"/>
                  </a:lnTo>
                  <a:lnTo>
                    <a:pt x="1647" y="156"/>
                  </a:lnTo>
                  <a:lnTo>
                    <a:pt x="1980" y="134"/>
                  </a:lnTo>
                  <a:lnTo>
                    <a:pt x="2314" y="134"/>
                  </a:lnTo>
                  <a:lnTo>
                    <a:pt x="2625" y="156"/>
                  </a:lnTo>
                  <a:lnTo>
                    <a:pt x="2670" y="156"/>
                  </a:lnTo>
                  <a:lnTo>
                    <a:pt x="2670" y="134"/>
                  </a:lnTo>
                  <a:lnTo>
                    <a:pt x="2692" y="89"/>
                  </a:lnTo>
                  <a:lnTo>
                    <a:pt x="2647" y="45"/>
                  </a:lnTo>
                  <a:lnTo>
                    <a:pt x="2603" y="22"/>
                  </a:lnTo>
                  <a:lnTo>
                    <a:pt x="22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02" name="Google Shape;702;p11"/>
            <p:cNvSpPr/>
            <p:nvPr/>
          </p:nvSpPr>
          <p:spPr>
            <a:xfrm>
              <a:off x="3207200" y="2526350"/>
              <a:ext cx="16700" cy="6700"/>
            </a:xfrm>
            <a:custGeom>
              <a:avLst/>
              <a:gdLst/>
              <a:ahLst/>
              <a:cxnLst/>
              <a:rect l="l" t="t" r="r" b="b"/>
              <a:pathLst>
                <a:path w="668" h="268" extrusionOk="0">
                  <a:moveTo>
                    <a:pt x="556" y="0"/>
                  </a:moveTo>
                  <a:lnTo>
                    <a:pt x="312" y="67"/>
                  </a:lnTo>
                  <a:lnTo>
                    <a:pt x="45" y="134"/>
                  </a:lnTo>
                  <a:lnTo>
                    <a:pt x="23" y="156"/>
                  </a:lnTo>
                  <a:lnTo>
                    <a:pt x="0" y="178"/>
                  </a:lnTo>
                  <a:lnTo>
                    <a:pt x="0" y="223"/>
                  </a:lnTo>
                  <a:lnTo>
                    <a:pt x="45" y="245"/>
                  </a:lnTo>
                  <a:lnTo>
                    <a:pt x="89" y="267"/>
                  </a:lnTo>
                  <a:lnTo>
                    <a:pt x="356" y="201"/>
                  </a:lnTo>
                  <a:lnTo>
                    <a:pt x="623" y="134"/>
                  </a:lnTo>
                  <a:lnTo>
                    <a:pt x="645" y="134"/>
                  </a:lnTo>
                  <a:lnTo>
                    <a:pt x="668" y="112"/>
                  </a:lnTo>
                  <a:lnTo>
                    <a:pt x="668" y="67"/>
                  </a:lnTo>
                  <a:lnTo>
                    <a:pt x="623" y="23"/>
                  </a:lnTo>
                  <a:lnTo>
                    <a:pt x="5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03" name="Google Shape;703;p11"/>
            <p:cNvSpPr/>
            <p:nvPr/>
          </p:nvSpPr>
          <p:spPr>
            <a:xfrm>
              <a:off x="3190525" y="2561925"/>
              <a:ext cx="77875" cy="13925"/>
            </a:xfrm>
            <a:custGeom>
              <a:avLst/>
              <a:gdLst/>
              <a:ahLst/>
              <a:cxnLst/>
              <a:rect l="l" t="t" r="r" b="b"/>
              <a:pathLst>
                <a:path w="3115" h="557" extrusionOk="0">
                  <a:moveTo>
                    <a:pt x="1513" y="1"/>
                  </a:moveTo>
                  <a:lnTo>
                    <a:pt x="1112" y="23"/>
                  </a:lnTo>
                  <a:lnTo>
                    <a:pt x="912" y="68"/>
                  </a:lnTo>
                  <a:lnTo>
                    <a:pt x="712" y="112"/>
                  </a:lnTo>
                  <a:lnTo>
                    <a:pt x="534" y="157"/>
                  </a:lnTo>
                  <a:lnTo>
                    <a:pt x="356" y="246"/>
                  </a:lnTo>
                  <a:lnTo>
                    <a:pt x="178" y="335"/>
                  </a:lnTo>
                  <a:lnTo>
                    <a:pt x="22" y="424"/>
                  </a:lnTo>
                  <a:lnTo>
                    <a:pt x="0" y="446"/>
                  </a:lnTo>
                  <a:lnTo>
                    <a:pt x="0" y="468"/>
                  </a:lnTo>
                  <a:lnTo>
                    <a:pt x="22" y="535"/>
                  </a:lnTo>
                  <a:lnTo>
                    <a:pt x="67" y="557"/>
                  </a:lnTo>
                  <a:lnTo>
                    <a:pt x="111" y="557"/>
                  </a:lnTo>
                  <a:lnTo>
                    <a:pt x="267" y="446"/>
                  </a:lnTo>
                  <a:lnTo>
                    <a:pt x="423" y="357"/>
                  </a:lnTo>
                  <a:lnTo>
                    <a:pt x="601" y="290"/>
                  </a:lnTo>
                  <a:lnTo>
                    <a:pt x="779" y="223"/>
                  </a:lnTo>
                  <a:lnTo>
                    <a:pt x="957" y="179"/>
                  </a:lnTo>
                  <a:lnTo>
                    <a:pt x="1157" y="157"/>
                  </a:lnTo>
                  <a:lnTo>
                    <a:pt x="1535" y="134"/>
                  </a:lnTo>
                  <a:lnTo>
                    <a:pt x="1935" y="157"/>
                  </a:lnTo>
                  <a:lnTo>
                    <a:pt x="2313" y="201"/>
                  </a:lnTo>
                  <a:lnTo>
                    <a:pt x="2691" y="290"/>
                  </a:lnTo>
                  <a:lnTo>
                    <a:pt x="3025" y="424"/>
                  </a:lnTo>
                  <a:lnTo>
                    <a:pt x="3070" y="424"/>
                  </a:lnTo>
                  <a:lnTo>
                    <a:pt x="3114" y="379"/>
                  </a:lnTo>
                  <a:lnTo>
                    <a:pt x="3092" y="335"/>
                  </a:lnTo>
                  <a:lnTo>
                    <a:pt x="3070" y="312"/>
                  </a:lnTo>
                  <a:lnTo>
                    <a:pt x="2714" y="179"/>
                  </a:lnTo>
                  <a:lnTo>
                    <a:pt x="2336" y="90"/>
                  </a:lnTo>
                  <a:lnTo>
                    <a:pt x="1935" y="23"/>
                  </a:lnTo>
                  <a:lnTo>
                    <a:pt x="15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04" name="Google Shape;704;p11"/>
            <p:cNvSpPr/>
            <p:nvPr/>
          </p:nvSpPr>
          <p:spPr>
            <a:xfrm>
              <a:off x="3166600" y="2635900"/>
              <a:ext cx="137375" cy="57300"/>
            </a:xfrm>
            <a:custGeom>
              <a:avLst/>
              <a:gdLst/>
              <a:ahLst/>
              <a:cxnLst/>
              <a:rect l="l" t="t" r="r" b="b"/>
              <a:pathLst>
                <a:path w="5495" h="2292" extrusionOk="0">
                  <a:moveTo>
                    <a:pt x="5361" y="1824"/>
                  </a:moveTo>
                  <a:lnTo>
                    <a:pt x="5406" y="1846"/>
                  </a:lnTo>
                  <a:lnTo>
                    <a:pt x="5383" y="1846"/>
                  </a:lnTo>
                  <a:lnTo>
                    <a:pt x="5361" y="1824"/>
                  </a:lnTo>
                  <a:close/>
                  <a:moveTo>
                    <a:pt x="67" y="0"/>
                  </a:moveTo>
                  <a:lnTo>
                    <a:pt x="45" y="45"/>
                  </a:lnTo>
                  <a:lnTo>
                    <a:pt x="45" y="89"/>
                  </a:lnTo>
                  <a:lnTo>
                    <a:pt x="245" y="356"/>
                  </a:lnTo>
                  <a:lnTo>
                    <a:pt x="379" y="645"/>
                  </a:lnTo>
                  <a:lnTo>
                    <a:pt x="446" y="801"/>
                  </a:lnTo>
                  <a:lnTo>
                    <a:pt x="468" y="957"/>
                  </a:lnTo>
                  <a:lnTo>
                    <a:pt x="490" y="1112"/>
                  </a:lnTo>
                  <a:lnTo>
                    <a:pt x="512" y="1290"/>
                  </a:lnTo>
                  <a:lnTo>
                    <a:pt x="512" y="1313"/>
                  </a:lnTo>
                  <a:lnTo>
                    <a:pt x="534" y="1357"/>
                  </a:lnTo>
                  <a:lnTo>
                    <a:pt x="579" y="1379"/>
                  </a:lnTo>
                  <a:lnTo>
                    <a:pt x="1491" y="1424"/>
                  </a:lnTo>
                  <a:lnTo>
                    <a:pt x="2403" y="1490"/>
                  </a:lnTo>
                  <a:lnTo>
                    <a:pt x="3315" y="1557"/>
                  </a:lnTo>
                  <a:lnTo>
                    <a:pt x="4227" y="1668"/>
                  </a:lnTo>
                  <a:lnTo>
                    <a:pt x="5005" y="1780"/>
                  </a:lnTo>
                  <a:lnTo>
                    <a:pt x="5183" y="1824"/>
                  </a:lnTo>
                  <a:lnTo>
                    <a:pt x="5350" y="1824"/>
                  </a:lnTo>
                  <a:lnTo>
                    <a:pt x="5317" y="1958"/>
                  </a:lnTo>
                  <a:lnTo>
                    <a:pt x="5317" y="2069"/>
                  </a:lnTo>
                  <a:lnTo>
                    <a:pt x="5317" y="2113"/>
                  </a:lnTo>
                  <a:lnTo>
                    <a:pt x="5294" y="2158"/>
                  </a:lnTo>
                  <a:lnTo>
                    <a:pt x="5294" y="2180"/>
                  </a:lnTo>
                  <a:lnTo>
                    <a:pt x="5161" y="2136"/>
                  </a:lnTo>
                  <a:lnTo>
                    <a:pt x="4939" y="2091"/>
                  </a:lnTo>
                  <a:lnTo>
                    <a:pt x="4716" y="2069"/>
                  </a:lnTo>
                  <a:lnTo>
                    <a:pt x="4249" y="2002"/>
                  </a:lnTo>
                  <a:lnTo>
                    <a:pt x="2892" y="1846"/>
                  </a:lnTo>
                  <a:lnTo>
                    <a:pt x="2180" y="1780"/>
                  </a:lnTo>
                  <a:lnTo>
                    <a:pt x="1469" y="1735"/>
                  </a:lnTo>
                  <a:lnTo>
                    <a:pt x="757" y="1668"/>
                  </a:lnTo>
                  <a:lnTo>
                    <a:pt x="45" y="1624"/>
                  </a:lnTo>
                  <a:lnTo>
                    <a:pt x="1" y="1624"/>
                  </a:lnTo>
                  <a:lnTo>
                    <a:pt x="1" y="1668"/>
                  </a:lnTo>
                  <a:lnTo>
                    <a:pt x="23" y="1713"/>
                  </a:lnTo>
                  <a:lnTo>
                    <a:pt x="67" y="1735"/>
                  </a:lnTo>
                  <a:lnTo>
                    <a:pt x="712" y="1802"/>
                  </a:lnTo>
                  <a:lnTo>
                    <a:pt x="1357" y="1846"/>
                  </a:lnTo>
                  <a:lnTo>
                    <a:pt x="2648" y="1935"/>
                  </a:lnTo>
                  <a:lnTo>
                    <a:pt x="3337" y="2024"/>
                  </a:lnTo>
                  <a:lnTo>
                    <a:pt x="4004" y="2091"/>
                  </a:lnTo>
                  <a:lnTo>
                    <a:pt x="5361" y="2291"/>
                  </a:lnTo>
                  <a:lnTo>
                    <a:pt x="5406" y="2269"/>
                  </a:lnTo>
                  <a:lnTo>
                    <a:pt x="5428" y="2247"/>
                  </a:lnTo>
                  <a:lnTo>
                    <a:pt x="5495" y="1802"/>
                  </a:lnTo>
                  <a:lnTo>
                    <a:pt x="5472" y="1735"/>
                  </a:lnTo>
                  <a:lnTo>
                    <a:pt x="5428" y="1713"/>
                  </a:lnTo>
                  <a:lnTo>
                    <a:pt x="4205" y="1557"/>
                  </a:lnTo>
                  <a:lnTo>
                    <a:pt x="3003" y="1424"/>
                  </a:lnTo>
                  <a:lnTo>
                    <a:pt x="1780" y="1313"/>
                  </a:lnTo>
                  <a:lnTo>
                    <a:pt x="636" y="1250"/>
                  </a:lnTo>
                  <a:lnTo>
                    <a:pt x="636" y="1250"/>
                  </a:lnTo>
                  <a:lnTo>
                    <a:pt x="623" y="1135"/>
                  </a:lnTo>
                  <a:lnTo>
                    <a:pt x="601" y="957"/>
                  </a:lnTo>
                  <a:lnTo>
                    <a:pt x="557" y="801"/>
                  </a:lnTo>
                  <a:lnTo>
                    <a:pt x="512" y="645"/>
                  </a:lnTo>
                  <a:lnTo>
                    <a:pt x="446" y="467"/>
                  </a:lnTo>
                  <a:lnTo>
                    <a:pt x="357" y="334"/>
                  </a:lnTo>
                  <a:lnTo>
                    <a:pt x="156" y="22"/>
                  </a:lnTo>
                  <a:lnTo>
                    <a:pt x="1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05" name="Google Shape;705;p11"/>
            <p:cNvSpPr/>
            <p:nvPr/>
          </p:nvSpPr>
          <p:spPr>
            <a:xfrm>
              <a:off x="3158275" y="2608100"/>
              <a:ext cx="147375" cy="48950"/>
            </a:xfrm>
            <a:custGeom>
              <a:avLst/>
              <a:gdLst/>
              <a:ahLst/>
              <a:cxnLst/>
              <a:rect l="l" t="t" r="r" b="b"/>
              <a:pathLst>
                <a:path w="5895" h="1958" extrusionOk="0">
                  <a:moveTo>
                    <a:pt x="2691" y="0"/>
                  </a:moveTo>
                  <a:lnTo>
                    <a:pt x="2224" y="22"/>
                  </a:lnTo>
                  <a:lnTo>
                    <a:pt x="1735" y="67"/>
                  </a:lnTo>
                  <a:lnTo>
                    <a:pt x="1290" y="200"/>
                  </a:lnTo>
                  <a:lnTo>
                    <a:pt x="1045" y="267"/>
                  </a:lnTo>
                  <a:lnTo>
                    <a:pt x="823" y="356"/>
                  </a:lnTo>
                  <a:lnTo>
                    <a:pt x="623" y="445"/>
                  </a:lnTo>
                  <a:lnTo>
                    <a:pt x="423" y="578"/>
                  </a:lnTo>
                  <a:lnTo>
                    <a:pt x="222" y="690"/>
                  </a:lnTo>
                  <a:lnTo>
                    <a:pt x="22" y="845"/>
                  </a:lnTo>
                  <a:lnTo>
                    <a:pt x="0" y="868"/>
                  </a:lnTo>
                  <a:lnTo>
                    <a:pt x="0" y="890"/>
                  </a:lnTo>
                  <a:lnTo>
                    <a:pt x="22" y="934"/>
                  </a:lnTo>
                  <a:lnTo>
                    <a:pt x="67" y="957"/>
                  </a:lnTo>
                  <a:lnTo>
                    <a:pt x="111" y="957"/>
                  </a:lnTo>
                  <a:lnTo>
                    <a:pt x="289" y="823"/>
                  </a:lnTo>
                  <a:lnTo>
                    <a:pt x="489" y="690"/>
                  </a:lnTo>
                  <a:lnTo>
                    <a:pt x="667" y="578"/>
                  </a:lnTo>
                  <a:lnTo>
                    <a:pt x="867" y="489"/>
                  </a:lnTo>
                  <a:lnTo>
                    <a:pt x="1290" y="334"/>
                  </a:lnTo>
                  <a:lnTo>
                    <a:pt x="1735" y="223"/>
                  </a:lnTo>
                  <a:lnTo>
                    <a:pt x="2180" y="156"/>
                  </a:lnTo>
                  <a:lnTo>
                    <a:pt x="2625" y="134"/>
                  </a:lnTo>
                  <a:lnTo>
                    <a:pt x="3070" y="134"/>
                  </a:lnTo>
                  <a:lnTo>
                    <a:pt x="3514" y="200"/>
                  </a:lnTo>
                  <a:lnTo>
                    <a:pt x="3892" y="289"/>
                  </a:lnTo>
                  <a:lnTo>
                    <a:pt x="4248" y="423"/>
                  </a:lnTo>
                  <a:lnTo>
                    <a:pt x="4560" y="578"/>
                  </a:lnTo>
                  <a:lnTo>
                    <a:pt x="4871" y="779"/>
                  </a:lnTo>
                  <a:lnTo>
                    <a:pt x="5138" y="1001"/>
                  </a:lnTo>
                  <a:lnTo>
                    <a:pt x="5383" y="1268"/>
                  </a:lnTo>
                  <a:lnTo>
                    <a:pt x="5583" y="1579"/>
                  </a:lnTo>
                  <a:lnTo>
                    <a:pt x="5761" y="1913"/>
                  </a:lnTo>
                  <a:lnTo>
                    <a:pt x="5805" y="1957"/>
                  </a:lnTo>
                  <a:lnTo>
                    <a:pt x="5850" y="1957"/>
                  </a:lnTo>
                  <a:lnTo>
                    <a:pt x="5894" y="1935"/>
                  </a:lnTo>
                  <a:lnTo>
                    <a:pt x="5894" y="1913"/>
                  </a:lnTo>
                  <a:lnTo>
                    <a:pt x="5872" y="1891"/>
                  </a:lnTo>
                  <a:lnTo>
                    <a:pt x="5694" y="1535"/>
                  </a:lnTo>
                  <a:lnTo>
                    <a:pt x="5494" y="1223"/>
                  </a:lnTo>
                  <a:lnTo>
                    <a:pt x="5249" y="957"/>
                  </a:lnTo>
                  <a:lnTo>
                    <a:pt x="4982" y="712"/>
                  </a:lnTo>
                  <a:lnTo>
                    <a:pt x="4671" y="489"/>
                  </a:lnTo>
                  <a:lnTo>
                    <a:pt x="4360" y="334"/>
                  </a:lnTo>
                  <a:lnTo>
                    <a:pt x="4004" y="200"/>
                  </a:lnTo>
                  <a:lnTo>
                    <a:pt x="3626" y="89"/>
                  </a:lnTo>
                  <a:lnTo>
                    <a:pt x="3158" y="22"/>
                  </a:lnTo>
                  <a:lnTo>
                    <a:pt x="26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06" name="Google Shape;706;p11"/>
            <p:cNvSpPr/>
            <p:nvPr/>
          </p:nvSpPr>
          <p:spPr>
            <a:xfrm>
              <a:off x="3335100" y="2648675"/>
              <a:ext cx="11150" cy="6150"/>
            </a:xfrm>
            <a:custGeom>
              <a:avLst/>
              <a:gdLst/>
              <a:ahLst/>
              <a:cxnLst/>
              <a:rect l="l" t="t" r="r" b="b"/>
              <a:pathLst>
                <a:path w="446" h="246" extrusionOk="0">
                  <a:moveTo>
                    <a:pt x="356" y="1"/>
                  </a:moveTo>
                  <a:lnTo>
                    <a:pt x="22" y="134"/>
                  </a:lnTo>
                  <a:lnTo>
                    <a:pt x="0" y="134"/>
                  </a:lnTo>
                  <a:lnTo>
                    <a:pt x="0" y="157"/>
                  </a:lnTo>
                  <a:lnTo>
                    <a:pt x="0" y="223"/>
                  </a:lnTo>
                  <a:lnTo>
                    <a:pt x="45" y="245"/>
                  </a:lnTo>
                  <a:lnTo>
                    <a:pt x="89" y="245"/>
                  </a:lnTo>
                  <a:lnTo>
                    <a:pt x="401" y="134"/>
                  </a:lnTo>
                  <a:lnTo>
                    <a:pt x="423" y="112"/>
                  </a:lnTo>
                  <a:lnTo>
                    <a:pt x="445" y="90"/>
                  </a:lnTo>
                  <a:lnTo>
                    <a:pt x="445" y="45"/>
                  </a:lnTo>
                  <a:lnTo>
                    <a:pt x="4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07" name="Google Shape;707;p11"/>
            <p:cNvSpPr/>
            <p:nvPr/>
          </p:nvSpPr>
          <p:spPr>
            <a:xfrm>
              <a:off x="3337325" y="2667600"/>
              <a:ext cx="6700" cy="18375"/>
            </a:xfrm>
            <a:custGeom>
              <a:avLst/>
              <a:gdLst/>
              <a:ahLst/>
              <a:cxnLst/>
              <a:rect l="l" t="t" r="r" b="b"/>
              <a:pathLst>
                <a:path w="268" h="735" extrusionOk="0">
                  <a:moveTo>
                    <a:pt x="67" y="0"/>
                  </a:moveTo>
                  <a:lnTo>
                    <a:pt x="22" y="22"/>
                  </a:lnTo>
                  <a:lnTo>
                    <a:pt x="22" y="45"/>
                  </a:lnTo>
                  <a:lnTo>
                    <a:pt x="0" y="67"/>
                  </a:lnTo>
                  <a:lnTo>
                    <a:pt x="67" y="356"/>
                  </a:lnTo>
                  <a:lnTo>
                    <a:pt x="134" y="667"/>
                  </a:lnTo>
                  <a:lnTo>
                    <a:pt x="156" y="712"/>
                  </a:lnTo>
                  <a:lnTo>
                    <a:pt x="200" y="734"/>
                  </a:lnTo>
                  <a:lnTo>
                    <a:pt x="245" y="712"/>
                  </a:lnTo>
                  <a:lnTo>
                    <a:pt x="267" y="690"/>
                  </a:lnTo>
                  <a:lnTo>
                    <a:pt x="267" y="667"/>
                  </a:lnTo>
                  <a:lnTo>
                    <a:pt x="200" y="356"/>
                  </a:lnTo>
                  <a:lnTo>
                    <a:pt x="134" y="67"/>
                  </a:lnTo>
                  <a:lnTo>
                    <a:pt x="111" y="22"/>
                  </a:lnTo>
                  <a:lnTo>
                    <a:pt x="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08" name="Google Shape;708;p11"/>
            <p:cNvSpPr/>
            <p:nvPr/>
          </p:nvSpPr>
          <p:spPr>
            <a:xfrm>
              <a:off x="3317850" y="2652025"/>
              <a:ext cx="52850" cy="18925"/>
            </a:xfrm>
            <a:custGeom>
              <a:avLst/>
              <a:gdLst/>
              <a:ahLst/>
              <a:cxnLst/>
              <a:rect l="l" t="t" r="r" b="b"/>
              <a:pathLst>
                <a:path w="2114" h="757" extrusionOk="0">
                  <a:moveTo>
                    <a:pt x="712" y="0"/>
                  </a:moveTo>
                  <a:lnTo>
                    <a:pt x="357" y="156"/>
                  </a:lnTo>
                  <a:lnTo>
                    <a:pt x="179" y="245"/>
                  </a:lnTo>
                  <a:lnTo>
                    <a:pt x="23" y="334"/>
                  </a:lnTo>
                  <a:lnTo>
                    <a:pt x="1" y="356"/>
                  </a:lnTo>
                  <a:lnTo>
                    <a:pt x="1" y="378"/>
                  </a:lnTo>
                  <a:lnTo>
                    <a:pt x="23" y="423"/>
                  </a:lnTo>
                  <a:lnTo>
                    <a:pt x="67" y="467"/>
                  </a:lnTo>
                  <a:lnTo>
                    <a:pt x="112" y="445"/>
                  </a:lnTo>
                  <a:lnTo>
                    <a:pt x="268" y="356"/>
                  </a:lnTo>
                  <a:lnTo>
                    <a:pt x="446" y="267"/>
                  </a:lnTo>
                  <a:lnTo>
                    <a:pt x="703" y="155"/>
                  </a:lnTo>
                  <a:lnTo>
                    <a:pt x="703" y="155"/>
                  </a:lnTo>
                  <a:lnTo>
                    <a:pt x="779" y="690"/>
                  </a:lnTo>
                  <a:lnTo>
                    <a:pt x="801" y="712"/>
                  </a:lnTo>
                  <a:lnTo>
                    <a:pt x="824" y="734"/>
                  </a:lnTo>
                  <a:lnTo>
                    <a:pt x="890" y="757"/>
                  </a:lnTo>
                  <a:lnTo>
                    <a:pt x="1180" y="712"/>
                  </a:lnTo>
                  <a:lnTo>
                    <a:pt x="1469" y="690"/>
                  </a:lnTo>
                  <a:lnTo>
                    <a:pt x="1758" y="668"/>
                  </a:lnTo>
                  <a:lnTo>
                    <a:pt x="2069" y="690"/>
                  </a:lnTo>
                  <a:lnTo>
                    <a:pt x="2091" y="690"/>
                  </a:lnTo>
                  <a:lnTo>
                    <a:pt x="2114" y="668"/>
                  </a:lnTo>
                  <a:lnTo>
                    <a:pt x="2114" y="623"/>
                  </a:lnTo>
                  <a:lnTo>
                    <a:pt x="2091" y="579"/>
                  </a:lnTo>
                  <a:lnTo>
                    <a:pt x="2025" y="556"/>
                  </a:lnTo>
                  <a:lnTo>
                    <a:pt x="1424" y="556"/>
                  </a:lnTo>
                  <a:lnTo>
                    <a:pt x="1135" y="579"/>
                  </a:lnTo>
                  <a:lnTo>
                    <a:pt x="902" y="612"/>
                  </a:lnTo>
                  <a:lnTo>
                    <a:pt x="902" y="612"/>
                  </a:lnTo>
                  <a:lnTo>
                    <a:pt x="824" y="67"/>
                  </a:lnTo>
                  <a:lnTo>
                    <a:pt x="801" y="23"/>
                  </a:lnTo>
                  <a:lnTo>
                    <a:pt x="7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09" name="Google Shape;709;p11"/>
            <p:cNvSpPr/>
            <p:nvPr/>
          </p:nvSpPr>
          <p:spPr>
            <a:xfrm>
              <a:off x="3313400" y="2660350"/>
              <a:ext cx="11150" cy="47850"/>
            </a:xfrm>
            <a:custGeom>
              <a:avLst/>
              <a:gdLst/>
              <a:ahLst/>
              <a:cxnLst/>
              <a:rect l="l" t="t" r="r" b="b"/>
              <a:pathLst>
                <a:path w="446" h="1914" extrusionOk="0">
                  <a:moveTo>
                    <a:pt x="223" y="1"/>
                  </a:moveTo>
                  <a:lnTo>
                    <a:pt x="23" y="68"/>
                  </a:lnTo>
                  <a:lnTo>
                    <a:pt x="1" y="90"/>
                  </a:lnTo>
                  <a:lnTo>
                    <a:pt x="1" y="112"/>
                  </a:lnTo>
                  <a:lnTo>
                    <a:pt x="1" y="157"/>
                  </a:lnTo>
                  <a:lnTo>
                    <a:pt x="45" y="201"/>
                  </a:lnTo>
                  <a:lnTo>
                    <a:pt x="90" y="201"/>
                  </a:lnTo>
                  <a:lnTo>
                    <a:pt x="179" y="157"/>
                  </a:lnTo>
                  <a:lnTo>
                    <a:pt x="179" y="490"/>
                  </a:lnTo>
                  <a:lnTo>
                    <a:pt x="223" y="957"/>
                  </a:lnTo>
                  <a:lnTo>
                    <a:pt x="312" y="1847"/>
                  </a:lnTo>
                  <a:lnTo>
                    <a:pt x="334" y="1892"/>
                  </a:lnTo>
                  <a:lnTo>
                    <a:pt x="379" y="1914"/>
                  </a:lnTo>
                  <a:lnTo>
                    <a:pt x="423" y="1914"/>
                  </a:lnTo>
                  <a:lnTo>
                    <a:pt x="446" y="1892"/>
                  </a:lnTo>
                  <a:lnTo>
                    <a:pt x="446" y="1847"/>
                  </a:lnTo>
                  <a:lnTo>
                    <a:pt x="357" y="957"/>
                  </a:lnTo>
                  <a:lnTo>
                    <a:pt x="312" y="512"/>
                  </a:lnTo>
                  <a:lnTo>
                    <a:pt x="312" y="68"/>
                  </a:lnTo>
                  <a:lnTo>
                    <a:pt x="312" y="45"/>
                  </a:lnTo>
                  <a:lnTo>
                    <a:pt x="290" y="23"/>
                  </a:lnTo>
                  <a:lnTo>
                    <a:pt x="2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10" name="Google Shape;710;p11"/>
            <p:cNvSpPr/>
            <p:nvPr/>
          </p:nvSpPr>
          <p:spPr>
            <a:xfrm>
              <a:off x="3238325" y="2637000"/>
              <a:ext cx="41175" cy="17275"/>
            </a:xfrm>
            <a:custGeom>
              <a:avLst/>
              <a:gdLst/>
              <a:ahLst/>
              <a:cxnLst/>
              <a:rect l="l" t="t" r="r" b="b"/>
              <a:pathLst>
                <a:path w="1647" h="691" extrusionOk="0">
                  <a:moveTo>
                    <a:pt x="45" y="1"/>
                  </a:moveTo>
                  <a:lnTo>
                    <a:pt x="23" y="23"/>
                  </a:lnTo>
                  <a:lnTo>
                    <a:pt x="1" y="23"/>
                  </a:lnTo>
                  <a:lnTo>
                    <a:pt x="1" y="67"/>
                  </a:lnTo>
                  <a:lnTo>
                    <a:pt x="23" y="112"/>
                  </a:lnTo>
                  <a:lnTo>
                    <a:pt x="68" y="134"/>
                  </a:lnTo>
                  <a:lnTo>
                    <a:pt x="268" y="134"/>
                  </a:lnTo>
                  <a:lnTo>
                    <a:pt x="468" y="179"/>
                  </a:lnTo>
                  <a:lnTo>
                    <a:pt x="668" y="223"/>
                  </a:lnTo>
                  <a:lnTo>
                    <a:pt x="846" y="290"/>
                  </a:lnTo>
                  <a:lnTo>
                    <a:pt x="1024" y="379"/>
                  </a:lnTo>
                  <a:lnTo>
                    <a:pt x="1202" y="468"/>
                  </a:lnTo>
                  <a:lnTo>
                    <a:pt x="1536" y="668"/>
                  </a:lnTo>
                  <a:lnTo>
                    <a:pt x="1602" y="690"/>
                  </a:lnTo>
                  <a:lnTo>
                    <a:pt x="1647" y="668"/>
                  </a:lnTo>
                  <a:lnTo>
                    <a:pt x="1647" y="624"/>
                  </a:lnTo>
                  <a:lnTo>
                    <a:pt x="1625" y="579"/>
                  </a:lnTo>
                  <a:lnTo>
                    <a:pt x="1247" y="357"/>
                  </a:lnTo>
                  <a:lnTo>
                    <a:pt x="1069" y="245"/>
                  </a:lnTo>
                  <a:lnTo>
                    <a:pt x="868" y="179"/>
                  </a:lnTo>
                  <a:lnTo>
                    <a:pt x="668" y="90"/>
                  </a:lnTo>
                  <a:lnTo>
                    <a:pt x="468" y="45"/>
                  </a:lnTo>
                  <a:lnTo>
                    <a:pt x="268"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11" name="Google Shape;711;p11"/>
            <p:cNvSpPr/>
            <p:nvPr/>
          </p:nvSpPr>
          <p:spPr>
            <a:xfrm>
              <a:off x="3284500" y="2657025"/>
              <a:ext cx="7250" cy="7250"/>
            </a:xfrm>
            <a:custGeom>
              <a:avLst/>
              <a:gdLst/>
              <a:ahLst/>
              <a:cxnLst/>
              <a:rect l="l" t="t" r="r" b="b"/>
              <a:pathLst>
                <a:path w="290" h="290" extrusionOk="0">
                  <a:moveTo>
                    <a:pt x="45" y="0"/>
                  </a:moveTo>
                  <a:lnTo>
                    <a:pt x="0" y="23"/>
                  </a:lnTo>
                  <a:lnTo>
                    <a:pt x="0" y="67"/>
                  </a:lnTo>
                  <a:lnTo>
                    <a:pt x="22" y="112"/>
                  </a:lnTo>
                  <a:lnTo>
                    <a:pt x="178" y="267"/>
                  </a:lnTo>
                  <a:lnTo>
                    <a:pt x="223" y="290"/>
                  </a:lnTo>
                  <a:lnTo>
                    <a:pt x="267" y="267"/>
                  </a:lnTo>
                  <a:lnTo>
                    <a:pt x="289" y="223"/>
                  </a:lnTo>
                  <a:lnTo>
                    <a:pt x="245" y="178"/>
                  </a:lnTo>
                  <a:lnTo>
                    <a:pt x="89"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12" name="Google Shape;712;p11"/>
            <p:cNvSpPr/>
            <p:nvPr/>
          </p:nvSpPr>
          <p:spPr>
            <a:xfrm>
              <a:off x="3275600" y="2575275"/>
              <a:ext cx="10025" cy="8375"/>
            </a:xfrm>
            <a:custGeom>
              <a:avLst/>
              <a:gdLst/>
              <a:ahLst/>
              <a:cxnLst/>
              <a:rect l="l" t="t" r="r" b="b"/>
              <a:pathLst>
                <a:path w="401" h="335" extrusionOk="0">
                  <a:moveTo>
                    <a:pt x="45" y="1"/>
                  </a:moveTo>
                  <a:lnTo>
                    <a:pt x="22" y="23"/>
                  </a:lnTo>
                  <a:lnTo>
                    <a:pt x="0" y="67"/>
                  </a:lnTo>
                  <a:lnTo>
                    <a:pt x="22" y="112"/>
                  </a:lnTo>
                  <a:lnTo>
                    <a:pt x="312" y="312"/>
                  </a:lnTo>
                  <a:lnTo>
                    <a:pt x="356" y="334"/>
                  </a:lnTo>
                  <a:lnTo>
                    <a:pt x="401" y="312"/>
                  </a:lnTo>
                  <a:lnTo>
                    <a:pt x="401" y="268"/>
                  </a:lnTo>
                  <a:lnTo>
                    <a:pt x="378" y="223"/>
                  </a:lnTo>
                  <a:lnTo>
                    <a:pt x="111"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13" name="Google Shape;713;p11"/>
            <p:cNvSpPr/>
            <p:nvPr/>
          </p:nvSpPr>
          <p:spPr>
            <a:xfrm>
              <a:off x="3232225" y="2652575"/>
              <a:ext cx="50625" cy="13925"/>
            </a:xfrm>
            <a:custGeom>
              <a:avLst/>
              <a:gdLst/>
              <a:ahLst/>
              <a:cxnLst/>
              <a:rect l="l" t="t" r="r" b="b"/>
              <a:pathLst>
                <a:path w="2025" h="557" extrusionOk="0">
                  <a:moveTo>
                    <a:pt x="45" y="1"/>
                  </a:moveTo>
                  <a:lnTo>
                    <a:pt x="23" y="23"/>
                  </a:lnTo>
                  <a:lnTo>
                    <a:pt x="0" y="23"/>
                  </a:lnTo>
                  <a:lnTo>
                    <a:pt x="0" y="67"/>
                  </a:lnTo>
                  <a:lnTo>
                    <a:pt x="23" y="112"/>
                  </a:lnTo>
                  <a:lnTo>
                    <a:pt x="67" y="134"/>
                  </a:lnTo>
                  <a:lnTo>
                    <a:pt x="556" y="201"/>
                  </a:lnTo>
                  <a:lnTo>
                    <a:pt x="1023" y="290"/>
                  </a:lnTo>
                  <a:lnTo>
                    <a:pt x="1491" y="401"/>
                  </a:lnTo>
                  <a:lnTo>
                    <a:pt x="1713" y="468"/>
                  </a:lnTo>
                  <a:lnTo>
                    <a:pt x="1935" y="557"/>
                  </a:lnTo>
                  <a:lnTo>
                    <a:pt x="2002" y="557"/>
                  </a:lnTo>
                  <a:lnTo>
                    <a:pt x="2024" y="534"/>
                  </a:lnTo>
                  <a:lnTo>
                    <a:pt x="2024" y="490"/>
                  </a:lnTo>
                  <a:lnTo>
                    <a:pt x="1980" y="445"/>
                  </a:lnTo>
                  <a:lnTo>
                    <a:pt x="1757" y="356"/>
                  </a:lnTo>
                  <a:lnTo>
                    <a:pt x="1513" y="267"/>
                  </a:lnTo>
                  <a:lnTo>
                    <a:pt x="1023" y="156"/>
                  </a:lnTo>
                  <a:lnTo>
                    <a:pt x="534" y="67"/>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14" name="Google Shape;714;p11"/>
            <p:cNvSpPr/>
            <p:nvPr/>
          </p:nvSpPr>
          <p:spPr>
            <a:xfrm>
              <a:off x="3342875" y="2696500"/>
              <a:ext cx="6150" cy="15600"/>
            </a:xfrm>
            <a:custGeom>
              <a:avLst/>
              <a:gdLst/>
              <a:ahLst/>
              <a:cxnLst/>
              <a:rect l="l" t="t" r="r" b="b"/>
              <a:pathLst>
                <a:path w="246" h="624" extrusionOk="0">
                  <a:moveTo>
                    <a:pt x="67" y="1"/>
                  </a:moveTo>
                  <a:lnTo>
                    <a:pt x="23" y="23"/>
                  </a:lnTo>
                  <a:lnTo>
                    <a:pt x="1" y="45"/>
                  </a:lnTo>
                  <a:lnTo>
                    <a:pt x="1" y="67"/>
                  </a:lnTo>
                  <a:lnTo>
                    <a:pt x="112" y="557"/>
                  </a:lnTo>
                  <a:lnTo>
                    <a:pt x="134" y="601"/>
                  </a:lnTo>
                  <a:lnTo>
                    <a:pt x="179" y="623"/>
                  </a:lnTo>
                  <a:lnTo>
                    <a:pt x="223" y="601"/>
                  </a:lnTo>
                  <a:lnTo>
                    <a:pt x="245" y="579"/>
                  </a:lnTo>
                  <a:lnTo>
                    <a:pt x="245" y="557"/>
                  </a:lnTo>
                  <a:lnTo>
                    <a:pt x="156" y="67"/>
                  </a:lnTo>
                  <a:lnTo>
                    <a:pt x="112" y="23"/>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15" name="Google Shape;715;p11"/>
            <p:cNvSpPr/>
            <p:nvPr/>
          </p:nvSpPr>
          <p:spPr>
            <a:xfrm>
              <a:off x="3297275" y="2689825"/>
              <a:ext cx="26175" cy="15050"/>
            </a:xfrm>
            <a:custGeom>
              <a:avLst/>
              <a:gdLst/>
              <a:ahLst/>
              <a:cxnLst/>
              <a:rect l="l" t="t" r="r" b="b"/>
              <a:pathLst>
                <a:path w="1047" h="602" extrusionOk="0">
                  <a:moveTo>
                    <a:pt x="90" y="1"/>
                  </a:moveTo>
                  <a:lnTo>
                    <a:pt x="67" y="45"/>
                  </a:lnTo>
                  <a:lnTo>
                    <a:pt x="1" y="535"/>
                  </a:lnTo>
                  <a:lnTo>
                    <a:pt x="1" y="579"/>
                  </a:lnTo>
                  <a:lnTo>
                    <a:pt x="45" y="601"/>
                  </a:lnTo>
                  <a:lnTo>
                    <a:pt x="112" y="601"/>
                  </a:lnTo>
                  <a:lnTo>
                    <a:pt x="112" y="579"/>
                  </a:lnTo>
                  <a:lnTo>
                    <a:pt x="134" y="557"/>
                  </a:lnTo>
                  <a:lnTo>
                    <a:pt x="193" y="147"/>
                  </a:lnTo>
                  <a:lnTo>
                    <a:pt x="193" y="147"/>
                  </a:lnTo>
                  <a:lnTo>
                    <a:pt x="334" y="179"/>
                  </a:lnTo>
                  <a:lnTo>
                    <a:pt x="557" y="201"/>
                  </a:lnTo>
                  <a:lnTo>
                    <a:pt x="979" y="245"/>
                  </a:lnTo>
                  <a:lnTo>
                    <a:pt x="1024" y="245"/>
                  </a:lnTo>
                  <a:lnTo>
                    <a:pt x="1046" y="201"/>
                  </a:lnTo>
                  <a:lnTo>
                    <a:pt x="1024" y="156"/>
                  </a:lnTo>
                  <a:lnTo>
                    <a:pt x="979" y="134"/>
                  </a:lnTo>
                  <a:lnTo>
                    <a:pt x="557" y="68"/>
                  </a:lnTo>
                  <a:lnTo>
                    <a:pt x="334" y="45"/>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16" name="Google Shape;716;p11"/>
            <p:cNvSpPr/>
            <p:nvPr/>
          </p:nvSpPr>
          <p:spPr>
            <a:xfrm>
              <a:off x="3300625" y="2678700"/>
              <a:ext cx="21700" cy="6150"/>
            </a:xfrm>
            <a:custGeom>
              <a:avLst/>
              <a:gdLst/>
              <a:ahLst/>
              <a:cxnLst/>
              <a:rect l="l" t="t" r="r" b="b"/>
              <a:pathLst>
                <a:path w="868" h="246" extrusionOk="0">
                  <a:moveTo>
                    <a:pt x="22" y="1"/>
                  </a:moveTo>
                  <a:lnTo>
                    <a:pt x="0" y="45"/>
                  </a:lnTo>
                  <a:lnTo>
                    <a:pt x="0" y="90"/>
                  </a:lnTo>
                  <a:lnTo>
                    <a:pt x="67" y="134"/>
                  </a:lnTo>
                  <a:lnTo>
                    <a:pt x="801" y="246"/>
                  </a:lnTo>
                  <a:lnTo>
                    <a:pt x="868" y="223"/>
                  </a:lnTo>
                  <a:lnTo>
                    <a:pt x="868" y="179"/>
                  </a:lnTo>
                  <a:lnTo>
                    <a:pt x="868" y="134"/>
                  </a:lnTo>
                  <a:lnTo>
                    <a:pt x="823" y="112"/>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17" name="Google Shape;717;p11"/>
            <p:cNvSpPr/>
            <p:nvPr/>
          </p:nvSpPr>
          <p:spPr>
            <a:xfrm>
              <a:off x="3327875" y="2580850"/>
              <a:ext cx="27250" cy="9475"/>
            </a:xfrm>
            <a:custGeom>
              <a:avLst/>
              <a:gdLst/>
              <a:ahLst/>
              <a:cxnLst/>
              <a:rect l="l" t="t" r="r" b="b"/>
              <a:pathLst>
                <a:path w="1090" h="379" extrusionOk="0">
                  <a:moveTo>
                    <a:pt x="979" y="0"/>
                  </a:moveTo>
                  <a:lnTo>
                    <a:pt x="734" y="45"/>
                  </a:lnTo>
                  <a:lnTo>
                    <a:pt x="512" y="89"/>
                  </a:lnTo>
                  <a:lnTo>
                    <a:pt x="45" y="245"/>
                  </a:lnTo>
                  <a:lnTo>
                    <a:pt x="22" y="267"/>
                  </a:lnTo>
                  <a:lnTo>
                    <a:pt x="0" y="289"/>
                  </a:lnTo>
                  <a:lnTo>
                    <a:pt x="0" y="334"/>
                  </a:lnTo>
                  <a:lnTo>
                    <a:pt x="45" y="378"/>
                  </a:lnTo>
                  <a:lnTo>
                    <a:pt x="89" y="378"/>
                  </a:lnTo>
                  <a:lnTo>
                    <a:pt x="556" y="223"/>
                  </a:lnTo>
                  <a:lnTo>
                    <a:pt x="801" y="156"/>
                  </a:lnTo>
                  <a:lnTo>
                    <a:pt x="1045" y="111"/>
                  </a:lnTo>
                  <a:lnTo>
                    <a:pt x="1068" y="111"/>
                  </a:lnTo>
                  <a:lnTo>
                    <a:pt x="1090" y="89"/>
                  </a:lnTo>
                  <a:lnTo>
                    <a:pt x="1068" y="45"/>
                  </a:lnTo>
                  <a:lnTo>
                    <a:pt x="10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18" name="Google Shape;718;p11"/>
            <p:cNvSpPr/>
            <p:nvPr/>
          </p:nvSpPr>
          <p:spPr>
            <a:xfrm>
              <a:off x="3271700" y="2490750"/>
              <a:ext cx="8925" cy="5600"/>
            </a:xfrm>
            <a:custGeom>
              <a:avLst/>
              <a:gdLst/>
              <a:ahLst/>
              <a:cxnLst/>
              <a:rect l="l" t="t" r="r" b="b"/>
              <a:pathLst>
                <a:path w="357" h="224" extrusionOk="0">
                  <a:moveTo>
                    <a:pt x="23" y="1"/>
                  </a:moveTo>
                  <a:lnTo>
                    <a:pt x="1" y="45"/>
                  </a:lnTo>
                  <a:lnTo>
                    <a:pt x="23" y="90"/>
                  </a:lnTo>
                  <a:lnTo>
                    <a:pt x="67" y="134"/>
                  </a:lnTo>
                  <a:lnTo>
                    <a:pt x="267" y="223"/>
                  </a:lnTo>
                  <a:lnTo>
                    <a:pt x="334" y="223"/>
                  </a:lnTo>
                  <a:lnTo>
                    <a:pt x="356" y="201"/>
                  </a:lnTo>
                  <a:lnTo>
                    <a:pt x="356" y="134"/>
                  </a:lnTo>
                  <a:lnTo>
                    <a:pt x="312" y="112"/>
                  </a:lnTo>
                  <a:lnTo>
                    <a:pt x="201" y="45"/>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19" name="Google Shape;719;p11"/>
            <p:cNvSpPr/>
            <p:nvPr/>
          </p:nvSpPr>
          <p:spPr>
            <a:xfrm>
              <a:off x="3406275" y="2551925"/>
              <a:ext cx="14475" cy="10025"/>
            </a:xfrm>
            <a:custGeom>
              <a:avLst/>
              <a:gdLst/>
              <a:ahLst/>
              <a:cxnLst/>
              <a:rect l="l" t="t" r="r" b="b"/>
              <a:pathLst>
                <a:path w="579" h="401" extrusionOk="0">
                  <a:moveTo>
                    <a:pt x="23" y="1"/>
                  </a:moveTo>
                  <a:lnTo>
                    <a:pt x="0" y="45"/>
                  </a:lnTo>
                  <a:lnTo>
                    <a:pt x="0" y="90"/>
                  </a:lnTo>
                  <a:lnTo>
                    <a:pt x="45" y="112"/>
                  </a:lnTo>
                  <a:lnTo>
                    <a:pt x="267" y="245"/>
                  </a:lnTo>
                  <a:lnTo>
                    <a:pt x="490" y="379"/>
                  </a:lnTo>
                  <a:lnTo>
                    <a:pt x="534" y="401"/>
                  </a:lnTo>
                  <a:lnTo>
                    <a:pt x="579" y="379"/>
                  </a:lnTo>
                  <a:lnTo>
                    <a:pt x="579" y="334"/>
                  </a:lnTo>
                  <a:lnTo>
                    <a:pt x="556" y="290"/>
                  </a:lnTo>
                  <a:lnTo>
                    <a:pt x="334" y="134"/>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20" name="Google Shape;720;p11"/>
            <p:cNvSpPr/>
            <p:nvPr/>
          </p:nvSpPr>
          <p:spPr>
            <a:xfrm>
              <a:off x="3376800" y="2667025"/>
              <a:ext cx="11150" cy="3925"/>
            </a:xfrm>
            <a:custGeom>
              <a:avLst/>
              <a:gdLst/>
              <a:ahLst/>
              <a:cxnLst/>
              <a:rect l="l" t="t" r="r" b="b"/>
              <a:pathLst>
                <a:path w="446" h="157" extrusionOk="0">
                  <a:moveTo>
                    <a:pt x="0" y="1"/>
                  </a:moveTo>
                  <a:lnTo>
                    <a:pt x="0" y="45"/>
                  </a:lnTo>
                  <a:lnTo>
                    <a:pt x="23" y="90"/>
                  </a:lnTo>
                  <a:lnTo>
                    <a:pt x="67" y="112"/>
                  </a:lnTo>
                  <a:lnTo>
                    <a:pt x="379" y="157"/>
                  </a:lnTo>
                  <a:lnTo>
                    <a:pt x="423" y="134"/>
                  </a:lnTo>
                  <a:lnTo>
                    <a:pt x="445" y="90"/>
                  </a:lnTo>
                  <a:lnTo>
                    <a:pt x="423" y="45"/>
                  </a:lnTo>
                  <a:lnTo>
                    <a:pt x="379"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1"/>
                                        </p:tgtEl>
                                        <p:attrNameLst>
                                          <p:attrName>style.visibility</p:attrName>
                                        </p:attrNameLst>
                                      </p:cBhvr>
                                      <p:to>
                                        <p:strVal val="visible"/>
                                      </p:to>
                                    </p:set>
                                    <p:animEffect transition="in" filter="fade">
                                      <p:cBhvr>
                                        <p:cTn id="7" dur="500"/>
                                        <p:tgtEl>
                                          <p:spTgt spid="6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2"/>
                                        </p:tgtEl>
                                        <p:attrNameLst>
                                          <p:attrName>style.visibility</p:attrName>
                                        </p:attrNameLst>
                                      </p:cBhvr>
                                      <p:to>
                                        <p:strVal val="visible"/>
                                      </p:to>
                                    </p:set>
                                    <p:animEffect transition="in" filter="fade">
                                      <p:cBhvr>
                                        <p:cTn id="12" dur="500"/>
                                        <p:tgtEl>
                                          <p:spTgt spid="6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3"/>
                                        </p:tgtEl>
                                        <p:attrNameLst>
                                          <p:attrName>style.visibility</p:attrName>
                                        </p:attrNameLst>
                                      </p:cBhvr>
                                      <p:to>
                                        <p:strVal val="visible"/>
                                      </p:to>
                                    </p:set>
                                    <p:animEffect transition="in" filter="fade">
                                      <p:cBhvr>
                                        <p:cTn id="17" dur="500"/>
                                        <p:tgtEl>
                                          <p:spTgt spid="6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4"/>
                                        </p:tgtEl>
                                        <p:attrNameLst>
                                          <p:attrName>style.visibility</p:attrName>
                                        </p:attrNameLst>
                                      </p:cBhvr>
                                      <p:to>
                                        <p:strVal val="visible"/>
                                      </p:to>
                                    </p:set>
                                    <p:animEffect transition="in" filter="fade">
                                      <p:cBhvr>
                                        <p:cTn id="22" dur="500"/>
                                        <p:tgtEl>
                                          <p:spTgt spid="6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5"/>
                                        </p:tgtEl>
                                        <p:attrNameLst>
                                          <p:attrName>style.visibility</p:attrName>
                                        </p:attrNameLst>
                                      </p:cBhvr>
                                      <p:to>
                                        <p:strVal val="visible"/>
                                      </p:to>
                                    </p:set>
                                    <p:animEffect transition="in" filter="fade">
                                      <p:cBhvr>
                                        <p:cTn id="27" dur="500"/>
                                        <p:tgtEl>
                                          <p:spTgt spid="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727"/>
        <p:cNvGrpSpPr/>
        <p:nvPr/>
      </p:nvGrpSpPr>
      <p:grpSpPr>
        <a:xfrm>
          <a:off x="0" y="0"/>
          <a:ext cx="0" cy="0"/>
          <a:chOff x="0" y="0"/>
          <a:chExt cx="0" cy="0"/>
        </a:xfrm>
      </p:grpSpPr>
      <p:sp>
        <p:nvSpPr>
          <p:cNvPr id="728" name="Google Shape;728;p12"/>
          <p:cNvSpPr/>
          <p:nvPr/>
        </p:nvSpPr>
        <p:spPr>
          <a:xfrm>
            <a:off x="480251" y="1745551"/>
            <a:ext cx="8148917"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1" u="none" strike="noStrike" cap="none">
                <a:solidFill>
                  <a:srgbClr val="000000"/>
                </a:solidFill>
                <a:latin typeface="Cambria" panose="02040503050406030204" pitchFamily="18" charset="0"/>
                <a:ea typeface="Cambria" panose="02040503050406030204" pitchFamily="18" charset="0"/>
                <a:cs typeface="Times New Roman"/>
                <a:sym typeface="Times New Roman"/>
              </a:rPr>
              <a:t>“Leo lên đỉnh núi không phải để cắm cờ mà là để vượt qua thách thức, tận hưởng bầu không khí và ngắm nhìn quang cảnh rộng lớn xung quanh. Leo lên đỉnh cao là để các em có thể nhìn ngắm thế giới chứ không phải để thế giới nhận ra các em. Hãy đến Paris để tận hưởng cảm giác đắm chìm trong Paris chứ không phải lướt qua đó để ghi Paris vào danh sách các địa điểm các em đã đi qua và tự hào mình là con người từng trải.</a:t>
            </a:r>
            <a:endParaRPr sz="2400" b="0" i="1" u="none" strike="noStrike" cap="none">
              <a:solidFill>
                <a:srgbClr val="000000"/>
              </a:solidFill>
              <a:latin typeface="Cambria" panose="02040503050406030204" pitchFamily="18" charset="0"/>
              <a:ea typeface="Cambria" panose="02040503050406030204" pitchFamily="18" charset="0"/>
              <a:cs typeface="Times New Roman"/>
              <a:sym typeface="Times New Roman"/>
            </a:endParaRPr>
          </a:p>
        </p:txBody>
      </p:sp>
      <p:sp>
        <p:nvSpPr>
          <p:cNvPr id="729" name="Google Shape;729;p12"/>
          <p:cNvSpPr/>
          <p:nvPr/>
        </p:nvSpPr>
        <p:spPr>
          <a:xfrm>
            <a:off x="369242" y="281327"/>
            <a:ext cx="8259926"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Ví</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dụ</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Đề</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đoạn</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văn</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NLXH </a:t>
            </a:r>
            <a:r>
              <a:rPr lang="en-US" sz="2400" b="1" i="1" u="none" strike="noStrike" cap="none" dirty="0" smtClean="0">
                <a:solidFill>
                  <a:srgbClr val="AB3C4B"/>
                </a:solidFill>
                <a:latin typeface="Cambria" panose="02040503050406030204" pitchFamily="18" charset="0"/>
                <a:ea typeface="Cambria" panose="02040503050406030204" pitchFamily="18" charset="0"/>
                <a:cs typeface="Times New Roman"/>
                <a:sym typeface="Times New Roman"/>
              </a:rPr>
              <a:t>7-10 </a:t>
            </a:r>
            <a:r>
              <a:rPr lang="en-US" sz="2400" b="1" i="1" u="none" strike="noStrike" cap="none" dirty="0" err="1" smtClean="0">
                <a:solidFill>
                  <a:srgbClr val="AB3C4B"/>
                </a:solidFill>
                <a:latin typeface="Cambria" panose="02040503050406030204" pitchFamily="18" charset="0"/>
                <a:ea typeface="Cambria" panose="02040503050406030204" pitchFamily="18" charset="0"/>
                <a:cs typeface="Times New Roman"/>
                <a:sym typeface="Times New Roman"/>
              </a:rPr>
              <a:t>câu</a:t>
            </a:r>
            <a:r>
              <a:rPr lang="en-US" sz="2400" b="1" i="1" u="none" strike="noStrike" cap="none" dirty="0" smtClean="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smtClean="0">
                <a:solidFill>
                  <a:srgbClr val="AB3C4B"/>
                </a:solidFill>
                <a:latin typeface="Cambria" panose="02040503050406030204" pitchFamily="18" charset="0"/>
                <a:ea typeface="Cambria" panose="02040503050406030204" pitchFamily="18" charset="0"/>
                <a:cs typeface="Times New Roman"/>
                <a:sym typeface="Times New Roman"/>
              </a:rPr>
              <a:t>được</a:t>
            </a:r>
            <a:r>
              <a:rPr lang="en-US" sz="2400" b="1" i="1" u="none" strike="noStrike" cap="none" dirty="0" smtClean="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trích</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từ</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Bài</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phát</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biểu</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tại</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buổi</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lễ</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tốt</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nghiệp</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trường</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trung</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học</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Wellesley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của</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thầy</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Hiệu</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trưởng</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David McCullough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của</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đề</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đọc</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hiểu</a:t>
            </a:r>
            <a:r>
              <a:rPr lang="en-US" sz="24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endParaRPr sz="2400" b="0"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endParaRPr>
          </a:p>
        </p:txBody>
      </p:sp>
      <p:grpSp>
        <p:nvGrpSpPr>
          <p:cNvPr id="730" name="Google Shape;730;p12"/>
          <p:cNvGrpSpPr/>
          <p:nvPr/>
        </p:nvGrpSpPr>
        <p:grpSpPr>
          <a:xfrm>
            <a:off x="8220084" y="4240904"/>
            <a:ext cx="670343" cy="707932"/>
            <a:chOff x="5858315" y="1224583"/>
            <a:chExt cx="1671331" cy="1765052"/>
          </a:xfrm>
        </p:grpSpPr>
        <p:sp>
          <p:nvSpPr>
            <p:cNvPr id="731" name="Google Shape;731;p12"/>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32" name="Google Shape;732;p12"/>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33" name="Google Shape;733;p12"/>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34" name="Google Shape;734;p12"/>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35" name="Google Shape;735;p12"/>
            <p:cNvSpPr/>
            <p:nvPr/>
          </p:nvSpPr>
          <p:spPr>
            <a:xfrm rot="2192941">
              <a:off x="6218846" y="1507590"/>
              <a:ext cx="998651"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36" name="Google Shape;736;p12"/>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37" name="Google Shape;737;p12"/>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38" name="Google Shape;738;p12"/>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39" name="Google Shape;739;p12"/>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40" name="Google Shape;740;p12"/>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41" name="Google Shape;741;p12"/>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42" name="Google Shape;742;p12"/>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43" name="Google Shape;743;p12"/>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44" name="Google Shape;744;p12"/>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45" name="Google Shape;745;p12"/>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46" name="Google Shape;746;p12"/>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47" name="Google Shape;747;p12"/>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48" name="Google Shape;748;p12"/>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49" name="Google Shape;749;p12"/>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50" name="Google Shape;750;p12"/>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51" name="Google Shape;751;p12"/>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52" name="Google Shape;752;p12"/>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53" name="Google Shape;753;p12"/>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54" name="Google Shape;754;p12"/>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55" name="Google Shape;755;p12"/>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56" name="Google Shape;756;p12"/>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57" name="Google Shape;757;p12"/>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58" name="Google Shape;758;p12"/>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59" name="Google Shape;759;p12"/>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60" name="Google Shape;760;p12"/>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61" name="Google Shape;761;p12"/>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62" name="Google Shape;762;p12"/>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63" name="Google Shape;763;p12"/>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64" name="Google Shape;764;p12"/>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65" name="Google Shape;765;p12"/>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66" name="Google Shape;766;p12"/>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67" name="Google Shape;767;p12"/>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68" name="Google Shape;768;p12"/>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69" name="Google Shape;769;p12"/>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70" name="Google Shape;770;p12"/>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
        <p:nvSpPr>
          <p:cNvPr id="771" name="Google Shape;771;p12"/>
          <p:cNvSpPr/>
          <p:nvPr/>
        </p:nvSpPr>
        <p:spPr>
          <a:xfrm>
            <a:off x="8534818" y="1233128"/>
            <a:ext cx="165900" cy="380475"/>
          </a:xfrm>
          <a:custGeom>
            <a:avLst/>
            <a:gdLst/>
            <a:ahLst/>
            <a:cxnLst/>
            <a:rect l="l" t="t" r="r" b="b"/>
            <a:pathLst>
              <a:path w="6636" h="15219" extrusionOk="0">
                <a:moveTo>
                  <a:pt x="5640" y="1161"/>
                </a:moveTo>
                <a:lnTo>
                  <a:pt x="5350" y="1535"/>
                </a:lnTo>
                <a:lnTo>
                  <a:pt x="5101" y="1825"/>
                </a:lnTo>
                <a:lnTo>
                  <a:pt x="4852" y="2115"/>
                </a:lnTo>
                <a:lnTo>
                  <a:pt x="4520" y="2322"/>
                </a:lnTo>
                <a:lnTo>
                  <a:pt x="4189" y="2530"/>
                </a:lnTo>
                <a:lnTo>
                  <a:pt x="3857" y="2696"/>
                </a:lnTo>
                <a:lnTo>
                  <a:pt x="3525" y="2861"/>
                </a:lnTo>
                <a:lnTo>
                  <a:pt x="2820" y="3110"/>
                </a:lnTo>
                <a:lnTo>
                  <a:pt x="2074" y="3359"/>
                </a:lnTo>
                <a:lnTo>
                  <a:pt x="1701" y="3525"/>
                </a:lnTo>
                <a:lnTo>
                  <a:pt x="1327" y="3732"/>
                </a:lnTo>
                <a:lnTo>
                  <a:pt x="1037" y="3235"/>
                </a:lnTo>
                <a:lnTo>
                  <a:pt x="705" y="2779"/>
                </a:lnTo>
                <a:lnTo>
                  <a:pt x="913" y="2654"/>
                </a:lnTo>
                <a:lnTo>
                  <a:pt x="1161" y="2571"/>
                </a:lnTo>
                <a:lnTo>
                  <a:pt x="1618" y="2447"/>
                </a:lnTo>
                <a:lnTo>
                  <a:pt x="1659" y="2405"/>
                </a:lnTo>
                <a:lnTo>
                  <a:pt x="2654" y="2239"/>
                </a:lnTo>
                <a:lnTo>
                  <a:pt x="3110" y="2157"/>
                </a:lnTo>
                <a:lnTo>
                  <a:pt x="3484" y="2074"/>
                </a:lnTo>
                <a:lnTo>
                  <a:pt x="3898" y="1949"/>
                </a:lnTo>
                <a:lnTo>
                  <a:pt x="4313" y="1825"/>
                </a:lnTo>
                <a:lnTo>
                  <a:pt x="4769" y="1617"/>
                </a:lnTo>
                <a:lnTo>
                  <a:pt x="5640" y="1161"/>
                </a:lnTo>
                <a:close/>
                <a:moveTo>
                  <a:pt x="3152" y="11570"/>
                </a:moveTo>
                <a:lnTo>
                  <a:pt x="3442" y="11611"/>
                </a:lnTo>
                <a:lnTo>
                  <a:pt x="3732" y="11694"/>
                </a:lnTo>
                <a:lnTo>
                  <a:pt x="3981" y="11818"/>
                </a:lnTo>
                <a:lnTo>
                  <a:pt x="4147" y="11984"/>
                </a:lnTo>
                <a:lnTo>
                  <a:pt x="4230" y="12150"/>
                </a:lnTo>
                <a:lnTo>
                  <a:pt x="4313" y="12482"/>
                </a:lnTo>
                <a:lnTo>
                  <a:pt x="4396" y="12896"/>
                </a:lnTo>
                <a:lnTo>
                  <a:pt x="4354" y="13104"/>
                </a:lnTo>
                <a:lnTo>
                  <a:pt x="4354" y="13270"/>
                </a:lnTo>
                <a:lnTo>
                  <a:pt x="4271" y="13477"/>
                </a:lnTo>
                <a:lnTo>
                  <a:pt x="4189" y="13643"/>
                </a:lnTo>
                <a:lnTo>
                  <a:pt x="4106" y="13767"/>
                </a:lnTo>
                <a:lnTo>
                  <a:pt x="3981" y="13892"/>
                </a:lnTo>
                <a:lnTo>
                  <a:pt x="3649" y="14099"/>
                </a:lnTo>
                <a:lnTo>
                  <a:pt x="3276" y="14223"/>
                </a:lnTo>
                <a:lnTo>
                  <a:pt x="2862" y="14265"/>
                </a:lnTo>
                <a:lnTo>
                  <a:pt x="2613" y="14265"/>
                </a:lnTo>
                <a:lnTo>
                  <a:pt x="2323" y="14182"/>
                </a:lnTo>
                <a:lnTo>
                  <a:pt x="2032" y="14016"/>
                </a:lnTo>
                <a:lnTo>
                  <a:pt x="1783" y="13767"/>
                </a:lnTo>
                <a:lnTo>
                  <a:pt x="1576" y="13436"/>
                </a:lnTo>
                <a:lnTo>
                  <a:pt x="1493" y="13104"/>
                </a:lnTo>
                <a:lnTo>
                  <a:pt x="1452" y="12772"/>
                </a:lnTo>
                <a:lnTo>
                  <a:pt x="1535" y="12482"/>
                </a:lnTo>
                <a:lnTo>
                  <a:pt x="1659" y="12233"/>
                </a:lnTo>
                <a:lnTo>
                  <a:pt x="1866" y="11984"/>
                </a:lnTo>
                <a:lnTo>
                  <a:pt x="2157" y="11818"/>
                </a:lnTo>
                <a:lnTo>
                  <a:pt x="2447" y="11694"/>
                </a:lnTo>
                <a:lnTo>
                  <a:pt x="2779" y="11611"/>
                </a:lnTo>
                <a:lnTo>
                  <a:pt x="3152" y="11570"/>
                </a:lnTo>
                <a:close/>
                <a:moveTo>
                  <a:pt x="6179" y="0"/>
                </a:moveTo>
                <a:lnTo>
                  <a:pt x="6013" y="83"/>
                </a:lnTo>
                <a:lnTo>
                  <a:pt x="5847" y="166"/>
                </a:lnTo>
                <a:lnTo>
                  <a:pt x="5557" y="373"/>
                </a:lnTo>
                <a:lnTo>
                  <a:pt x="5267" y="539"/>
                </a:lnTo>
                <a:lnTo>
                  <a:pt x="4769" y="871"/>
                </a:lnTo>
                <a:lnTo>
                  <a:pt x="4230" y="1120"/>
                </a:lnTo>
                <a:lnTo>
                  <a:pt x="3857" y="1244"/>
                </a:lnTo>
                <a:lnTo>
                  <a:pt x="3484" y="1369"/>
                </a:lnTo>
                <a:lnTo>
                  <a:pt x="2613" y="1535"/>
                </a:lnTo>
                <a:lnTo>
                  <a:pt x="2364" y="1576"/>
                </a:lnTo>
                <a:lnTo>
                  <a:pt x="1742" y="1700"/>
                </a:lnTo>
                <a:lnTo>
                  <a:pt x="1410" y="1742"/>
                </a:lnTo>
                <a:lnTo>
                  <a:pt x="1079" y="1866"/>
                </a:lnTo>
                <a:lnTo>
                  <a:pt x="788" y="1949"/>
                </a:lnTo>
                <a:lnTo>
                  <a:pt x="539" y="2115"/>
                </a:lnTo>
                <a:lnTo>
                  <a:pt x="291" y="2322"/>
                </a:lnTo>
                <a:lnTo>
                  <a:pt x="166" y="2571"/>
                </a:lnTo>
                <a:lnTo>
                  <a:pt x="42" y="2613"/>
                </a:lnTo>
                <a:lnTo>
                  <a:pt x="0" y="2696"/>
                </a:lnTo>
                <a:lnTo>
                  <a:pt x="0" y="2820"/>
                </a:lnTo>
                <a:lnTo>
                  <a:pt x="42" y="2903"/>
                </a:lnTo>
                <a:lnTo>
                  <a:pt x="747" y="4562"/>
                </a:lnTo>
                <a:lnTo>
                  <a:pt x="1493" y="6220"/>
                </a:lnTo>
                <a:lnTo>
                  <a:pt x="2281" y="7837"/>
                </a:lnTo>
                <a:lnTo>
                  <a:pt x="3069" y="9413"/>
                </a:lnTo>
                <a:lnTo>
                  <a:pt x="3484" y="10326"/>
                </a:lnTo>
                <a:lnTo>
                  <a:pt x="3857" y="11196"/>
                </a:lnTo>
                <a:lnTo>
                  <a:pt x="3525" y="11113"/>
                </a:lnTo>
                <a:lnTo>
                  <a:pt x="3110" y="11072"/>
                </a:lnTo>
                <a:lnTo>
                  <a:pt x="2737" y="11072"/>
                </a:lnTo>
                <a:lnTo>
                  <a:pt x="2405" y="11155"/>
                </a:lnTo>
                <a:lnTo>
                  <a:pt x="2074" y="11279"/>
                </a:lnTo>
                <a:lnTo>
                  <a:pt x="1783" y="11445"/>
                </a:lnTo>
                <a:lnTo>
                  <a:pt x="1535" y="11611"/>
                </a:lnTo>
                <a:lnTo>
                  <a:pt x="1286" y="11818"/>
                </a:lnTo>
                <a:lnTo>
                  <a:pt x="1079" y="12067"/>
                </a:lnTo>
                <a:lnTo>
                  <a:pt x="954" y="12357"/>
                </a:lnTo>
                <a:lnTo>
                  <a:pt x="871" y="12606"/>
                </a:lnTo>
                <a:lnTo>
                  <a:pt x="830" y="12855"/>
                </a:lnTo>
                <a:lnTo>
                  <a:pt x="830" y="13062"/>
                </a:lnTo>
                <a:lnTo>
                  <a:pt x="830" y="13311"/>
                </a:lnTo>
                <a:lnTo>
                  <a:pt x="871" y="13560"/>
                </a:lnTo>
                <a:lnTo>
                  <a:pt x="954" y="13767"/>
                </a:lnTo>
                <a:lnTo>
                  <a:pt x="1037" y="14016"/>
                </a:lnTo>
                <a:lnTo>
                  <a:pt x="1161" y="14223"/>
                </a:lnTo>
                <a:lnTo>
                  <a:pt x="1327" y="14431"/>
                </a:lnTo>
                <a:lnTo>
                  <a:pt x="1535" y="14638"/>
                </a:lnTo>
                <a:lnTo>
                  <a:pt x="1783" y="14804"/>
                </a:lnTo>
                <a:lnTo>
                  <a:pt x="2032" y="14970"/>
                </a:lnTo>
                <a:lnTo>
                  <a:pt x="2281" y="15053"/>
                </a:lnTo>
                <a:lnTo>
                  <a:pt x="2571" y="15136"/>
                </a:lnTo>
                <a:lnTo>
                  <a:pt x="2862" y="15219"/>
                </a:lnTo>
                <a:lnTo>
                  <a:pt x="3152" y="15219"/>
                </a:lnTo>
                <a:lnTo>
                  <a:pt x="3567" y="15177"/>
                </a:lnTo>
                <a:lnTo>
                  <a:pt x="3981" y="15053"/>
                </a:lnTo>
                <a:lnTo>
                  <a:pt x="4230" y="14970"/>
                </a:lnTo>
                <a:lnTo>
                  <a:pt x="4479" y="14804"/>
                </a:lnTo>
                <a:lnTo>
                  <a:pt x="4728" y="14638"/>
                </a:lnTo>
                <a:lnTo>
                  <a:pt x="4935" y="14472"/>
                </a:lnTo>
                <a:lnTo>
                  <a:pt x="5142" y="14223"/>
                </a:lnTo>
                <a:lnTo>
                  <a:pt x="5267" y="13975"/>
                </a:lnTo>
                <a:lnTo>
                  <a:pt x="5350" y="13684"/>
                </a:lnTo>
                <a:lnTo>
                  <a:pt x="5391" y="13353"/>
                </a:lnTo>
                <a:lnTo>
                  <a:pt x="5391" y="13104"/>
                </a:lnTo>
                <a:lnTo>
                  <a:pt x="5350" y="12814"/>
                </a:lnTo>
                <a:lnTo>
                  <a:pt x="5225" y="12316"/>
                </a:lnTo>
                <a:lnTo>
                  <a:pt x="5018" y="11818"/>
                </a:lnTo>
                <a:lnTo>
                  <a:pt x="4769" y="11321"/>
                </a:lnTo>
                <a:lnTo>
                  <a:pt x="4728" y="11196"/>
                </a:lnTo>
                <a:lnTo>
                  <a:pt x="4064" y="9786"/>
                </a:lnTo>
                <a:lnTo>
                  <a:pt x="3484" y="8418"/>
                </a:lnTo>
                <a:lnTo>
                  <a:pt x="3069" y="7423"/>
                </a:lnTo>
                <a:lnTo>
                  <a:pt x="2405" y="5847"/>
                </a:lnTo>
                <a:lnTo>
                  <a:pt x="2032" y="5059"/>
                </a:lnTo>
                <a:lnTo>
                  <a:pt x="1659" y="4313"/>
                </a:lnTo>
                <a:lnTo>
                  <a:pt x="2198" y="4147"/>
                </a:lnTo>
                <a:lnTo>
                  <a:pt x="2903" y="3940"/>
                </a:lnTo>
                <a:lnTo>
                  <a:pt x="3567" y="3691"/>
                </a:lnTo>
                <a:lnTo>
                  <a:pt x="4189" y="3401"/>
                </a:lnTo>
                <a:lnTo>
                  <a:pt x="4479" y="3235"/>
                </a:lnTo>
                <a:lnTo>
                  <a:pt x="4811" y="3027"/>
                </a:lnTo>
                <a:lnTo>
                  <a:pt x="5101" y="2779"/>
                </a:lnTo>
                <a:lnTo>
                  <a:pt x="5433" y="2530"/>
                </a:lnTo>
                <a:lnTo>
                  <a:pt x="5723" y="2198"/>
                </a:lnTo>
                <a:lnTo>
                  <a:pt x="5972" y="1908"/>
                </a:lnTo>
                <a:lnTo>
                  <a:pt x="6220" y="1535"/>
                </a:lnTo>
                <a:lnTo>
                  <a:pt x="6428" y="1161"/>
                </a:lnTo>
                <a:lnTo>
                  <a:pt x="6594" y="747"/>
                </a:lnTo>
                <a:lnTo>
                  <a:pt x="6635" y="539"/>
                </a:lnTo>
                <a:lnTo>
                  <a:pt x="6635" y="332"/>
                </a:lnTo>
                <a:lnTo>
                  <a:pt x="6635" y="249"/>
                </a:lnTo>
                <a:lnTo>
                  <a:pt x="6594" y="166"/>
                </a:lnTo>
                <a:lnTo>
                  <a:pt x="6511" y="125"/>
                </a:lnTo>
                <a:lnTo>
                  <a:pt x="6428" y="83"/>
                </a:lnTo>
                <a:lnTo>
                  <a:pt x="6345" y="42"/>
                </a:lnTo>
                <a:lnTo>
                  <a:pt x="62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72" name="Google Shape;772;p12"/>
          <p:cNvSpPr/>
          <p:nvPr/>
        </p:nvSpPr>
        <p:spPr>
          <a:xfrm>
            <a:off x="480251" y="4590255"/>
            <a:ext cx="165900" cy="380475"/>
          </a:xfrm>
          <a:custGeom>
            <a:avLst/>
            <a:gdLst/>
            <a:ahLst/>
            <a:cxnLst/>
            <a:rect l="l" t="t" r="r" b="b"/>
            <a:pathLst>
              <a:path w="6636" h="15219" extrusionOk="0">
                <a:moveTo>
                  <a:pt x="5640" y="1161"/>
                </a:moveTo>
                <a:lnTo>
                  <a:pt x="5350" y="1535"/>
                </a:lnTo>
                <a:lnTo>
                  <a:pt x="5101" y="1825"/>
                </a:lnTo>
                <a:lnTo>
                  <a:pt x="4852" y="2115"/>
                </a:lnTo>
                <a:lnTo>
                  <a:pt x="4520" y="2322"/>
                </a:lnTo>
                <a:lnTo>
                  <a:pt x="4189" y="2530"/>
                </a:lnTo>
                <a:lnTo>
                  <a:pt x="3857" y="2696"/>
                </a:lnTo>
                <a:lnTo>
                  <a:pt x="3525" y="2861"/>
                </a:lnTo>
                <a:lnTo>
                  <a:pt x="2820" y="3110"/>
                </a:lnTo>
                <a:lnTo>
                  <a:pt x="2074" y="3359"/>
                </a:lnTo>
                <a:lnTo>
                  <a:pt x="1701" y="3525"/>
                </a:lnTo>
                <a:lnTo>
                  <a:pt x="1327" y="3732"/>
                </a:lnTo>
                <a:lnTo>
                  <a:pt x="1037" y="3235"/>
                </a:lnTo>
                <a:lnTo>
                  <a:pt x="705" y="2779"/>
                </a:lnTo>
                <a:lnTo>
                  <a:pt x="913" y="2654"/>
                </a:lnTo>
                <a:lnTo>
                  <a:pt x="1161" y="2571"/>
                </a:lnTo>
                <a:lnTo>
                  <a:pt x="1618" y="2447"/>
                </a:lnTo>
                <a:lnTo>
                  <a:pt x="1659" y="2405"/>
                </a:lnTo>
                <a:lnTo>
                  <a:pt x="2654" y="2239"/>
                </a:lnTo>
                <a:lnTo>
                  <a:pt x="3110" y="2157"/>
                </a:lnTo>
                <a:lnTo>
                  <a:pt x="3484" y="2074"/>
                </a:lnTo>
                <a:lnTo>
                  <a:pt x="3898" y="1949"/>
                </a:lnTo>
                <a:lnTo>
                  <a:pt x="4313" y="1825"/>
                </a:lnTo>
                <a:lnTo>
                  <a:pt x="4769" y="1617"/>
                </a:lnTo>
                <a:lnTo>
                  <a:pt x="5640" y="1161"/>
                </a:lnTo>
                <a:close/>
                <a:moveTo>
                  <a:pt x="3152" y="11570"/>
                </a:moveTo>
                <a:lnTo>
                  <a:pt x="3442" y="11611"/>
                </a:lnTo>
                <a:lnTo>
                  <a:pt x="3732" y="11694"/>
                </a:lnTo>
                <a:lnTo>
                  <a:pt x="3981" y="11818"/>
                </a:lnTo>
                <a:lnTo>
                  <a:pt x="4147" y="11984"/>
                </a:lnTo>
                <a:lnTo>
                  <a:pt x="4230" y="12150"/>
                </a:lnTo>
                <a:lnTo>
                  <a:pt x="4313" y="12482"/>
                </a:lnTo>
                <a:lnTo>
                  <a:pt x="4396" y="12896"/>
                </a:lnTo>
                <a:lnTo>
                  <a:pt x="4354" y="13104"/>
                </a:lnTo>
                <a:lnTo>
                  <a:pt x="4354" y="13270"/>
                </a:lnTo>
                <a:lnTo>
                  <a:pt x="4271" y="13477"/>
                </a:lnTo>
                <a:lnTo>
                  <a:pt x="4189" y="13643"/>
                </a:lnTo>
                <a:lnTo>
                  <a:pt x="4106" y="13767"/>
                </a:lnTo>
                <a:lnTo>
                  <a:pt x="3981" y="13892"/>
                </a:lnTo>
                <a:lnTo>
                  <a:pt x="3649" y="14099"/>
                </a:lnTo>
                <a:lnTo>
                  <a:pt x="3276" y="14223"/>
                </a:lnTo>
                <a:lnTo>
                  <a:pt x="2862" y="14265"/>
                </a:lnTo>
                <a:lnTo>
                  <a:pt x="2613" y="14265"/>
                </a:lnTo>
                <a:lnTo>
                  <a:pt x="2323" y="14182"/>
                </a:lnTo>
                <a:lnTo>
                  <a:pt x="2032" y="14016"/>
                </a:lnTo>
                <a:lnTo>
                  <a:pt x="1783" y="13767"/>
                </a:lnTo>
                <a:lnTo>
                  <a:pt x="1576" y="13436"/>
                </a:lnTo>
                <a:lnTo>
                  <a:pt x="1493" y="13104"/>
                </a:lnTo>
                <a:lnTo>
                  <a:pt x="1452" y="12772"/>
                </a:lnTo>
                <a:lnTo>
                  <a:pt x="1535" y="12482"/>
                </a:lnTo>
                <a:lnTo>
                  <a:pt x="1659" y="12233"/>
                </a:lnTo>
                <a:lnTo>
                  <a:pt x="1866" y="11984"/>
                </a:lnTo>
                <a:lnTo>
                  <a:pt x="2157" y="11818"/>
                </a:lnTo>
                <a:lnTo>
                  <a:pt x="2447" y="11694"/>
                </a:lnTo>
                <a:lnTo>
                  <a:pt x="2779" y="11611"/>
                </a:lnTo>
                <a:lnTo>
                  <a:pt x="3152" y="11570"/>
                </a:lnTo>
                <a:close/>
                <a:moveTo>
                  <a:pt x="6179" y="0"/>
                </a:moveTo>
                <a:lnTo>
                  <a:pt x="6013" y="83"/>
                </a:lnTo>
                <a:lnTo>
                  <a:pt x="5847" y="166"/>
                </a:lnTo>
                <a:lnTo>
                  <a:pt x="5557" y="373"/>
                </a:lnTo>
                <a:lnTo>
                  <a:pt x="5267" y="539"/>
                </a:lnTo>
                <a:lnTo>
                  <a:pt x="4769" y="871"/>
                </a:lnTo>
                <a:lnTo>
                  <a:pt x="4230" y="1120"/>
                </a:lnTo>
                <a:lnTo>
                  <a:pt x="3857" y="1244"/>
                </a:lnTo>
                <a:lnTo>
                  <a:pt x="3484" y="1369"/>
                </a:lnTo>
                <a:lnTo>
                  <a:pt x="2613" y="1535"/>
                </a:lnTo>
                <a:lnTo>
                  <a:pt x="2364" y="1576"/>
                </a:lnTo>
                <a:lnTo>
                  <a:pt x="1742" y="1700"/>
                </a:lnTo>
                <a:lnTo>
                  <a:pt x="1410" y="1742"/>
                </a:lnTo>
                <a:lnTo>
                  <a:pt x="1079" y="1866"/>
                </a:lnTo>
                <a:lnTo>
                  <a:pt x="788" y="1949"/>
                </a:lnTo>
                <a:lnTo>
                  <a:pt x="539" y="2115"/>
                </a:lnTo>
                <a:lnTo>
                  <a:pt x="291" y="2322"/>
                </a:lnTo>
                <a:lnTo>
                  <a:pt x="166" y="2571"/>
                </a:lnTo>
                <a:lnTo>
                  <a:pt x="42" y="2613"/>
                </a:lnTo>
                <a:lnTo>
                  <a:pt x="0" y="2696"/>
                </a:lnTo>
                <a:lnTo>
                  <a:pt x="0" y="2820"/>
                </a:lnTo>
                <a:lnTo>
                  <a:pt x="42" y="2903"/>
                </a:lnTo>
                <a:lnTo>
                  <a:pt x="747" y="4562"/>
                </a:lnTo>
                <a:lnTo>
                  <a:pt x="1493" y="6220"/>
                </a:lnTo>
                <a:lnTo>
                  <a:pt x="2281" y="7837"/>
                </a:lnTo>
                <a:lnTo>
                  <a:pt x="3069" y="9413"/>
                </a:lnTo>
                <a:lnTo>
                  <a:pt x="3484" y="10326"/>
                </a:lnTo>
                <a:lnTo>
                  <a:pt x="3857" y="11196"/>
                </a:lnTo>
                <a:lnTo>
                  <a:pt x="3525" y="11113"/>
                </a:lnTo>
                <a:lnTo>
                  <a:pt x="3110" y="11072"/>
                </a:lnTo>
                <a:lnTo>
                  <a:pt x="2737" y="11072"/>
                </a:lnTo>
                <a:lnTo>
                  <a:pt x="2405" y="11155"/>
                </a:lnTo>
                <a:lnTo>
                  <a:pt x="2074" y="11279"/>
                </a:lnTo>
                <a:lnTo>
                  <a:pt x="1783" y="11445"/>
                </a:lnTo>
                <a:lnTo>
                  <a:pt x="1535" y="11611"/>
                </a:lnTo>
                <a:lnTo>
                  <a:pt x="1286" y="11818"/>
                </a:lnTo>
                <a:lnTo>
                  <a:pt x="1079" y="12067"/>
                </a:lnTo>
                <a:lnTo>
                  <a:pt x="954" y="12357"/>
                </a:lnTo>
                <a:lnTo>
                  <a:pt x="871" y="12606"/>
                </a:lnTo>
                <a:lnTo>
                  <a:pt x="830" y="12855"/>
                </a:lnTo>
                <a:lnTo>
                  <a:pt x="830" y="13062"/>
                </a:lnTo>
                <a:lnTo>
                  <a:pt x="830" y="13311"/>
                </a:lnTo>
                <a:lnTo>
                  <a:pt x="871" y="13560"/>
                </a:lnTo>
                <a:lnTo>
                  <a:pt x="954" y="13767"/>
                </a:lnTo>
                <a:lnTo>
                  <a:pt x="1037" y="14016"/>
                </a:lnTo>
                <a:lnTo>
                  <a:pt x="1161" y="14223"/>
                </a:lnTo>
                <a:lnTo>
                  <a:pt x="1327" y="14431"/>
                </a:lnTo>
                <a:lnTo>
                  <a:pt x="1535" y="14638"/>
                </a:lnTo>
                <a:lnTo>
                  <a:pt x="1783" y="14804"/>
                </a:lnTo>
                <a:lnTo>
                  <a:pt x="2032" y="14970"/>
                </a:lnTo>
                <a:lnTo>
                  <a:pt x="2281" y="15053"/>
                </a:lnTo>
                <a:lnTo>
                  <a:pt x="2571" y="15136"/>
                </a:lnTo>
                <a:lnTo>
                  <a:pt x="2862" y="15219"/>
                </a:lnTo>
                <a:lnTo>
                  <a:pt x="3152" y="15219"/>
                </a:lnTo>
                <a:lnTo>
                  <a:pt x="3567" y="15177"/>
                </a:lnTo>
                <a:lnTo>
                  <a:pt x="3981" y="15053"/>
                </a:lnTo>
                <a:lnTo>
                  <a:pt x="4230" y="14970"/>
                </a:lnTo>
                <a:lnTo>
                  <a:pt x="4479" y="14804"/>
                </a:lnTo>
                <a:lnTo>
                  <a:pt x="4728" y="14638"/>
                </a:lnTo>
                <a:lnTo>
                  <a:pt x="4935" y="14472"/>
                </a:lnTo>
                <a:lnTo>
                  <a:pt x="5142" y="14223"/>
                </a:lnTo>
                <a:lnTo>
                  <a:pt x="5267" y="13975"/>
                </a:lnTo>
                <a:lnTo>
                  <a:pt x="5350" y="13684"/>
                </a:lnTo>
                <a:lnTo>
                  <a:pt x="5391" y="13353"/>
                </a:lnTo>
                <a:lnTo>
                  <a:pt x="5391" y="13104"/>
                </a:lnTo>
                <a:lnTo>
                  <a:pt x="5350" y="12814"/>
                </a:lnTo>
                <a:lnTo>
                  <a:pt x="5225" y="12316"/>
                </a:lnTo>
                <a:lnTo>
                  <a:pt x="5018" y="11818"/>
                </a:lnTo>
                <a:lnTo>
                  <a:pt x="4769" y="11321"/>
                </a:lnTo>
                <a:lnTo>
                  <a:pt x="4728" y="11196"/>
                </a:lnTo>
                <a:lnTo>
                  <a:pt x="4064" y="9786"/>
                </a:lnTo>
                <a:lnTo>
                  <a:pt x="3484" y="8418"/>
                </a:lnTo>
                <a:lnTo>
                  <a:pt x="3069" y="7423"/>
                </a:lnTo>
                <a:lnTo>
                  <a:pt x="2405" y="5847"/>
                </a:lnTo>
                <a:lnTo>
                  <a:pt x="2032" y="5059"/>
                </a:lnTo>
                <a:lnTo>
                  <a:pt x="1659" y="4313"/>
                </a:lnTo>
                <a:lnTo>
                  <a:pt x="2198" y="4147"/>
                </a:lnTo>
                <a:lnTo>
                  <a:pt x="2903" y="3940"/>
                </a:lnTo>
                <a:lnTo>
                  <a:pt x="3567" y="3691"/>
                </a:lnTo>
                <a:lnTo>
                  <a:pt x="4189" y="3401"/>
                </a:lnTo>
                <a:lnTo>
                  <a:pt x="4479" y="3235"/>
                </a:lnTo>
                <a:lnTo>
                  <a:pt x="4811" y="3027"/>
                </a:lnTo>
                <a:lnTo>
                  <a:pt x="5101" y="2779"/>
                </a:lnTo>
                <a:lnTo>
                  <a:pt x="5433" y="2530"/>
                </a:lnTo>
                <a:lnTo>
                  <a:pt x="5723" y="2198"/>
                </a:lnTo>
                <a:lnTo>
                  <a:pt x="5972" y="1908"/>
                </a:lnTo>
                <a:lnTo>
                  <a:pt x="6220" y="1535"/>
                </a:lnTo>
                <a:lnTo>
                  <a:pt x="6428" y="1161"/>
                </a:lnTo>
                <a:lnTo>
                  <a:pt x="6594" y="747"/>
                </a:lnTo>
                <a:lnTo>
                  <a:pt x="6635" y="539"/>
                </a:lnTo>
                <a:lnTo>
                  <a:pt x="6635" y="332"/>
                </a:lnTo>
                <a:lnTo>
                  <a:pt x="6635" y="249"/>
                </a:lnTo>
                <a:lnTo>
                  <a:pt x="6594" y="166"/>
                </a:lnTo>
                <a:lnTo>
                  <a:pt x="6511" y="125"/>
                </a:lnTo>
                <a:lnTo>
                  <a:pt x="6428" y="83"/>
                </a:lnTo>
                <a:lnTo>
                  <a:pt x="6345" y="42"/>
                </a:lnTo>
                <a:lnTo>
                  <a:pt x="62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9"/>
                                        </p:tgtEl>
                                        <p:attrNameLst>
                                          <p:attrName>style.visibility</p:attrName>
                                        </p:attrNameLst>
                                      </p:cBhvr>
                                      <p:to>
                                        <p:strVal val="visible"/>
                                      </p:to>
                                    </p:set>
                                    <p:animEffect transition="in" filter="fade">
                                      <p:cBhvr>
                                        <p:cTn id="7" dur="500"/>
                                        <p:tgtEl>
                                          <p:spTgt spid="7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28"/>
                                        </p:tgtEl>
                                        <p:attrNameLst>
                                          <p:attrName>style.visibility</p:attrName>
                                        </p:attrNameLst>
                                      </p:cBhvr>
                                      <p:to>
                                        <p:strVal val="visible"/>
                                      </p:to>
                                    </p:set>
                                    <p:anim calcmode="lin" valueType="num">
                                      <p:cBhvr additive="base">
                                        <p:cTn id="12" dur="500"/>
                                        <p:tgtEl>
                                          <p:spTgt spid="7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777" name="Google Shape;777;p13"/>
          <p:cNvSpPr/>
          <p:nvPr/>
        </p:nvSpPr>
        <p:spPr>
          <a:xfrm>
            <a:off x="495619" y="162640"/>
            <a:ext cx="8364602" cy="304694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Tập</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luyện</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những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suy</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nghĩ</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độc</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lập</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sáng</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tạo</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và</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táo</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bạo</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không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phải</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để</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mang</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lại</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sự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thỏa</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mãn</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cho</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bản</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thân</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mà</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là</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để</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đem</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lại</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lợi</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ích</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cho</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6,8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tỷ</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người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trên</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trái</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đất</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của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chúng</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ta.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Rồi</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các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em</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sẽ</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phát</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hiện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ra</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sự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thật</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vĩ</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đại</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và</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thú</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vị</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mà</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những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kinh</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nghiệm</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trong</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cuộc</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sống</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mang</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lại</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đó</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là</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lòng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vị</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tha</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mới</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chính</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là</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điều</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tốt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đẹp</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nhất</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mà</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các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em</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có thể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làm</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cho</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bản</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thân</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mình</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Niềm</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vui</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lớn</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nhất</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trong</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cuộc</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đời</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thực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ra</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lại</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đến</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vào</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lúc</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các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em</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nhận</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ra</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các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em</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chẳng</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có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gì</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đặc</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biệt</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cả</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Bởi</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tất</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cả</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mọi</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người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đều</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như</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thế</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p:txBody>
      </p:sp>
      <p:sp>
        <p:nvSpPr>
          <p:cNvPr id="778" name="Google Shape;778;p13"/>
          <p:cNvSpPr/>
          <p:nvPr/>
        </p:nvSpPr>
        <p:spPr>
          <a:xfrm>
            <a:off x="819808" y="3367559"/>
            <a:ext cx="8324192"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Hãy</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viết</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01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đoạn</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văn</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smtClean="0">
                <a:solidFill>
                  <a:srgbClr val="C00000"/>
                </a:solidFill>
                <a:latin typeface="Cambria" panose="02040503050406030204" pitchFamily="18" charset="0"/>
                <a:ea typeface="Cambria" panose="02040503050406030204" pitchFamily="18" charset="0"/>
                <a:cs typeface="Times New Roman"/>
                <a:sym typeface="Times New Roman"/>
              </a:rPr>
              <a:t>(7 – 10 </a:t>
            </a:r>
            <a:r>
              <a:rPr lang="en-US" sz="2400" b="1" i="0" u="none" strike="noStrike" cap="none" dirty="0" err="1" smtClean="0">
                <a:solidFill>
                  <a:srgbClr val="C00000"/>
                </a:solidFill>
                <a:latin typeface="Cambria" panose="02040503050406030204" pitchFamily="18" charset="0"/>
                <a:ea typeface="Cambria" panose="02040503050406030204" pitchFamily="18" charset="0"/>
                <a:cs typeface="Times New Roman"/>
                <a:sym typeface="Times New Roman"/>
              </a:rPr>
              <a:t>câu</a:t>
            </a:r>
            <a:r>
              <a:rPr lang="en-US" sz="2400" b="1" i="0" u="none" strike="noStrike" cap="none" dirty="0" smtClean="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trình</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bày</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suy</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nghĩ</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của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anh</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chị</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về</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ý kiến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được</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nêu</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trong</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đoạn</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trích</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ở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phần</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Đọc</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hiểu: </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“Leo lên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đỉnh</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cao</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là</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để</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các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em</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có thể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nhìn</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ngắm</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thế</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giới</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chứ</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không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phải</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để</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thế</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giới</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nhận</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ra</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các </a:t>
            </a:r>
            <a:r>
              <a:rPr lang="en-US" sz="2400" b="1" i="1"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em</a:t>
            </a:r>
            <a:r>
              <a:rPr lang="en-US" sz="2400" b="1"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a:t>
            </a:r>
            <a:endParaRPr sz="2400" b="0" i="1" u="none" strike="noStrike" cap="none" dirty="0">
              <a:solidFill>
                <a:srgbClr val="002060"/>
              </a:solidFill>
              <a:latin typeface="Cambria" panose="02040503050406030204" pitchFamily="18" charset="0"/>
              <a:ea typeface="Cambria" panose="02040503050406030204" pitchFamily="18" charset="0"/>
              <a:cs typeface="Times New Roman"/>
              <a:sym typeface="Times New Roman"/>
            </a:endParaRPr>
          </a:p>
        </p:txBody>
      </p:sp>
      <p:grpSp>
        <p:nvGrpSpPr>
          <p:cNvPr id="779" name="Google Shape;779;p13"/>
          <p:cNvGrpSpPr/>
          <p:nvPr/>
        </p:nvGrpSpPr>
        <p:grpSpPr>
          <a:xfrm>
            <a:off x="0" y="4348417"/>
            <a:ext cx="706549" cy="588762"/>
            <a:chOff x="1457250" y="2323075"/>
            <a:chExt cx="585750" cy="555700"/>
          </a:xfrm>
        </p:grpSpPr>
        <p:sp>
          <p:nvSpPr>
            <p:cNvPr id="780" name="Google Shape;780;p13"/>
            <p:cNvSpPr/>
            <p:nvPr/>
          </p:nvSpPr>
          <p:spPr>
            <a:xfrm>
              <a:off x="1463475" y="2334475"/>
              <a:ext cx="570200" cy="529775"/>
            </a:xfrm>
            <a:custGeom>
              <a:avLst/>
              <a:gdLst/>
              <a:ahLst/>
              <a:cxnLst/>
              <a:rect l="l" t="t" r="r" b="b"/>
              <a:pathLst>
                <a:path w="22808" h="21191" extrusionOk="0">
                  <a:moveTo>
                    <a:pt x="22600" y="1"/>
                  </a:moveTo>
                  <a:lnTo>
                    <a:pt x="22144" y="125"/>
                  </a:lnTo>
                  <a:lnTo>
                    <a:pt x="21480" y="333"/>
                  </a:lnTo>
                  <a:lnTo>
                    <a:pt x="20609" y="664"/>
                  </a:lnTo>
                  <a:lnTo>
                    <a:pt x="18412" y="1535"/>
                  </a:lnTo>
                  <a:lnTo>
                    <a:pt x="15924" y="2613"/>
                  </a:lnTo>
                  <a:lnTo>
                    <a:pt x="13394" y="3733"/>
                  </a:lnTo>
                  <a:lnTo>
                    <a:pt x="11113" y="4770"/>
                  </a:lnTo>
                  <a:lnTo>
                    <a:pt x="9413" y="5557"/>
                  </a:lnTo>
                  <a:lnTo>
                    <a:pt x="8542" y="6014"/>
                  </a:lnTo>
                  <a:lnTo>
                    <a:pt x="7920" y="6345"/>
                  </a:lnTo>
                  <a:lnTo>
                    <a:pt x="6842" y="6926"/>
                  </a:lnTo>
                  <a:lnTo>
                    <a:pt x="3940" y="8377"/>
                  </a:lnTo>
                  <a:lnTo>
                    <a:pt x="1244" y="9746"/>
                  </a:lnTo>
                  <a:lnTo>
                    <a:pt x="332" y="10243"/>
                  </a:lnTo>
                  <a:lnTo>
                    <a:pt x="125" y="10409"/>
                  </a:lnTo>
                  <a:lnTo>
                    <a:pt x="0" y="10492"/>
                  </a:lnTo>
                  <a:lnTo>
                    <a:pt x="83" y="10575"/>
                  </a:lnTo>
                  <a:lnTo>
                    <a:pt x="249" y="10658"/>
                  </a:lnTo>
                  <a:lnTo>
                    <a:pt x="871" y="10865"/>
                  </a:lnTo>
                  <a:lnTo>
                    <a:pt x="2696" y="11446"/>
                  </a:lnTo>
                  <a:lnTo>
                    <a:pt x="4520" y="11943"/>
                  </a:lnTo>
                  <a:lnTo>
                    <a:pt x="5349" y="12151"/>
                  </a:lnTo>
                  <a:lnTo>
                    <a:pt x="5474" y="13146"/>
                  </a:lnTo>
                  <a:lnTo>
                    <a:pt x="5598" y="14100"/>
                  </a:lnTo>
                  <a:lnTo>
                    <a:pt x="5806" y="15178"/>
                  </a:lnTo>
                  <a:lnTo>
                    <a:pt x="6345" y="17666"/>
                  </a:lnTo>
                  <a:lnTo>
                    <a:pt x="6635" y="19076"/>
                  </a:lnTo>
                  <a:lnTo>
                    <a:pt x="6801" y="19034"/>
                  </a:lnTo>
                  <a:lnTo>
                    <a:pt x="7050" y="18910"/>
                  </a:lnTo>
                  <a:lnTo>
                    <a:pt x="7630" y="18537"/>
                  </a:lnTo>
                  <a:lnTo>
                    <a:pt x="8335" y="18039"/>
                  </a:lnTo>
                  <a:lnTo>
                    <a:pt x="9123" y="17459"/>
                  </a:lnTo>
                  <a:lnTo>
                    <a:pt x="10408" y="16422"/>
                  </a:lnTo>
                  <a:lnTo>
                    <a:pt x="10989" y="15924"/>
                  </a:lnTo>
                  <a:lnTo>
                    <a:pt x="11487" y="16754"/>
                  </a:lnTo>
                  <a:lnTo>
                    <a:pt x="12606" y="18537"/>
                  </a:lnTo>
                  <a:lnTo>
                    <a:pt x="13270" y="19490"/>
                  </a:lnTo>
                  <a:lnTo>
                    <a:pt x="13850" y="20320"/>
                  </a:lnTo>
                  <a:lnTo>
                    <a:pt x="14348" y="20942"/>
                  </a:lnTo>
                  <a:lnTo>
                    <a:pt x="14514" y="21108"/>
                  </a:lnTo>
                  <a:lnTo>
                    <a:pt x="14638" y="21191"/>
                  </a:lnTo>
                  <a:lnTo>
                    <a:pt x="14721" y="21108"/>
                  </a:lnTo>
                  <a:lnTo>
                    <a:pt x="14845" y="20942"/>
                  </a:lnTo>
                  <a:lnTo>
                    <a:pt x="15177" y="20320"/>
                  </a:lnTo>
                  <a:lnTo>
                    <a:pt x="15633" y="19283"/>
                  </a:lnTo>
                  <a:lnTo>
                    <a:pt x="16214" y="17956"/>
                  </a:lnTo>
                  <a:lnTo>
                    <a:pt x="17541" y="14680"/>
                  </a:lnTo>
                  <a:lnTo>
                    <a:pt x="19034" y="10824"/>
                  </a:lnTo>
                  <a:lnTo>
                    <a:pt x="20485" y="7009"/>
                  </a:lnTo>
                  <a:lnTo>
                    <a:pt x="21729" y="3609"/>
                  </a:lnTo>
                  <a:lnTo>
                    <a:pt x="22227" y="2199"/>
                  </a:lnTo>
                  <a:lnTo>
                    <a:pt x="22558" y="1121"/>
                  </a:lnTo>
                  <a:lnTo>
                    <a:pt x="22766" y="374"/>
                  </a:lnTo>
                  <a:lnTo>
                    <a:pt x="22807" y="167"/>
                  </a:lnTo>
                  <a:lnTo>
                    <a:pt x="22807" y="42"/>
                  </a:lnTo>
                  <a:lnTo>
                    <a:pt x="2276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81" name="Google Shape;781;p13"/>
            <p:cNvSpPr/>
            <p:nvPr/>
          </p:nvSpPr>
          <p:spPr>
            <a:xfrm>
              <a:off x="1457250" y="2323075"/>
              <a:ext cx="585750" cy="555700"/>
            </a:xfrm>
            <a:custGeom>
              <a:avLst/>
              <a:gdLst/>
              <a:ahLst/>
              <a:cxnLst/>
              <a:rect l="l" t="t" r="r" b="b"/>
              <a:pathLst>
                <a:path w="23430" h="22228" extrusionOk="0">
                  <a:moveTo>
                    <a:pt x="21812" y="913"/>
                  </a:moveTo>
                  <a:lnTo>
                    <a:pt x="19739" y="2281"/>
                  </a:lnTo>
                  <a:lnTo>
                    <a:pt x="17707" y="3691"/>
                  </a:lnTo>
                  <a:lnTo>
                    <a:pt x="16255" y="4645"/>
                  </a:lnTo>
                  <a:lnTo>
                    <a:pt x="14224" y="6055"/>
                  </a:lnTo>
                  <a:lnTo>
                    <a:pt x="12026" y="7589"/>
                  </a:lnTo>
                  <a:lnTo>
                    <a:pt x="9787" y="9206"/>
                  </a:lnTo>
                  <a:lnTo>
                    <a:pt x="7547" y="10865"/>
                  </a:lnTo>
                  <a:lnTo>
                    <a:pt x="6759" y="11446"/>
                  </a:lnTo>
                  <a:lnTo>
                    <a:pt x="6055" y="12068"/>
                  </a:lnTo>
                  <a:lnTo>
                    <a:pt x="5972" y="12109"/>
                  </a:lnTo>
                  <a:lnTo>
                    <a:pt x="5764" y="12275"/>
                  </a:lnTo>
                  <a:lnTo>
                    <a:pt x="5640" y="12192"/>
                  </a:lnTo>
                  <a:lnTo>
                    <a:pt x="5474" y="12109"/>
                  </a:lnTo>
                  <a:lnTo>
                    <a:pt x="5101" y="12026"/>
                  </a:lnTo>
                  <a:lnTo>
                    <a:pt x="4893" y="11943"/>
                  </a:lnTo>
                  <a:lnTo>
                    <a:pt x="3276" y="11446"/>
                  </a:lnTo>
                  <a:lnTo>
                    <a:pt x="1991" y="11114"/>
                  </a:lnTo>
                  <a:lnTo>
                    <a:pt x="747" y="10824"/>
                  </a:lnTo>
                  <a:lnTo>
                    <a:pt x="871" y="10741"/>
                  </a:lnTo>
                  <a:lnTo>
                    <a:pt x="1493" y="10368"/>
                  </a:lnTo>
                  <a:lnTo>
                    <a:pt x="2323" y="9994"/>
                  </a:lnTo>
                  <a:lnTo>
                    <a:pt x="2654" y="9828"/>
                  </a:lnTo>
                  <a:lnTo>
                    <a:pt x="4686" y="8833"/>
                  </a:lnTo>
                  <a:lnTo>
                    <a:pt x="6801" y="7714"/>
                  </a:lnTo>
                  <a:lnTo>
                    <a:pt x="9579" y="6304"/>
                  </a:lnTo>
                  <a:lnTo>
                    <a:pt x="12275" y="4977"/>
                  </a:lnTo>
                  <a:lnTo>
                    <a:pt x="14846" y="3733"/>
                  </a:lnTo>
                  <a:lnTo>
                    <a:pt x="17334" y="2655"/>
                  </a:lnTo>
                  <a:lnTo>
                    <a:pt x="19822" y="1618"/>
                  </a:lnTo>
                  <a:lnTo>
                    <a:pt x="20817" y="1245"/>
                  </a:lnTo>
                  <a:lnTo>
                    <a:pt x="21812" y="913"/>
                  </a:lnTo>
                  <a:close/>
                  <a:moveTo>
                    <a:pt x="22268" y="1120"/>
                  </a:moveTo>
                  <a:lnTo>
                    <a:pt x="21771" y="1618"/>
                  </a:lnTo>
                  <a:lnTo>
                    <a:pt x="21356" y="2116"/>
                  </a:lnTo>
                  <a:lnTo>
                    <a:pt x="20858" y="2696"/>
                  </a:lnTo>
                  <a:lnTo>
                    <a:pt x="17956" y="5765"/>
                  </a:lnTo>
                  <a:lnTo>
                    <a:pt x="12938" y="11072"/>
                  </a:lnTo>
                  <a:lnTo>
                    <a:pt x="11818" y="12275"/>
                  </a:lnTo>
                  <a:lnTo>
                    <a:pt x="10948" y="13146"/>
                  </a:lnTo>
                  <a:lnTo>
                    <a:pt x="10035" y="14141"/>
                  </a:lnTo>
                  <a:lnTo>
                    <a:pt x="9952" y="14141"/>
                  </a:lnTo>
                  <a:lnTo>
                    <a:pt x="9787" y="14265"/>
                  </a:lnTo>
                  <a:lnTo>
                    <a:pt x="9621" y="14390"/>
                  </a:lnTo>
                  <a:lnTo>
                    <a:pt x="9330" y="14722"/>
                  </a:lnTo>
                  <a:lnTo>
                    <a:pt x="9248" y="14846"/>
                  </a:lnTo>
                  <a:lnTo>
                    <a:pt x="8957" y="15261"/>
                  </a:lnTo>
                  <a:lnTo>
                    <a:pt x="8708" y="15675"/>
                  </a:lnTo>
                  <a:lnTo>
                    <a:pt x="8584" y="15883"/>
                  </a:lnTo>
                  <a:lnTo>
                    <a:pt x="8128" y="16670"/>
                  </a:lnTo>
                  <a:lnTo>
                    <a:pt x="7672" y="17417"/>
                  </a:lnTo>
                  <a:lnTo>
                    <a:pt x="7050" y="18454"/>
                  </a:lnTo>
                  <a:lnTo>
                    <a:pt x="6967" y="18619"/>
                  </a:lnTo>
                  <a:lnTo>
                    <a:pt x="6801" y="17915"/>
                  </a:lnTo>
                  <a:lnTo>
                    <a:pt x="6677" y="17210"/>
                  </a:lnTo>
                  <a:lnTo>
                    <a:pt x="6428" y="15758"/>
                  </a:lnTo>
                  <a:lnTo>
                    <a:pt x="6220" y="14307"/>
                  </a:lnTo>
                  <a:lnTo>
                    <a:pt x="6055" y="13602"/>
                  </a:lnTo>
                  <a:lnTo>
                    <a:pt x="5930" y="12856"/>
                  </a:lnTo>
                  <a:lnTo>
                    <a:pt x="5972" y="12690"/>
                  </a:lnTo>
                  <a:lnTo>
                    <a:pt x="5972" y="12565"/>
                  </a:lnTo>
                  <a:lnTo>
                    <a:pt x="6469" y="12151"/>
                  </a:lnTo>
                  <a:lnTo>
                    <a:pt x="7008" y="11736"/>
                  </a:lnTo>
                  <a:lnTo>
                    <a:pt x="7464" y="11404"/>
                  </a:lnTo>
                  <a:lnTo>
                    <a:pt x="9455" y="9953"/>
                  </a:lnTo>
                  <a:lnTo>
                    <a:pt x="11362" y="8584"/>
                  </a:lnTo>
                  <a:lnTo>
                    <a:pt x="15675" y="5599"/>
                  </a:lnTo>
                  <a:lnTo>
                    <a:pt x="20195" y="2530"/>
                  </a:lnTo>
                  <a:lnTo>
                    <a:pt x="20568" y="2240"/>
                  </a:lnTo>
                  <a:lnTo>
                    <a:pt x="22268" y="1120"/>
                  </a:lnTo>
                  <a:close/>
                  <a:moveTo>
                    <a:pt x="10118" y="14639"/>
                  </a:moveTo>
                  <a:lnTo>
                    <a:pt x="10243" y="14846"/>
                  </a:lnTo>
                  <a:lnTo>
                    <a:pt x="10284" y="14887"/>
                  </a:lnTo>
                  <a:lnTo>
                    <a:pt x="10492" y="15344"/>
                  </a:lnTo>
                  <a:lnTo>
                    <a:pt x="10699" y="15758"/>
                  </a:lnTo>
                  <a:lnTo>
                    <a:pt x="10782" y="15924"/>
                  </a:lnTo>
                  <a:lnTo>
                    <a:pt x="10948" y="16297"/>
                  </a:lnTo>
                  <a:lnTo>
                    <a:pt x="10574" y="16546"/>
                  </a:lnTo>
                  <a:lnTo>
                    <a:pt x="10201" y="16836"/>
                  </a:lnTo>
                  <a:lnTo>
                    <a:pt x="10035" y="16961"/>
                  </a:lnTo>
                  <a:lnTo>
                    <a:pt x="8874" y="17832"/>
                  </a:lnTo>
                  <a:lnTo>
                    <a:pt x="8294" y="18288"/>
                  </a:lnTo>
                  <a:lnTo>
                    <a:pt x="7962" y="18619"/>
                  </a:lnTo>
                  <a:lnTo>
                    <a:pt x="7838" y="18702"/>
                  </a:lnTo>
                  <a:lnTo>
                    <a:pt x="7381" y="19076"/>
                  </a:lnTo>
                  <a:lnTo>
                    <a:pt x="7879" y="18246"/>
                  </a:lnTo>
                  <a:lnTo>
                    <a:pt x="8916" y="16505"/>
                  </a:lnTo>
                  <a:lnTo>
                    <a:pt x="9206" y="15966"/>
                  </a:lnTo>
                  <a:lnTo>
                    <a:pt x="9538" y="15344"/>
                  </a:lnTo>
                  <a:lnTo>
                    <a:pt x="9745" y="15053"/>
                  </a:lnTo>
                  <a:lnTo>
                    <a:pt x="9952" y="14763"/>
                  </a:lnTo>
                  <a:lnTo>
                    <a:pt x="10118" y="14639"/>
                  </a:lnTo>
                  <a:close/>
                  <a:moveTo>
                    <a:pt x="22144" y="1950"/>
                  </a:moveTo>
                  <a:lnTo>
                    <a:pt x="21688" y="3277"/>
                  </a:lnTo>
                  <a:lnTo>
                    <a:pt x="20775" y="5806"/>
                  </a:lnTo>
                  <a:lnTo>
                    <a:pt x="19863" y="8170"/>
                  </a:lnTo>
                  <a:lnTo>
                    <a:pt x="17790" y="13560"/>
                  </a:lnTo>
                  <a:lnTo>
                    <a:pt x="15799" y="18661"/>
                  </a:lnTo>
                  <a:lnTo>
                    <a:pt x="15426" y="19615"/>
                  </a:lnTo>
                  <a:lnTo>
                    <a:pt x="14887" y="21066"/>
                  </a:lnTo>
                  <a:lnTo>
                    <a:pt x="14597" y="20568"/>
                  </a:lnTo>
                  <a:lnTo>
                    <a:pt x="14307" y="20112"/>
                  </a:lnTo>
                  <a:lnTo>
                    <a:pt x="14141" y="19863"/>
                  </a:lnTo>
                  <a:lnTo>
                    <a:pt x="13850" y="19407"/>
                  </a:lnTo>
                  <a:lnTo>
                    <a:pt x="12980" y="18080"/>
                  </a:lnTo>
                  <a:lnTo>
                    <a:pt x="12192" y="16836"/>
                  </a:lnTo>
                  <a:lnTo>
                    <a:pt x="11321" y="15344"/>
                  </a:lnTo>
                  <a:lnTo>
                    <a:pt x="11279" y="15261"/>
                  </a:lnTo>
                  <a:lnTo>
                    <a:pt x="11114" y="15012"/>
                  </a:lnTo>
                  <a:lnTo>
                    <a:pt x="10906" y="14680"/>
                  </a:lnTo>
                  <a:lnTo>
                    <a:pt x="10657" y="14390"/>
                  </a:lnTo>
                  <a:lnTo>
                    <a:pt x="10533" y="14265"/>
                  </a:lnTo>
                  <a:lnTo>
                    <a:pt x="10367" y="14182"/>
                  </a:lnTo>
                  <a:lnTo>
                    <a:pt x="11279" y="13353"/>
                  </a:lnTo>
                  <a:lnTo>
                    <a:pt x="12150" y="12482"/>
                  </a:lnTo>
                  <a:lnTo>
                    <a:pt x="13809" y="10741"/>
                  </a:lnTo>
                  <a:lnTo>
                    <a:pt x="14638" y="9870"/>
                  </a:lnTo>
                  <a:lnTo>
                    <a:pt x="17665" y="6718"/>
                  </a:lnTo>
                  <a:lnTo>
                    <a:pt x="20858" y="3277"/>
                  </a:lnTo>
                  <a:lnTo>
                    <a:pt x="21397" y="2738"/>
                  </a:lnTo>
                  <a:lnTo>
                    <a:pt x="22144" y="1950"/>
                  </a:lnTo>
                  <a:close/>
                  <a:moveTo>
                    <a:pt x="22724" y="1"/>
                  </a:moveTo>
                  <a:lnTo>
                    <a:pt x="22476" y="42"/>
                  </a:lnTo>
                  <a:lnTo>
                    <a:pt x="22227" y="84"/>
                  </a:lnTo>
                  <a:lnTo>
                    <a:pt x="21729" y="167"/>
                  </a:lnTo>
                  <a:lnTo>
                    <a:pt x="21232" y="332"/>
                  </a:lnTo>
                  <a:lnTo>
                    <a:pt x="20361" y="664"/>
                  </a:lnTo>
                  <a:lnTo>
                    <a:pt x="18951" y="1203"/>
                  </a:lnTo>
                  <a:lnTo>
                    <a:pt x="17582" y="1784"/>
                  </a:lnTo>
                  <a:lnTo>
                    <a:pt x="14929" y="3028"/>
                  </a:lnTo>
                  <a:lnTo>
                    <a:pt x="10865" y="5018"/>
                  </a:lnTo>
                  <a:lnTo>
                    <a:pt x="6511" y="7257"/>
                  </a:lnTo>
                  <a:lnTo>
                    <a:pt x="3069" y="9041"/>
                  </a:lnTo>
                  <a:lnTo>
                    <a:pt x="1452" y="9828"/>
                  </a:lnTo>
                  <a:lnTo>
                    <a:pt x="871" y="10160"/>
                  </a:lnTo>
                  <a:lnTo>
                    <a:pt x="581" y="10326"/>
                  </a:lnTo>
                  <a:lnTo>
                    <a:pt x="332" y="10533"/>
                  </a:lnTo>
                  <a:lnTo>
                    <a:pt x="166" y="10741"/>
                  </a:lnTo>
                  <a:lnTo>
                    <a:pt x="42" y="10824"/>
                  </a:lnTo>
                  <a:lnTo>
                    <a:pt x="0" y="10948"/>
                  </a:lnTo>
                  <a:lnTo>
                    <a:pt x="0" y="11114"/>
                  </a:lnTo>
                  <a:lnTo>
                    <a:pt x="125" y="11197"/>
                  </a:lnTo>
                  <a:lnTo>
                    <a:pt x="830" y="11487"/>
                  </a:lnTo>
                  <a:lnTo>
                    <a:pt x="1535" y="11777"/>
                  </a:lnTo>
                  <a:lnTo>
                    <a:pt x="2986" y="12234"/>
                  </a:lnTo>
                  <a:lnTo>
                    <a:pt x="4603" y="12731"/>
                  </a:lnTo>
                  <a:lnTo>
                    <a:pt x="5184" y="12938"/>
                  </a:lnTo>
                  <a:lnTo>
                    <a:pt x="5350" y="12980"/>
                  </a:lnTo>
                  <a:lnTo>
                    <a:pt x="5391" y="12980"/>
                  </a:lnTo>
                  <a:lnTo>
                    <a:pt x="5474" y="13063"/>
                  </a:lnTo>
                  <a:lnTo>
                    <a:pt x="5640" y="14597"/>
                  </a:lnTo>
                  <a:lnTo>
                    <a:pt x="5806" y="15841"/>
                  </a:lnTo>
                  <a:lnTo>
                    <a:pt x="5972" y="17044"/>
                  </a:lnTo>
                  <a:lnTo>
                    <a:pt x="6096" y="17666"/>
                  </a:lnTo>
                  <a:lnTo>
                    <a:pt x="6220" y="18288"/>
                  </a:lnTo>
                  <a:lnTo>
                    <a:pt x="6386" y="18868"/>
                  </a:lnTo>
                  <a:lnTo>
                    <a:pt x="6594" y="19449"/>
                  </a:lnTo>
                  <a:lnTo>
                    <a:pt x="6552" y="19490"/>
                  </a:lnTo>
                  <a:lnTo>
                    <a:pt x="6594" y="19615"/>
                  </a:lnTo>
                  <a:lnTo>
                    <a:pt x="6635" y="19698"/>
                  </a:lnTo>
                  <a:lnTo>
                    <a:pt x="6718" y="19781"/>
                  </a:lnTo>
                  <a:lnTo>
                    <a:pt x="6759" y="19822"/>
                  </a:lnTo>
                  <a:lnTo>
                    <a:pt x="6842" y="19863"/>
                  </a:lnTo>
                  <a:lnTo>
                    <a:pt x="6925" y="19905"/>
                  </a:lnTo>
                  <a:lnTo>
                    <a:pt x="7008" y="19863"/>
                  </a:lnTo>
                  <a:lnTo>
                    <a:pt x="7506" y="19656"/>
                  </a:lnTo>
                  <a:lnTo>
                    <a:pt x="8004" y="19407"/>
                  </a:lnTo>
                  <a:lnTo>
                    <a:pt x="8418" y="19076"/>
                  </a:lnTo>
                  <a:lnTo>
                    <a:pt x="8874" y="18744"/>
                  </a:lnTo>
                  <a:lnTo>
                    <a:pt x="9165" y="18495"/>
                  </a:lnTo>
                  <a:lnTo>
                    <a:pt x="9911" y="17956"/>
                  </a:lnTo>
                  <a:lnTo>
                    <a:pt x="10284" y="17666"/>
                  </a:lnTo>
                  <a:lnTo>
                    <a:pt x="10616" y="17458"/>
                  </a:lnTo>
                  <a:lnTo>
                    <a:pt x="10948" y="17210"/>
                  </a:lnTo>
                  <a:lnTo>
                    <a:pt x="11279" y="16961"/>
                  </a:lnTo>
                  <a:lnTo>
                    <a:pt x="12150" y="18454"/>
                  </a:lnTo>
                  <a:lnTo>
                    <a:pt x="13311" y="20278"/>
                  </a:lnTo>
                  <a:lnTo>
                    <a:pt x="13685" y="20900"/>
                  </a:lnTo>
                  <a:lnTo>
                    <a:pt x="14058" y="21522"/>
                  </a:lnTo>
                  <a:lnTo>
                    <a:pt x="14472" y="22103"/>
                  </a:lnTo>
                  <a:lnTo>
                    <a:pt x="14597" y="22186"/>
                  </a:lnTo>
                  <a:lnTo>
                    <a:pt x="14721" y="22227"/>
                  </a:lnTo>
                  <a:lnTo>
                    <a:pt x="14846" y="22186"/>
                  </a:lnTo>
                  <a:lnTo>
                    <a:pt x="14970" y="22103"/>
                  </a:lnTo>
                  <a:lnTo>
                    <a:pt x="15053" y="21937"/>
                  </a:lnTo>
                  <a:lnTo>
                    <a:pt x="15094" y="21812"/>
                  </a:lnTo>
                  <a:lnTo>
                    <a:pt x="15633" y="20734"/>
                  </a:lnTo>
                  <a:lnTo>
                    <a:pt x="16131" y="19698"/>
                  </a:lnTo>
                  <a:lnTo>
                    <a:pt x="16214" y="19449"/>
                  </a:lnTo>
                  <a:lnTo>
                    <a:pt x="17209" y="17168"/>
                  </a:lnTo>
                  <a:lnTo>
                    <a:pt x="18163" y="14887"/>
                  </a:lnTo>
                  <a:lnTo>
                    <a:pt x="18204" y="14763"/>
                  </a:lnTo>
                  <a:lnTo>
                    <a:pt x="20278" y="9663"/>
                  </a:lnTo>
                  <a:lnTo>
                    <a:pt x="21356" y="6884"/>
                  </a:lnTo>
                  <a:lnTo>
                    <a:pt x="22434" y="4065"/>
                  </a:lnTo>
                  <a:lnTo>
                    <a:pt x="23180" y="1950"/>
                  </a:lnTo>
                  <a:lnTo>
                    <a:pt x="23180" y="1825"/>
                  </a:lnTo>
                  <a:lnTo>
                    <a:pt x="23346" y="1245"/>
                  </a:lnTo>
                  <a:lnTo>
                    <a:pt x="23429" y="955"/>
                  </a:lnTo>
                  <a:lnTo>
                    <a:pt x="23388" y="623"/>
                  </a:lnTo>
                  <a:lnTo>
                    <a:pt x="23429" y="540"/>
                  </a:lnTo>
                  <a:lnTo>
                    <a:pt x="23429" y="415"/>
                  </a:lnTo>
                  <a:lnTo>
                    <a:pt x="23388" y="332"/>
                  </a:lnTo>
                  <a:lnTo>
                    <a:pt x="23346" y="250"/>
                  </a:lnTo>
                  <a:lnTo>
                    <a:pt x="23222" y="125"/>
                  </a:lnTo>
                  <a:lnTo>
                    <a:pt x="23098" y="84"/>
                  </a:lnTo>
                  <a:lnTo>
                    <a:pt x="22932" y="42"/>
                  </a:lnTo>
                  <a:lnTo>
                    <a:pt x="2272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mbria" panose="02040503050406030204" pitchFamily="18" charset="0"/>
                <a:ea typeface="Cambria" panose="020405030504060302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7"/>
                                        </p:tgtEl>
                                        <p:attrNameLst>
                                          <p:attrName>style.visibility</p:attrName>
                                        </p:attrNameLst>
                                      </p:cBhvr>
                                      <p:to>
                                        <p:strVal val="visible"/>
                                      </p:to>
                                    </p:set>
                                    <p:anim calcmode="lin" valueType="num">
                                      <p:cBhvr additive="base">
                                        <p:cTn id="7" dur="500"/>
                                        <p:tgtEl>
                                          <p:spTgt spid="77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8"/>
                                        </p:tgtEl>
                                        <p:attrNameLst>
                                          <p:attrName>style.visibility</p:attrName>
                                        </p:attrNameLst>
                                      </p:cBhvr>
                                      <p:to>
                                        <p:strVal val="visible"/>
                                      </p:to>
                                    </p:set>
                                    <p:animEffect transition="in" filter="fade">
                                      <p:cBhvr>
                                        <p:cTn id="12" dur="500"/>
                                        <p:tgtEl>
                                          <p:spTgt spid="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785"/>
        <p:cNvGrpSpPr/>
        <p:nvPr/>
      </p:nvGrpSpPr>
      <p:grpSpPr>
        <a:xfrm>
          <a:off x="0" y="0"/>
          <a:ext cx="0" cy="0"/>
          <a:chOff x="0" y="0"/>
          <a:chExt cx="0" cy="0"/>
        </a:xfrm>
      </p:grpSpPr>
      <p:sp>
        <p:nvSpPr>
          <p:cNvPr id="786" name="Google Shape;786;p14"/>
          <p:cNvSpPr/>
          <p:nvPr/>
        </p:nvSpPr>
        <p:spPr>
          <a:xfrm>
            <a:off x="214564" y="199604"/>
            <a:ext cx="635440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2. Các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bước</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làm</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một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đoạn</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văn</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smtClean="0">
                <a:solidFill>
                  <a:srgbClr val="C00000"/>
                </a:solidFill>
                <a:latin typeface="Cambria" panose="02040503050406030204" pitchFamily="18" charset="0"/>
                <a:ea typeface="Cambria" panose="02040503050406030204" pitchFamily="18" charset="0"/>
                <a:cs typeface="Times New Roman"/>
                <a:sym typeface="Times New Roman"/>
              </a:rPr>
              <a:t>7 – 10 </a:t>
            </a:r>
            <a:r>
              <a:rPr lang="en-US" sz="2400" b="1" i="0" u="none" strike="noStrike" cap="none" dirty="0" err="1" smtClean="0">
                <a:solidFill>
                  <a:srgbClr val="C00000"/>
                </a:solidFill>
                <a:latin typeface="Cambria" panose="02040503050406030204" pitchFamily="18" charset="0"/>
                <a:ea typeface="Cambria" panose="02040503050406030204" pitchFamily="18" charset="0"/>
                <a:cs typeface="Times New Roman"/>
                <a:sym typeface="Times New Roman"/>
              </a:rPr>
              <a:t>câu</a:t>
            </a:r>
            <a:r>
              <a:rPr lang="en-US" sz="2400" b="1" i="0" u="none" strike="noStrike" cap="none" dirty="0" smtClean="0">
                <a:solidFill>
                  <a:srgbClr val="C00000"/>
                </a:solidFill>
                <a:latin typeface="Cambria" panose="02040503050406030204" pitchFamily="18" charset="0"/>
                <a:ea typeface="Cambria" panose="02040503050406030204" pitchFamily="18" charset="0"/>
                <a:cs typeface="Times New Roman"/>
                <a:sym typeface="Times New Roman"/>
              </a:rPr>
              <a:t>: </a:t>
            </a:r>
            <a:endParaRPr sz="24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endParaRPr>
          </a:p>
        </p:txBody>
      </p:sp>
      <p:sp>
        <p:nvSpPr>
          <p:cNvPr id="787" name="Google Shape;787;p14"/>
          <p:cNvSpPr/>
          <p:nvPr/>
        </p:nvSpPr>
        <p:spPr>
          <a:xfrm>
            <a:off x="283807" y="705504"/>
            <a:ext cx="425666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Xây</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dựng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câu</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mở</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đoạn</a:t>
            </a:r>
            <a:endParaRPr sz="2400" b="1"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p:txBody>
      </p:sp>
      <p:sp>
        <p:nvSpPr>
          <p:cNvPr id="788" name="Google Shape;788;p14"/>
          <p:cNvSpPr/>
          <p:nvPr/>
        </p:nvSpPr>
        <p:spPr>
          <a:xfrm>
            <a:off x="214564" y="1167128"/>
            <a:ext cx="8801130" cy="2862282"/>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2400"/>
              <a:buFont typeface="Noto Sans Symbols"/>
              <a:buChar char="⮚"/>
            </a:pP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Câu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mở</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đoạn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phải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có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cái</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nhìn</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tổng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quát</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khái</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quát</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được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nội dung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mà</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đề thi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yêu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cầu.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Phải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hiểu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được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đề thi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bàn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về</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vấn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đề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gì</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endParaRPr dirty="0">
              <a:latin typeface="Cambria" panose="02040503050406030204" pitchFamily="18" charset="0"/>
              <a:ea typeface="Cambria" panose="02040503050406030204" pitchFamily="18" charset="0"/>
            </a:endParaRPr>
          </a:p>
          <a:p>
            <a:pPr marL="342900" marR="0" lvl="0" indent="-342900" algn="just" rtl="0">
              <a:lnSpc>
                <a:spcPct val="150000"/>
              </a:lnSpc>
              <a:spcBef>
                <a:spcPts val="0"/>
              </a:spcBef>
              <a:spcAft>
                <a:spcPts val="0"/>
              </a:spcAft>
              <a:buClr>
                <a:srgbClr val="000000"/>
              </a:buClr>
              <a:buSzPts val="2400"/>
              <a:buFont typeface="Noto Sans Symbols"/>
              <a:buChar char="⮚"/>
            </a:pP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Câu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mở</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đoạn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có thể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dùng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smtClean="0">
                <a:solidFill>
                  <a:srgbClr val="000000"/>
                </a:solidFill>
                <a:latin typeface="Cambria" panose="02040503050406030204" pitchFamily="18" charset="0"/>
                <a:ea typeface="Cambria" panose="02040503050406030204" pitchFamily="18" charset="0"/>
                <a:cs typeface="Times New Roman"/>
                <a:sym typeface="Times New Roman"/>
              </a:rPr>
              <a:t>1-2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câu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endParaRPr dirty="0">
              <a:latin typeface="Cambria" panose="02040503050406030204" pitchFamily="18" charset="0"/>
              <a:ea typeface="Cambria" panose="02040503050406030204" pitchFamily="18" charset="0"/>
            </a:endParaRPr>
          </a:p>
          <a:p>
            <a:pPr marL="342900" marR="0" lvl="0" indent="-342900" algn="just" rtl="0">
              <a:lnSpc>
                <a:spcPct val="150000"/>
              </a:lnSpc>
              <a:spcBef>
                <a:spcPts val="0"/>
              </a:spcBef>
              <a:spcAft>
                <a:spcPts val="0"/>
              </a:spcAft>
              <a:buClr>
                <a:srgbClr val="000000"/>
              </a:buClr>
              <a:buSzPts val="2400"/>
              <a:buFont typeface="Noto Sans Symbols"/>
              <a:buChar char="⮚"/>
            </a:pP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Cách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xây</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dựng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câu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mở</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đoạn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nêu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nội dung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khái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quát</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rồi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dẫn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câu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nói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vào</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hoặc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không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dẫn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nguyên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câu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thì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trích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vào</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cụm</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từ</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khóa</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dirty="0">
              <a:latin typeface="Cambria" panose="02040503050406030204" pitchFamily="18" charset="0"/>
              <a:ea typeface="Cambria" panose="02040503050406030204" pitchFamily="18" charset="0"/>
            </a:endParaRPr>
          </a:p>
        </p:txBody>
      </p:sp>
      <p:grpSp>
        <p:nvGrpSpPr>
          <p:cNvPr id="789" name="Google Shape;789;p14"/>
          <p:cNvGrpSpPr/>
          <p:nvPr/>
        </p:nvGrpSpPr>
        <p:grpSpPr>
          <a:xfrm rot="921639">
            <a:off x="7991478" y="115372"/>
            <a:ext cx="956464" cy="1010099"/>
            <a:chOff x="5858315" y="1224583"/>
            <a:chExt cx="1671331" cy="1765052"/>
          </a:xfrm>
        </p:grpSpPr>
        <p:sp>
          <p:nvSpPr>
            <p:cNvPr id="790" name="Google Shape;790;p14"/>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91" name="Google Shape;791;p14"/>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92" name="Google Shape;792;p14"/>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93" name="Google Shape;793;p14"/>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94" name="Google Shape;794;p14"/>
            <p:cNvSpPr/>
            <p:nvPr/>
          </p:nvSpPr>
          <p:spPr>
            <a:xfrm rot="2192941">
              <a:off x="6218846" y="1507590"/>
              <a:ext cx="998651"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95" name="Google Shape;795;p14"/>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96" name="Google Shape;796;p14"/>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97" name="Google Shape;797;p14"/>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98" name="Google Shape;798;p14"/>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799" name="Google Shape;799;p14"/>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00" name="Google Shape;800;p14"/>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01" name="Google Shape;801;p14"/>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02" name="Google Shape;802;p14"/>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03" name="Google Shape;803;p14"/>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04" name="Google Shape;804;p14"/>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05" name="Google Shape;805;p14"/>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06" name="Google Shape;806;p14"/>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07" name="Google Shape;807;p14"/>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08" name="Google Shape;808;p14"/>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09" name="Google Shape;809;p14"/>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10" name="Google Shape;810;p14"/>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11" name="Google Shape;811;p14"/>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12" name="Google Shape;812;p14"/>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13" name="Google Shape;813;p14"/>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14" name="Google Shape;814;p14"/>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15" name="Google Shape;815;p14"/>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16" name="Google Shape;816;p14"/>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17" name="Google Shape;817;p14"/>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18" name="Google Shape;818;p14"/>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19" name="Google Shape;819;p14"/>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20" name="Google Shape;820;p14"/>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21" name="Google Shape;821;p14"/>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22" name="Google Shape;822;p14"/>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23" name="Google Shape;823;p14"/>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24" name="Google Shape;824;p14"/>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25" name="Google Shape;825;p14"/>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26" name="Google Shape;826;p14"/>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27" name="Google Shape;827;p14"/>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28" name="Google Shape;828;p14"/>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29" name="Google Shape;829;p14"/>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grpSp>
        <p:nvGrpSpPr>
          <p:cNvPr id="830" name="Google Shape;830;p14"/>
          <p:cNvGrpSpPr/>
          <p:nvPr/>
        </p:nvGrpSpPr>
        <p:grpSpPr>
          <a:xfrm>
            <a:off x="-407544" y="4344529"/>
            <a:ext cx="1087877" cy="889612"/>
            <a:chOff x="2922075" y="1564225"/>
            <a:chExt cx="1197375" cy="1036700"/>
          </a:xfrm>
        </p:grpSpPr>
        <p:sp>
          <p:nvSpPr>
            <p:cNvPr id="831" name="Google Shape;831;p14"/>
            <p:cNvSpPr/>
            <p:nvPr/>
          </p:nvSpPr>
          <p:spPr>
            <a:xfrm>
              <a:off x="3219600" y="1855550"/>
              <a:ext cx="594050" cy="601275"/>
            </a:xfrm>
            <a:custGeom>
              <a:avLst/>
              <a:gdLst/>
              <a:ahLst/>
              <a:cxnLst/>
              <a:rect l="l" t="t" r="r" b="b"/>
              <a:pathLst>
                <a:path w="23762" h="24051" extrusionOk="0">
                  <a:moveTo>
                    <a:pt x="10823" y="0"/>
                  </a:moveTo>
                  <a:lnTo>
                    <a:pt x="10160" y="42"/>
                  </a:lnTo>
                  <a:lnTo>
                    <a:pt x="9496" y="125"/>
                  </a:lnTo>
                  <a:lnTo>
                    <a:pt x="8874" y="249"/>
                  </a:lnTo>
                  <a:lnTo>
                    <a:pt x="8252" y="415"/>
                  </a:lnTo>
                  <a:lnTo>
                    <a:pt x="7672" y="622"/>
                  </a:lnTo>
                  <a:lnTo>
                    <a:pt x="7091" y="829"/>
                  </a:lnTo>
                  <a:lnTo>
                    <a:pt x="6552" y="1078"/>
                  </a:lnTo>
                  <a:lnTo>
                    <a:pt x="6055" y="1369"/>
                  </a:lnTo>
                  <a:lnTo>
                    <a:pt x="5557" y="1659"/>
                  </a:lnTo>
                  <a:lnTo>
                    <a:pt x="5059" y="1991"/>
                  </a:lnTo>
                  <a:lnTo>
                    <a:pt x="4603" y="2364"/>
                  </a:lnTo>
                  <a:lnTo>
                    <a:pt x="4189" y="2737"/>
                  </a:lnTo>
                  <a:lnTo>
                    <a:pt x="3774" y="3110"/>
                  </a:lnTo>
                  <a:lnTo>
                    <a:pt x="3401" y="3525"/>
                  </a:lnTo>
                  <a:lnTo>
                    <a:pt x="3028" y="3940"/>
                  </a:lnTo>
                  <a:lnTo>
                    <a:pt x="2654" y="4396"/>
                  </a:lnTo>
                  <a:lnTo>
                    <a:pt x="2323" y="4852"/>
                  </a:lnTo>
                  <a:lnTo>
                    <a:pt x="1742" y="5806"/>
                  </a:lnTo>
                  <a:lnTo>
                    <a:pt x="1244" y="6801"/>
                  </a:lnTo>
                  <a:lnTo>
                    <a:pt x="830" y="7796"/>
                  </a:lnTo>
                  <a:lnTo>
                    <a:pt x="498" y="8833"/>
                  </a:lnTo>
                  <a:lnTo>
                    <a:pt x="208" y="9828"/>
                  </a:lnTo>
                  <a:lnTo>
                    <a:pt x="125" y="10367"/>
                  </a:lnTo>
                  <a:lnTo>
                    <a:pt x="83" y="10906"/>
                  </a:lnTo>
                  <a:lnTo>
                    <a:pt x="42" y="11487"/>
                  </a:lnTo>
                  <a:lnTo>
                    <a:pt x="0" y="12067"/>
                  </a:lnTo>
                  <a:lnTo>
                    <a:pt x="0" y="12648"/>
                  </a:lnTo>
                  <a:lnTo>
                    <a:pt x="42" y="13270"/>
                  </a:lnTo>
                  <a:lnTo>
                    <a:pt x="125" y="13892"/>
                  </a:lnTo>
                  <a:lnTo>
                    <a:pt x="208" y="14514"/>
                  </a:lnTo>
                  <a:lnTo>
                    <a:pt x="332" y="15136"/>
                  </a:lnTo>
                  <a:lnTo>
                    <a:pt x="498" y="15758"/>
                  </a:lnTo>
                  <a:lnTo>
                    <a:pt x="664" y="16421"/>
                  </a:lnTo>
                  <a:lnTo>
                    <a:pt x="913" y="17043"/>
                  </a:lnTo>
                  <a:lnTo>
                    <a:pt x="1120" y="17624"/>
                  </a:lnTo>
                  <a:lnTo>
                    <a:pt x="1410" y="18246"/>
                  </a:lnTo>
                  <a:lnTo>
                    <a:pt x="1701" y="18826"/>
                  </a:lnTo>
                  <a:lnTo>
                    <a:pt x="2074" y="19407"/>
                  </a:lnTo>
                  <a:lnTo>
                    <a:pt x="2406" y="19946"/>
                  </a:lnTo>
                  <a:lnTo>
                    <a:pt x="2820" y="20485"/>
                  </a:lnTo>
                  <a:lnTo>
                    <a:pt x="3276" y="20982"/>
                  </a:lnTo>
                  <a:lnTo>
                    <a:pt x="3733" y="21480"/>
                  </a:lnTo>
                  <a:lnTo>
                    <a:pt x="4230" y="21895"/>
                  </a:lnTo>
                  <a:lnTo>
                    <a:pt x="4769" y="22309"/>
                  </a:lnTo>
                  <a:lnTo>
                    <a:pt x="5308" y="22683"/>
                  </a:lnTo>
                  <a:lnTo>
                    <a:pt x="5930" y="23014"/>
                  </a:lnTo>
                  <a:lnTo>
                    <a:pt x="6552" y="23305"/>
                  </a:lnTo>
                  <a:lnTo>
                    <a:pt x="7216" y="23553"/>
                  </a:lnTo>
                  <a:lnTo>
                    <a:pt x="7921" y="23761"/>
                  </a:lnTo>
                  <a:lnTo>
                    <a:pt x="8667" y="23927"/>
                  </a:lnTo>
                  <a:lnTo>
                    <a:pt x="9455" y="24010"/>
                  </a:lnTo>
                  <a:lnTo>
                    <a:pt x="10284" y="24051"/>
                  </a:lnTo>
                  <a:lnTo>
                    <a:pt x="11155" y="24010"/>
                  </a:lnTo>
                  <a:lnTo>
                    <a:pt x="12026" y="23927"/>
                  </a:lnTo>
                  <a:lnTo>
                    <a:pt x="13187" y="23761"/>
                  </a:lnTo>
                  <a:lnTo>
                    <a:pt x="14265" y="23512"/>
                  </a:lnTo>
                  <a:lnTo>
                    <a:pt x="15260" y="23263"/>
                  </a:lnTo>
                  <a:lnTo>
                    <a:pt x="16173" y="22931"/>
                  </a:lnTo>
                  <a:lnTo>
                    <a:pt x="17043" y="22600"/>
                  </a:lnTo>
                  <a:lnTo>
                    <a:pt x="17831" y="22185"/>
                  </a:lnTo>
                  <a:lnTo>
                    <a:pt x="18578" y="21770"/>
                  </a:lnTo>
                  <a:lnTo>
                    <a:pt x="19241" y="21314"/>
                  </a:lnTo>
                  <a:lnTo>
                    <a:pt x="19822" y="20858"/>
                  </a:lnTo>
                  <a:lnTo>
                    <a:pt x="20402" y="20360"/>
                  </a:lnTo>
                  <a:lnTo>
                    <a:pt x="20900" y="19863"/>
                  </a:lnTo>
                  <a:lnTo>
                    <a:pt x="21356" y="19324"/>
                  </a:lnTo>
                  <a:lnTo>
                    <a:pt x="21729" y="18785"/>
                  </a:lnTo>
                  <a:lnTo>
                    <a:pt x="22102" y="18246"/>
                  </a:lnTo>
                  <a:lnTo>
                    <a:pt x="22393" y="17707"/>
                  </a:lnTo>
                  <a:lnTo>
                    <a:pt x="22683" y="17167"/>
                  </a:lnTo>
                  <a:lnTo>
                    <a:pt x="22890" y="16628"/>
                  </a:lnTo>
                  <a:lnTo>
                    <a:pt x="23098" y="16089"/>
                  </a:lnTo>
                  <a:lnTo>
                    <a:pt x="23388" y="15094"/>
                  </a:lnTo>
                  <a:lnTo>
                    <a:pt x="23595" y="14140"/>
                  </a:lnTo>
                  <a:lnTo>
                    <a:pt x="23720" y="13311"/>
                  </a:lnTo>
                  <a:lnTo>
                    <a:pt x="23761" y="12606"/>
                  </a:lnTo>
                  <a:lnTo>
                    <a:pt x="23761" y="12109"/>
                  </a:lnTo>
                  <a:lnTo>
                    <a:pt x="23761" y="11652"/>
                  </a:lnTo>
                  <a:lnTo>
                    <a:pt x="23720" y="11238"/>
                  </a:lnTo>
                  <a:lnTo>
                    <a:pt x="23637" y="10740"/>
                  </a:lnTo>
                  <a:lnTo>
                    <a:pt x="23512" y="10118"/>
                  </a:lnTo>
                  <a:lnTo>
                    <a:pt x="23346" y="9372"/>
                  </a:lnTo>
                  <a:lnTo>
                    <a:pt x="23098" y="8542"/>
                  </a:lnTo>
                  <a:lnTo>
                    <a:pt x="22766" y="7630"/>
                  </a:lnTo>
                  <a:lnTo>
                    <a:pt x="22351" y="6676"/>
                  </a:lnTo>
                  <a:lnTo>
                    <a:pt x="21812" y="5681"/>
                  </a:lnTo>
                  <a:lnTo>
                    <a:pt x="21522" y="5225"/>
                  </a:lnTo>
                  <a:lnTo>
                    <a:pt x="21190" y="4727"/>
                  </a:lnTo>
                  <a:lnTo>
                    <a:pt x="20817" y="4230"/>
                  </a:lnTo>
                  <a:lnTo>
                    <a:pt x="20444" y="3774"/>
                  </a:lnTo>
                  <a:lnTo>
                    <a:pt x="20029" y="3318"/>
                  </a:lnTo>
                  <a:lnTo>
                    <a:pt x="19573" y="2861"/>
                  </a:lnTo>
                  <a:lnTo>
                    <a:pt x="19075" y="2447"/>
                  </a:lnTo>
                  <a:lnTo>
                    <a:pt x="18536" y="2073"/>
                  </a:lnTo>
                  <a:lnTo>
                    <a:pt x="17997" y="1700"/>
                  </a:lnTo>
                  <a:lnTo>
                    <a:pt x="17375" y="1369"/>
                  </a:lnTo>
                  <a:lnTo>
                    <a:pt x="16712" y="1037"/>
                  </a:lnTo>
                  <a:lnTo>
                    <a:pt x="16048" y="747"/>
                  </a:lnTo>
                  <a:lnTo>
                    <a:pt x="15302" y="539"/>
                  </a:lnTo>
                  <a:lnTo>
                    <a:pt x="14514" y="332"/>
                  </a:lnTo>
                  <a:lnTo>
                    <a:pt x="13726" y="166"/>
                  </a:lnTo>
                  <a:lnTo>
                    <a:pt x="12980" y="83"/>
                  </a:lnTo>
                  <a:lnTo>
                    <a:pt x="1223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32" name="Google Shape;832;p14"/>
            <p:cNvSpPr/>
            <p:nvPr/>
          </p:nvSpPr>
          <p:spPr>
            <a:xfrm>
              <a:off x="3684025" y="1575650"/>
              <a:ext cx="12475" cy="24900"/>
            </a:xfrm>
            <a:custGeom>
              <a:avLst/>
              <a:gdLst/>
              <a:ahLst/>
              <a:cxnLst/>
              <a:rect l="l" t="t" r="r" b="b"/>
              <a:pathLst>
                <a:path w="499" h="996" extrusionOk="0">
                  <a:moveTo>
                    <a:pt x="498" y="0"/>
                  </a:moveTo>
                  <a:lnTo>
                    <a:pt x="374" y="83"/>
                  </a:lnTo>
                  <a:lnTo>
                    <a:pt x="291" y="166"/>
                  </a:lnTo>
                  <a:lnTo>
                    <a:pt x="167" y="373"/>
                  </a:lnTo>
                  <a:lnTo>
                    <a:pt x="1" y="912"/>
                  </a:lnTo>
                  <a:lnTo>
                    <a:pt x="374" y="995"/>
                  </a:lnTo>
                  <a:lnTo>
                    <a:pt x="457" y="498"/>
                  </a:lnTo>
                  <a:lnTo>
                    <a:pt x="498" y="249"/>
                  </a:lnTo>
                  <a:lnTo>
                    <a:pt x="49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33" name="Google Shape;833;p14"/>
            <p:cNvSpPr/>
            <p:nvPr/>
          </p:nvSpPr>
          <p:spPr>
            <a:xfrm>
              <a:off x="3497425" y="1611925"/>
              <a:ext cx="310000" cy="202175"/>
            </a:xfrm>
            <a:custGeom>
              <a:avLst/>
              <a:gdLst/>
              <a:ahLst/>
              <a:cxnLst/>
              <a:rect l="l" t="t" r="r" b="b"/>
              <a:pathLst>
                <a:path w="12400" h="8087" extrusionOk="0">
                  <a:moveTo>
                    <a:pt x="5889" y="0"/>
                  </a:moveTo>
                  <a:lnTo>
                    <a:pt x="5433" y="42"/>
                  </a:lnTo>
                  <a:lnTo>
                    <a:pt x="4977" y="125"/>
                  </a:lnTo>
                  <a:lnTo>
                    <a:pt x="4521" y="208"/>
                  </a:lnTo>
                  <a:lnTo>
                    <a:pt x="4064" y="332"/>
                  </a:lnTo>
                  <a:lnTo>
                    <a:pt x="3608" y="457"/>
                  </a:lnTo>
                  <a:lnTo>
                    <a:pt x="3152" y="622"/>
                  </a:lnTo>
                  <a:lnTo>
                    <a:pt x="2737" y="830"/>
                  </a:lnTo>
                  <a:lnTo>
                    <a:pt x="2281" y="1079"/>
                  </a:lnTo>
                  <a:lnTo>
                    <a:pt x="1867" y="1369"/>
                  </a:lnTo>
                  <a:lnTo>
                    <a:pt x="1493" y="1659"/>
                  </a:lnTo>
                  <a:lnTo>
                    <a:pt x="1120" y="1991"/>
                  </a:lnTo>
                  <a:lnTo>
                    <a:pt x="706" y="2447"/>
                  </a:lnTo>
                  <a:lnTo>
                    <a:pt x="374" y="2945"/>
                  </a:lnTo>
                  <a:lnTo>
                    <a:pt x="167" y="3318"/>
                  </a:lnTo>
                  <a:lnTo>
                    <a:pt x="1" y="3691"/>
                  </a:lnTo>
                  <a:lnTo>
                    <a:pt x="415" y="3567"/>
                  </a:lnTo>
                  <a:lnTo>
                    <a:pt x="830" y="3401"/>
                  </a:lnTo>
                  <a:lnTo>
                    <a:pt x="1245" y="3318"/>
                  </a:lnTo>
                  <a:lnTo>
                    <a:pt x="1701" y="3235"/>
                  </a:lnTo>
                  <a:lnTo>
                    <a:pt x="2115" y="3235"/>
                  </a:lnTo>
                  <a:lnTo>
                    <a:pt x="2530" y="3193"/>
                  </a:lnTo>
                  <a:lnTo>
                    <a:pt x="3401" y="3276"/>
                  </a:lnTo>
                  <a:lnTo>
                    <a:pt x="4272" y="3401"/>
                  </a:lnTo>
                  <a:lnTo>
                    <a:pt x="5143" y="3608"/>
                  </a:lnTo>
                  <a:lnTo>
                    <a:pt x="5972" y="3857"/>
                  </a:lnTo>
                  <a:lnTo>
                    <a:pt x="6801" y="4147"/>
                  </a:lnTo>
                  <a:lnTo>
                    <a:pt x="7631" y="4479"/>
                  </a:lnTo>
                  <a:lnTo>
                    <a:pt x="8418" y="4852"/>
                  </a:lnTo>
                  <a:lnTo>
                    <a:pt x="9165" y="5308"/>
                  </a:lnTo>
                  <a:lnTo>
                    <a:pt x="9911" y="5764"/>
                  </a:lnTo>
                  <a:lnTo>
                    <a:pt x="10575" y="6220"/>
                  </a:lnTo>
                  <a:lnTo>
                    <a:pt x="11238" y="6760"/>
                  </a:lnTo>
                  <a:lnTo>
                    <a:pt x="11570" y="7050"/>
                  </a:lnTo>
                  <a:lnTo>
                    <a:pt x="11860" y="7382"/>
                  </a:lnTo>
                  <a:lnTo>
                    <a:pt x="12109" y="7713"/>
                  </a:lnTo>
                  <a:lnTo>
                    <a:pt x="12358" y="8086"/>
                  </a:lnTo>
                  <a:lnTo>
                    <a:pt x="12399" y="7216"/>
                  </a:lnTo>
                  <a:lnTo>
                    <a:pt x="12358" y="6303"/>
                  </a:lnTo>
                  <a:lnTo>
                    <a:pt x="12316" y="5433"/>
                  </a:lnTo>
                  <a:lnTo>
                    <a:pt x="12233" y="5018"/>
                  </a:lnTo>
                  <a:lnTo>
                    <a:pt x="12109" y="4562"/>
                  </a:lnTo>
                  <a:lnTo>
                    <a:pt x="11985" y="4064"/>
                  </a:lnTo>
                  <a:lnTo>
                    <a:pt x="11777" y="3608"/>
                  </a:lnTo>
                  <a:lnTo>
                    <a:pt x="11570" y="3152"/>
                  </a:lnTo>
                  <a:lnTo>
                    <a:pt x="11280" y="2696"/>
                  </a:lnTo>
                  <a:lnTo>
                    <a:pt x="10989" y="2281"/>
                  </a:lnTo>
                  <a:lnTo>
                    <a:pt x="10658" y="1866"/>
                  </a:lnTo>
                  <a:lnTo>
                    <a:pt x="10285" y="1493"/>
                  </a:lnTo>
                  <a:lnTo>
                    <a:pt x="9870" y="1161"/>
                  </a:lnTo>
                  <a:lnTo>
                    <a:pt x="9497" y="913"/>
                  </a:lnTo>
                  <a:lnTo>
                    <a:pt x="9082" y="664"/>
                  </a:lnTo>
                  <a:lnTo>
                    <a:pt x="8626" y="498"/>
                  </a:lnTo>
                  <a:lnTo>
                    <a:pt x="8211" y="332"/>
                  </a:lnTo>
                  <a:lnTo>
                    <a:pt x="7755" y="208"/>
                  </a:lnTo>
                  <a:lnTo>
                    <a:pt x="7299" y="83"/>
                  </a:lnTo>
                  <a:lnTo>
                    <a:pt x="6843" y="42"/>
                  </a:lnTo>
                  <a:lnTo>
                    <a:pt x="638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34" name="Google Shape;834;p14"/>
            <p:cNvSpPr/>
            <p:nvPr/>
          </p:nvSpPr>
          <p:spPr>
            <a:xfrm>
              <a:off x="2981175" y="1850350"/>
              <a:ext cx="227050" cy="295475"/>
            </a:xfrm>
            <a:custGeom>
              <a:avLst/>
              <a:gdLst/>
              <a:ahLst/>
              <a:cxnLst/>
              <a:rect l="l" t="t" r="r" b="b"/>
              <a:pathLst>
                <a:path w="9082" h="11819" extrusionOk="0">
                  <a:moveTo>
                    <a:pt x="6054" y="1"/>
                  </a:moveTo>
                  <a:lnTo>
                    <a:pt x="5598" y="42"/>
                  </a:lnTo>
                  <a:lnTo>
                    <a:pt x="5100" y="84"/>
                  </a:lnTo>
                  <a:lnTo>
                    <a:pt x="4603" y="208"/>
                  </a:lnTo>
                  <a:lnTo>
                    <a:pt x="4105" y="333"/>
                  </a:lnTo>
                  <a:lnTo>
                    <a:pt x="3608" y="540"/>
                  </a:lnTo>
                  <a:lnTo>
                    <a:pt x="3152" y="747"/>
                  </a:lnTo>
                  <a:lnTo>
                    <a:pt x="2695" y="1037"/>
                  </a:lnTo>
                  <a:lnTo>
                    <a:pt x="2281" y="1328"/>
                  </a:lnTo>
                  <a:lnTo>
                    <a:pt x="1908" y="1659"/>
                  </a:lnTo>
                  <a:lnTo>
                    <a:pt x="1576" y="2033"/>
                  </a:lnTo>
                  <a:lnTo>
                    <a:pt x="1244" y="2406"/>
                  </a:lnTo>
                  <a:lnTo>
                    <a:pt x="995" y="2779"/>
                  </a:lnTo>
                  <a:lnTo>
                    <a:pt x="746" y="3194"/>
                  </a:lnTo>
                  <a:lnTo>
                    <a:pt x="539" y="3608"/>
                  </a:lnTo>
                  <a:lnTo>
                    <a:pt x="373" y="4065"/>
                  </a:lnTo>
                  <a:lnTo>
                    <a:pt x="249" y="4479"/>
                  </a:lnTo>
                  <a:lnTo>
                    <a:pt x="166" y="4935"/>
                  </a:lnTo>
                  <a:lnTo>
                    <a:pt x="83" y="5392"/>
                  </a:lnTo>
                  <a:lnTo>
                    <a:pt x="41" y="5848"/>
                  </a:lnTo>
                  <a:lnTo>
                    <a:pt x="0" y="6345"/>
                  </a:lnTo>
                  <a:lnTo>
                    <a:pt x="41" y="6801"/>
                  </a:lnTo>
                  <a:lnTo>
                    <a:pt x="83" y="7258"/>
                  </a:lnTo>
                  <a:lnTo>
                    <a:pt x="124" y="7755"/>
                  </a:lnTo>
                  <a:lnTo>
                    <a:pt x="249" y="8211"/>
                  </a:lnTo>
                  <a:lnTo>
                    <a:pt x="373" y="8667"/>
                  </a:lnTo>
                  <a:lnTo>
                    <a:pt x="539" y="9124"/>
                  </a:lnTo>
                  <a:lnTo>
                    <a:pt x="746" y="9621"/>
                  </a:lnTo>
                  <a:lnTo>
                    <a:pt x="954" y="10036"/>
                  </a:lnTo>
                  <a:lnTo>
                    <a:pt x="1244" y="10450"/>
                  </a:lnTo>
                  <a:lnTo>
                    <a:pt x="1617" y="10948"/>
                  </a:lnTo>
                  <a:lnTo>
                    <a:pt x="2032" y="11363"/>
                  </a:lnTo>
                  <a:lnTo>
                    <a:pt x="2364" y="11612"/>
                  </a:lnTo>
                  <a:lnTo>
                    <a:pt x="2737" y="11819"/>
                  </a:lnTo>
                  <a:lnTo>
                    <a:pt x="2654" y="11404"/>
                  </a:lnTo>
                  <a:lnTo>
                    <a:pt x="2571" y="10990"/>
                  </a:lnTo>
                  <a:lnTo>
                    <a:pt x="2571" y="10533"/>
                  </a:lnTo>
                  <a:lnTo>
                    <a:pt x="2571" y="10119"/>
                  </a:lnTo>
                  <a:lnTo>
                    <a:pt x="2612" y="9663"/>
                  </a:lnTo>
                  <a:lnTo>
                    <a:pt x="2654" y="9248"/>
                  </a:lnTo>
                  <a:lnTo>
                    <a:pt x="2861" y="8419"/>
                  </a:lnTo>
                  <a:lnTo>
                    <a:pt x="3152" y="7589"/>
                  </a:lnTo>
                  <a:lnTo>
                    <a:pt x="3483" y="6760"/>
                  </a:lnTo>
                  <a:lnTo>
                    <a:pt x="3856" y="5972"/>
                  </a:lnTo>
                  <a:lnTo>
                    <a:pt x="4271" y="5184"/>
                  </a:lnTo>
                  <a:lnTo>
                    <a:pt x="4727" y="4438"/>
                  </a:lnTo>
                  <a:lnTo>
                    <a:pt x="5266" y="3733"/>
                  </a:lnTo>
                  <a:lnTo>
                    <a:pt x="5847" y="3069"/>
                  </a:lnTo>
                  <a:lnTo>
                    <a:pt x="6427" y="2406"/>
                  </a:lnTo>
                  <a:lnTo>
                    <a:pt x="6967" y="1825"/>
                  </a:lnTo>
                  <a:lnTo>
                    <a:pt x="7630" y="1245"/>
                  </a:lnTo>
                  <a:lnTo>
                    <a:pt x="7962" y="996"/>
                  </a:lnTo>
                  <a:lnTo>
                    <a:pt x="8335" y="747"/>
                  </a:lnTo>
                  <a:lnTo>
                    <a:pt x="8708" y="581"/>
                  </a:lnTo>
                  <a:lnTo>
                    <a:pt x="9081" y="415"/>
                  </a:lnTo>
                  <a:lnTo>
                    <a:pt x="8252" y="208"/>
                  </a:lnTo>
                  <a:lnTo>
                    <a:pt x="7381" y="84"/>
                  </a:lnTo>
                  <a:lnTo>
                    <a:pt x="651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35" name="Google Shape;835;p14"/>
            <p:cNvSpPr/>
            <p:nvPr/>
          </p:nvSpPr>
          <p:spPr>
            <a:xfrm>
              <a:off x="3341925" y="2479625"/>
              <a:ext cx="38375" cy="103675"/>
            </a:xfrm>
            <a:custGeom>
              <a:avLst/>
              <a:gdLst/>
              <a:ahLst/>
              <a:cxnLst/>
              <a:rect l="l" t="t" r="r" b="b"/>
              <a:pathLst>
                <a:path w="1535" h="4147" extrusionOk="0">
                  <a:moveTo>
                    <a:pt x="457" y="0"/>
                  </a:moveTo>
                  <a:lnTo>
                    <a:pt x="332" y="539"/>
                  </a:lnTo>
                  <a:lnTo>
                    <a:pt x="208" y="1078"/>
                  </a:lnTo>
                  <a:lnTo>
                    <a:pt x="125" y="1659"/>
                  </a:lnTo>
                  <a:lnTo>
                    <a:pt x="42" y="2281"/>
                  </a:lnTo>
                  <a:lnTo>
                    <a:pt x="1" y="2903"/>
                  </a:lnTo>
                  <a:lnTo>
                    <a:pt x="42" y="3525"/>
                  </a:lnTo>
                  <a:lnTo>
                    <a:pt x="125" y="3857"/>
                  </a:lnTo>
                  <a:lnTo>
                    <a:pt x="208" y="4064"/>
                  </a:lnTo>
                  <a:lnTo>
                    <a:pt x="249" y="4106"/>
                  </a:lnTo>
                  <a:lnTo>
                    <a:pt x="291" y="4147"/>
                  </a:lnTo>
                  <a:lnTo>
                    <a:pt x="415" y="4147"/>
                  </a:lnTo>
                  <a:lnTo>
                    <a:pt x="498" y="4023"/>
                  </a:lnTo>
                  <a:lnTo>
                    <a:pt x="623" y="3774"/>
                  </a:lnTo>
                  <a:lnTo>
                    <a:pt x="913" y="3152"/>
                  </a:lnTo>
                  <a:lnTo>
                    <a:pt x="1120" y="2530"/>
                  </a:lnTo>
                  <a:lnTo>
                    <a:pt x="1286" y="1908"/>
                  </a:lnTo>
                  <a:lnTo>
                    <a:pt x="1410" y="1244"/>
                  </a:lnTo>
                  <a:lnTo>
                    <a:pt x="1535" y="456"/>
                  </a:lnTo>
                  <a:lnTo>
                    <a:pt x="1037" y="249"/>
                  </a:lnTo>
                  <a:lnTo>
                    <a:pt x="4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36" name="Google Shape;836;p14"/>
            <p:cNvSpPr/>
            <p:nvPr/>
          </p:nvSpPr>
          <p:spPr>
            <a:xfrm>
              <a:off x="2955250" y="1929150"/>
              <a:ext cx="23875" cy="15575"/>
            </a:xfrm>
            <a:custGeom>
              <a:avLst/>
              <a:gdLst/>
              <a:ahLst/>
              <a:cxnLst/>
              <a:rect l="l" t="t" r="r" b="b"/>
              <a:pathLst>
                <a:path w="955" h="623" extrusionOk="0">
                  <a:moveTo>
                    <a:pt x="0" y="0"/>
                  </a:moveTo>
                  <a:lnTo>
                    <a:pt x="42" y="83"/>
                  </a:lnTo>
                  <a:lnTo>
                    <a:pt x="125" y="208"/>
                  </a:lnTo>
                  <a:lnTo>
                    <a:pt x="332" y="374"/>
                  </a:lnTo>
                  <a:lnTo>
                    <a:pt x="830" y="622"/>
                  </a:lnTo>
                  <a:lnTo>
                    <a:pt x="954" y="291"/>
                  </a:lnTo>
                  <a:lnTo>
                    <a:pt x="498" y="83"/>
                  </a:lnTo>
                  <a:lnTo>
                    <a:pt x="24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37" name="Google Shape;837;p14"/>
            <p:cNvSpPr/>
            <p:nvPr/>
          </p:nvSpPr>
          <p:spPr>
            <a:xfrm>
              <a:off x="3171900" y="1810975"/>
              <a:ext cx="684250" cy="688375"/>
            </a:xfrm>
            <a:custGeom>
              <a:avLst/>
              <a:gdLst/>
              <a:ahLst/>
              <a:cxnLst/>
              <a:rect l="l" t="t" r="r" b="b"/>
              <a:pathLst>
                <a:path w="27370" h="27535" extrusionOk="0">
                  <a:moveTo>
                    <a:pt x="14183" y="1534"/>
                  </a:moveTo>
                  <a:lnTo>
                    <a:pt x="14722" y="1576"/>
                  </a:lnTo>
                  <a:lnTo>
                    <a:pt x="15219" y="1617"/>
                  </a:lnTo>
                  <a:lnTo>
                    <a:pt x="15717" y="1659"/>
                  </a:lnTo>
                  <a:lnTo>
                    <a:pt x="16712" y="1908"/>
                  </a:lnTo>
                  <a:lnTo>
                    <a:pt x="17707" y="2198"/>
                  </a:lnTo>
                  <a:lnTo>
                    <a:pt x="18620" y="2571"/>
                  </a:lnTo>
                  <a:lnTo>
                    <a:pt x="19532" y="3069"/>
                  </a:lnTo>
                  <a:lnTo>
                    <a:pt x="20403" y="3608"/>
                  </a:lnTo>
                  <a:lnTo>
                    <a:pt x="21232" y="4188"/>
                  </a:lnTo>
                  <a:lnTo>
                    <a:pt x="21979" y="4893"/>
                  </a:lnTo>
                  <a:lnTo>
                    <a:pt x="22725" y="5598"/>
                  </a:lnTo>
                  <a:lnTo>
                    <a:pt x="23388" y="6386"/>
                  </a:lnTo>
                  <a:lnTo>
                    <a:pt x="23969" y="7257"/>
                  </a:lnTo>
                  <a:lnTo>
                    <a:pt x="24508" y="8128"/>
                  </a:lnTo>
                  <a:lnTo>
                    <a:pt x="24964" y="9040"/>
                  </a:lnTo>
                  <a:lnTo>
                    <a:pt x="25379" y="9994"/>
                  </a:lnTo>
                  <a:lnTo>
                    <a:pt x="25545" y="10533"/>
                  </a:lnTo>
                  <a:lnTo>
                    <a:pt x="25711" y="11113"/>
                  </a:lnTo>
                  <a:lnTo>
                    <a:pt x="25835" y="11694"/>
                  </a:lnTo>
                  <a:lnTo>
                    <a:pt x="25918" y="12274"/>
                  </a:lnTo>
                  <a:lnTo>
                    <a:pt x="26001" y="12855"/>
                  </a:lnTo>
                  <a:lnTo>
                    <a:pt x="26042" y="13435"/>
                  </a:lnTo>
                  <a:lnTo>
                    <a:pt x="26042" y="14016"/>
                  </a:lnTo>
                  <a:lnTo>
                    <a:pt x="26001" y="14596"/>
                  </a:lnTo>
                  <a:lnTo>
                    <a:pt x="25959" y="15177"/>
                  </a:lnTo>
                  <a:lnTo>
                    <a:pt x="25876" y="15758"/>
                  </a:lnTo>
                  <a:lnTo>
                    <a:pt x="25752" y="16338"/>
                  </a:lnTo>
                  <a:lnTo>
                    <a:pt x="25628" y="16919"/>
                  </a:lnTo>
                  <a:lnTo>
                    <a:pt x="25462" y="17458"/>
                  </a:lnTo>
                  <a:lnTo>
                    <a:pt x="25254" y="17997"/>
                  </a:lnTo>
                  <a:lnTo>
                    <a:pt x="25047" y="18577"/>
                  </a:lnTo>
                  <a:lnTo>
                    <a:pt x="24798" y="19075"/>
                  </a:lnTo>
                  <a:lnTo>
                    <a:pt x="24301" y="19946"/>
                  </a:lnTo>
                  <a:lnTo>
                    <a:pt x="23762" y="20816"/>
                  </a:lnTo>
                  <a:lnTo>
                    <a:pt x="23140" y="21646"/>
                  </a:lnTo>
                  <a:lnTo>
                    <a:pt x="22476" y="22392"/>
                  </a:lnTo>
                  <a:lnTo>
                    <a:pt x="21730" y="23139"/>
                  </a:lnTo>
                  <a:lnTo>
                    <a:pt x="21357" y="23429"/>
                  </a:lnTo>
                  <a:lnTo>
                    <a:pt x="20942" y="23761"/>
                  </a:lnTo>
                  <a:lnTo>
                    <a:pt x="20527" y="24009"/>
                  </a:lnTo>
                  <a:lnTo>
                    <a:pt x="20071" y="24258"/>
                  </a:lnTo>
                  <a:lnTo>
                    <a:pt x="19656" y="24507"/>
                  </a:lnTo>
                  <a:lnTo>
                    <a:pt x="19200" y="24673"/>
                  </a:lnTo>
                  <a:lnTo>
                    <a:pt x="18578" y="24963"/>
                  </a:lnTo>
                  <a:lnTo>
                    <a:pt x="17915" y="25253"/>
                  </a:lnTo>
                  <a:lnTo>
                    <a:pt x="17210" y="25461"/>
                  </a:lnTo>
                  <a:lnTo>
                    <a:pt x="16505" y="25668"/>
                  </a:lnTo>
                  <a:lnTo>
                    <a:pt x="15758" y="25834"/>
                  </a:lnTo>
                  <a:lnTo>
                    <a:pt x="15054" y="25917"/>
                  </a:lnTo>
                  <a:lnTo>
                    <a:pt x="14349" y="26000"/>
                  </a:lnTo>
                  <a:lnTo>
                    <a:pt x="13892" y="26083"/>
                  </a:lnTo>
                  <a:lnTo>
                    <a:pt x="13436" y="26124"/>
                  </a:lnTo>
                  <a:lnTo>
                    <a:pt x="12980" y="26124"/>
                  </a:lnTo>
                  <a:lnTo>
                    <a:pt x="12483" y="26083"/>
                  </a:lnTo>
                  <a:lnTo>
                    <a:pt x="11529" y="25958"/>
                  </a:lnTo>
                  <a:lnTo>
                    <a:pt x="10617" y="25793"/>
                  </a:lnTo>
                  <a:lnTo>
                    <a:pt x="10078" y="25627"/>
                  </a:lnTo>
                  <a:lnTo>
                    <a:pt x="9497" y="25461"/>
                  </a:lnTo>
                  <a:lnTo>
                    <a:pt x="8958" y="25253"/>
                  </a:lnTo>
                  <a:lnTo>
                    <a:pt x="8419" y="25046"/>
                  </a:lnTo>
                  <a:lnTo>
                    <a:pt x="7880" y="24756"/>
                  </a:lnTo>
                  <a:lnTo>
                    <a:pt x="7341" y="24507"/>
                  </a:lnTo>
                  <a:lnTo>
                    <a:pt x="6843" y="24175"/>
                  </a:lnTo>
                  <a:lnTo>
                    <a:pt x="6387" y="23844"/>
                  </a:lnTo>
                  <a:lnTo>
                    <a:pt x="5599" y="23263"/>
                  </a:lnTo>
                  <a:lnTo>
                    <a:pt x="4894" y="22641"/>
                  </a:lnTo>
                  <a:lnTo>
                    <a:pt x="4272" y="21936"/>
                  </a:lnTo>
                  <a:lnTo>
                    <a:pt x="3650" y="21190"/>
                  </a:lnTo>
                  <a:lnTo>
                    <a:pt x="3152" y="20402"/>
                  </a:lnTo>
                  <a:lnTo>
                    <a:pt x="2696" y="19572"/>
                  </a:lnTo>
                  <a:lnTo>
                    <a:pt x="2282" y="18702"/>
                  </a:lnTo>
                  <a:lnTo>
                    <a:pt x="1991" y="17831"/>
                  </a:lnTo>
                  <a:lnTo>
                    <a:pt x="1784" y="17043"/>
                  </a:lnTo>
                  <a:lnTo>
                    <a:pt x="1660" y="16255"/>
                  </a:lnTo>
                  <a:lnTo>
                    <a:pt x="1577" y="15467"/>
                  </a:lnTo>
                  <a:lnTo>
                    <a:pt x="1494" y="14638"/>
                  </a:lnTo>
                  <a:lnTo>
                    <a:pt x="1494" y="13850"/>
                  </a:lnTo>
                  <a:lnTo>
                    <a:pt x="1577" y="13062"/>
                  </a:lnTo>
                  <a:lnTo>
                    <a:pt x="1660" y="12274"/>
                  </a:lnTo>
                  <a:lnTo>
                    <a:pt x="1826" y="11486"/>
                  </a:lnTo>
                  <a:lnTo>
                    <a:pt x="2116" y="10408"/>
                  </a:lnTo>
                  <a:lnTo>
                    <a:pt x="2448" y="9372"/>
                  </a:lnTo>
                  <a:lnTo>
                    <a:pt x="2904" y="8376"/>
                  </a:lnTo>
                  <a:lnTo>
                    <a:pt x="3443" y="7381"/>
                  </a:lnTo>
                  <a:lnTo>
                    <a:pt x="4065" y="6469"/>
                  </a:lnTo>
                  <a:lnTo>
                    <a:pt x="4770" y="5598"/>
                  </a:lnTo>
                  <a:lnTo>
                    <a:pt x="5143" y="5183"/>
                  </a:lnTo>
                  <a:lnTo>
                    <a:pt x="5516" y="4810"/>
                  </a:lnTo>
                  <a:lnTo>
                    <a:pt x="5931" y="4437"/>
                  </a:lnTo>
                  <a:lnTo>
                    <a:pt x="6345" y="4064"/>
                  </a:lnTo>
                  <a:lnTo>
                    <a:pt x="6967" y="3649"/>
                  </a:lnTo>
                  <a:lnTo>
                    <a:pt x="7548" y="3276"/>
                  </a:lnTo>
                  <a:lnTo>
                    <a:pt x="7714" y="3193"/>
                  </a:lnTo>
                  <a:lnTo>
                    <a:pt x="8336" y="2861"/>
                  </a:lnTo>
                  <a:lnTo>
                    <a:pt x="9373" y="2447"/>
                  </a:lnTo>
                  <a:lnTo>
                    <a:pt x="10451" y="2073"/>
                  </a:lnTo>
                  <a:lnTo>
                    <a:pt x="11529" y="1825"/>
                  </a:lnTo>
                  <a:lnTo>
                    <a:pt x="12648" y="1617"/>
                  </a:lnTo>
                  <a:lnTo>
                    <a:pt x="13146" y="1576"/>
                  </a:lnTo>
                  <a:lnTo>
                    <a:pt x="13685" y="1534"/>
                  </a:lnTo>
                  <a:close/>
                  <a:moveTo>
                    <a:pt x="13685" y="0"/>
                  </a:moveTo>
                  <a:lnTo>
                    <a:pt x="12566" y="42"/>
                  </a:lnTo>
                  <a:lnTo>
                    <a:pt x="11985" y="83"/>
                  </a:lnTo>
                  <a:lnTo>
                    <a:pt x="11446" y="166"/>
                  </a:lnTo>
                  <a:lnTo>
                    <a:pt x="10368" y="373"/>
                  </a:lnTo>
                  <a:lnTo>
                    <a:pt x="9331" y="664"/>
                  </a:lnTo>
                  <a:lnTo>
                    <a:pt x="9290" y="705"/>
                  </a:lnTo>
                  <a:lnTo>
                    <a:pt x="8377" y="1037"/>
                  </a:lnTo>
                  <a:lnTo>
                    <a:pt x="7507" y="1451"/>
                  </a:lnTo>
                  <a:lnTo>
                    <a:pt x="6719" y="1908"/>
                  </a:lnTo>
                  <a:lnTo>
                    <a:pt x="5889" y="2405"/>
                  </a:lnTo>
                  <a:lnTo>
                    <a:pt x="5143" y="2986"/>
                  </a:lnTo>
                  <a:lnTo>
                    <a:pt x="4438" y="3649"/>
                  </a:lnTo>
                  <a:lnTo>
                    <a:pt x="3816" y="4313"/>
                  </a:lnTo>
                  <a:lnTo>
                    <a:pt x="3194" y="5059"/>
                  </a:lnTo>
                  <a:lnTo>
                    <a:pt x="2738" y="5723"/>
                  </a:lnTo>
                  <a:lnTo>
                    <a:pt x="2282" y="6469"/>
                  </a:lnTo>
                  <a:lnTo>
                    <a:pt x="1867" y="7174"/>
                  </a:lnTo>
                  <a:lnTo>
                    <a:pt x="1494" y="7962"/>
                  </a:lnTo>
                  <a:lnTo>
                    <a:pt x="1204" y="8708"/>
                  </a:lnTo>
                  <a:lnTo>
                    <a:pt x="913" y="9496"/>
                  </a:lnTo>
                  <a:lnTo>
                    <a:pt x="664" y="10325"/>
                  </a:lnTo>
                  <a:lnTo>
                    <a:pt x="457" y="11113"/>
                  </a:lnTo>
                  <a:lnTo>
                    <a:pt x="291" y="11943"/>
                  </a:lnTo>
                  <a:lnTo>
                    <a:pt x="167" y="12772"/>
                  </a:lnTo>
                  <a:lnTo>
                    <a:pt x="42" y="13601"/>
                  </a:lnTo>
                  <a:lnTo>
                    <a:pt x="1" y="14431"/>
                  </a:lnTo>
                  <a:lnTo>
                    <a:pt x="1" y="15260"/>
                  </a:lnTo>
                  <a:lnTo>
                    <a:pt x="84" y="16089"/>
                  </a:lnTo>
                  <a:lnTo>
                    <a:pt x="208" y="16919"/>
                  </a:lnTo>
                  <a:lnTo>
                    <a:pt x="374" y="17748"/>
                  </a:lnTo>
                  <a:lnTo>
                    <a:pt x="664" y="18702"/>
                  </a:lnTo>
                  <a:lnTo>
                    <a:pt x="1038" y="19614"/>
                  </a:lnTo>
                  <a:lnTo>
                    <a:pt x="1452" y="20485"/>
                  </a:lnTo>
                  <a:lnTo>
                    <a:pt x="1950" y="21314"/>
                  </a:lnTo>
                  <a:lnTo>
                    <a:pt x="2530" y="22143"/>
                  </a:lnTo>
                  <a:lnTo>
                    <a:pt x="3152" y="22890"/>
                  </a:lnTo>
                  <a:lnTo>
                    <a:pt x="3816" y="23595"/>
                  </a:lnTo>
                  <a:lnTo>
                    <a:pt x="4562" y="24258"/>
                  </a:lnTo>
                  <a:lnTo>
                    <a:pt x="5475" y="24963"/>
                  </a:lnTo>
                  <a:lnTo>
                    <a:pt x="6428" y="25585"/>
                  </a:lnTo>
                  <a:lnTo>
                    <a:pt x="6926" y="25875"/>
                  </a:lnTo>
                  <a:lnTo>
                    <a:pt x="7424" y="26124"/>
                  </a:lnTo>
                  <a:lnTo>
                    <a:pt x="7963" y="26373"/>
                  </a:lnTo>
                  <a:lnTo>
                    <a:pt x="8502" y="26580"/>
                  </a:lnTo>
                  <a:lnTo>
                    <a:pt x="9580" y="26954"/>
                  </a:lnTo>
                  <a:lnTo>
                    <a:pt x="10700" y="27244"/>
                  </a:lnTo>
                  <a:lnTo>
                    <a:pt x="11280" y="27368"/>
                  </a:lnTo>
                  <a:lnTo>
                    <a:pt x="11861" y="27451"/>
                  </a:lnTo>
                  <a:lnTo>
                    <a:pt x="12441" y="27493"/>
                  </a:lnTo>
                  <a:lnTo>
                    <a:pt x="13022" y="27534"/>
                  </a:lnTo>
                  <a:lnTo>
                    <a:pt x="13063" y="27534"/>
                  </a:lnTo>
                  <a:lnTo>
                    <a:pt x="13768" y="27493"/>
                  </a:lnTo>
                  <a:lnTo>
                    <a:pt x="14473" y="27451"/>
                  </a:lnTo>
                  <a:lnTo>
                    <a:pt x="15178" y="27368"/>
                  </a:lnTo>
                  <a:lnTo>
                    <a:pt x="15924" y="27244"/>
                  </a:lnTo>
                  <a:lnTo>
                    <a:pt x="16754" y="27037"/>
                  </a:lnTo>
                  <a:lnTo>
                    <a:pt x="17542" y="26829"/>
                  </a:lnTo>
                  <a:lnTo>
                    <a:pt x="18371" y="26580"/>
                  </a:lnTo>
                  <a:lnTo>
                    <a:pt x="19159" y="26249"/>
                  </a:lnTo>
                  <a:lnTo>
                    <a:pt x="19947" y="25875"/>
                  </a:lnTo>
                  <a:lnTo>
                    <a:pt x="20735" y="25461"/>
                  </a:lnTo>
                  <a:lnTo>
                    <a:pt x="21232" y="25129"/>
                  </a:lnTo>
                  <a:lnTo>
                    <a:pt x="21522" y="24963"/>
                  </a:lnTo>
                  <a:lnTo>
                    <a:pt x="21771" y="24880"/>
                  </a:lnTo>
                  <a:lnTo>
                    <a:pt x="22352" y="24466"/>
                  </a:lnTo>
                  <a:lnTo>
                    <a:pt x="22891" y="24009"/>
                  </a:lnTo>
                  <a:lnTo>
                    <a:pt x="23430" y="23512"/>
                  </a:lnTo>
                  <a:lnTo>
                    <a:pt x="23928" y="23014"/>
                  </a:lnTo>
                  <a:lnTo>
                    <a:pt x="24384" y="22517"/>
                  </a:lnTo>
                  <a:lnTo>
                    <a:pt x="24757" y="22019"/>
                  </a:lnTo>
                  <a:lnTo>
                    <a:pt x="25130" y="21480"/>
                  </a:lnTo>
                  <a:lnTo>
                    <a:pt x="25462" y="20941"/>
                  </a:lnTo>
                  <a:lnTo>
                    <a:pt x="25794" y="20402"/>
                  </a:lnTo>
                  <a:lnTo>
                    <a:pt x="26084" y="19821"/>
                  </a:lnTo>
                  <a:lnTo>
                    <a:pt x="26333" y="19241"/>
                  </a:lnTo>
                  <a:lnTo>
                    <a:pt x="26581" y="18619"/>
                  </a:lnTo>
                  <a:lnTo>
                    <a:pt x="26789" y="17997"/>
                  </a:lnTo>
                  <a:lnTo>
                    <a:pt x="26955" y="17333"/>
                  </a:lnTo>
                  <a:lnTo>
                    <a:pt x="27120" y="16711"/>
                  </a:lnTo>
                  <a:lnTo>
                    <a:pt x="27203" y="16048"/>
                  </a:lnTo>
                  <a:lnTo>
                    <a:pt x="27286" y="15384"/>
                  </a:lnTo>
                  <a:lnTo>
                    <a:pt x="27369" y="14762"/>
                  </a:lnTo>
                  <a:lnTo>
                    <a:pt x="27369" y="14099"/>
                  </a:lnTo>
                  <a:lnTo>
                    <a:pt x="27369" y="13435"/>
                  </a:lnTo>
                  <a:lnTo>
                    <a:pt x="27328" y="12772"/>
                  </a:lnTo>
                  <a:lnTo>
                    <a:pt x="27245" y="12150"/>
                  </a:lnTo>
                  <a:lnTo>
                    <a:pt x="27120" y="11486"/>
                  </a:lnTo>
                  <a:lnTo>
                    <a:pt x="26996" y="10864"/>
                  </a:lnTo>
                  <a:lnTo>
                    <a:pt x="26789" y="10201"/>
                  </a:lnTo>
                  <a:lnTo>
                    <a:pt x="26581" y="9579"/>
                  </a:lnTo>
                  <a:lnTo>
                    <a:pt x="26374" y="8957"/>
                  </a:lnTo>
                  <a:lnTo>
                    <a:pt x="26084" y="8376"/>
                  </a:lnTo>
                  <a:lnTo>
                    <a:pt x="25586" y="7340"/>
                  </a:lnTo>
                  <a:lnTo>
                    <a:pt x="24964" y="6386"/>
                  </a:lnTo>
                  <a:lnTo>
                    <a:pt x="24301" y="5474"/>
                  </a:lnTo>
                  <a:lnTo>
                    <a:pt x="23554" y="4644"/>
                  </a:lnTo>
                  <a:lnTo>
                    <a:pt x="22766" y="3815"/>
                  </a:lnTo>
                  <a:lnTo>
                    <a:pt x="21937" y="3069"/>
                  </a:lnTo>
                  <a:lnTo>
                    <a:pt x="21025" y="2405"/>
                  </a:lnTo>
                  <a:lnTo>
                    <a:pt x="20071" y="1783"/>
                  </a:lnTo>
                  <a:lnTo>
                    <a:pt x="19076" y="1286"/>
                  </a:lnTo>
                  <a:lnTo>
                    <a:pt x="18039" y="829"/>
                  </a:lnTo>
                  <a:lnTo>
                    <a:pt x="16961" y="498"/>
                  </a:lnTo>
                  <a:lnTo>
                    <a:pt x="15883" y="249"/>
                  </a:lnTo>
                  <a:lnTo>
                    <a:pt x="14805" y="83"/>
                  </a:lnTo>
                  <a:lnTo>
                    <a:pt x="1368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38" name="Google Shape;838;p14"/>
            <p:cNvSpPr/>
            <p:nvPr/>
          </p:nvSpPr>
          <p:spPr>
            <a:xfrm>
              <a:off x="3817775" y="2317900"/>
              <a:ext cx="74650" cy="70525"/>
            </a:xfrm>
            <a:custGeom>
              <a:avLst/>
              <a:gdLst/>
              <a:ahLst/>
              <a:cxnLst/>
              <a:rect l="l" t="t" r="r" b="b"/>
              <a:pathLst>
                <a:path w="2986" h="2821" extrusionOk="0">
                  <a:moveTo>
                    <a:pt x="581" y="0"/>
                  </a:moveTo>
                  <a:lnTo>
                    <a:pt x="0" y="1037"/>
                  </a:lnTo>
                  <a:lnTo>
                    <a:pt x="498" y="1452"/>
                  </a:lnTo>
                  <a:lnTo>
                    <a:pt x="1037" y="1866"/>
                  </a:lnTo>
                  <a:lnTo>
                    <a:pt x="1617" y="2240"/>
                  </a:lnTo>
                  <a:lnTo>
                    <a:pt x="2156" y="2571"/>
                  </a:lnTo>
                  <a:lnTo>
                    <a:pt x="2447" y="2696"/>
                  </a:lnTo>
                  <a:lnTo>
                    <a:pt x="2778" y="2820"/>
                  </a:lnTo>
                  <a:lnTo>
                    <a:pt x="2986" y="2820"/>
                  </a:lnTo>
                  <a:lnTo>
                    <a:pt x="2986" y="2737"/>
                  </a:lnTo>
                  <a:lnTo>
                    <a:pt x="2986" y="2571"/>
                  </a:lnTo>
                  <a:lnTo>
                    <a:pt x="2944" y="2364"/>
                  </a:lnTo>
                  <a:lnTo>
                    <a:pt x="2737" y="2074"/>
                  </a:lnTo>
                  <a:lnTo>
                    <a:pt x="2364" y="1576"/>
                  </a:lnTo>
                  <a:lnTo>
                    <a:pt x="1907" y="1120"/>
                  </a:lnTo>
                  <a:lnTo>
                    <a:pt x="1410" y="664"/>
                  </a:lnTo>
                  <a:lnTo>
                    <a:pt x="954" y="249"/>
                  </a:lnTo>
                  <a:lnTo>
                    <a:pt x="58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39" name="Google Shape;839;p14"/>
            <p:cNvSpPr/>
            <p:nvPr/>
          </p:nvSpPr>
          <p:spPr>
            <a:xfrm>
              <a:off x="3208200" y="1847250"/>
              <a:ext cx="615800" cy="618925"/>
            </a:xfrm>
            <a:custGeom>
              <a:avLst/>
              <a:gdLst/>
              <a:ahLst/>
              <a:cxnLst/>
              <a:rect l="l" t="t" r="r" b="b"/>
              <a:pathLst>
                <a:path w="24632" h="24757" extrusionOk="0">
                  <a:moveTo>
                    <a:pt x="12026" y="622"/>
                  </a:moveTo>
                  <a:lnTo>
                    <a:pt x="12772" y="664"/>
                  </a:lnTo>
                  <a:lnTo>
                    <a:pt x="13519" y="747"/>
                  </a:lnTo>
                  <a:lnTo>
                    <a:pt x="14224" y="871"/>
                  </a:lnTo>
                  <a:lnTo>
                    <a:pt x="14929" y="1037"/>
                  </a:lnTo>
                  <a:lnTo>
                    <a:pt x="15633" y="1244"/>
                  </a:lnTo>
                  <a:lnTo>
                    <a:pt x="16338" y="1535"/>
                  </a:lnTo>
                  <a:lnTo>
                    <a:pt x="17002" y="1825"/>
                  </a:lnTo>
                  <a:lnTo>
                    <a:pt x="17665" y="2198"/>
                  </a:lnTo>
                  <a:lnTo>
                    <a:pt x="18453" y="2696"/>
                  </a:lnTo>
                  <a:lnTo>
                    <a:pt x="19241" y="3276"/>
                  </a:lnTo>
                  <a:lnTo>
                    <a:pt x="19946" y="3898"/>
                  </a:lnTo>
                  <a:lnTo>
                    <a:pt x="20610" y="4562"/>
                  </a:lnTo>
                  <a:lnTo>
                    <a:pt x="21232" y="5308"/>
                  </a:lnTo>
                  <a:lnTo>
                    <a:pt x="21812" y="6055"/>
                  </a:lnTo>
                  <a:lnTo>
                    <a:pt x="22310" y="6884"/>
                  </a:lnTo>
                  <a:lnTo>
                    <a:pt x="22766" y="7713"/>
                  </a:lnTo>
                  <a:lnTo>
                    <a:pt x="22973" y="8252"/>
                  </a:lnTo>
                  <a:lnTo>
                    <a:pt x="23180" y="8750"/>
                  </a:lnTo>
                  <a:lnTo>
                    <a:pt x="23346" y="9289"/>
                  </a:lnTo>
                  <a:lnTo>
                    <a:pt x="23512" y="9828"/>
                  </a:lnTo>
                  <a:lnTo>
                    <a:pt x="23637" y="10367"/>
                  </a:lnTo>
                  <a:lnTo>
                    <a:pt x="23720" y="10906"/>
                  </a:lnTo>
                  <a:lnTo>
                    <a:pt x="23802" y="11445"/>
                  </a:lnTo>
                  <a:lnTo>
                    <a:pt x="23802" y="12026"/>
                  </a:lnTo>
                  <a:lnTo>
                    <a:pt x="23844" y="12565"/>
                  </a:lnTo>
                  <a:lnTo>
                    <a:pt x="23844" y="13104"/>
                  </a:lnTo>
                  <a:lnTo>
                    <a:pt x="23802" y="13685"/>
                  </a:lnTo>
                  <a:lnTo>
                    <a:pt x="23720" y="14224"/>
                  </a:lnTo>
                  <a:lnTo>
                    <a:pt x="23637" y="14763"/>
                  </a:lnTo>
                  <a:lnTo>
                    <a:pt x="23512" y="15343"/>
                  </a:lnTo>
                  <a:lnTo>
                    <a:pt x="23346" y="15882"/>
                  </a:lnTo>
                  <a:lnTo>
                    <a:pt x="23180" y="16421"/>
                  </a:lnTo>
                  <a:lnTo>
                    <a:pt x="22973" y="16960"/>
                  </a:lnTo>
                  <a:lnTo>
                    <a:pt x="22766" y="17458"/>
                  </a:lnTo>
                  <a:lnTo>
                    <a:pt x="22517" y="17956"/>
                  </a:lnTo>
                  <a:lnTo>
                    <a:pt x="22268" y="18412"/>
                  </a:lnTo>
                  <a:lnTo>
                    <a:pt x="21936" y="18868"/>
                  </a:lnTo>
                  <a:lnTo>
                    <a:pt x="21646" y="19324"/>
                  </a:lnTo>
                  <a:lnTo>
                    <a:pt x="21273" y="19780"/>
                  </a:lnTo>
                  <a:lnTo>
                    <a:pt x="20941" y="20195"/>
                  </a:lnTo>
                  <a:lnTo>
                    <a:pt x="20527" y="20610"/>
                  </a:lnTo>
                  <a:lnTo>
                    <a:pt x="20112" y="20983"/>
                  </a:lnTo>
                  <a:lnTo>
                    <a:pt x="19614" y="21356"/>
                  </a:lnTo>
                  <a:lnTo>
                    <a:pt x="19117" y="21729"/>
                  </a:lnTo>
                  <a:lnTo>
                    <a:pt x="18785" y="21895"/>
                  </a:lnTo>
                  <a:lnTo>
                    <a:pt x="18495" y="22061"/>
                  </a:lnTo>
                  <a:lnTo>
                    <a:pt x="18246" y="22227"/>
                  </a:lnTo>
                  <a:lnTo>
                    <a:pt x="17582" y="22600"/>
                  </a:lnTo>
                  <a:lnTo>
                    <a:pt x="16877" y="22890"/>
                  </a:lnTo>
                  <a:lnTo>
                    <a:pt x="16255" y="23139"/>
                  </a:lnTo>
                  <a:lnTo>
                    <a:pt x="15592" y="23388"/>
                  </a:lnTo>
                  <a:lnTo>
                    <a:pt x="14887" y="23554"/>
                  </a:lnTo>
                  <a:lnTo>
                    <a:pt x="14141" y="23720"/>
                  </a:lnTo>
                  <a:lnTo>
                    <a:pt x="13353" y="23885"/>
                  </a:lnTo>
                  <a:lnTo>
                    <a:pt x="12523" y="23968"/>
                  </a:lnTo>
                  <a:lnTo>
                    <a:pt x="12067" y="23968"/>
                  </a:lnTo>
                  <a:lnTo>
                    <a:pt x="11196" y="23927"/>
                  </a:lnTo>
                  <a:lnTo>
                    <a:pt x="10326" y="23844"/>
                  </a:lnTo>
                  <a:lnTo>
                    <a:pt x="9455" y="23678"/>
                  </a:lnTo>
                  <a:lnTo>
                    <a:pt x="8584" y="23429"/>
                  </a:lnTo>
                  <a:lnTo>
                    <a:pt x="7796" y="23139"/>
                  </a:lnTo>
                  <a:lnTo>
                    <a:pt x="6967" y="22807"/>
                  </a:lnTo>
                  <a:lnTo>
                    <a:pt x="6220" y="22393"/>
                  </a:lnTo>
                  <a:lnTo>
                    <a:pt x="5474" y="21936"/>
                  </a:lnTo>
                  <a:lnTo>
                    <a:pt x="4769" y="21439"/>
                  </a:lnTo>
                  <a:lnTo>
                    <a:pt x="4106" y="20900"/>
                  </a:lnTo>
                  <a:lnTo>
                    <a:pt x="3525" y="20319"/>
                  </a:lnTo>
                  <a:lnTo>
                    <a:pt x="2945" y="19656"/>
                  </a:lnTo>
                  <a:lnTo>
                    <a:pt x="2447" y="18992"/>
                  </a:lnTo>
                  <a:lnTo>
                    <a:pt x="1991" y="18287"/>
                  </a:lnTo>
                  <a:lnTo>
                    <a:pt x="1576" y="17541"/>
                  </a:lnTo>
                  <a:lnTo>
                    <a:pt x="1244" y="16753"/>
                  </a:lnTo>
                  <a:lnTo>
                    <a:pt x="1037" y="16090"/>
                  </a:lnTo>
                  <a:lnTo>
                    <a:pt x="871" y="15385"/>
                  </a:lnTo>
                  <a:lnTo>
                    <a:pt x="747" y="14680"/>
                  </a:lnTo>
                  <a:lnTo>
                    <a:pt x="664" y="13975"/>
                  </a:lnTo>
                  <a:lnTo>
                    <a:pt x="622" y="13228"/>
                  </a:lnTo>
                  <a:lnTo>
                    <a:pt x="664" y="12482"/>
                  </a:lnTo>
                  <a:lnTo>
                    <a:pt x="705" y="11736"/>
                  </a:lnTo>
                  <a:lnTo>
                    <a:pt x="788" y="10989"/>
                  </a:lnTo>
                  <a:lnTo>
                    <a:pt x="954" y="10243"/>
                  </a:lnTo>
                  <a:lnTo>
                    <a:pt x="1120" y="9496"/>
                  </a:lnTo>
                  <a:lnTo>
                    <a:pt x="1369" y="8750"/>
                  </a:lnTo>
                  <a:lnTo>
                    <a:pt x="1618" y="8004"/>
                  </a:lnTo>
                  <a:lnTo>
                    <a:pt x="1949" y="7299"/>
                  </a:lnTo>
                  <a:lnTo>
                    <a:pt x="2281" y="6594"/>
                  </a:lnTo>
                  <a:lnTo>
                    <a:pt x="2696" y="5889"/>
                  </a:lnTo>
                  <a:lnTo>
                    <a:pt x="3110" y="5225"/>
                  </a:lnTo>
                  <a:lnTo>
                    <a:pt x="3649" y="4562"/>
                  </a:lnTo>
                  <a:lnTo>
                    <a:pt x="4230" y="3898"/>
                  </a:lnTo>
                  <a:lnTo>
                    <a:pt x="4852" y="3318"/>
                  </a:lnTo>
                  <a:lnTo>
                    <a:pt x="5515" y="2779"/>
                  </a:lnTo>
                  <a:lnTo>
                    <a:pt x="6220" y="2281"/>
                  </a:lnTo>
                  <a:lnTo>
                    <a:pt x="6925" y="1866"/>
                  </a:lnTo>
                  <a:lnTo>
                    <a:pt x="7713" y="1535"/>
                  </a:lnTo>
                  <a:lnTo>
                    <a:pt x="8501" y="1244"/>
                  </a:lnTo>
                  <a:lnTo>
                    <a:pt x="8543" y="1203"/>
                  </a:lnTo>
                  <a:lnTo>
                    <a:pt x="9413" y="954"/>
                  </a:lnTo>
                  <a:lnTo>
                    <a:pt x="10284" y="788"/>
                  </a:lnTo>
                  <a:lnTo>
                    <a:pt x="11155" y="664"/>
                  </a:lnTo>
                  <a:lnTo>
                    <a:pt x="12026" y="622"/>
                  </a:lnTo>
                  <a:close/>
                  <a:moveTo>
                    <a:pt x="12565" y="0"/>
                  </a:moveTo>
                  <a:lnTo>
                    <a:pt x="11860" y="42"/>
                  </a:lnTo>
                  <a:lnTo>
                    <a:pt x="11155" y="125"/>
                  </a:lnTo>
                  <a:lnTo>
                    <a:pt x="10077" y="291"/>
                  </a:lnTo>
                  <a:lnTo>
                    <a:pt x="8957" y="581"/>
                  </a:lnTo>
                  <a:lnTo>
                    <a:pt x="7879" y="913"/>
                  </a:lnTo>
                  <a:lnTo>
                    <a:pt x="6884" y="1369"/>
                  </a:lnTo>
                  <a:lnTo>
                    <a:pt x="6220" y="1701"/>
                  </a:lnTo>
                  <a:lnTo>
                    <a:pt x="6096" y="1783"/>
                  </a:lnTo>
                  <a:lnTo>
                    <a:pt x="5433" y="2157"/>
                  </a:lnTo>
                  <a:lnTo>
                    <a:pt x="4852" y="2571"/>
                  </a:lnTo>
                  <a:lnTo>
                    <a:pt x="4479" y="2903"/>
                  </a:lnTo>
                  <a:lnTo>
                    <a:pt x="4064" y="3276"/>
                  </a:lnTo>
                  <a:lnTo>
                    <a:pt x="3318" y="4023"/>
                  </a:lnTo>
                  <a:lnTo>
                    <a:pt x="2613" y="4894"/>
                  </a:lnTo>
                  <a:lnTo>
                    <a:pt x="1991" y="5806"/>
                  </a:lnTo>
                  <a:lnTo>
                    <a:pt x="1452" y="6801"/>
                  </a:lnTo>
                  <a:lnTo>
                    <a:pt x="996" y="7838"/>
                  </a:lnTo>
                  <a:lnTo>
                    <a:pt x="581" y="8916"/>
                  </a:lnTo>
                  <a:lnTo>
                    <a:pt x="291" y="9994"/>
                  </a:lnTo>
                  <a:lnTo>
                    <a:pt x="125" y="10782"/>
                  </a:lnTo>
                  <a:lnTo>
                    <a:pt x="42" y="11611"/>
                  </a:lnTo>
                  <a:lnTo>
                    <a:pt x="0" y="12399"/>
                  </a:lnTo>
                  <a:lnTo>
                    <a:pt x="0" y="13187"/>
                  </a:lnTo>
                  <a:lnTo>
                    <a:pt x="42" y="14016"/>
                  </a:lnTo>
                  <a:lnTo>
                    <a:pt x="125" y="14804"/>
                  </a:lnTo>
                  <a:lnTo>
                    <a:pt x="291" y="15592"/>
                  </a:lnTo>
                  <a:lnTo>
                    <a:pt x="456" y="16380"/>
                  </a:lnTo>
                  <a:lnTo>
                    <a:pt x="747" y="17251"/>
                  </a:lnTo>
                  <a:lnTo>
                    <a:pt x="1120" y="18121"/>
                  </a:lnTo>
                  <a:lnTo>
                    <a:pt x="1576" y="18909"/>
                  </a:lnTo>
                  <a:lnTo>
                    <a:pt x="2115" y="19697"/>
                  </a:lnTo>
                  <a:lnTo>
                    <a:pt x="2696" y="20485"/>
                  </a:lnTo>
                  <a:lnTo>
                    <a:pt x="3359" y="21190"/>
                  </a:lnTo>
                  <a:lnTo>
                    <a:pt x="4106" y="21854"/>
                  </a:lnTo>
                  <a:lnTo>
                    <a:pt x="4893" y="22476"/>
                  </a:lnTo>
                  <a:lnTo>
                    <a:pt x="5391" y="22807"/>
                  </a:lnTo>
                  <a:lnTo>
                    <a:pt x="5889" y="23098"/>
                  </a:lnTo>
                  <a:lnTo>
                    <a:pt x="6428" y="23388"/>
                  </a:lnTo>
                  <a:lnTo>
                    <a:pt x="6967" y="23678"/>
                  </a:lnTo>
                  <a:lnTo>
                    <a:pt x="7506" y="23885"/>
                  </a:lnTo>
                  <a:lnTo>
                    <a:pt x="8045" y="24093"/>
                  </a:lnTo>
                  <a:lnTo>
                    <a:pt x="8626" y="24259"/>
                  </a:lnTo>
                  <a:lnTo>
                    <a:pt x="9165" y="24383"/>
                  </a:lnTo>
                  <a:lnTo>
                    <a:pt x="10450" y="24632"/>
                  </a:lnTo>
                  <a:lnTo>
                    <a:pt x="11114" y="24715"/>
                  </a:lnTo>
                  <a:lnTo>
                    <a:pt x="11777" y="24756"/>
                  </a:lnTo>
                  <a:lnTo>
                    <a:pt x="12358" y="24715"/>
                  </a:lnTo>
                  <a:lnTo>
                    <a:pt x="12897" y="24590"/>
                  </a:lnTo>
                  <a:lnTo>
                    <a:pt x="13602" y="24549"/>
                  </a:lnTo>
                  <a:lnTo>
                    <a:pt x="14306" y="24424"/>
                  </a:lnTo>
                  <a:lnTo>
                    <a:pt x="15053" y="24300"/>
                  </a:lnTo>
                  <a:lnTo>
                    <a:pt x="15758" y="24093"/>
                  </a:lnTo>
                  <a:lnTo>
                    <a:pt x="16463" y="23844"/>
                  </a:lnTo>
                  <a:lnTo>
                    <a:pt x="17168" y="23554"/>
                  </a:lnTo>
                  <a:lnTo>
                    <a:pt x="17748" y="23305"/>
                  </a:lnTo>
                  <a:lnTo>
                    <a:pt x="18163" y="23139"/>
                  </a:lnTo>
                  <a:lnTo>
                    <a:pt x="18578" y="22932"/>
                  </a:lnTo>
                  <a:lnTo>
                    <a:pt x="18992" y="22724"/>
                  </a:lnTo>
                  <a:lnTo>
                    <a:pt x="19365" y="22476"/>
                  </a:lnTo>
                  <a:lnTo>
                    <a:pt x="20153" y="21895"/>
                  </a:lnTo>
                  <a:lnTo>
                    <a:pt x="20900" y="21190"/>
                  </a:lnTo>
                  <a:lnTo>
                    <a:pt x="21605" y="20444"/>
                  </a:lnTo>
                  <a:lnTo>
                    <a:pt x="22227" y="19614"/>
                  </a:lnTo>
                  <a:lnTo>
                    <a:pt x="22849" y="18661"/>
                  </a:lnTo>
                  <a:lnTo>
                    <a:pt x="23388" y="17665"/>
                  </a:lnTo>
                  <a:lnTo>
                    <a:pt x="23637" y="17126"/>
                  </a:lnTo>
                  <a:lnTo>
                    <a:pt x="23885" y="16587"/>
                  </a:lnTo>
                  <a:lnTo>
                    <a:pt x="24051" y="16007"/>
                  </a:lnTo>
                  <a:lnTo>
                    <a:pt x="24259" y="15426"/>
                  </a:lnTo>
                  <a:lnTo>
                    <a:pt x="24383" y="14887"/>
                  </a:lnTo>
                  <a:lnTo>
                    <a:pt x="24507" y="14265"/>
                  </a:lnTo>
                  <a:lnTo>
                    <a:pt x="24590" y="13685"/>
                  </a:lnTo>
                  <a:lnTo>
                    <a:pt x="24632" y="13104"/>
                  </a:lnTo>
                  <a:lnTo>
                    <a:pt x="24632" y="12523"/>
                  </a:lnTo>
                  <a:lnTo>
                    <a:pt x="24632" y="11943"/>
                  </a:lnTo>
                  <a:lnTo>
                    <a:pt x="24590" y="11362"/>
                  </a:lnTo>
                  <a:lnTo>
                    <a:pt x="24549" y="10782"/>
                  </a:lnTo>
                  <a:lnTo>
                    <a:pt x="24424" y="10201"/>
                  </a:lnTo>
                  <a:lnTo>
                    <a:pt x="24300" y="9621"/>
                  </a:lnTo>
                  <a:lnTo>
                    <a:pt x="24176" y="9040"/>
                  </a:lnTo>
                  <a:lnTo>
                    <a:pt x="23968" y="8501"/>
                  </a:lnTo>
                  <a:lnTo>
                    <a:pt x="23595" y="7589"/>
                  </a:lnTo>
                  <a:lnTo>
                    <a:pt x="23180" y="6718"/>
                  </a:lnTo>
                  <a:lnTo>
                    <a:pt x="22683" y="5889"/>
                  </a:lnTo>
                  <a:lnTo>
                    <a:pt x="22144" y="5101"/>
                  </a:lnTo>
                  <a:lnTo>
                    <a:pt x="21522" y="4354"/>
                  </a:lnTo>
                  <a:lnTo>
                    <a:pt x="20858" y="3650"/>
                  </a:lnTo>
                  <a:lnTo>
                    <a:pt x="20153" y="3028"/>
                  </a:lnTo>
                  <a:lnTo>
                    <a:pt x="19407" y="2405"/>
                  </a:lnTo>
                  <a:lnTo>
                    <a:pt x="18619" y="1866"/>
                  </a:lnTo>
                  <a:lnTo>
                    <a:pt x="17831" y="1410"/>
                  </a:lnTo>
                  <a:lnTo>
                    <a:pt x="17002" y="996"/>
                  </a:lnTo>
                  <a:lnTo>
                    <a:pt x="16131" y="664"/>
                  </a:lnTo>
                  <a:lnTo>
                    <a:pt x="15260" y="374"/>
                  </a:lnTo>
                  <a:lnTo>
                    <a:pt x="14348" y="166"/>
                  </a:lnTo>
                  <a:lnTo>
                    <a:pt x="13436" y="42"/>
                  </a:lnTo>
                  <a:lnTo>
                    <a:pt x="125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40" name="Google Shape;840;p14"/>
            <p:cNvSpPr/>
            <p:nvPr/>
          </p:nvSpPr>
          <p:spPr>
            <a:xfrm>
              <a:off x="3390650" y="1930175"/>
              <a:ext cx="155525" cy="408475"/>
            </a:xfrm>
            <a:custGeom>
              <a:avLst/>
              <a:gdLst/>
              <a:ahLst/>
              <a:cxnLst/>
              <a:rect l="l" t="t" r="r" b="b"/>
              <a:pathLst>
                <a:path w="6221" h="16339" extrusionOk="0">
                  <a:moveTo>
                    <a:pt x="1576" y="1"/>
                  </a:moveTo>
                  <a:lnTo>
                    <a:pt x="1452" y="42"/>
                  </a:lnTo>
                  <a:lnTo>
                    <a:pt x="1410" y="84"/>
                  </a:lnTo>
                  <a:lnTo>
                    <a:pt x="1369" y="167"/>
                  </a:lnTo>
                  <a:lnTo>
                    <a:pt x="1369" y="498"/>
                  </a:lnTo>
                  <a:lnTo>
                    <a:pt x="1452" y="830"/>
                  </a:lnTo>
                  <a:lnTo>
                    <a:pt x="1576" y="1162"/>
                  </a:lnTo>
                  <a:lnTo>
                    <a:pt x="1701" y="1494"/>
                  </a:lnTo>
                  <a:lnTo>
                    <a:pt x="1784" y="1742"/>
                  </a:lnTo>
                  <a:lnTo>
                    <a:pt x="2281" y="2986"/>
                  </a:lnTo>
                  <a:lnTo>
                    <a:pt x="2737" y="4272"/>
                  </a:lnTo>
                  <a:lnTo>
                    <a:pt x="3194" y="5599"/>
                  </a:lnTo>
                  <a:lnTo>
                    <a:pt x="3816" y="7009"/>
                  </a:lnTo>
                  <a:lnTo>
                    <a:pt x="3981" y="7465"/>
                  </a:lnTo>
                  <a:lnTo>
                    <a:pt x="4230" y="8045"/>
                  </a:lnTo>
                  <a:lnTo>
                    <a:pt x="4023" y="8253"/>
                  </a:lnTo>
                  <a:lnTo>
                    <a:pt x="3898" y="8502"/>
                  </a:lnTo>
                  <a:lnTo>
                    <a:pt x="3774" y="8792"/>
                  </a:lnTo>
                  <a:lnTo>
                    <a:pt x="3774" y="9082"/>
                  </a:lnTo>
                  <a:lnTo>
                    <a:pt x="3774" y="9289"/>
                  </a:lnTo>
                  <a:lnTo>
                    <a:pt x="3816" y="9497"/>
                  </a:lnTo>
                  <a:lnTo>
                    <a:pt x="3898" y="9663"/>
                  </a:lnTo>
                  <a:lnTo>
                    <a:pt x="4023" y="9828"/>
                  </a:lnTo>
                  <a:lnTo>
                    <a:pt x="4189" y="9994"/>
                  </a:lnTo>
                  <a:lnTo>
                    <a:pt x="4147" y="9994"/>
                  </a:lnTo>
                  <a:lnTo>
                    <a:pt x="3898" y="10450"/>
                  </a:lnTo>
                  <a:lnTo>
                    <a:pt x="3650" y="10865"/>
                  </a:lnTo>
                  <a:lnTo>
                    <a:pt x="3235" y="11363"/>
                  </a:lnTo>
                  <a:lnTo>
                    <a:pt x="2779" y="11902"/>
                  </a:lnTo>
                  <a:lnTo>
                    <a:pt x="2364" y="12482"/>
                  </a:lnTo>
                  <a:lnTo>
                    <a:pt x="1825" y="13229"/>
                  </a:lnTo>
                  <a:lnTo>
                    <a:pt x="1452" y="13809"/>
                  </a:lnTo>
                  <a:lnTo>
                    <a:pt x="1037" y="14348"/>
                  </a:lnTo>
                  <a:lnTo>
                    <a:pt x="830" y="14639"/>
                  </a:lnTo>
                  <a:lnTo>
                    <a:pt x="540" y="14970"/>
                  </a:lnTo>
                  <a:lnTo>
                    <a:pt x="332" y="15302"/>
                  </a:lnTo>
                  <a:lnTo>
                    <a:pt x="125" y="15675"/>
                  </a:lnTo>
                  <a:lnTo>
                    <a:pt x="1" y="16090"/>
                  </a:lnTo>
                  <a:lnTo>
                    <a:pt x="1" y="16173"/>
                  </a:lnTo>
                  <a:lnTo>
                    <a:pt x="42" y="16256"/>
                  </a:lnTo>
                  <a:lnTo>
                    <a:pt x="125" y="16339"/>
                  </a:lnTo>
                  <a:lnTo>
                    <a:pt x="291" y="16339"/>
                  </a:lnTo>
                  <a:lnTo>
                    <a:pt x="374" y="16256"/>
                  </a:lnTo>
                  <a:lnTo>
                    <a:pt x="581" y="15966"/>
                  </a:lnTo>
                  <a:lnTo>
                    <a:pt x="788" y="15675"/>
                  </a:lnTo>
                  <a:lnTo>
                    <a:pt x="1245" y="15136"/>
                  </a:lnTo>
                  <a:lnTo>
                    <a:pt x="1659" y="14639"/>
                  </a:lnTo>
                  <a:lnTo>
                    <a:pt x="2157" y="13975"/>
                  </a:lnTo>
                  <a:lnTo>
                    <a:pt x="2654" y="13312"/>
                  </a:lnTo>
                  <a:lnTo>
                    <a:pt x="3028" y="12814"/>
                  </a:lnTo>
                  <a:lnTo>
                    <a:pt x="3608" y="12068"/>
                  </a:lnTo>
                  <a:lnTo>
                    <a:pt x="4313" y="11197"/>
                  </a:lnTo>
                  <a:lnTo>
                    <a:pt x="4603" y="10865"/>
                  </a:lnTo>
                  <a:lnTo>
                    <a:pt x="4894" y="10575"/>
                  </a:lnTo>
                  <a:lnTo>
                    <a:pt x="5184" y="10243"/>
                  </a:lnTo>
                  <a:lnTo>
                    <a:pt x="5474" y="10160"/>
                  </a:lnTo>
                  <a:lnTo>
                    <a:pt x="5557" y="10119"/>
                  </a:lnTo>
                  <a:lnTo>
                    <a:pt x="5516" y="10036"/>
                  </a:lnTo>
                  <a:lnTo>
                    <a:pt x="5599" y="10077"/>
                  </a:lnTo>
                  <a:lnTo>
                    <a:pt x="5640" y="10077"/>
                  </a:lnTo>
                  <a:lnTo>
                    <a:pt x="5806" y="9953"/>
                  </a:lnTo>
                  <a:lnTo>
                    <a:pt x="5930" y="9828"/>
                  </a:lnTo>
                  <a:lnTo>
                    <a:pt x="6055" y="9663"/>
                  </a:lnTo>
                  <a:lnTo>
                    <a:pt x="6138" y="9455"/>
                  </a:lnTo>
                  <a:lnTo>
                    <a:pt x="6221" y="9248"/>
                  </a:lnTo>
                  <a:lnTo>
                    <a:pt x="6221" y="9041"/>
                  </a:lnTo>
                  <a:lnTo>
                    <a:pt x="6221" y="8833"/>
                  </a:lnTo>
                  <a:lnTo>
                    <a:pt x="6179" y="8626"/>
                  </a:lnTo>
                  <a:lnTo>
                    <a:pt x="6096" y="8460"/>
                  </a:lnTo>
                  <a:lnTo>
                    <a:pt x="6013" y="8336"/>
                  </a:lnTo>
                  <a:lnTo>
                    <a:pt x="5764" y="8045"/>
                  </a:lnTo>
                  <a:lnTo>
                    <a:pt x="5474" y="7879"/>
                  </a:lnTo>
                  <a:lnTo>
                    <a:pt x="5308" y="7838"/>
                  </a:lnTo>
                  <a:lnTo>
                    <a:pt x="5142" y="7797"/>
                  </a:lnTo>
                  <a:lnTo>
                    <a:pt x="4852" y="6967"/>
                  </a:lnTo>
                  <a:lnTo>
                    <a:pt x="4728" y="6635"/>
                  </a:lnTo>
                  <a:lnTo>
                    <a:pt x="4189" y="5267"/>
                  </a:lnTo>
                  <a:lnTo>
                    <a:pt x="3567" y="3982"/>
                  </a:lnTo>
                  <a:lnTo>
                    <a:pt x="2986" y="2738"/>
                  </a:lnTo>
                  <a:lnTo>
                    <a:pt x="2447" y="1535"/>
                  </a:lnTo>
                  <a:lnTo>
                    <a:pt x="2323" y="1203"/>
                  </a:lnTo>
                  <a:lnTo>
                    <a:pt x="2074" y="581"/>
                  </a:lnTo>
                  <a:lnTo>
                    <a:pt x="1908" y="333"/>
                  </a:lnTo>
                  <a:lnTo>
                    <a:pt x="1742" y="84"/>
                  </a:lnTo>
                  <a:lnTo>
                    <a:pt x="1659" y="42"/>
                  </a:lnTo>
                  <a:lnTo>
                    <a:pt x="157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41" name="Google Shape;841;p14"/>
            <p:cNvSpPr/>
            <p:nvPr/>
          </p:nvSpPr>
          <p:spPr>
            <a:xfrm>
              <a:off x="2944875" y="1564225"/>
              <a:ext cx="965175" cy="1036700"/>
            </a:xfrm>
            <a:custGeom>
              <a:avLst/>
              <a:gdLst/>
              <a:ahLst/>
              <a:cxnLst/>
              <a:rect l="l" t="t" r="r" b="b"/>
              <a:pathLst>
                <a:path w="38607" h="41468" extrusionOk="0">
                  <a:moveTo>
                    <a:pt x="29981" y="581"/>
                  </a:moveTo>
                  <a:lnTo>
                    <a:pt x="29981" y="955"/>
                  </a:lnTo>
                  <a:lnTo>
                    <a:pt x="29898" y="1369"/>
                  </a:lnTo>
                  <a:lnTo>
                    <a:pt x="29650" y="1328"/>
                  </a:lnTo>
                  <a:lnTo>
                    <a:pt x="29691" y="1203"/>
                  </a:lnTo>
                  <a:lnTo>
                    <a:pt x="29816" y="872"/>
                  </a:lnTo>
                  <a:lnTo>
                    <a:pt x="29898" y="706"/>
                  </a:lnTo>
                  <a:lnTo>
                    <a:pt x="29981" y="581"/>
                  </a:lnTo>
                  <a:close/>
                  <a:moveTo>
                    <a:pt x="24300" y="5931"/>
                  </a:moveTo>
                  <a:lnTo>
                    <a:pt x="25213" y="5972"/>
                  </a:lnTo>
                  <a:lnTo>
                    <a:pt x="26166" y="6097"/>
                  </a:lnTo>
                  <a:lnTo>
                    <a:pt x="27203" y="6304"/>
                  </a:lnTo>
                  <a:lnTo>
                    <a:pt x="28281" y="6594"/>
                  </a:lnTo>
                  <a:lnTo>
                    <a:pt x="28115" y="7133"/>
                  </a:lnTo>
                  <a:lnTo>
                    <a:pt x="27576" y="8709"/>
                  </a:lnTo>
                  <a:lnTo>
                    <a:pt x="25835" y="8046"/>
                  </a:lnTo>
                  <a:lnTo>
                    <a:pt x="24093" y="7216"/>
                  </a:lnTo>
                  <a:lnTo>
                    <a:pt x="23720" y="7050"/>
                  </a:lnTo>
                  <a:lnTo>
                    <a:pt x="22891" y="6636"/>
                  </a:lnTo>
                  <a:lnTo>
                    <a:pt x="22683" y="6511"/>
                  </a:lnTo>
                  <a:lnTo>
                    <a:pt x="22393" y="6387"/>
                  </a:lnTo>
                  <a:lnTo>
                    <a:pt x="22144" y="6221"/>
                  </a:lnTo>
                  <a:lnTo>
                    <a:pt x="22642" y="6097"/>
                  </a:lnTo>
                  <a:lnTo>
                    <a:pt x="23181" y="5972"/>
                  </a:lnTo>
                  <a:lnTo>
                    <a:pt x="23761" y="5931"/>
                  </a:lnTo>
                  <a:close/>
                  <a:moveTo>
                    <a:pt x="28779" y="1991"/>
                  </a:moveTo>
                  <a:lnTo>
                    <a:pt x="29276" y="2074"/>
                  </a:lnTo>
                  <a:lnTo>
                    <a:pt x="29774" y="2157"/>
                  </a:lnTo>
                  <a:lnTo>
                    <a:pt x="30230" y="2282"/>
                  </a:lnTo>
                  <a:lnTo>
                    <a:pt x="30686" y="2447"/>
                  </a:lnTo>
                  <a:lnTo>
                    <a:pt x="31143" y="2655"/>
                  </a:lnTo>
                  <a:lnTo>
                    <a:pt x="31557" y="2862"/>
                  </a:lnTo>
                  <a:lnTo>
                    <a:pt x="31972" y="3152"/>
                  </a:lnTo>
                  <a:lnTo>
                    <a:pt x="32345" y="3443"/>
                  </a:lnTo>
                  <a:lnTo>
                    <a:pt x="32677" y="3774"/>
                  </a:lnTo>
                  <a:lnTo>
                    <a:pt x="33009" y="4189"/>
                  </a:lnTo>
                  <a:lnTo>
                    <a:pt x="33299" y="4562"/>
                  </a:lnTo>
                  <a:lnTo>
                    <a:pt x="33589" y="5018"/>
                  </a:lnTo>
                  <a:lnTo>
                    <a:pt x="33796" y="5475"/>
                  </a:lnTo>
                  <a:lnTo>
                    <a:pt x="34004" y="5972"/>
                  </a:lnTo>
                  <a:lnTo>
                    <a:pt x="34170" y="6511"/>
                  </a:lnTo>
                  <a:lnTo>
                    <a:pt x="34253" y="6926"/>
                  </a:lnTo>
                  <a:lnTo>
                    <a:pt x="34335" y="7341"/>
                  </a:lnTo>
                  <a:lnTo>
                    <a:pt x="34418" y="8170"/>
                  </a:lnTo>
                  <a:lnTo>
                    <a:pt x="34418" y="8958"/>
                  </a:lnTo>
                  <a:lnTo>
                    <a:pt x="34377" y="9746"/>
                  </a:lnTo>
                  <a:lnTo>
                    <a:pt x="34004" y="9207"/>
                  </a:lnTo>
                  <a:lnTo>
                    <a:pt x="33465" y="8668"/>
                  </a:lnTo>
                  <a:lnTo>
                    <a:pt x="32843" y="8170"/>
                  </a:lnTo>
                  <a:lnTo>
                    <a:pt x="32055" y="7631"/>
                  </a:lnTo>
                  <a:lnTo>
                    <a:pt x="31308" y="7175"/>
                  </a:lnTo>
                  <a:lnTo>
                    <a:pt x="30562" y="6719"/>
                  </a:lnTo>
                  <a:lnTo>
                    <a:pt x="29774" y="6304"/>
                  </a:lnTo>
                  <a:lnTo>
                    <a:pt x="28945" y="5972"/>
                  </a:lnTo>
                  <a:lnTo>
                    <a:pt x="27991" y="5640"/>
                  </a:lnTo>
                  <a:lnTo>
                    <a:pt x="26913" y="5350"/>
                  </a:lnTo>
                  <a:lnTo>
                    <a:pt x="26332" y="5226"/>
                  </a:lnTo>
                  <a:lnTo>
                    <a:pt x="25793" y="5143"/>
                  </a:lnTo>
                  <a:lnTo>
                    <a:pt x="25171" y="5060"/>
                  </a:lnTo>
                  <a:lnTo>
                    <a:pt x="23969" y="5060"/>
                  </a:lnTo>
                  <a:lnTo>
                    <a:pt x="23388" y="5143"/>
                  </a:lnTo>
                  <a:lnTo>
                    <a:pt x="22808" y="5309"/>
                  </a:lnTo>
                  <a:lnTo>
                    <a:pt x="22227" y="5475"/>
                  </a:lnTo>
                  <a:lnTo>
                    <a:pt x="22351" y="5184"/>
                  </a:lnTo>
                  <a:lnTo>
                    <a:pt x="22517" y="4894"/>
                  </a:lnTo>
                  <a:lnTo>
                    <a:pt x="22849" y="4438"/>
                  </a:lnTo>
                  <a:lnTo>
                    <a:pt x="23264" y="3982"/>
                  </a:lnTo>
                  <a:lnTo>
                    <a:pt x="23637" y="3609"/>
                  </a:lnTo>
                  <a:lnTo>
                    <a:pt x="24052" y="3318"/>
                  </a:lnTo>
                  <a:lnTo>
                    <a:pt x="24466" y="3028"/>
                  </a:lnTo>
                  <a:lnTo>
                    <a:pt x="24881" y="2821"/>
                  </a:lnTo>
                  <a:lnTo>
                    <a:pt x="25296" y="2613"/>
                  </a:lnTo>
                  <a:lnTo>
                    <a:pt x="25710" y="2447"/>
                  </a:lnTo>
                  <a:lnTo>
                    <a:pt x="26125" y="2323"/>
                  </a:lnTo>
                  <a:lnTo>
                    <a:pt x="26540" y="2199"/>
                  </a:lnTo>
                  <a:lnTo>
                    <a:pt x="26996" y="2116"/>
                  </a:lnTo>
                  <a:lnTo>
                    <a:pt x="27410" y="2033"/>
                  </a:lnTo>
                  <a:lnTo>
                    <a:pt x="27867" y="1991"/>
                  </a:lnTo>
                  <a:close/>
                  <a:moveTo>
                    <a:pt x="29152" y="6884"/>
                  </a:moveTo>
                  <a:lnTo>
                    <a:pt x="30396" y="7341"/>
                  </a:lnTo>
                  <a:lnTo>
                    <a:pt x="30977" y="7589"/>
                  </a:lnTo>
                  <a:lnTo>
                    <a:pt x="31557" y="7880"/>
                  </a:lnTo>
                  <a:lnTo>
                    <a:pt x="32428" y="8419"/>
                  </a:lnTo>
                  <a:lnTo>
                    <a:pt x="32760" y="8668"/>
                  </a:lnTo>
                  <a:lnTo>
                    <a:pt x="33091" y="8958"/>
                  </a:lnTo>
                  <a:lnTo>
                    <a:pt x="33423" y="9290"/>
                  </a:lnTo>
                  <a:lnTo>
                    <a:pt x="33713" y="9621"/>
                  </a:lnTo>
                  <a:lnTo>
                    <a:pt x="33962" y="9994"/>
                  </a:lnTo>
                  <a:lnTo>
                    <a:pt x="34211" y="10409"/>
                  </a:lnTo>
                  <a:lnTo>
                    <a:pt x="34087" y="10451"/>
                  </a:lnTo>
                  <a:lnTo>
                    <a:pt x="33713" y="10451"/>
                  </a:lnTo>
                  <a:lnTo>
                    <a:pt x="32801" y="10285"/>
                  </a:lnTo>
                  <a:lnTo>
                    <a:pt x="31972" y="10077"/>
                  </a:lnTo>
                  <a:lnTo>
                    <a:pt x="31557" y="9953"/>
                  </a:lnTo>
                  <a:lnTo>
                    <a:pt x="29733" y="9455"/>
                  </a:lnTo>
                  <a:lnTo>
                    <a:pt x="28447" y="9041"/>
                  </a:lnTo>
                  <a:lnTo>
                    <a:pt x="28654" y="8419"/>
                  </a:lnTo>
                  <a:lnTo>
                    <a:pt x="28986" y="7341"/>
                  </a:lnTo>
                  <a:lnTo>
                    <a:pt x="29152" y="6884"/>
                  </a:lnTo>
                  <a:close/>
                  <a:moveTo>
                    <a:pt x="540" y="14680"/>
                  </a:moveTo>
                  <a:lnTo>
                    <a:pt x="871" y="14763"/>
                  </a:lnTo>
                  <a:lnTo>
                    <a:pt x="1286" y="14929"/>
                  </a:lnTo>
                  <a:lnTo>
                    <a:pt x="1203" y="15095"/>
                  </a:lnTo>
                  <a:lnTo>
                    <a:pt x="1120" y="15053"/>
                  </a:lnTo>
                  <a:lnTo>
                    <a:pt x="789" y="14888"/>
                  </a:lnTo>
                  <a:lnTo>
                    <a:pt x="623" y="14805"/>
                  </a:lnTo>
                  <a:lnTo>
                    <a:pt x="540" y="14680"/>
                  </a:lnTo>
                  <a:close/>
                  <a:moveTo>
                    <a:pt x="10948" y="12151"/>
                  </a:moveTo>
                  <a:lnTo>
                    <a:pt x="10948" y="12275"/>
                  </a:lnTo>
                  <a:lnTo>
                    <a:pt x="10948" y="12400"/>
                  </a:lnTo>
                  <a:lnTo>
                    <a:pt x="10865" y="12648"/>
                  </a:lnTo>
                  <a:lnTo>
                    <a:pt x="10575" y="13519"/>
                  </a:lnTo>
                  <a:lnTo>
                    <a:pt x="10202" y="14307"/>
                  </a:lnTo>
                  <a:lnTo>
                    <a:pt x="10036" y="14680"/>
                  </a:lnTo>
                  <a:lnTo>
                    <a:pt x="9248" y="16422"/>
                  </a:lnTo>
                  <a:lnTo>
                    <a:pt x="8584" y="17583"/>
                  </a:lnTo>
                  <a:lnTo>
                    <a:pt x="8004" y="17293"/>
                  </a:lnTo>
                  <a:lnTo>
                    <a:pt x="7050" y="16795"/>
                  </a:lnTo>
                  <a:lnTo>
                    <a:pt x="6594" y="16546"/>
                  </a:lnTo>
                  <a:lnTo>
                    <a:pt x="7257" y="15385"/>
                  </a:lnTo>
                  <a:lnTo>
                    <a:pt x="7589" y="14846"/>
                  </a:lnTo>
                  <a:lnTo>
                    <a:pt x="7962" y="14349"/>
                  </a:lnTo>
                  <a:lnTo>
                    <a:pt x="8667" y="13602"/>
                  </a:lnTo>
                  <a:lnTo>
                    <a:pt x="8999" y="13270"/>
                  </a:lnTo>
                  <a:lnTo>
                    <a:pt x="9331" y="12980"/>
                  </a:lnTo>
                  <a:lnTo>
                    <a:pt x="9704" y="12731"/>
                  </a:lnTo>
                  <a:lnTo>
                    <a:pt x="10077" y="12524"/>
                  </a:lnTo>
                  <a:lnTo>
                    <a:pt x="10492" y="12317"/>
                  </a:lnTo>
                  <a:lnTo>
                    <a:pt x="10948" y="12151"/>
                  </a:lnTo>
                  <a:close/>
                  <a:moveTo>
                    <a:pt x="8336" y="11529"/>
                  </a:moveTo>
                  <a:lnTo>
                    <a:pt x="8958" y="11612"/>
                  </a:lnTo>
                  <a:lnTo>
                    <a:pt x="9621" y="11736"/>
                  </a:lnTo>
                  <a:lnTo>
                    <a:pt x="10326" y="11860"/>
                  </a:lnTo>
                  <a:lnTo>
                    <a:pt x="9704" y="12151"/>
                  </a:lnTo>
                  <a:lnTo>
                    <a:pt x="9123" y="12607"/>
                  </a:lnTo>
                  <a:lnTo>
                    <a:pt x="8460" y="13146"/>
                  </a:lnTo>
                  <a:lnTo>
                    <a:pt x="7797" y="13809"/>
                  </a:lnTo>
                  <a:lnTo>
                    <a:pt x="7257" y="14473"/>
                  </a:lnTo>
                  <a:lnTo>
                    <a:pt x="6677" y="15136"/>
                  </a:lnTo>
                  <a:lnTo>
                    <a:pt x="6138" y="15841"/>
                  </a:lnTo>
                  <a:lnTo>
                    <a:pt x="5682" y="16629"/>
                  </a:lnTo>
                  <a:lnTo>
                    <a:pt x="5267" y="17334"/>
                  </a:lnTo>
                  <a:lnTo>
                    <a:pt x="4894" y="18122"/>
                  </a:lnTo>
                  <a:lnTo>
                    <a:pt x="4562" y="18910"/>
                  </a:lnTo>
                  <a:lnTo>
                    <a:pt x="4272" y="19739"/>
                  </a:lnTo>
                  <a:lnTo>
                    <a:pt x="4064" y="20569"/>
                  </a:lnTo>
                  <a:lnTo>
                    <a:pt x="3982" y="20983"/>
                  </a:lnTo>
                  <a:lnTo>
                    <a:pt x="3940" y="21398"/>
                  </a:lnTo>
                  <a:lnTo>
                    <a:pt x="3940" y="21854"/>
                  </a:lnTo>
                  <a:lnTo>
                    <a:pt x="3940" y="22269"/>
                  </a:lnTo>
                  <a:lnTo>
                    <a:pt x="4023" y="22683"/>
                  </a:lnTo>
                  <a:lnTo>
                    <a:pt x="4064" y="23140"/>
                  </a:lnTo>
                  <a:lnTo>
                    <a:pt x="3816" y="22932"/>
                  </a:lnTo>
                  <a:lnTo>
                    <a:pt x="3525" y="22766"/>
                  </a:lnTo>
                  <a:lnTo>
                    <a:pt x="3111" y="22352"/>
                  </a:lnTo>
                  <a:lnTo>
                    <a:pt x="2738" y="21854"/>
                  </a:lnTo>
                  <a:lnTo>
                    <a:pt x="2489" y="21439"/>
                  </a:lnTo>
                  <a:lnTo>
                    <a:pt x="2240" y="20983"/>
                  </a:lnTo>
                  <a:lnTo>
                    <a:pt x="2033" y="20527"/>
                  </a:lnTo>
                  <a:lnTo>
                    <a:pt x="1867" y="20112"/>
                  </a:lnTo>
                  <a:lnTo>
                    <a:pt x="1742" y="19615"/>
                  </a:lnTo>
                  <a:lnTo>
                    <a:pt x="1659" y="19117"/>
                  </a:lnTo>
                  <a:lnTo>
                    <a:pt x="1576" y="18620"/>
                  </a:lnTo>
                  <a:lnTo>
                    <a:pt x="1535" y="18163"/>
                  </a:lnTo>
                  <a:lnTo>
                    <a:pt x="1535" y="17666"/>
                  </a:lnTo>
                  <a:lnTo>
                    <a:pt x="1576" y="17210"/>
                  </a:lnTo>
                  <a:lnTo>
                    <a:pt x="1618" y="16754"/>
                  </a:lnTo>
                  <a:lnTo>
                    <a:pt x="1701" y="16297"/>
                  </a:lnTo>
                  <a:lnTo>
                    <a:pt x="1825" y="15841"/>
                  </a:lnTo>
                  <a:lnTo>
                    <a:pt x="1950" y="15427"/>
                  </a:lnTo>
                  <a:lnTo>
                    <a:pt x="2116" y="15012"/>
                  </a:lnTo>
                  <a:lnTo>
                    <a:pt x="2323" y="14597"/>
                  </a:lnTo>
                  <a:lnTo>
                    <a:pt x="2530" y="14224"/>
                  </a:lnTo>
                  <a:lnTo>
                    <a:pt x="2820" y="13851"/>
                  </a:lnTo>
                  <a:lnTo>
                    <a:pt x="3069" y="13478"/>
                  </a:lnTo>
                  <a:lnTo>
                    <a:pt x="3401" y="13146"/>
                  </a:lnTo>
                  <a:lnTo>
                    <a:pt x="3774" y="12856"/>
                  </a:lnTo>
                  <a:lnTo>
                    <a:pt x="4147" y="12565"/>
                  </a:lnTo>
                  <a:lnTo>
                    <a:pt x="4562" y="12275"/>
                  </a:lnTo>
                  <a:lnTo>
                    <a:pt x="5018" y="12068"/>
                  </a:lnTo>
                  <a:lnTo>
                    <a:pt x="5516" y="11860"/>
                  </a:lnTo>
                  <a:lnTo>
                    <a:pt x="6013" y="11736"/>
                  </a:lnTo>
                  <a:lnTo>
                    <a:pt x="6511" y="11612"/>
                  </a:lnTo>
                  <a:lnTo>
                    <a:pt x="7092" y="11529"/>
                  </a:lnTo>
                  <a:close/>
                  <a:moveTo>
                    <a:pt x="6179" y="17334"/>
                  </a:moveTo>
                  <a:lnTo>
                    <a:pt x="6677" y="17624"/>
                  </a:lnTo>
                  <a:lnTo>
                    <a:pt x="8170" y="18412"/>
                  </a:lnTo>
                  <a:lnTo>
                    <a:pt x="7174" y="19988"/>
                  </a:lnTo>
                  <a:lnTo>
                    <a:pt x="6138" y="21564"/>
                  </a:lnTo>
                  <a:lnTo>
                    <a:pt x="5889" y="21937"/>
                  </a:lnTo>
                  <a:lnTo>
                    <a:pt x="5350" y="22683"/>
                  </a:lnTo>
                  <a:lnTo>
                    <a:pt x="5184" y="22891"/>
                  </a:lnTo>
                  <a:lnTo>
                    <a:pt x="4977" y="23140"/>
                  </a:lnTo>
                  <a:lnTo>
                    <a:pt x="4769" y="23347"/>
                  </a:lnTo>
                  <a:lnTo>
                    <a:pt x="4728" y="22683"/>
                  </a:lnTo>
                  <a:lnTo>
                    <a:pt x="4728" y="22020"/>
                  </a:lnTo>
                  <a:lnTo>
                    <a:pt x="4811" y="21315"/>
                  </a:lnTo>
                  <a:lnTo>
                    <a:pt x="4977" y="20569"/>
                  </a:lnTo>
                  <a:lnTo>
                    <a:pt x="5184" y="19822"/>
                  </a:lnTo>
                  <a:lnTo>
                    <a:pt x="5433" y="19034"/>
                  </a:lnTo>
                  <a:lnTo>
                    <a:pt x="5765" y="18205"/>
                  </a:lnTo>
                  <a:lnTo>
                    <a:pt x="6179" y="17334"/>
                  </a:lnTo>
                  <a:close/>
                  <a:moveTo>
                    <a:pt x="35538" y="30272"/>
                  </a:moveTo>
                  <a:lnTo>
                    <a:pt x="35828" y="30479"/>
                  </a:lnTo>
                  <a:lnTo>
                    <a:pt x="36243" y="30852"/>
                  </a:lnTo>
                  <a:lnTo>
                    <a:pt x="36741" y="31267"/>
                  </a:lnTo>
                  <a:lnTo>
                    <a:pt x="37197" y="31723"/>
                  </a:lnTo>
                  <a:lnTo>
                    <a:pt x="37611" y="32262"/>
                  </a:lnTo>
                  <a:lnTo>
                    <a:pt x="37777" y="32553"/>
                  </a:lnTo>
                  <a:lnTo>
                    <a:pt x="37819" y="32718"/>
                  </a:lnTo>
                  <a:lnTo>
                    <a:pt x="37860" y="32884"/>
                  </a:lnTo>
                  <a:lnTo>
                    <a:pt x="37860" y="32967"/>
                  </a:lnTo>
                  <a:lnTo>
                    <a:pt x="37819" y="32884"/>
                  </a:lnTo>
                  <a:lnTo>
                    <a:pt x="37694" y="32884"/>
                  </a:lnTo>
                  <a:lnTo>
                    <a:pt x="37446" y="32801"/>
                  </a:lnTo>
                  <a:lnTo>
                    <a:pt x="37197" y="32677"/>
                  </a:lnTo>
                  <a:lnTo>
                    <a:pt x="36699" y="32387"/>
                  </a:lnTo>
                  <a:lnTo>
                    <a:pt x="36575" y="32304"/>
                  </a:lnTo>
                  <a:lnTo>
                    <a:pt x="35994" y="31931"/>
                  </a:lnTo>
                  <a:lnTo>
                    <a:pt x="35455" y="31516"/>
                  </a:lnTo>
                  <a:lnTo>
                    <a:pt x="35040" y="31184"/>
                  </a:lnTo>
                  <a:lnTo>
                    <a:pt x="34999" y="31184"/>
                  </a:lnTo>
                  <a:lnTo>
                    <a:pt x="35538" y="30272"/>
                  </a:lnTo>
                  <a:close/>
                  <a:moveTo>
                    <a:pt x="22559" y="9953"/>
                  </a:moveTo>
                  <a:lnTo>
                    <a:pt x="23430" y="9994"/>
                  </a:lnTo>
                  <a:lnTo>
                    <a:pt x="24259" y="10077"/>
                  </a:lnTo>
                  <a:lnTo>
                    <a:pt x="25130" y="10202"/>
                  </a:lnTo>
                  <a:lnTo>
                    <a:pt x="25959" y="10409"/>
                  </a:lnTo>
                  <a:lnTo>
                    <a:pt x="26747" y="10658"/>
                  </a:lnTo>
                  <a:lnTo>
                    <a:pt x="27576" y="10948"/>
                  </a:lnTo>
                  <a:lnTo>
                    <a:pt x="28364" y="11321"/>
                  </a:lnTo>
                  <a:lnTo>
                    <a:pt x="29111" y="11736"/>
                  </a:lnTo>
                  <a:lnTo>
                    <a:pt x="30064" y="12317"/>
                  </a:lnTo>
                  <a:lnTo>
                    <a:pt x="30977" y="13022"/>
                  </a:lnTo>
                  <a:lnTo>
                    <a:pt x="31806" y="13726"/>
                  </a:lnTo>
                  <a:lnTo>
                    <a:pt x="32594" y="14556"/>
                  </a:lnTo>
                  <a:lnTo>
                    <a:pt x="33340" y="15385"/>
                  </a:lnTo>
                  <a:lnTo>
                    <a:pt x="34004" y="16297"/>
                  </a:lnTo>
                  <a:lnTo>
                    <a:pt x="34584" y="17251"/>
                  </a:lnTo>
                  <a:lnTo>
                    <a:pt x="35123" y="18246"/>
                  </a:lnTo>
                  <a:lnTo>
                    <a:pt x="35372" y="18868"/>
                  </a:lnTo>
                  <a:lnTo>
                    <a:pt x="35621" y="19490"/>
                  </a:lnTo>
                  <a:lnTo>
                    <a:pt x="35828" y="20112"/>
                  </a:lnTo>
                  <a:lnTo>
                    <a:pt x="35994" y="20734"/>
                  </a:lnTo>
                  <a:lnTo>
                    <a:pt x="36119" y="21356"/>
                  </a:lnTo>
                  <a:lnTo>
                    <a:pt x="36243" y="21978"/>
                  </a:lnTo>
                  <a:lnTo>
                    <a:pt x="36326" y="22642"/>
                  </a:lnTo>
                  <a:lnTo>
                    <a:pt x="36367" y="23264"/>
                  </a:lnTo>
                  <a:lnTo>
                    <a:pt x="36367" y="23927"/>
                  </a:lnTo>
                  <a:lnTo>
                    <a:pt x="36367" y="24591"/>
                  </a:lnTo>
                  <a:lnTo>
                    <a:pt x="36326" y="25254"/>
                  </a:lnTo>
                  <a:lnTo>
                    <a:pt x="36243" y="25876"/>
                  </a:lnTo>
                  <a:lnTo>
                    <a:pt x="36119" y="26540"/>
                  </a:lnTo>
                  <a:lnTo>
                    <a:pt x="35994" y="27203"/>
                  </a:lnTo>
                  <a:lnTo>
                    <a:pt x="35787" y="27825"/>
                  </a:lnTo>
                  <a:lnTo>
                    <a:pt x="35579" y="28447"/>
                  </a:lnTo>
                  <a:lnTo>
                    <a:pt x="35372" y="29069"/>
                  </a:lnTo>
                  <a:lnTo>
                    <a:pt x="35123" y="29650"/>
                  </a:lnTo>
                  <a:lnTo>
                    <a:pt x="34833" y="30230"/>
                  </a:lnTo>
                  <a:lnTo>
                    <a:pt x="34501" y="30769"/>
                  </a:lnTo>
                  <a:lnTo>
                    <a:pt x="34170" y="31309"/>
                  </a:lnTo>
                  <a:lnTo>
                    <a:pt x="33796" y="31848"/>
                  </a:lnTo>
                  <a:lnTo>
                    <a:pt x="33382" y="32345"/>
                  </a:lnTo>
                  <a:lnTo>
                    <a:pt x="32967" y="32843"/>
                  </a:lnTo>
                  <a:lnTo>
                    <a:pt x="32511" y="33299"/>
                  </a:lnTo>
                  <a:lnTo>
                    <a:pt x="31972" y="33797"/>
                  </a:lnTo>
                  <a:lnTo>
                    <a:pt x="31433" y="34211"/>
                  </a:lnTo>
                  <a:lnTo>
                    <a:pt x="30852" y="34667"/>
                  </a:lnTo>
                  <a:lnTo>
                    <a:pt x="30645" y="34750"/>
                  </a:lnTo>
                  <a:lnTo>
                    <a:pt x="30479" y="34833"/>
                  </a:lnTo>
                  <a:lnTo>
                    <a:pt x="30106" y="35082"/>
                  </a:lnTo>
                  <a:lnTo>
                    <a:pt x="29774" y="35289"/>
                  </a:lnTo>
                  <a:lnTo>
                    <a:pt x="28986" y="35704"/>
                  </a:lnTo>
                  <a:lnTo>
                    <a:pt x="28198" y="36077"/>
                  </a:lnTo>
                  <a:lnTo>
                    <a:pt x="27452" y="36367"/>
                  </a:lnTo>
                  <a:lnTo>
                    <a:pt x="26706" y="36616"/>
                  </a:lnTo>
                  <a:lnTo>
                    <a:pt x="25876" y="36824"/>
                  </a:lnTo>
                  <a:lnTo>
                    <a:pt x="24964" y="37031"/>
                  </a:lnTo>
                  <a:lnTo>
                    <a:pt x="24259" y="37155"/>
                  </a:lnTo>
                  <a:lnTo>
                    <a:pt x="23554" y="37238"/>
                  </a:lnTo>
                  <a:lnTo>
                    <a:pt x="22849" y="37321"/>
                  </a:lnTo>
                  <a:lnTo>
                    <a:pt x="21481" y="37321"/>
                  </a:lnTo>
                  <a:lnTo>
                    <a:pt x="20983" y="37280"/>
                  </a:lnTo>
                  <a:lnTo>
                    <a:pt x="20485" y="37197"/>
                  </a:lnTo>
                  <a:lnTo>
                    <a:pt x="19946" y="37072"/>
                  </a:lnTo>
                  <a:lnTo>
                    <a:pt x="18785" y="36782"/>
                  </a:lnTo>
                  <a:lnTo>
                    <a:pt x="17583" y="36409"/>
                  </a:lnTo>
                  <a:lnTo>
                    <a:pt x="17085" y="36202"/>
                  </a:lnTo>
                  <a:lnTo>
                    <a:pt x="16588" y="35953"/>
                  </a:lnTo>
                  <a:lnTo>
                    <a:pt x="15551" y="35414"/>
                  </a:lnTo>
                  <a:lnTo>
                    <a:pt x="14597" y="34792"/>
                  </a:lnTo>
                  <a:lnTo>
                    <a:pt x="13685" y="34087"/>
                  </a:lnTo>
                  <a:lnTo>
                    <a:pt x="12938" y="33382"/>
                  </a:lnTo>
                  <a:lnTo>
                    <a:pt x="12233" y="32677"/>
                  </a:lnTo>
                  <a:lnTo>
                    <a:pt x="11611" y="31889"/>
                  </a:lnTo>
                  <a:lnTo>
                    <a:pt x="11072" y="31101"/>
                  </a:lnTo>
                  <a:lnTo>
                    <a:pt x="10575" y="30272"/>
                  </a:lnTo>
                  <a:lnTo>
                    <a:pt x="10160" y="29401"/>
                  </a:lnTo>
                  <a:lnTo>
                    <a:pt x="9787" y="28489"/>
                  </a:lnTo>
                  <a:lnTo>
                    <a:pt x="9538" y="27618"/>
                  </a:lnTo>
                  <a:lnTo>
                    <a:pt x="9372" y="26872"/>
                  </a:lnTo>
                  <a:lnTo>
                    <a:pt x="9248" y="26084"/>
                  </a:lnTo>
                  <a:lnTo>
                    <a:pt x="9165" y="25296"/>
                  </a:lnTo>
                  <a:lnTo>
                    <a:pt x="9165" y="24466"/>
                  </a:lnTo>
                  <a:lnTo>
                    <a:pt x="9206" y="23637"/>
                  </a:lnTo>
                  <a:lnTo>
                    <a:pt x="9289" y="22766"/>
                  </a:lnTo>
                  <a:lnTo>
                    <a:pt x="9414" y="21895"/>
                  </a:lnTo>
                  <a:lnTo>
                    <a:pt x="9580" y="21025"/>
                  </a:lnTo>
                  <a:lnTo>
                    <a:pt x="9828" y="20154"/>
                  </a:lnTo>
                  <a:lnTo>
                    <a:pt x="10077" y="19366"/>
                  </a:lnTo>
                  <a:lnTo>
                    <a:pt x="10367" y="18537"/>
                  </a:lnTo>
                  <a:lnTo>
                    <a:pt x="10699" y="17790"/>
                  </a:lnTo>
                  <a:lnTo>
                    <a:pt x="11072" y="17044"/>
                  </a:lnTo>
                  <a:lnTo>
                    <a:pt x="11446" y="16297"/>
                  </a:lnTo>
                  <a:lnTo>
                    <a:pt x="11902" y="15634"/>
                  </a:lnTo>
                  <a:lnTo>
                    <a:pt x="12358" y="14971"/>
                  </a:lnTo>
                  <a:lnTo>
                    <a:pt x="12938" y="14224"/>
                  </a:lnTo>
                  <a:lnTo>
                    <a:pt x="13602" y="13519"/>
                  </a:lnTo>
                  <a:lnTo>
                    <a:pt x="14307" y="12897"/>
                  </a:lnTo>
                  <a:lnTo>
                    <a:pt x="15053" y="12317"/>
                  </a:lnTo>
                  <a:lnTo>
                    <a:pt x="15841" y="11819"/>
                  </a:lnTo>
                  <a:lnTo>
                    <a:pt x="16670" y="11363"/>
                  </a:lnTo>
                  <a:lnTo>
                    <a:pt x="17500" y="10948"/>
                  </a:lnTo>
                  <a:lnTo>
                    <a:pt x="18371" y="10658"/>
                  </a:lnTo>
                  <a:lnTo>
                    <a:pt x="18454" y="10616"/>
                  </a:lnTo>
                  <a:lnTo>
                    <a:pt x="19490" y="10326"/>
                  </a:lnTo>
                  <a:lnTo>
                    <a:pt x="20527" y="10119"/>
                  </a:lnTo>
                  <a:lnTo>
                    <a:pt x="21564" y="9994"/>
                  </a:lnTo>
                  <a:lnTo>
                    <a:pt x="22559" y="9953"/>
                  </a:lnTo>
                  <a:close/>
                  <a:moveTo>
                    <a:pt x="16380" y="36699"/>
                  </a:moveTo>
                  <a:lnTo>
                    <a:pt x="16878" y="36948"/>
                  </a:lnTo>
                  <a:lnTo>
                    <a:pt x="17334" y="37114"/>
                  </a:lnTo>
                  <a:lnTo>
                    <a:pt x="17210" y="37860"/>
                  </a:lnTo>
                  <a:lnTo>
                    <a:pt x="17044" y="38565"/>
                  </a:lnTo>
                  <a:lnTo>
                    <a:pt x="16878" y="39229"/>
                  </a:lnTo>
                  <a:lnTo>
                    <a:pt x="16670" y="39851"/>
                  </a:lnTo>
                  <a:lnTo>
                    <a:pt x="16463" y="40348"/>
                  </a:lnTo>
                  <a:lnTo>
                    <a:pt x="16297" y="40680"/>
                  </a:lnTo>
                  <a:lnTo>
                    <a:pt x="16214" y="40722"/>
                  </a:lnTo>
                  <a:lnTo>
                    <a:pt x="16131" y="40639"/>
                  </a:lnTo>
                  <a:lnTo>
                    <a:pt x="16090" y="40514"/>
                  </a:lnTo>
                  <a:lnTo>
                    <a:pt x="15966" y="40100"/>
                  </a:lnTo>
                  <a:lnTo>
                    <a:pt x="15966" y="39519"/>
                  </a:lnTo>
                  <a:lnTo>
                    <a:pt x="15966" y="38897"/>
                  </a:lnTo>
                  <a:lnTo>
                    <a:pt x="16048" y="38275"/>
                  </a:lnTo>
                  <a:lnTo>
                    <a:pt x="16173" y="37694"/>
                  </a:lnTo>
                  <a:lnTo>
                    <a:pt x="16380" y="36699"/>
                  </a:lnTo>
                  <a:close/>
                  <a:moveTo>
                    <a:pt x="30147" y="1"/>
                  </a:moveTo>
                  <a:lnTo>
                    <a:pt x="29981" y="42"/>
                  </a:lnTo>
                  <a:lnTo>
                    <a:pt x="29816" y="167"/>
                  </a:lnTo>
                  <a:lnTo>
                    <a:pt x="29525" y="416"/>
                  </a:lnTo>
                  <a:lnTo>
                    <a:pt x="29359" y="623"/>
                  </a:lnTo>
                  <a:lnTo>
                    <a:pt x="29235" y="789"/>
                  </a:lnTo>
                  <a:lnTo>
                    <a:pt x="29152" y="996"/>
                  </a:lnTo>
                  <a:lnTo>
                    <a:pt x="29069" y="1203"/>
                  </a:lnTo>
                  <a:lnTo>
                    <a:pt x="28530" y="1121"/>
                  </a:lnTo>
                  <a:lnTo>
                    <a:pt x="27535" y="1121"/>
                  </a:lnTo>
                  <a:lnTo>
                    <a:pt x="27120" y="1162"/>
                  </a:lnTo>
                  <a:lnTo>
                    <a:pt x="26291" y="1328"/>
                  </a:lnTo>
                  <a:lnTo>
                    <a:pt x="25503" y="1577"/>
                  </a:lnTo>
                  <a:lnTo>
                    <a:pt x="24715" y="1908"/>
                  </a:lnTo>
                  <a:lnTo>
                    <a:pt x="23927" y="2323"/>
                  </a:lnTo>
                  <a:lnTo>
                    <a:pt x="23513" y="2613"/>
                  </a:lnTo>
                  <a:lnTo>
                    <a:pt x="23098" y="2945"/>
                  </a:lnTo>
                  <a:lnTo>
                    <a:pt x="22766" y="3318"/>
                  </a:lnTo>
                  <a:lnTo>
                    <a:pt x="22434" y="3691"/>
                  </a:lnTo>
                  <a:lnTo>
                    <a:pt x="22103" y="4231"/>
                  </a:lnTo>
                  <a:lnTo>
                    <a:pt x="21771" y="4770"/>
                  </a:lnTo>
                  <a:lnTo>
                    <a:pt x="21481" y="5350"/>
                  </a:lnTo>
                  <a:lnTo>
                    <a:pt x="21398" y="5640"/>
                  </a:lnTo>
                  <a:lnTo>
                    <a:pt x="21356" y="5931"/>
                  </a:lnTo>
                  <a:lnTo>
                    <a:pt x="21356" y="6055"/>
                  </a:lnTo>
                  <a:lnTo>
                    <a:pt x="21439" y="6138"/>
                  </a:lnTo>
                  <a:lnTo>
                    <a:pt x="21522" y="6304"/>
                  </a:lnTo>
                  <a:lnTo>
                    <a:pt x="21647" y="6470"/>
                  </a:lnTo>
                  <a:lnTo>
                    <a:pt x="22061" y="6843"/>
                  </a:lnTo>
                  <a:lnTo>
                    <a:pt x="22683" y="7258"/>
                  </a:lnTo>
                  <a:lnTo>
                    <a:pt x="23513" y="7755"/>
                  </a:lnTo>
                  <a:lnTo>
                    <a:pt x="24425" y="8211"/>
                  </a:lnTo>
                  <a:lnTo>
                    <a:pt x="25420" y="8668"/>
                  </a:lnTo>
                  <a:lnTo>
                    <a:pt x="26871" y="9207"/>
                  </a:lnTo>
                  <a:lnTo>
                    <a:pt x="27369" y="9414"/>
                  </a:lnTo>
                  <a:lnTo>
                    <a:pt x="27245" y="10036"/>
                  </a:lnTo>
                  <a:lnTo>
                    <a:pt x="26208" y="9746"/>
                  </a:lnTo>
                  <a:lnTo>
                    <a:pt x="25171" y="9497"/>
                  </a:lnTo>
                  <a:lnTo>
                    <a:pt x="24135" y="9372"/>
                  </a:lnTo>
                  <a:lnTo>
                    <a:pt x="23098" y="9331"/>
                  </a:lnTo>
                  <a:lnTo>
                    <a:pt x="22310" y="9331"/>
                  </a:lnTo>
                  <a:lnTo>
                    <a:pt x="21564" y="9414"/>
                  </a:lnTo>
                  <a:lnTo>
                    <a:pt x="20900" y="9497"/>
                  </a:lnTo>
                  <a:lnTo>
                    <a:pt x="20278" y="9621"/>
                  </a:lnTo>
                  <a:lnTo>
                    <a:pt x="18993" y="9953"/>
                  </a:lnTo>
                  <a:lnTo>
                    <a:pt x="18329" y="10160"/>
                  </a:lnTo>
                  <a:lnTo>
                    <a:pt x="17707" y="10368"/>
                  </a:lnTo>
                  <a:lnTo>
                    <a:pt x="17127" y="10616"/>
                  </a:lnTo>
                  <a:lnTo>
                    <a:pt x="16546" y="10865"/>
                  </a:lnTo>
                  <a:lnTo>
                    <a:pt x="15758" y="11238"/>
                  </a:lnTo>
                  <a:lnTo>
                    <a:pt x="15053" y="11653"/>
                  </a:lnTo>
                  <a:lnTo>
                    <a:pt x="14431" y="12068"/>
                  </a:lnTo>
                  <a:lnTo>
                    <a:pt x="13892" y="12524"/>
                  </a:lnTo>
                  <a:lnTo>
                    <a:pt x="13229" y="13104"/>
                  </a:lnTo>
                  <a:lnTo>
                    <a:pt x="12607" y="13726"/>
                  </a:lnTo>
                  <a:lnTo>
                    <a:pt x="12068" y="14390"/>
                  </a:lnTo>
                  <a:lnTo>
                    <a:pt x="11487" y="15095"/>
                  </a:lnTo>
                  <a:lnTo>
                    <a:pt x="10989" y="15841"/>
                  </a:lnTo>
                  <a:lnTo>
                    <a:pt x="10533" y="16588"/>
                  </a:lnTo>
                  <a:lnTo>
                    <a:pt x="10119" y="17417"/>
                  </a:lnTo>
                  <a:lnTo>
                    <a:pt x="9745" y="18246"/>
                  </a:lnTo>
                  <a:lnTo>
                    <a:pt x="9248" y="17956"/>
                  </a:lnTo>
                  <a:lnTo>
                    <a:pt x="9663" y="17210"/>
                  </a:lnTo>
                  <a:lnTo>
                    <a:pt x="10077" y="16422"/>
                  </a:lnTo>
                  <a:lnTo>
                    <a:pt x="10492" y="15551"/>
                  </a:lnTo>
                  <a:lnTo>
                    <a:pt x="10865" y="14680"/>
                  </a:lnTo>
                  <a:lnTo>
                    <a:pt x="10948" y="14431"/>
                  </a:lnTo>
                  <a:lnTo>
                    <a:pt x="11197" y="13768"/>
                  </a:lnTo>
                  <a:lnTo>
                    <a:pt x="11321" y="13436"/>
                  </a:lnTo>
                  <a:lnTo>
                    <a:pt x="11363" y="13146"/>
                  </a:lnTo>
                  <a:lnTo>
                    <a:pt x="11446" y="12441"/>
                  </a:lnTo>
                  <a:lnTo>
                    <a:pt x="11446" y="12109"/>
                  </a:lnTo>
                  <a:lnTo>
                    <a:pt x="11404" y="11819"/>
                  </a:lnTo>
                  <a:lnTo>
                    <a:pt x="11321" y="11695"/>
                  </a:lnTo>
                  <a:lnTo>
                    <a:pt x="11238" y="11612"/>
                  </a:lnTo>
                  <a:lnTo>
                    <a:pt x="10948" y="11487"/>
                  </a:lnTo>
                  <a:lnTo>
                    <a:pt x="10865" y="11446"/>
                  </a:lnTo>
                  <a:lnTo>
                    <a:pt x="10243" y="11238"/>
                  </a:lnTo>
                  <a:lnTo>
                    <a:pt x="9580" y="11073"/>
                  </a:lnTo>
                  <a:lnTo>
                    <a:pt x="8916" y="10990"/>
                  </a:lnTo>
                  <a:lnTo>
                    <a:pt x="8377" y="10907"/>
                  </a:lnTo>
                  <a:lnTo>
                    <a:pt x="7879" y="10907"/>
                  </a:lnTo>
                  <a:lnTo>
                    <a:pt x="7050" y="10948"/>
                  </a:lnTo>
                  <a:lnTo>
                    <a:pt x="6262" y="11031"/>
                  </a:lnTo>
                  <a:lnTo>
                    <a:pt x="5557" y="11197"/>
                  </a:lnTo>
                  <a:lnTo>
                    <a:pt x="4852" y="11446"/>
                  </a:lnTo>
                  <a:lnTo>
                    <a:pt x="4189" y="11778"/>
                  </a:lnTo>
                  <a:lnTo>
                    <a:pt x="3567" y="12192"/>
                  </a:lnTo>
                  <a:lnTo>
                    <a:pt x="2986" y="12648"/>
                  </a:lnTo>
                  <a:lnTo>
                    <a:pt x="2447" y="13187"/>
                  </a:lnTo>
                  <a:lnTo>
                    <a:pt x="1991" y="13768"/>
                  </a:lnTo>
                  <a:lnTo>
                    <a:pt x="1576" y="14390"/>
                  </a:lnTo>
                  <a:lnTo>
                    <a:pt x="1037" y="14224"/>
                  </a:lnTo>
                  <a:lnTo>
                    <a:pt x="789" y="14183"/>
                  </a:lnTo>
                  <a:lnTo>
                    <a:pt x="498" y="14141"/>
                  </a:lnTo>
                  <a:lnTo>
                    <a:pt x="167" y="14183"/>
                  </a:lnTo>
                  <a:lnTo>
                    <a:pt x="84" y="14224"/>
                  </a:lnTo>
                  <a:lnTo>
                    <a:pt x="42" y="14266"/>
                  </a:lnTo>
                  <a:lnTo>
                    <a:pt x="1" y="14349"/>
                  </a:lnTo>
                  <a:lnTo>
                    <a:pt x="1" y="14431"/>
                  </a:lnTo>
                  <a:lnTo>
                    <a:pt x="1" y="14597"/>
                  </a:lnTo>
                  <a:lnTo>
                    <a:pt x="84" y="14763"/>
                  </a:lnTo>
                  <a:lnTo>
                    <a:pt x="332" y="15136"/>
                  </a:lnTo>
                  <a:lnTo>
                    <a:pt x="457" y="15302"/>
                  </a:lnTo>
                  <a:lnTo>
                    <a:pt x="623" y="15427"/>
                  </a:lnTo>
                  <a:lnTo>
                    <a:pt x="789" y="15593"/>
                  </a:lnTo>
                  <a:lnTo>
                    <a:pt x="996" y="15675"/>
                  </a:lnTo>
                  <a:lnTo>
                    <a:pt x="871" y="16132"/>
                  </a:lnTo>
                  <a:lnTo>
                    <a:pt x="747" y="16629"/>
                  </a:lnTo>
                  <a:lnTo>
                    <a:pt x="664" y="17127"/>
                  </a:lnTo>
                  <a:lnTo>
                    <a:pt x="623" y="17624"/>
                  </a:lnTo>
                  <a:lnTo>
                    <a:pt x="664" y="18454"/>
                  </a:lnTo>
                  <a:lnTo>
                    <a:pt x="747" y="19283"/>
                  </a:lnTo>
                  <a:lnTo>
                    <a:pt x="954" y="20112"/>
                  </a:lnTo>
                  <a:lnTo>
                    <a:pt x="1245" y="20900"/>
                  </a:lnTo>
                  <a:lnTo>
                    <a:pt x="1452" y="21398"/>
                  </a:lnTo>
                  <a:lnTo>
                    <a:pt x="1701" y="21854"/>
                  </a:lnTo>
                  <a:lnTo>
                    <a:pt x="2033" y="22269"/>
                  </a:lnTo>
                  <a:lnTo>
                    <a:pt x="2364" y="22642"/>
                  </a:lnTo>
                  <a:lnTo>
                    <a:pt x="2820" y="23057"/>
                  </a:lnTo>
                  <a:lnTo>
                    <a:pt x="3277" y="23471"/>
                  </a:lnTo>
                  <a:lnTo>
                    <a:pt x="3816" y="23844"/>
                  </a:lnTo>
                  <a:lnTo>
                    <a:pt x="4064" y="23969"/>
                  </a:lnTo>
                  <a:lnTo>
                    <a:pt x="4355" y="24093"/>
                  </a:lnTo>
                  <a:lnTo>
                    <a:pt x="4521" y="24093"/>
                  </a:lnTo>
                  <a:lnTo>
                    <a:pt x="4604" y="24052"/>
                  </a:lnTo>
                  <a:lnTo>
                    <a:pt x="4769" y="24010"/>
                  </a:lnTo>
                  <a:lnTo>
                    <a:pt x="4935" y="23886"/>
                  </a:lnTo>
                  <a:lnTo>
                    <a:pt x="5391" y="23513"/>
                  </a:lnTo>
                  <a:lnTo>
                    <a:pt x="5930" y="22974"/>
                  </a:lnTo>
                  <a:lnTo>
                    <a:pt x="6552" y="22269"/>
                  </a:lnTo>
                  <a:lnTo>
                    <a:pt x="7133" y="21439"/>
                  </a:lnTo>
                  <a:lnTo>
                    <a:pt x="7714" y="20527"/>
                  </a:lnTo>
                  <a:lnTo>
                    <a:pt x="8501" y="19200"/>
                  </a:lnTo>
                  <a:lnTo>
                    <a:pt x="8792" y="18703"/>
                  </a:lnTo>
                  <a:lnTo>
                    <a:pt x="9455" y="18951"/>
                  </a:lnTo>
                  <a:lnTo>
                    <a:pt x="9082" y="20154"/>
                  </a:lnTo>
                  <a:lnTo>
                    <a:pt x="8875" y="21025"/>
                  </a:lnTo>
                  <a:lnTo>
                    <a:pt x="8709" y="21895"/>
                  </a:lnTo>
                  <a:lnTo>
                    <a:pt x="8584" y="22766"/>
                  </a:lnTo>
                  <a:lnTo>
                    <a:pt x="8543" y="23637"/>
                  </a:lnTo>
                  <a:lnTo>
                    <a:pt x="8501" y="24508"/>
                  </a:lnTo>
                  <a:lnTo>
                    <a:pt x="8543" y="25379"/>
                  </a:lnTo>
                  <a:lnTo>
                    <a:pt x="8626" y="26250"/>
                  </a:lnTo>
                  <a:lnTo>
                    <a:pt x="8792" y="27120"/>
                  </a:lnTo>
                  <a:lnTo>
                    <a:pt x="8999" y="28116"/>
                  </a:lnTo>
                  <a:lnTo>
                    <a:pt x="9289" y="29069"/>
                  </a:lnTo>
                  <a:lnTo>
                    <a:pt x="9663" y="29982"/>
                  </a:lnTo>
                  <a:lnTo>
                    <a:pt x="10119" y="30894"/>
                  </a:lnTo>
                  <a:lnTo>
                    <a:pt x="10616" y="31723"/>
                  </a:lnTo>
                  <a:lnTo>
                    <a:pt x="11197" y="32553"/>
                  </a:lnTo>
                  <a:lnTo>
                    <a:pt x="11860" y="33340"/>
                  </a:lnTo>
                  <a:lnTo>
                    <a:pt x="12565" y="34045"/>
                  </a:lnTo>
                  <a:lnTo>
                    <a:pt x="13312" y="34750"/>
                  </a:lnTo>
                  <a:lnTo>
                    <a:pt x="14100" y="35331"/>
                  </a:lnTo>
                  <a:lnTo>
                    <a:pt x="14929" y="35911"/>
                  </a:lnTo>
                  <a:lnTo>
                    <a:pt x="15800" y="36409"/>
                  </a:lnTo>
                  <a:lnTo>
                    <a:pt x="15634" y="37031"/>
                  </a:lnTo>
                  <a:lnTo>
                    <a:pt x="15468" y="37570"/>
                  </a:lnTo>
                  <a:lnTo>
                    <a:pt x="15344" y="38275"/>
                  </a:lnTo>
                  <a:lnTo>
                    <a:pt x="15261" y="39021"/>
                  </a:lnTo>
                  <a:lnTo>
                    <a:pt x="15219" y="39726"/>
                  </a:lnTo>
                  <a:lnTo>
                    <a:pt x="15219" y="40100"/>
                  </a:lnTo>
                  <a:lnTo>
                    <a:pt x="15302" y="40431"/>
                  </a:lnTo>
                  <a:lnTo>
                    <a:pt x="15426" y="40804"/>
                  </a:lnTo>
                  <a:lnTo>
                    <a:pt x="15509" y="40970"/>
                  </a:lnTo>
                  <a:lnTo>
                    <a:pt x="15634" y="41136"/>
                  </a:lnTo>
                  <a:lnTo>
                    <a:pt x="15758" y="41261"/>
                  </a:lnTo>
                  <a:lnTo>
                    <a:pt x="15883" y="41385"/>
                  </a:lnTo>
                  <a:lnTo>
                    <a:pt x="16048" y="41468"/>
                  </a:lnTo>
                  <a:lnTo>
                    <a:pt x="16214" y="41468"/>
                  </a:lnTo>
                  <a:lnTo>
                    <a:pt x="16422" y="41426"/>
                  </a:lnTo>
                  <a:lnTo>
                    <a:pt x="16629" y="41344"/>
                  </a:lnTo>
                  <a:lnTo>
                    <a:pt x="16836" y="41136"/>
                  </a:lnTo>
                  <a:lnTo>
                    <a:pt x="17044" y="40887"/>
                  </a:lnTo>
                  <a:lnTo>
                    <a:pt x="17168" y="40639"/>
                  </a:lnTo>
                  <a:lnTo>
                    <a:pt x="17292" y="40348"/>
                  </a:lnTo>
                  <a:lnTo>
                    <a:pt x="17334" y="40265"/>
                  </a:lnTo>
                  <a:lnTo>
                    <a:pt x="17583" y="39560"/>
                  </a:lnTo>
                  <a:lnTo>
                    <a:pt x="17790" y="38773"/>
                  </a:lnTo>
                  <a:lnTo>
                    <a:pt x="17956" y="38192"/>
                  </a:lnTo>
                  <a:lnTo>
                    <a:pt x="18080" y="37570"/>
                  </a:lnTo>
                  <a:lnTo>
                    <a:pt x="18080" y="37363"/>
                  </a:lnTo>
                  <a:lnTo>
                    <a:pt x="18827" y="37570"/>
                  </a:lnTo>
                  <a:lnTo>
                    <a:pt x="19615" y="37777"/>
                  </a:lnTo>
                  <a:lnTo>
                    <a:pt x="20527" y="37943"/>
                  </a:lnTo>
                  <a:lnTo>
                    <a:pt x="20983" y="38026"/>
                  </a:lnTo>
                  <a:lnTo>
                    <a:pt x="21481" y="38026"/>
                  </a:lnTo>
                  <a:lnTo>
                    <a:pt x="22020" y="37985"/>
                  </a:lnTo>
                  <a:lnTo>
                    <a:pt x="22600" y="38026"/>
                  </a:lnTo>
                  <a:lnTo>
                    <a:pt x="22932" y="38026"/>
                  </a:lnTo>
                  <a:lnTo>
                    <a:pt x="23471" y="37985"/>
                  </a:lnTo>
                  <a:lnTo>
                    <a:pt x="24052" y="37902"/>
                  </a:lnTo>
                  <a:lnTo>
                    <a:pt x="25171" y="37736"/>
                  </a:lnTo>
                  <a:lnTo>
                    <a:pt x="26001" y="37570"/>
                  </a:lnTo>
                  <a:lnTo>
                    <a:pt x="26788" y="37321"/>
                  </a:lnTo>
                  <a:lnTo>
                    <a:pt x="27618" y="37072"/>
                  </a:lnTo>
                  <a:lnTo>
                    <a:pt x="28406" y="36741"/>
                  </a:lnTo>
                  <a:lnTo>
                    <a:pt x="29069" y="36450"/>
                  </a:lnTo>
                  <a:lnTo>
                    <a:pt x="29567" y="36243"/>
                  </a:lnTo>
                  <a:lnTo>
                    <a:pt x="30023" y="36036"/>
                  </a:lnTo>
                  <a:lnTo>
                    <a:pt x="30479" y="35787"/>
                  </a:lnTo>
                  <a:lnTo>
                    <a:pt x="30894" y="35538"/>
                  </a:lnTo>
                  <a:lnTo>
                    <a:pt x="31682" y="34999"/>
                  </a:lnTo>
                  <a:lnTo>
                    <a:pt x="32387" y="34377"/>
                  </a:lnTo>
                  <a:lnTo>
                    <a:pt x="33050" y="33755"/>
                  </a:lnTo>
                  <a:lnTo>
                    <a:pt x="33631" y="33092"/>
                  </a:lnTo>
                  <a:lnTo>
                    <a:pt x="34128" y="32470"/>
                  </a:lnTo>
                  <a:lnTo>
                    <a:pt x="34584" y="31848"/>
                  </a:lnTo>
                  <a:lnTo>
                    <a:pt x="34999" y="32179"/>
                  </a:lnTo>
                  <a:lnTo>
                    <a:pt x="35662" y="32635"/>
                  </a:lnTo>
                  <a:lnTo>
                    <a:pt x="36326" y="33050"/>
                  </a:lnTo>
                  <a:lnTo>
                    <a:pt x="36450" y="33133"/>
                  </a:lnTo>
                  <a:lnTo>
                    <a:pt x="37031" y="33423"/>
                  </a:lnTo>
                  <a:lnTo>
                    <a:pt x="37321" y="33548"/>
                  </a:lnTo>
                  <a:lnTo>
                    <a:pt x="37653" y="33631"/>
                  </a:lnTo>
                  <a:lnTo>
                    <a:pt x="38026" y="33631"/>
                  </a:lnTo>
                  <a:lnTo>
                    <a:pt x="38233" y="33548"/>
                  </a:lnTo>
                  <a:lnTo>
                    <a:pt x="38358" y="33465"/>
                  </a:lnTo>
                  <a:lnTo>
                    <a:pt x="38482" y="33299"/>
                  </a:lnTo>
                  <a:lnTo>
                    <a:pt x="38565" y="33050"/>
                  </a:lnTo>
                  <a:lnTo>
                    <a:pt x="38607" y="32801"/>
                  </a:lnTo>
                  <a:lnTo>
                    <a:pt x="38565" y="32553"/>
                  </a:lnTo>
                  <a:lnTo>
                    <a:pt x="38524" y="32387"/>
                  </a:lnTo>
                  <a:lnTo>
                    <a:pt x="38358" y="32096"/>
                  </a:lnTo>
                  <a:lnTo>
                    <a:pt x="38233" y="31848"/>
                  </a:lnTo>
                  <a:lnTo>
                    <a:pt x="37860" y="31433"/>
                  </a:lnTo>
                  <a:lnTo>
                    <a:pt x="37363" y="30852"/>
                  </a:lnTo>
                  <a:lnTo>
                    <a:pt x="36741" y="30313"/>
                  </a:lnTo>
                  <a:lnTo>
                    <a:pt x="36326" y="29982"/>
                  </a:lnTo>
                  <a:lnTo>
                    <a:pt x="35828" y="29650"/>
                  </a:lnTo>
                  <a:lnTo>
                    <a:pt x="36119" y="29028"/>
                  </a:lnTo>
                  <a:lnTo>
                    <a:pt x="36367" y="28406"/>
                  </a:lnTo>
                  <a:lnTo>
                    <a:pt x="36575" y="27742"/>
                  </a:lnTo>
                  <a:lnTo>
                    <a:pt x="36782" y="27079"/>
                  </a:lnTo>
                  <a:lnTo>
                    <a:pt x="36906" y="26415"/>
                  </a:lnTo>
                  <a:lnTo>
                    <a:pt x="37031" y="25752"/>
                  </a:lnTo>
                  <a:lnTo>
                    <a:pt x="37114" y="25088"/>
                  </a:lnTo>
                  <a:lnTo>
                    <a:pt x="37155" y="24425"/>
                  </a:lnTo>
                  <a:lnTo>
                    <a:pt x="37197" y="23762"/>
                  </a:lnTo>
                  <a:lnTo>
                    <a:pt x="37155" y="23057"/>
                  </a:lnTo>
                  <a:lnTo>
                    <a:pt x="37114" y="22393"/>
                  </a:lnTo>
                  <a:lnTo>
                    <a:pt x="37031" y="21730"/>
                  </a:lnTo>
                  <a:lnTo>
                    <a:pt x="36948" y="21066"/>
                  </a:lnTo>
                  <a:lnTo>
                    <a:pt x="36782" y="20444"/>
                  </a:lnTo>
                  <a:lnTo>
                    <a:pt x="36616" y="19781"/>
                  </a:lnTo>
                  <a:lnTo>
                    <a:pt x="36409" y="19159"/>
                  </a:lnTo>
                  <a:lnTo>
                    <a:pt x="36077" y="18412"/>
                  </a:lnTo>
                  <a:lnTo>
                    <a:pt x="35787" y="17707"/>
                  </a:lnTo>
                  <a:lnTo>
                    <a:pt x="35414" y="17002"/>
                  </a:lnTo>
                  <a:lnTo>
                    <a:pt x="34999" y="16339"/>
                  </a:lnTo>
                  <a:lnTo>
                    <a:pt x="34584" y="15675"/>
                  </a:lnTo>
                  <a:lnTo>
                    <a:pt x="34087" y="15012"/>
                  </a:lnTo>
                  <a:lnTo>
                    <a:pt x="33589" y="14431"/>
                  </a:lnTo>
                  <a:lnTo>
                    <a:pt x="33050" y="13851"/>
                  </a:lnTo>
                  <a:lnTo>
                    <a:pt x="32511" y="13270"/>
                  </a:lnTo>
                  <a:lnTo>
                    <a:pt x="31930" y="12773"/>
                  </a:lnTo>
                  <a:lnTo>
                    <a:pt x="31308" y="12275"/>
                  </a:lnTo>
                  <a:lnTo>
                    <a:pt x="30686" y="11819"/>
                  </a:lnTo>
                  <a:lnTo>
                    <a:pt x="30023" y="11363"/>
                  </a:lnTo>
                  <a:lnTo>
                    <a:pt x="29359" y="10990"/>
                  </a:lnTo>
                  <a:lnTo>
                    <a:pt x="28654" y="10616"/>
                  </a:lnTo>
                  <a:lnTo>
                    <a:pt x="27950" y="10326"/>
                  </a:lnTo>
                  <a:lnTo>
                    <a:pt x="28198" y="9704"/>
                  </a:lnTo>
                  <a:lnTo>
                    <a:pt x="29028" y="9994"/>
                  </a:lnTo>
                  <a:lnTo>
                    <a:pt x="29857" y="10285"/>
                  </a:lnTo>
                  <a:lnTo>
                    <a:pt x="30769" y="10534"/>
                  </a:lnTo>
                  <a:lnTo>
                    <a:pt x="31723" y="10782"/>
                  </a:lnTo>
                  <a:lnTo>
                    <a:pt x="31972" y="10824"/>
                  </a:lnTo>
                  <a:lnTo>
                    <a:pt x="32594" y="10948"/>
                  </a:lnTo>
                  <a:lnTo>
                    <a:pt x="32926" y="10990"/>
                  </a:lnTo>
                  <a:lnTo>
                    <a:pt x="33257" y="11031"/>
                  </a:lnTo>
                  <a:lnTo>
                    <a:pt x="33340" y="11031"/>
                  </a:lnTo>
                  <a:lnTo>
                    <a:pt x="34004" y="10990"/>
                  </a:lnTo>
                  <a:lnTo>
                    <a:pt x="34335" y="10907"/>
                  </a:lnTo>
                  <a:lnTo>
                    <a:pt x="34626" y="10824"/>
                  </a:lnTo>
                  <a:lnTo>
                    <a:pt x="34709" y="10741"/>
                  </a:lnTo>
                  <a:lnTo>
                    <a:pt x="34792" y="10616"/>
                  </a:lnTo>
                  <a:lnTo>
                    <a:pt x="34833" y="10326"/>
                  </a:lnTo>
                  <a:lnTo>
                    <a:pt x="34875" y="10202"/>
                  </a:lnTo>
                  <a:lnTo>
                    <a:pt x="34999" y="9580"/>
                  </a:lnTo>
                  <a:lnTo>
                    <a:pt x="35040" y="8916"/>
                  </a:lnTo>
                  <a:lnTo>
                    <a:pt x="35040" y="8253"/>
                  </a:lnTo>
                  <a:lnTo>
                    <a:pt x="34999" y="7589"/>
                  </a:lnTo>
                  <a:lnTo>
                    <a:pt x="34875" y="6926"/>
                  </a:lnTo>
                  <a:lnTo>
                    <a:pt x="34709" y="6304"/>
                  </a:lnTo>
                  <a:lnTo>
                    <a:pt x="34543" y="5640"/>
                  </a:lnTo>
                  <a:lnTo>
                    <a:pt x="34253" y="4935"/>
                  </a:lnTo>
                  <a:lnTo>
                    <a:pt x="33879" y="4313"/>
                  </a:lnTo>
                  <a:lnTo>
                    <a:pt x="33423" y="3691"/>
                  </a:lnTo>
                  <a:lnTo>
                    <a:pt x="32967" y="3152"/>
                  </a:lnTo>
                  <a:lnTo>
                    <a:pt x="32387" y="2655"/>
                  </a:lnTo>
                  <a:lnTo>
                    <a:pt x="31806" y="2199"/>
                  </a:lnTo>
                  <a:lnTo>
                    <a:pt x="31143" y="1825"/>
                  </a:lnTo>
                  <a:lnTo>
                    <a:pt x="30438" y="1535"/>
                  </a:lnTo>
                  <a:lnTo>
                    <a:pt x="30479" y="1203"/>
                  </a:lnTo>
                  <a:lnTo>
                    <a:pt x="30520" y="872"/>
                  </a:lnTo>
                  <a:lnTo>
                    <a:pt x="30520" y="499"/>
                  </a:lnTo>
                  <a:lnTo>
                    <a:pt x="30396" y="167"/>
                  </a:lnTo>
                  <a:lnTo>
                    <a:pt x="30313" y="42"/>
                  </a:lnTo>
                  <a:lnTo>
                    <a:pt x="3018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42" name="Google Shape;842;p14"/>
            <p:cNvSpPr/>
            <p:nvPr/>
          </p:nvSpPr>
          <p:spPr>
            <a:xfrm>
              <a:off x="3869600" y="1931225"/>
              <a:ext cx="98500" cy="159675"/>
            </a:xfrm>
            <a:custGeom>
              <a:avLst/>
              <a:gdLst/>
              <a:ahLst/>
              <a:cxnLst/>
              <a:rect l="l" t="t" r="r" b="b"/>
              <a:pathLst>
                <a:path w="3940" h="6387" extrusionOk="0">
                  <a:moveTo>
                    <a:pt x="166" y="0"/>
                  </a:moveTo>
                  <a:lnTo>
                    <a:pt x="83" y="42"/>
                  </a:lnTo>
                  <a:lnTo>
                    <a:pt x="42" y="125"/>
                  </a:lnTo>
                  <a:lnTo>
                    <a:pt x="0" y="208"/>
                  </a:lnTo>
                  <a:lnTo>
                    <a:pt x="0" y="291"/>
                  </a:lnTo>
                  <a:lnTo>
                    <a:pt x="0" y="373"/>
                  </a:lnTo>
                  <a:lnTo>
                    <a:pt x="42" y="415"/>
                  </a:lnTo>
                  <a:lnTo>
                    <a:pt x="125" y="498"/>
                  </a:lnTo>
                  <a:lnTo>
                    <a:pt x="457" y="664"/>
                  </a:lnTo>
                  <a:lnTo>
                    <a:pt x="747" y="871"/>
                  </a:lnTo>
                  <a:lnTo>
                    <a:pt x="1079" y="1120"/>
                  </a:lnTo>
                  <a:lnTo>
                    <a:pt x="1327" y="1410"/>
                  </a:lnTo>
                  <a:lnTo>
                    <a:pt x="1618" y="1742"/>
                  </a:lnTo>
                  <a:lnTo>
                    <a:pt x="1866" y="2115"/>
                  </a:lnTo>
                  <a:lnTo>
                    <a:pt x="2115" y="2530"/>
                  </a:lnTo>
                  <a:lnTo>
                    <a:pt x="2364" y="2944"/>
                  </a:lnTo>
                  <a:lnTo>
                    <a:pt x="2530" y="3318"/>
                  </a:lnTo>
                  <a:lnTo>
                    <a:pt x="2696" y="3732"/>
                  </a:lnTo>
                  <a:lnTo>
                    <a:pt x="2945" y="4645"/>
                  </a:lnTo>
                  <a:lnTo>
                    <a:pt x="3069" y="5474"/>
                  </a:lnTo>
                  <a:lnTo>
                    <a:pt x="3069" y="5598"/>
                  </a:lnTo>
                  <a:lnTo>
                    <a:pt x="3110" y="5930"/>
                  </a:lnTo>
                  <a:lnTo>
                    <a:pt x="3235" y="6262"/>
                  </a:lnTo>
                  <a:lnTo>
                    <a:pt x="3318" y="6345"/>
                  </a:lnTo>
                  <a:lnTo>
                    <a:pt x="3442" y="6386"/>
                  </a:lnTo>
                  <a:lnTo>
                    <a:pt x="3567" y="6386"/>
                  </a:lnTo>
                  <a:lnTo>
                    <a:pt x="3649" y="6303"/>
                  </a:lnTo>
                  <a:lnTo>
                    <a:pt x="3774" y="6096"/>
                  </a:lnTo>
                  <a:lnTo>
                    <a:pt x="3857" y="5889"/>
                  </a:lnTo>
                  <a:lnTo>
                    <a:pt x="3898" y="5640"/>
                  </a:lnTo>
                  <a:lnTo>
                    <a:pt x="3940" y="5391"/>
                  </a:lnTo>
                  <a:lnTo>
                    <a:pt x="3898" y="4893"/>
                  </a:lnTo>
                  <a:lnTo>
                    <a:pt x="3857" y="4479"/>
                  </a:lnTo>
                  <a:lnTo>
                    <a:pt x="3732" y="3981"/>
                  </a:lnTo>
                  <a:lnTo>
                    <a:pt x="3608" y="3525"/>
                  </a:lnTo>
                  <a:lnTo>
                    <a:pt x="3401" y="3027"/>
                  </a:lnTo>
                  <a:lnTo>
                    <a:pt x="3152" y="2488"/>
                  </a:lnTo>
                  <a:lnTo>
                    <a:pt x="2986" y="2198"/>
                  </a:lnTo>
                  <a:lnTo>
                    <a:pt x="2779" y="1825"/>
                  </a:lnTo>
                  <a:lnTo>
                    <a:pt x="2488" y="1452"/>
                  </a:lnTo>
                  <a:lnTo>
                    <a:pt x="2157" y="1078"/>
                  </a:lnTo>
                  <a:lnTo>
                    <a:pt x="1783" y="747"/>
                  </a:lnTo>
                  <a:lnTo>
                    <a:pt x="1369" y="415"/>
                  </a:lnTo>
                  <a:lnTo>
                    <a:pt x="871" y="166"/>
                  </a:lnTo>
                  <a:lnTo>
                    <a:pt x="622" y="83"/>
                  </a:lnTo>
                  <a:lnTo>
                    <a:pt x="33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43" name="Google Shape;843;p14"/>
            <p:cNvSpPr/>
            <p:nvPr/>
          </p:nvSpPr>
          <p:spPr>
            <a:xfrm>
              <a:off x="3974300" y="1834800"/>
              <a:ext cx="145150" cy="264375"/>
            </a:xfrm>
            <a:custGeom>
              <a:avLst/>
              <a:gdLst/>
              <a:ahLst/>
              <a:cxnLst/>
              <a:rect l="l" t="t" r="r" b="b"/>
              <a:pathLst>
                <a:path w="5806" h="10575" extrusionOk="0">
                  <a:moveTo>
                    <a:pt x="249" y="1"/>
                  </a:moveTo>
                  <a:lnTo>
                    <a:pt x="166" y="42"/>
                  </a:lnTo>
                  <a:lnTo>
                    <a:pt x="83" y="84"/>
                  </a:lnTo>
                  <a:lnTo>
                    <a:pt x="42" y="125"/>
                  </a:lnTo>
                  <a:lnTo>
                    <a:pt x="1" y="250"/>
                  </a:lnTo>
                  <a:lnTo>
                    <a:pt x="1" y="333"/>
                  </a:lnTo>
                  <a:lnTo>
                    <a:pt x="42" y="415"/>
                  </a:lnTo>
                  <a:lnTo>
                    <a:pt x="83" y="498"/>
                  </a:lnTo>
                  <a:lnTo>
                    <a:pt x="208" y="581"/>
                  </a:lnTo>
                  <a:lnTo>
                    <a:pt x="830" y="872"/>
                  </a:lnTo>
                  <a:lnTo>
                    <a:pt x="1452" y="1203"/>
                  </a:lnTo>
                  <a:lnTo>
                    <a:pt x="1991" y="1659"/>
                  </a:lnTo>
                  <a:lnTo>
                    <a:pt x="2530" y="2157"/>
                  </a:lnTo>
                  <a:lnTo>
                    <a:pt x="3028" y="2696"/>
                  </a:lnTo>
                  <a:lnTo>
                    <a:pt x="3442" y="3277"/>
                  </a:lnTo>
                  <a:lnTo>
                    <a:pt x="3816" y="3940"/>
                  </a:lnTo>
                  <a:lnTo>
                    <a:pt x="4147" y="4604"/>
                  </a:lnTo>
                  <a:lnTo>
                    <a:pt x="4355" y="5267"/>
                  </a:lnTo>
                  <a:lnTo>
                    <a:pt x="4562" y="5931"/>
                  </a:lnTo>
                  <a:lnTo>
                    <a:pt x="4686" y="6636"/>
                  </a:lnTo>
                  <a:lnTo>
                    <a:pt x="4811" y="7382"/>
                  </a:lnTo>
                  <a:lnTo>
                    <a:pt x="4852" y="8128"/>
                  </a:lnTo>
                  <a:lnTo>
                    <a:pt x="4852" y="8792"/>
                  </a:lnTo>
                  <a:lnTo>
                    <a:pt x="4852" y="9248"/>
                  </a:lnTo>
                  <a:lnTo>
                    <a:pt x="4811" y="9787"/>
                  </a:lnTo>
                  <a:lnTo>
                    <a:pt x="4852" y="10285"/>
                  </a:lnTo>
                  <a:lnTo>
                    <a:pt x="4894" y="10409"/>
                  </a:lnTo>
                  <a:lnTo>
                    <a:pt x="4935" y="10492"/>
                  </a:lnTo>
                  <a:lnTo>
                    <a:pt x="5060" y="10533"/>
                  </a:lnTo>
                  <a:lnTo>
                    <a:pt x="5142" y="10575"/>
                  </a:lnTo>
                  <a:lnTo>
                    <a:pt x="5267" y="10533"/>
                  </a:lnTo>
                  <a:lnTo>
                    <a:pt x="5350" y="10450"/>
                  </a:lnTo>
                  <a:lnTo>
                    <a:pt x="5474" y="10160"/>
                  </a:lnTo>
                  <a:lnTo>
                    <a:pt x="5599" y="9828"/>
                  </a:lnTo>
                  <a:lnTo>
                    <a:pt x="5682" y="9497"/>
                  </a:lnTo>
                  <a:lnTo>
                    <a:pt x="5764" y="9124"/>
                  </a:lnTo>
                  <a:lnTo>
                    <a:pt x="5764" y="8709"/>
                  </a:lnTo>
                  <a:lnTo>
                    <a:pt x="5806" y="8253"/>
                  </a:lnTo>
                  <a:lnTo>
                    <a:pt x="5764" y="7258"/>
                  </a:lnTo>
                  <a:lnTo>
                    <a:pt x="5640" y="6428"/>
                  </a:lnTo>
                  <a:lnTo>
                    <a:pt x="5474" y="5640"/>
                  </a:lnTo>
                  <a:lnTo>
                    <a:pt x="5267" y="4894"/>
                  </a:lnTo>
                  <a:lnTo>
                    <a:pt x="4977" y="4148"/>
                  </a:lnTo>
                  <a:lnTo>
                    <a:pt x="4603" y="3401"/>
                  </a:lnTo>
                  <a:lnTo>
                    <a:pt x="4147" y="2696"/>
                  </a:lnTo>
                  <a:lnTo>
                    <a:pt x="3650" y="2074"/>
                  </a:lnTo>
                  <a:lnTo>
                    <a:pt x="3111" y="1494"/>
                  </a:lnTo>
                  <a:lnTo>
                    <a:pt x="2489" y="996"/>
                  </a:lnTo>
                  <a:lnTo>
                    <a:pt x="1825" y="623"/>
                  </a:lnTo>
                  <a:lnTo>
                    <a:pt x="1120" y="291"/>
                  </a:lnTo>
                  <a:lnTo>
                    <a:pt x="332" y="42"/>
                  </a:lnTo>
                  <a:lnTo>
                    <a:pt x="24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44" name="Google Shape;844;p14"/>
            <p:cNvSpPr/>
            <p:nvPr/>
          </p:nvSpPr>
          <p:spPr>
            <a:xfrm>
              <a:off x="3067200" y="2281625"/>
              <a:ext cx="89175" cy="164850"/>
            </a:xfrm>
            <a:custGeom>
              <a:avLst/>
              <a:gdLst/>
              <a:ahLst/>
              <a:cxnLst/>
              <a:rect l="l" t="t" r="r" b="b"/>
              <a:pathLst>
                <a:path w="3567" h="6594" extrusionOk="0">
                  <a:moveTo>
                    <a:pt x="498" y="0"/>
                  </a:moveTo>
                  <a:lnTo>
                    <a:pt x="374" y="42"/>
                  </a:lnTo>
                  <a:lnTo>
                    <a:pt x="250" y="166"/>
                  </a:lnTo>
                  <a:lnTo>
                    <a:pt x="167" y="415"/>
                  </a:lnTo>
                  <a:lnTo>
                    <a:pt x="84" y="705"/>
                  </a:lnTo>
                  <a:lnTo>
                    <a:pt x="1" y="1244"/>
                  </a:lnTo>
                  <a:lnTo>
                    <a:pt x="1" y="1783"/>
                  </a:lnTo>
                  <a:lnTo>
                    <a:pt x="42" y="2281"/>
                  </a:lnTo>
                  <a:lnTo>
                    <a:pt x="125" y="2778"/>
                  </a:lnTo>
                  <a:lnTo>
                    <a:pt x="291" y="3193"/>
                  </a:lnTo>
                  <a:lnTo>
                    <a:pt x="415" y="3608"/>
                  </a:lnTo>
                  <a:lnTo>
                    <a:pt x="581" y="3939"/>
                  </a:lnTo>
                  <a:lnTo>
                    <a:pt x="830" y="4437"/>
                  </a:lnTo>
                  <a:lnTo>
                    <a:pt x="1120" y="4893"/>
                  </a:lnTo>
                  <a:lnTo>
                    <a:pt x="1411" y="5266"/>
                  </a:lnTo>
                  <a:lnTo>
                    <a:pt x="1742" y="5640"/>
                  </a:lnTo>
                  <a:lnTo>
                    <a:pt x="2033" y="5930"/>
                  </a:lnTo>
                  <a:lnTo>
                    <a:pt x="2364" y="6262"/>
                  </a:lnTo>
                  <a:lnTo>
                    <a:pt x="2572" y="6386"/>
                  </a:lnTo>
                  <a:lnTo>
                    <a:pt x="2821" y="6510"/>
                  </a:lnTo>
                  <a:lnTo>
                    <a:pt x="3028" y="6593"/>
                  </a:lnTo>
                  <a:lnTo>
                    <a:pt x="3443" y="6593"/>
                  </a:lnTo>
                  <a:lnTo>
                    <a:pt x="3526" y="6469"/>
                  </a:lnTo>
                  <a:lnTo>
                    <a:pt x="3567" y="6345"/>
                  </a:lnTo>
                  <a:lnTo>
                    <a:pt x="3526" y="6220"/>
                  </a:lnTo>
                  <a:lnTo>
                    <a:pt x="3318" y="5971"/>
                  </a:lnTo>
                  <a:lnTo>
                    <a:pt x="3111" y="5723"/>
                  </a:lnTo>
                  <a:lnTo>
                    <a:pt x="2986" y="5640"/>
                  </a:lnTo>
                  <a:lnTo>
                    <a:pt x="2406" y="5018"/>
                  </a:lnTo>
                  <a:lnTo>
                    <a:pt x="1825" y="4271"/>
                  </a:lnTo>
                  <a:lnTo>
                    <a:pt x="1618" y="3939"/>
                  </a:lnTo>
                  <a:lnTo>
                    <a:pt x="1411" y="3566"/>
                  </a:lnTo>
                  <a:lnTo>
                    <a:pt x="1203" y="3110"/>
                  </a:lnTo>
                  <a:lnTo>
                    <a:pt x="1037" y="2654"/>
                  </a:lnTo>
                  <a:lnTo>
                    <a:pt x="872" y="2239"/>
                  </a:lnTo>
                  <a:lnTo>
                    <a:pt x="789" y="1825"/>
                  </a:lnTo>
                  <a:lnTo>
                    <a:pt x="706" y="1410"/>
                  </a:lnTo>
                  <a:lnTo>
                    <a:pt x="706" y="1037"/>
                  </a:lnTo>
                  <a:lnTo>
                    <a:pt x="706" y="664"/>
                  </a:lnTo>
                  <a:lnTo>
                    <a:pt x="789" y="290"/>
                  </a:lnTo>
                  <a:lnTo>
                    <a:pt x="789" y="166"/>
                  </a:lnTo>
                  <a:lnTo>
                    <a:pt x="747" y="83"/>
                  </a:lnTo>
                  <a:lnTo>
                    <a:pt x="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45" name="Google Shape;845;p14"/>
            <p:cNvSpPr/>
            <p:nvPr/>
          </p:nvSpPr>
          <p:spPr>
            <a:xfrm>
              <a:off x="2922075" y="2307525"/>
              <a:ext cx="152425" cy="261275"/>
            </a:xfrm>
            <a:custGeom>
              <a:avLst/>
              <a:gdLst/>
              <a:ahLst/>
              <a:cxnLst/>
              <a:rect l="l" t="t" r="r" b="b"/>
              <a:pathLst>
                <a:path w="6097" h="10451" extrusionOk="0">
                  <a:moveTo>
                    <a:pt x="747" y="1"/>
                  </a:moveTo>
                  <a:lnTo>
                    <a:pt x="581" y="42"/>
                  </a:lnTo>
                  <a:lnTo>
                    <a:pt x="498" y="167"/>
                  </a:lnTo>
                  <a:lnTo>
                    <a:pt x="249" y="913"/>
                  </a:lnTo>
                  <a:lnTo>
                    <a:pt x="83" y="1701"/>
                  </a:lnTo>
                  <a:lnTo>
                    <a:pt x="0" y="2489"/>
                  </a:lnTo>
                  <a:lnTo>
                    <a:pt x="0" y="3277"/>
                  </a:lnTo>
                  <a:lnTo>
                    <a:pt x="125" y="4065"/>
                  </a:lnTo>
                  <a:lnTo>
                    <a:pt x="332" y="4811"/>
                  </a:lnTo>
                  <a:lnTo>
                    <a:pt x="622" y="5599"/>
                  </a:lnTo>
                  <a:lnTo>
                    <a:pt x="996" y="6345"/>
                  </a:lnTo>
                  <a:lnTo>
                    <a:pt x="1410" y="7009"/>
                  </a:lnTo>
                  <a:lnTo>
                    <a:pt x="1908" y="7672"/>
                  </a:lnTo>
                  <a:lnTo>
                    <a:pt x="2405" y="8253"/>
                  </a:lnTo>
                  <a:lnTo>
                    <a:pt x="3028" y="8833"/>
                  </a:lnTo>
                  <a:lnTo>
                    <a:pt x="3774" y="9497"/>
                  </a:lnTo>
                  <a:lnTo>
                    <a:pt x="4147" y="9746"/>
                  </a:lnTo>
                  <a:lnTo>
                    <a:pt x="4520" y="9953"/>
                  </a:lnTo>
                  <a:lnTo>
                    <a:pt x="4852" y="10160"/>
                  </a:lnTo>
                  <a:lnTo>
                    <a:pt x="5184" y="10285"/>
                  </a:lnTo>
                  <a:lnTo>
                    <a:pt x="5474" y="10368"/>
                  </a:lnTo>
                  <a:lnTo>
                    <a:pt x="5764" y="10450"/>
                  </a:lnTo>
                  <a:lnTo>
                    <a:pt x="5847" y="10450"/>
                  </a:lnTo>
                  <a:lnTo>
                    <a:pt x="5972" y="10409"/>
                  </a:lnTo>
                  <a:lnTo>
                    <a:pt x="6055" y="10285"/>
                  </a:lnTo>
                  <a:lnTo>
                    <a:pt x="6096" y="10202"/>
                  </a:lnTo>
                  <a:lnTo>
                    <a:pt x="6055" y="10119"/>
                  </a:lnTo>
                  <a:lnTo>
                    <a:pt x="6055" y="10036"/>
                  </a:lnTo>
                  <a:lnTo>
                    <a:pt x="5972" y="9953"/>
                  </a:lnTo>
                  <a:lnTo>
                    <a:pt x="5598" y="9621"/>
                  </a:lnTo>
                  <a:lnTo>
                    <a:pt x="5142" y="9331"/>
                  </a:lnTo>
                  <a:lnTo>
                    <a:pt x="4769" y="9082"/>
                  </a:lnTo>
                  <a:lnTo>
                    <a:pt x="4230" y="8626"/>
                  </a:lnTo>
                  <a:lnTo>
                    <a:pt x="3691" y="8170"/>
                  </a:lnTo>
                  <a:lnTo>
                    <a:pt x="3152" y="7631"/>
                  </a:lnTo>
                  <a:lnTo>
                    <a:pt x="2696" y="7092"/>
                  </a:lnTo>
                  <a:lnTo>
                    <a:pt x="2281" y="6553"/>
                  </a:lnTo>
                  <a:lnTo>
                    <a:pt x="1866" y="5972"/>
                  </a:lnTo>
                  <a:lnTo>
                    <a:pt x="1535" y="5309"/>
                  </a:lnTo>
                  <a:lnTo>
                    <a:pt x="1244" y="4604"/>
                  </a:lnTo>
                  <a:lnTo>
                    <a:pt x="996" y="3899"/>
                  </a:lnTo>
                  <a:lnTo>
                    <a:pt x="871" y="3194"/>
                  </a:lnTo>
                  <a:lnTo>
                    <a:pt x="788" y="2489"/>
                  </a:lnTo>
                  <a:lnTo>
                    <a:pt x="788" y="1784"/>
                  </a:lnTo>
                  <a:lnTo>
                    <a:pt x="871" y="1079"/>
                  </a:lnTo>
                  <a:lnTo>
                    <a:pt x="996" y="374"/>
                  </a:lnTo>
                  <a:lnTo>
                    <a:pt x="1037" y="250"/>
                  </a:lnTo>
                  <a:lnTo>
                    <a:pt x="954" y="125"/>
                  </a:lnTo>
                  <a:lnTo>
                    <a:pt x="871" y="42"/>
                  </a:lnTo>
                  <a:lnTo>
                    <a:pt x="7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grpSp>
        <p:nvGrpSpPr>
          <p:cNvPr id="846" name="Google Shape;846;p14"/>
          <p:cNvGrpSpPr/>
          <p:nvPr/>
        </p:nvGrpSpPr>
        <p:grpSpPr>
          <a:xfrm>
            <a:off x="8382923" y="4471337"/>
            <a:ext cx="473565" cy="503012"/>
            <a:chOff x="3861700" y="5390125"/>
            <a:chExt cx="35600" cy="37825"/>
          </a:xfrm>
        </p:grpSpPr>
        <p:sp>
          <p:nvSpPr>
            <p:cNvPr id="847" name="Google Shape;847;p14"/>
            <p:cNvSpPr/>
            <p:nvPr/>
          </p:nvSpPr>
          <p:spPr>
            <a:xfrm>
              <a:off x="3871150" y="5401225"/>
              <a:ext cx="25050" cy="25625"/>
            </a:xfrm>
            <a:custGeom>
              <a:avLst/>
              <a:gdLst/>
              <a:ahLst/>
              <a:cxnLst/>
              <a:rect l="l" t="t" r="r" b="b"/>
              <a:pathLst>
                <a:path w="1002" h="1025" extrusionOk="0">
                  <a:moveTo>
                    <a:pt x="134" y="1"/>
                  </a:moveTo>
                  <a:lnTo>
                    <a:pt x="111" y="112"/>
                  </a:lnTo>
                  <a:lnTo>
                    <a:pt x="67" y="513"/>
                  </a:lnTo>
                  <a:lnTo>
                    <a:pt x="0" y="891"/>
                  </a:lnTo>
                  <a:lnTo>
                    <a:pt x="890" y="1024"/>
                  </a:lnTo>
                  <a:lnTo>
                    <a:pt x="979" y="246"/>
                  </a:lnTo>
                  <a:lnTo>
                    <a:pt x="1001" y="134"/>
                  </a:lnTo>
                  <a:lnTo>
                    <a:pt x="134" y="1"/>
                  </a:lnTo>
                  <a:close/>
                </a:path>
              </a:pathLst>
            </a:custGeom>
            <a:solidFill>
              <a:srgbClr val="A3C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48" name="Google Shape;848;p14"/>
            <p:cNvSpPr/>
            <p:nvPr/>
          </p:nvSpPr>
          <p:spPr>
            <a:xfrm>
              <a:off x="3865575" y="5390675"/>
              <a:ext cx="30625" cy="13925"/>
            </a:xfrm>
            <a:custGeom>
              <a:avLst/>
              <a:gdLst/>
              <a:ahLst/>
              <a:cxnLst/>
              <a:rect l="l" t="t" r="r" b="b"/>
              <a:pathLst>
                <a:path w="1225" h="557" extrusionOk="0">
                  <a:moveTo>
                    <a:pt x="1" y="0"/>
                  </a:moveTo>
                  <a:lnTo>
                    <a:pt x="357" y="423"/>
                  </a:lnTo>
                  <a:lnTo>
                    <a:pt x="1224" y="556"/>
                  </a:lnTo>
                  <a:lnTo>
                    <a:pt x="890" y="134"/>
                  </a:lnTo>
                  <a:lnTo>
                    <a:pt x="1" y="0"/>
                  </a:lnTo>
                  <a:close/>
                </a:path>
              </a:pathLst>
            </a:custGeom>
            <a:solidFill>
              <a:srgbClr val="69C5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49" name="Google Shape;849;p14"/>
            <p:cNvSpPr/>
            <p:nvPr/>
          </p:nvSpPr>
          <p:spPr>
            <a:xfrm>
              <a:off x="3862800" y="5390675"/>
              <a:ext cx="11700" cy="32825"/>
            </a:xfrm>
            <a:custGeom>
              <a:avLst/>
              <a:gdLst/>
              <a:ahLst/>
              <a:cxnLst/>
              <a:rect l="l" t="t" r="r" b="b"/>
              <a:pathLst>
                <a:path w="468" h="1313" extrusionOk="0">
                  <a:moveTo>
                    <a:pt x="112" y="0"/>
                  </a:moveTo>
                  <a:lnTo>
                    <a:pt x="112" y="112"/>
                  </a:lnTo>
                  <a:lnTo>
                    <a:pt x="1" y="890"/>
                  </a:lnTo>
                  <a:lnTo>
                    <a:pt x="334" y="1313"/>
                  </a:lnTo>
                  <a:lnTo>
                    <a:pt x="401" y="935"/>
                  </a:lnTo>
                  <a:lnTo>
                    <a:pt x="445" y="534"/>
                  </a:lnTo>
                  <a:lnTo>
                    <a:pt x="468" y="423"/>
                  </a:lnTo>
                  <a:lnTo>
                    <a:pt x="112" y="0"/>
                  </a:lnTo>
                  <a:close/>
                </a:path>
              </a:pathLst>
            </a:custGeom>
            <a:solidFill>
              <a:srgbClr val="F8D3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50" name="Google Shape;850;p14"/>
            <p:cNvSpPr/>
            <p:nvPr/>
          </p:nvSpPr>
          <p:spPr>
            <a:xfrm>
              <a:off x="3861700" y="5390125"/>
              <a:ext cx="35600" cy="37825"/>
            </a:xfrm>
            <a:custGeom>
              <a:avLst/>
              <a:gdLst/>
              <a:ahLst/>
              <a:cxnLst/>
              <a:rect l="l" t="t" r="r" b="b"/>
              <a:pathLst>
                <a:path w="1424" h="1513" extrusionOk="0">
                  <a:moveTo>
                    <a:pt x="245" y="89"/>
                  </a:moveTo>
                  <a:lnTo>
                    <a:pt x="556" y="134"/>
                  </a:lnTo>
                  <a:lnTo>
                    <a:pt x="890" y="178"/>
                  </a:lnTo>
                  <a:lnTo>
                    <a:pt x="1023" y="200"/>
                  </a:lnTo>
                  <a:lnTo>
                    <a:pt x="1134" y="356"/>
                  </a:lnTo>
                  <a:lnTo>
                    <a:pt x="1223" y="467"/>
                  </a:lnTo>
                  <a:lnTo>
                    <a:pt x="1290" y="512"/>
                  </a:lnTo>
                  <a:lnTo>
                    <a:pt x="1312" y="578"/>
                  </a:lnTo>
                  <a:lnTo>
                    <a:pt x="1335" y="623"/>
                  </a:lnTo>
                  <a:lnTo>
                    <a:pt x="1335" y="690"/>
                  </a:lnTo>
                  <a:lnTo>
                    <a:pt x="1312" y="801"/>
                  </a:lnTo>
                  <a:lnTo>
                    <a:pt x="1246" y="1223"/>
                  </a:lnTo>
                  <a:lnTo>
                    <a:pt x="1246" y="1335"/>
                  </a:lnTo>
                  <a:lnTo>
                    <a:pt x="1246" y="1401"/>
                  </a:lnTo>
                  <a:lnTo>
                    <a:pt x="1246" y="1424"/>
                  </a:lnTo>
                  <a:lnTo>
                    <a:pt x="1201" y="1424"/>
                  </a:lnTo>
                  <a:lnTo>
                    <a:pt x="1179" y="1401"/>
                  </a:lnTo>
                  <a:lnTo>
                    <a:pt x="1023" y="1401"/>
                  </a:lnTo>
                  <a:lnTo>
                    <a:pt x="868" y="1357"/>
                  </a:lnTo>
                  <a:lnTo>
                    <a:pt x="406" y="1294"/>
                  </a:lnTo>
                  <a:lnTo>
                    <a:pt x="406" y="1294"/>
                  </a:lnTo>
                  <a:lnTo>
                    <a:pt x="245" y="1112"/>
                  </a:lnTo>
                  <a:lnTo>
                    <a:pt x="156" y="1023"/>
                  </a:lnTo>
                  <a:lnTo>
                    <a:pt x="111" y="912"/>
                  </a:lnTo>
                  <a:lnTo>
                    <a:pt x="89" y="823"/>
                  </a:lnTo>
                  <a:lnTo>
                    <a:pt x="111" y="712"/>
                  </a:lnTo>
                  <a:lnTo>
                    <a:pt x="134" y="489"/>
                  </a:lnTo>
                  <a:lnTo>
                    <a:pt x="156" y="334"/>
                  </a:lnTo>
                  <a:lnTo>
                    <a:pt x="178" y="178"/>
                  </a:lnTo>
                  <a:lnTo>
                    <a:pt x="178" y="89"/>
                  </a:lnTo>
                  <a:close/>
                  <a:moveTo>
                    <a:pt x="134" y="0"/>
                  </a:moveTo>
                  <a:lnTo>
                    <a:pt x="111" y="22"/>
                  </a:lnTo>
                  <a:lnTo>
                    <a:pt x="67" y="400"/>
                  </a:lnTo>
                  <a:lnTo>
                    <a:pt x="22" y="667"/>
                  </a:lnTo>
                  <a:lnTo>
                    <a:pt x="0" y="801"/>
                  </a:lnTo>
                  <a:lnTo>
                    <a:pt x="22" y="912"/>
                  </a:lnTo>
                  <a:lnTo>
                    <a:pt x="45" y="979"/>
                  </a:lnTo>
                  <a:lnTo>
                    <a:pt x="89" y="1023"/>
                  </a:lnTo>
                  <a:lnTo>
                    <a:pt x="178" y="1112"/>
                  </a:lnTo>
                  <a:lnTo>
                    <a:pt x="356" y="1357"/>
                  </a:lnTo>
                  <a:lnTo>
                    <a:pt x="378" y="1357"/>
                  </a:lnTo>
                  <a:lnTo>
                    <a:pt x="1246" y="1513"/>
                  </a:lnTo>
                  <a:lnTo>
                    <a:pt x="1290" y="1490"/>
                  </a:lnTo>
                  <a:lnTo>
                    <a:pt x="1290" y="1468"/>
                  </a:lnTo>
                  <a:lnTo>
                    <a:pt x="1379" y="890"/>
                  </a:lnTo>
                  <a:lnTo>
                    <a:pt x="1401" y="734"/>
                  </a:lnTo>
                  <a:lnTo>
                    <a:pt x="1424" y="645"/>
                  </a:lnTo>
                  <a:lnTo>
                    <a:pt x="1424" y="578"/>
                  </a:lnTo>
                  <a:lnTo>
                    <a:pt x="1357" y="512"/>
                  </a:lnTo>
                  <a:lnTo>
                    <a:pt x="1290" y="445"/>
                  </a:lnTo>
                  <a:lnTo>
                    <a:pt x="1201" y="312"/>
                  </a:lnTo>
                  <a:lnTo>
                    <a:pt x="1090" y="178"/>
                  </a:lnTo>
                  <a:lnTo>
                    <a:pt x="1023" y="134"/>
                  </a:lnTo>
                  <a:lnTo>
                    <a:pt x="934" y="111"/>
                  </a:lnTo>
                  <a:lnTo>
                    <a:pt x="756" y="89"/>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51" name="Google Shape;851;p14"/>
            <p:cNvSpPr/>
            <p:nvPr/>
          </p:nvSpPr>
          <p:spPr>
            <a:xfrm>
              <a:off x="3864475" y="5390125"/>
              <a:ext cx="10575" cy="33925"/>
            </a:xfrm>
            <a:custGeom>
              <a:avLst/>
              <a:gdLst/>
              <a:ahLst/>
              <a:cxnLst/>
              <a:rect l="l" t="t" r="r" b="b"/>
              <a:pathLst>
                <a:path w="423" h="1357" extrusionOk="0">
                  <a:moveTo>
                    <a:pt x="23" y="0"/>
                  </a:moveTo>
                  <a:lnTo>
                    <a:pt x="0" y="22"/>
                  </a:lnTo>
                  <a:lnTo>
                    <a:pt x="23" y="45"/>
                  </a:lnTo>
                  <a:lnTo>
                    <a:pt x="156" y="223"/>
                  </a:lnTo>
                  <a:lnTo>
                    <a:pt x="267" y="334"/>
                  </a:lnTo>
                  <a:lnTo>
                    <a:pt x="312" y="400"/>
                  </a:lnTo>
                  <a:lnTo>
                    <a:pt x="334" y="445"/>
                  </a:lnTo>
                  <a:lnTo>
                    <a:pt x="356" y="512"/>
                  </a:lnTo>
                  <a:lnTo>
                    <a:pt x="334" y="578"/>
                  </a:lnTo>
                  <a:lnTo>
                    <a:pt x="312" y="712"/>
                  </a:lnTo>
                  <a:lnTo>
                    <a:pt x="245" y="1312"/>
                  </a:lnTo>
                  <a:lnTo>
                    <a:pt x="245" y="1357"/>
                  </a:lnTo>
                  <a:lnTo>
                    <a:pt x="312" y="1357"/>
                  </a:lnTo>
                  <a:lnTo>
                    <a:pt x="312" y="1335"/>
                  </a:lnTo>
                  <a:lnTo>
                    <a:pt x="401" y="712"/>
                  </a:lnTo>
                  <a:lnTo>
                    <a:pt x="423" y="578"/>
                  </a:lnTo>
                  <a:lnTo>
                    <a:pt x="423" y="489"/>
                  </a:lnTo>
                  <a:lnTo>
                    <a:pt x="423" y="445"/>
                  </a:lnTo>
                  <a:lnTo>
                    <a:pt x="356" y="334"/>
                  </a:lnTo>
                  <a:lnTo>
                    <a:pt x="267" y="223"/>
                  </a:lnTo>
                  <a:lnTo>
                    <a:pt x="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52" name="Google Shape;852;p14"/>
            <p:cNvSpPr/>
            <p:nvPr/>
          </p:nvSpPr>
          <p:spPr>
            <a:xfrm>
              <a:off x="3873375" y="5400675"/>
              <a:ext cx="23925" cy="5025"/>
            </a:xfrm>
            <a:custGeom>
              <a:avLst/>
              <a:gdLst/>
              <a:ahLst/>
              <a:cxnLst/>
              <a:rect l="l" t="t" r="r" b="b"/>
              <a:pathLst>
                <a:path w="957" h="201" extrusionOk="0">
                  <a:moveTo>
                    <a:pt x="0" y="1"/>
                  </a:moveTo>
                  <a:lnTo>
                    <a:pt x="0" y="23"/>
                  </a:lnTo>
                  <a:lnTo>
                    <a:pt x="0" y="67"/>
                  </a:lnTo>
                  <a:lnTo>
                    <a:pt x="22" y="67"/>
                  </a:lnTo>
                  <a:lnTo>
                    <a:pt x="912" y="201"/>
                  </a:lnTo>
                  <a:lnTo>
                    <a:pt x="934" y="201"/>
                  </a:lnTo>
                  <a:lnTo>
                    <a:pt x="957" y="179"/>
                  </a:lnTo>
                  <a:lnTo>
                    <a:pt x="934" y="134"/>
                  </a:lnTo>
                  <a:lnTo>
                    <a:pt x="912" y="134"/>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6"/>
                                        </p:tgtEl>
                                        <p:attrNameLst>
                                          <p:attrName>style.visibility</p:attrName>
                                        </p:attrNameLst>
                                      </p:cBhvr>
                                      <p:to>
                                        <p:strVal val="visible"/>
                                      </p:to>
                                    </p:set>
                                    <p:anim calcmode="lin" valueType="num">
                                      <p:cBhvr additive="base">
                                        <p:cTn id="7" dur="500"/>
                                        <p:tgtEl>
                                          <p:spTgt spid="78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7"/>
                                        </p:tgtEl>
                                        <p:attrNameLst>
                                          <p:attrName>style.visibility</p:attrName>
                                        </p:attrNameLst>
                                      </p:cBhvr>
                                      <p:to>
                                        <p:strVal val="visible"/>
                                      </p:to>
                                    </p:set>
                                    <p:animEffect transition="in" filter="fade">
                                      <p:cBhvr>
                                        <p:cTn id="12" dur="1000"/>
                                        <p:tgtEl>
                                          <p:spTgt spid="7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8"/>
                                        </p:tgtEl>
                                        <p:attrNameLst>
                                          <p:attrName>style.visibility</p:attrName>
                                        </p:attrNameLst>
                                      </p:cBhvr>
                                      <p:to>
                                        <p:strVal val="visible"/>
                                      </p:to>
                                    </p:set>
                                    <p:animEffect transition="in" filter="fade">
                                      <p:cBhvr>
                                        <p:cTn id="17" dur="500"/>
                                        <p:tgtEl>
                                          <p:spTgt spid="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5"/>
          <p:cNvSpPr/>
          <p:nvPr/>
        </p:nvSpPr>
        <p:spPr>
          <a:xfrm>
            <a:off x="745887" y="1037344"/>
            <a:ext cx="7622026" cy="2919933"/>
          </a:xfrm>
          <a:prstGeom prst="rect">
            <a:avLst/>
          </a:prstGeom>
          <a:solidFill>
            <a:srgbClr val="F2F2F2"/>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mbria" panose="02040503050406030204" pitchFamily="18" charset="0"/>
              <a:ea typeface="Cambria" panose="02040503050406030204" pitchFamily="18" charset="0"/>
              <a:sym typeface="Arial"/>
            </a:endParaRPr>
          </a:p>
        </p:txBody>
      </p:sp>
      <p:sp>
        <p:nvSpPr>
          <p:cNvPr id="858" name="Google Shape;858;p15"/>
          <p:cNvSpPr/>
          <p:nvPr/>
        </p:nvSpPr>
        <p:spPr>
          <a:xfrm>
            <a:off x="1091668" y="1343148"/>
            <a:ext cx="6930463" cy="23083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C00000"/>
                </a:solidFill>
                <a:latin typeface="Cambria" panose="02040503050406030204" pitchFamily="18" charset="0"/>
                <a:ea typeface="Cambria" panose="02040503050406030204" pitchFamily="18" charset="0"/>
                <a:cs typeface="Times New Roman"/>
                <a:sym typeface="Times New Roman"/>
              </a:rPr>
              <a:t>Ví dụ:</a:t>
            </a:r>
            <a:endParaRPr sz="2400" b="1" i="0" u="none" strike="noStrike" cap="none">
              <a:solidFill>
                <a:schemeClr val="dk1"/>
              </a:solidFill>
              <a:latin typeface="Cambria" panose="02040503050406030204" pitchFamily="18" charset="0"/>
              <a:ea typeface="Cambria" panose="02040503050406030204" pitchFamily="18" charset="0"/>
              <a:cs typeface="Times New Roman"/>
              <a:sym typeface="Times New Roman"/>
            </a:endParaRPr>
          </a:p>
          <a:p>
            <a:pPr marL="0" marR="0" lvl="0" indent="0" algn="just" rtl="0">
              <a:lnSpc>
                <a:spcPct val="100000"/>
              </a:lnSpc>
              <a:spcBef>
                <a:spcPts val="0"/>
              </a:spcBef>
              <a:spcAft>
                <a:spcPts val="0"/>
              </a:spcAft>
              <a:buNone/>
            </a:pPr>
            <a:r>
              <a:rPr lang="en-US" sz="2400" b="0" i="0" u="none" strike="noStrike" cap="none">
                <a:solidFill>
                  <a:schemeClr val="dk1"/>
                </a:solidFill>
                <a:latin typeface="Cambria" panose="02040503050406030204" pitchFamily="18" charset="0"/>
                <a:ea typeface="Cambria" panose="02040503050406030204" pitchFamily="18" charset="0"/>
                <a:cs typeface="Times New Roman"/>
                <a:sym typeface="Times New Roman"/>
              </a:rPr>
              <a:t>Thành công luôn là khao khát của mỗi con người trên hành trình chinh phục những ước mơ và khát vọng – nhưng khi lên đến đỉnh của thành công, điều quan trọng nhất vẫn là để </a:t>
            </a:r>
            <a:r>
              <a:rPr lang="en-US" sz="2400" b="1" i="1" u="none" strike="noStrike" cap="none">
                <a:solidFill>
                  <a:schemeClr val="dk1"/>
                </a:solidFill>
                <a:latin typeface="Cambria" panose="02040503050406030204" pitchFamily="18" charset="0"/>
                <a:ea typeface="Cambria" panose="02040503050406030204" pitchFamily="18" charset="0"/>
                <a:cs typeface="Times New Roman"/>
                <a:sym typeface="Times New Roman"/>
              </a:rPr>
              <a:t>“ngắm nhìn thế giới</a:t>
            </a:r>
            <a:r>
              <a:rPr lang="en-US" sz="2400" b="0" i="0" u="none" strike="noStrike" cap="none">
                <a:solidFill>
                  <a:schemeClr val="dk1"/>
                </a:solidFill>
                <a:latin typeface="Cambria" panose="02040503050406030204" pitchFamily="18" charset="0"/>
                <a:ea typeface="Cambria" panose="02040503050406030204" pitchFamily="18" charset="0"/>
                <a:cs typeface="Times New Roman"/>
                <a:sym typeface="Times New Roman"/>
              </a:rPr>
              <a:t>” chứ không phải là để cho ai đó nhận ra mình.</a:t>
            </a:r>
            <a:endParaRPr sz="2400" b="0" i="0" u="none" strike="noStrike" cap="none">
              <a:solidFill>
                <a:schemeClr val="dk1"/>
              </a:solidFill>
              <a:latin typeface="Cambria" panose="02040503050406030204" pitchFamily="18" charset="0"/>
              <a:ea typeface="Cambria" panose="02040503050406030204" pitchFamily="18" charset="0"/>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8"/>
                                        </p:tgtEl>
                                        <p:attrNameLst>
                                          <p:attrName>style.visibility</p:attrName>
                                        </p:attrNameLst>
                                      </p:cBhvr>
                                      <p:to>
                                        <p:strVal val="visible"/>
                                      </p:to>
                                    </p:set>
                                    <p:anim calcmode="lin" valueType="num">
                                      <p:cBhvr additive="base">
                                        <p:cTn id="7" dur="500"/>
                                        <p:tgtEl>
                                          <p:spTgt spid="858"/>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57"/>
                                        </p:tgtEl>
                                        <p:attrNameLst>
                                          <p:attrName>style.visibility</p:attrName>
                                        </p:attrNameLst>
                                      </p:cBhvr>
                                      <p:to>
                                        <p:strVal val="visible"/>
                                      </p:to>
                                    </p:set>
                                    <p:anim calcmode="lin" valueType="num">
                                      <p:cBhvr additive="base">
                                        <p:cTn id="10" dur="500"/>
                                        <p:tgtEl>
                                          <p:spTgt spid="8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862"/>
        <p:cNvGrpSpPr/>
        <p:nvPr/>
      </p:nvGrpSpPr>
      <p:grpSpPr>
        <a:xfrm>
          <a:off x="0" y="0"/>
          <a:ext cx="0" cy="0"/>
          <a:chOff x="0" y="0"/>
          <a:chExt cx="0" cy="0"/>
        </a:xfrm>
      </p:grpSpPr>
      <p:sp>
        <p:nvSpPr>
          <p:cNvPr id="863" name="Google Shape;863;p16"/>
          <p:cNvSpPr/>
          <p:nvPr/>
        </p:nvSpPr>
        <p:spPr>
          <a:xfrm>
            <a:off x="107075" y="127591"/>
            <a:ext cx="509554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b.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Cách</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triển</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khai</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ý ở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thân</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bài</a:t>
            </a:r>
            <a:endParaRPr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p:txBody>
      </p:sp>
      <p:sp>
        <p:nvSpPr>
          <p:cNvPr id="864" name="Google Shape;864;p16"/>
          <p:cNvSpPr/>
          <p:nvPr/>
        </p:nvSpPr>
        <p:spPr>
          <a:xfrm>
            <a:off x="123245" y="609995"/>
            <a:ext cx="8787713" cy="83099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Noto Sans Symbols"/>
              <a:buChar char="⮚"/>
            </a:pP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Bước</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1: </a:t>
            </a:r>
            <a:r>
              <a:rPr lang="en-US" sz="2400" b="1"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Giải</a:t>
            </a:r>
            <a:r>
              <a:rPr lang="en-US" sz="2400" b="1"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thích</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các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cụm</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từ</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khóa</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giải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thích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cả</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câu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(cần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ngắn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gọn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đơn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giản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p:txBody>
      </p:sp>
      <p:sp>
        <p:nvSpPr>
          <p:cNvPr id="881" name="Google Shape;881;p16"/>
          <p:cNvSpPr/>
          <p:nvPr/>
        </p:nvSpPr>
        <p:spPr>
          <a:xfrm>
            <a:off x="107075" y="1482295"/>
            <a:ext cx="5234574" cy="51702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rgbClr val="000000"/>
              </a:buClr>
              <a:buSzPts val="2400"/>
              <a:buFont typeface="Noto Sans Symbols"/>
              <a:buChar char="⮚"/>
            </a:pP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Bước</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2: </a:t>
            </a:r>
            <a:r>
              <a:rPr lang="en-US" sz="2400" b="1"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Bàn</a:t>
            </a:r>
            <a:r>
              <a:rPr lang="en-US" sz="2400" b="1"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luận</a:t>
            </a:r>
            <a:r>
              <a:rPr lang="en-US" sz="2400" b="1"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phân tích</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sz="2400" b="1" i="0" u="none" strike="noStrike" cap="none" dirty="0">
              <a:solidFill>
                <a:srgbClr val="000000"/>
              </a:solidFill>
              <a:latin typeface="Cambria" panose="02040503050406030204" pitchFamily="18" charset="0"/>
              <a:ea typeface="Cambria" panose="02040503050406030204" pitchFamily="18" charset="0"/>
              <a:sym typeface="Arial"/>
            </a:endParaRPr>
          </a:p>
        </p:txBody>
      </p:sp>
      <p:sp>
        <p:nvSpPr>
          <p:cNvPr id="882" name="Google Shape;882;p16"/>
          <p:cNvSpPr/>
          <p:nvPr/>
        </p:nvSpPr>
        <p:spPr>
          <a:xfrm>
            <a:off x="107075" y="1901526"/>
            <a:ext cx="8879270" cy="830956"/>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Courier New"/>
              <a:buChar char="o"/>
            </a:pP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Đặt</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ra</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các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câu</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hỏi</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vì</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sao</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tại</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sao</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Sau</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đó</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bình</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luận</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chứng</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minh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từng</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ý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lớn</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ý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nhỏ</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sắp</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xếp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luận</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cứ</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một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cách</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rõ</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ràng</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a:t>
            </a:r>
            <a:endParaRPr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endParaRPr>
          </a:p>
        </p:txBody>
      </p:sp>
      <p:sp>
        <p:nvSpPr>
          <p:cNvPr id="883" name="Google Shape;883;p16"/>
          <p:cNvSpPr/>
          <p:nvPr/>
        </p:nvSpPr>
        <p:spPr>
          <a:xfrm>
            <a:off x="107075" y="2922737"/>
            <a:ext cx="7481394" cy="391477"/>
          </a:xfrm>
          <a:prstGeom prst="rect">
            <a:avLst/>
          </a:prstGeom>
          <a:noFill/>
          <a:ln>
            <a:noFill/>
          </a:ln>
        </p:spPr>
        <p:txBody>
          <a:bodyPr spcFirstLastPara="1" wrap="square" lIns="91425" tIns="45700" rIns="91425" bIns="45700" anchor="t" anchorCtr="0">
            <a:spAutoFit/>
          </a:bodyPr>
          <a:lstStyle/>
          <a:p>
            <a:pPr marL="342900" marR="0" lvl="0" indent="-342900" algn="l" rtl="0">
              <a:lnSpc>
                <a:spcPct val="81250"/>
              </a:lnSpc>
              <a:spcBef>
                <a:spcPts val="0"/>
              </a:spcBef>
              <a:spcAft>
                <a:spcPts val="0"/>
              </a:spcAft>
              <a:buClr>
                <a:srgbClr val="000000"/>
              </a:buClr>
              <a:buSzPts val="2400"/>
              <a:buFont typeface="Courier New"/>
              <a:buChar char="o"/>
            </a:pP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Đưa</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ra</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dẫn</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chứng</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phù</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hợp,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tiêu</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biểu</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chính</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xác</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a:t>
            </a:r>
            <a:endParaRPr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endParaRPr>
          </a:p>
        </p:txBody>
      </p:sp>
      <p:sp>
        <p:nvSpPr>
          <p:cNvPr id="884" name="Google Shape;884;p16"/>
          <p:cNvSpPr/>
          <p:nvPr/>
        </p:nvSpPr>
        <p:spPr>
          <a:xfrm>
            <a:off x="107075" y="3504469"/>
            <a:ext cx="8803883" cy="830956"/>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Courier New"/>
              <a:buChar char="o"/>
            </a:pP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Quan</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điểm của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mình</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về</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vấn</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đề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đó</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đồng tình hay không đồng tình, phân tích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theo</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quan</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điểm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đó</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a:t>
            </a:r>
            <a:endParaRPr sz="2400" b="0" i="0" u="none" strike="noStrike" cap="none" dirty="0">
              <a:solidFill>
                <a:srgbClr val="002060"/>
              </a:solidFill>
              <a:latin typeface="Cambria" panose="02040503050406030204" pitchFamily="18" charset="0"/>
              <a:ea typeface="Cambria" panose="02040503050406030204" pitchFamily="18" charset="0"/>
              <a:sym typeface="Arial"/>
            </a:endParaRPr>
          </a:p>
        </p:txBody>
      </p:sp>
      <p:sp>
        <p:nvSpPr>
          <p:cNvPr id="885" name="Google Shape;885;p16"/>
          <p:cNvSpPr/>
          <p:nvPr/>
        </p:nvSpPr>
        <p:spPr>
          <a:xfrm>
            <a:off x="123244" y="4452838"/>
            <a:ext cx="8179927" cy="391477"/>
          </a:xfrm>
          <a:prstGeom prst="rect">
            <a:avLst/>
          </a:prstGeom>
          <a:noFill/>
          <a:ln>
            <a:noFill/>
          </a:ln>
        </p:spPr>
        <p:txBody>
          <a:bodyPr spcFirstLastPara="1" wrap="square" lIns="91425" tIns="45700" rIns="91425" bIns="45700" anchor="t" anchorCtr="0">
            <a:spAutoFit/>
          </a:bodyPr>
          <a:lstStyle/>
          <a:p>
            <a:pPr marL="342900" marR="0" lvl="0" indent="-342900" algn="l" rtl="0">
              <a:lnSpc>
                <a:spcPct val="81250"/>
              </a:lnSpc>
              <a:spcBef>
                <a:spcPts val="0"/>
              </a:spcBef>
              <a:spcAft>
                <a:spcPts val="0"/>
              </a:spcAft>
              <a:buClr>
                <a:srgbClr val="000000"/>
              </a:buClr>
              <a:buSzPts val="2400"/>
              <a:buFont typeface="Courier New"/>
              <a:buChar char="o"/>
            </a:pP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Bàn</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luận</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2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mặt</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vấn</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đề, không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bàn</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luận</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một </a:t>
            </a:r>
            <a:r>
              <a:rPr lang="en-US" sz="2400" b="0" i="0" u="none" strike="noStrike" cap="none" dirty="0" err="1">
                <a:solidFill>
                  <a:srgbClr val="002060"/>
                </a:solidFill>
                <a:latin typeface="Cambria" panose="02040503050406030204" pitchFamily="18" charset="0"/>
                <a:ea typeface="Cambria" panose="02040503050406030204" pitchFamily="18" charset="0"/>
                <a:cs typeface="Times New Roman"/>
                <a:sym typeface="Times New Roman"/>
              </a:rPr>
              <a:t>chiều</a:t>
            </a:r>
            <a:r>
              <a:rPr lang="en-US"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rPr>
              <a:t>. </a:t>
            </a:r>
            <a:endParaRPr sz="2400" b="0" i="0" u="none" strike="noStrike" cap="none" dirty="0">
              <a:solidFill>
                <a:srgbClr val="002060"/>
              </a:solidFill>
              <a:latin typeface="Cambria" panose="02040503050406030204" pitchFamily="18" charset="0"/>
              <a:ea typeface="Cambria" panose="02040503050406030204" pitchFamily="18" charset="0"/>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3"/>
                                        </p:tgtEl>
                                        <p:attrNameLst>
                                          <p:attrName>style.visibility</p:attrName>
                                        </p:attrNameLst>
                                      </p:cBhvr>
                                      <p:to>
                                        <p:strVal val="visible"/>
                                      </p:to>
                                    </p:set>
                                    <p:animEffect transition="in" filter="fade">
                                      <p:cBhvr>
                                        <p:cTn id="7" dur="500"/>
                                        <p:tgtEl>
                                          <p:spTgt spid="8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64"/>
                                        </p:tgtEl>
                                        <p:attrNameLst>
                                          <p:attrName>style.visibility</p:attrName>
                                        </p:attrNameLst>
                                      </p:cBhvr>
                                      <p:to>
                                        <p:strVal val="visible"/>
                                      </p:to>
                                    </p:set>
                                    <p:anim calcmode="lin" valueType="num">
                                      <p:cBhvr additive="base">
                                        <p:cTn id="12" dur="500"/>
                                        <p:tgtEl>
                                          <p:spTgt spid="86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81"/>
                                        </p:tgtEl>
                                        <p:attrNameLst>
                                          <p:attrName>style.visibility</p:attrName>
                                        </p:attrNameLst>
                                      </p:cBhvr>
                                      <p:to>
                                        <p:strVal val="visible"/>
                                      </p:to>
                                    </p:set>
                                    <p:anim calcmode="lin" valueType="num">
                                      <p:cBhvr additive="base">
                                        <p:cTn id="17" dur="500"/>
                                        <p:tgtEl>
                                          <p:spTgt spid="88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2"/>
                                        </p:tgtEl>
                                        <p:attrNameLst>
                                          <p:attrName>style.visibility</p:attrName>
                                        </p:attrNameLst>
                                      </p:cBhvr>
                                      <p:to>
                                        <p:strVal val="visible"/>
                                      </p:to>
                                    </p:set>
                                    <p:animEffect transition="in" filter="fade">
                                      <p:cBhvr>
                                        <p:cTn id="22" dur="500"/>
                                        <p:tgtEl>
                                          <p:spTgt spid="8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3"/>
                                        </p:tgtEl>
                                        <p:attrNameLst>
                                          <p:attrName>style.visibility</p:attrName>
                                        </p:attrNameLst>
                                      </p:cBhvr>
                                      <p:to>
                                        <p:strVal val="visible"/>
                                      </p:to>
                                    </p:set>
                                    <p:animEffect transition="in" filter="fade">
                                      <p:cBhvr>
                                        <p:cTn id="27" dur="500"/>
                                        <p:tgtEl>
                                          <p:spTgt spid="8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4"/>
                                        </p:tgtEl>
                                        <p:attrNameLst>
                                          <p:attrName>style.visibility</p:attrName>
                                        </p:attrNameLst>
                                      </p:cBhvr>
                                      <p:to>
                                        <p:strVal val="visible"/>
                                      </p:to>
                                    </p:set>
                                    <p:animEffect transition="in" filter="fade">
                                      <p:cBhvr>
                                        <p:cTn id="32" dur="500"/>
                                        <p:tgtEl>
                                          <p:spTgt spid="8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5"/>
                                        </p:tgtEl>
                                        <p:attrNameLst>
                                          <p:attrName>style.visibility</p:attrName>
                                        </p:attrNameLst>
                                      </p:cBhvr>
                                      <p:to>
                                        <p:strVal val="visible"/>
                                      </p:to>
                                    </p:set>
                                    <p:animEffect transition="in" filter="fade">
                                      <p:cBhvr>
                                        <p:cTn id="37" dur="500"/>
                                        <p:tgtEl>
                                          <p:spTgt spid="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889"/>
        <p:cNvGrpSpPr/>
        <p:nvPr/>
      </p:nvGrpSpPr>
      <p:grpSpPr>
        <a:xfrm>
          <a:off x="0" y="0"/>
          <a:ext cx="0" cy="0"/>
          <a:chOff x="0" y="0"/>
          <a:chExt cx="0" cy="0"/>
        </a:xfrm>
      </p:grpSpPr>
      <p:sp>
        <p:nvSpPr>
          <p:cNvPr id="890" name="Google Shape;890;p17"/>
          <p:cNvSpPr/>
          <p:nvPr/>
        </p:nvSpPr>
        <p:spPr>
          <a:xfrm>
            <a:off x="-80399" y="435946"/>
            <a:ext cx="5978801" cy="517024"/>
          </a:xfrm>
          <a:prstGeom prst="rect">
            <a:avLst/>
          </a:prstGeom>
          <a:noFill/>
          <a:ln>
            <a:noFill/>
          </a:ln>
        </p:spPr>
        <p:txBody>
          <a:bodyPr spcFirstLastPara="1" wrap="square" lIns="91425" tIns="45700" rIns="91425" bIns="45700" anchor="t" anchorCtr="0">
            <a:spAutoFit/>
          </a:bodyPr>
          <a:lstStyle/>
          <a:p>
            <a:pPr marL="457200" marR="0" lvl="1" indent="0" algn="l" rtl="0">
              <a:lnSpc>
                <a:spcPct val="115000"/>
              </a:lnSpc>
              <a:spcBef>
                <a:spcPts val="0"/>
              </a:spcBef>
              <a:spcAft>
                <a:spcPts val="0"/>
              </a:spcAft>
              <a:buNone/>
            </a:pPr>
            <a:r>
              <a:rPr lang="en-US" sz="2400" b="1" i="0" u="none" strike="noStrike" cap="none">
                <a:solidFill>
                  <a:srgbClr val="000000"/>
                </a:solidFill>
                <a:latin typeface="Cambria" panose="02040503050406030204" pitchFamily="18" charset="0"/>
                <a:ea typeface="Cambria" panose="02040503050406030204" pitchFamily="18" charset="0"/>
                <a:cs typeface="Times New Roman"/>
                <a:sym typeface="Times New Roman"/>
              </a:rPr>
              <a:t>c. Cách viết kết đoạn ( 2-3 dòng)</a:t>
            </a:r>
            <a:endParaRPr sz="2400" b="0" i="0" u="none" strike="noStrike" cap="none">
              <a:solidFill>
                <a:srgbClr val="000000"/>
              </a:solidFill>
              <a:latin typeface="Cambria" panose="02040503050406030204" pitchFamily="18" charset="0"/>
              <a:ea typeface="Cambria" panose="02040503050406030204" pitchFamily="18" charset="0"/>
              <a:cs typeface="Times New Roman"/>
              <a:sym typeface="Times New Roman"/>
            </a:endParaRPr>
          </a:p>
        </p:txBody>
      </p:sp>
      <p:sp>
        <p:nvSpPr>
          <p:cNvPr id="891" name="Google Shape;891;p17"/>
          <p:cNvSpPr/>
          <p:nvPr/>
        </p:nvSpPr>
        <p:spPr>
          <a:xfrm>
            <a:off x="395334" y="1255581"/>
            <a:ext cx="7139491" cy="46166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Rút</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ra</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bài</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học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nhận</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thức</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và</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hành</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động.</a:t>
            </a:r>
            <a:endParaRPr sz="2400" b="0" i="0" u="none" strike="noStrike" cap="none" dirty="0">
              <a:solidFill>
                <a:srgbClr val="000000"/>
              </a:solidFill>
              <a:latin typeface="Cambria" panose="02040503050406030204" pitchFamily="18" charset="0"/>
              <a:ea typeface="Cambria" panose="02040503050406030204" pitchFamily="18" charset="0"/>
              <a:sym typeface="Arial"/>
            </a:endParaRPr>
          </a:p>
        </p:txBody>
      </p:sp>
      <p:sp>
        <p:nvSpPr>
          <p:cNvPr id="892" name="Google Shape;892;p17"/>
          <p:cNvSpPr/>
          <p:nvPr/>
        </p:nvSpPr>
        <p:spPr>
          <a:xfrm>
            <a:off x="392727" y="2055940"/>
            <a:ext cx="8406162" cy="830956"/>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Liên</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hệ</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với</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những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vấn</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đề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tương</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tự</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Hoặc</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mở</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rộng</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vấn</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đề, có thể kết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lại</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bằng</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một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danh</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ngôn hay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câu</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nói</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nổi</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tiếng</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a:t>
            </a:r>
            <a:endParaRPr sz="2400" b="0" i="0" u="none" strike="noStrike" cap="none" dirty="0">
              <a:solidFill>
                <a:srgbClr val="000000"/>
              </a:solidFill>
              <a:latin typeface="Cambria" panose="02040503050406030204" pitchFamily="18" charset="0"/>
              <a:ea typeface="Cambria" panose="02040503050406030204" pitchFamily="18" charset="0"/>
              <a:sym typeface="Arial"/>
            </a:endParaRPr>
          </a:p>
        </p:txBody>
      </p:sp>
      <p:grpSp>
        <p:nvGrpSpPr>
          <p:cNvPr id="893" name="Google Shape;893;p17"/>
          <p:cNvGrpSpPr/>
          <p:nvPr/>
        </p:nvGrpSpPr>
        <p:grpSpPr>
          <a:xfrm>
            <a:off x="7712344" y="101224"/>
            <a:ext cx="1293344" cy="1100050"/>
            <a:chOff x="3158275" y="2452400"/>
            <a:chExt cx="323650" cy="275275"/>
          </a:xfrm>
        </p:grpSpPr>
        <p:sp>
          <p:nvSpPr>
            <p:cNvPr id="894" name="Google Shape;894;p17"/>
            <p:cNvSpPr/>
            <p:nvPr/>
          </p:nvSpPr>
          <p:spPr>
            <a:xfrm>
              <a:off x="3168275" y="2678150"/>
              <a:ext cx="263050" cy="48400"/>
            </a:xfrm>
            <a:custGeom>
              <a:avLst/>
              <a:gdLst/>
              <a:ahLst/>
              <a:cxnLst/>
              <a:rect l="l" t="t" r="r" b="b"/>
              <a:pathLst>
                <a:path w="10522" h="1936" extrusionOk="0">
                  <a:moveTo>
                    <a:pt x="0" y="1"/>
                  </a:moveTo>
                  <a:lnTo>
                    <a:pt x="0" y="446"/>
                  </a:lnTo>
                  <a:lnTo>
                    <a:pt x="912" y="535"/>
                  </a:lnTo>
                  <a:lnTo>
                    <a:pt x="1802" y="623"/>
                  </a:lnTo>
                  <a:lnTo>
                    <a:pt x="2380" y="668"/>
                  </a:lnTo>
                  <a:lnTo>
                    <a:pt x="3048" y="735"/>
                  </a:lnTo>
                  <a:lnTo>
                    <a:pt x="4649" y="935"/>
                  </a:lnTo>
                  <a:lnTo>
                    <a:pt x="5161" y="1002"/>
                  </a:lnTo>
                  <a:lnTo>
                    <a:pt x="5227" y="1002"/>
                  </a:lnTo>
                  <a:lnTo>
                    <a:pt x="5272" y="1024"/>
                  </a:lnTo>
                  <a:lnTo>
                    <a:pt x="6184" y="1135"/>
                  </a:lnTo>
                  <a:lnTo>
                    <a:pt x="6139" y="646"/>
                  </a:lnTo>
                  <a:lnTo>
                    <a:pt x="5339" y="535"/>
                  </a:lnTo>
                  <a:lnTo>
                    <a:pt x="5227" y="535"/>
                  </a:lnTo>
                  <a:lnTo>
                    <a:pt x="4716" y="446"/>
                  </a:lnTo>
                  <a:lnTo>
                    <a:pt x="3203" y="268"/>
                  </a:lnTo>
                  <a:lnTo>
                    <a:pt x="2269" y="156"/>
                  </a:lnTo>
                  <a:lnTo>
                    <a:pt x="1001" y="90"/>
                  </a:lnTo>
                  <a:lnTo>
                    <a:pt x="0" y="1"/>
                  </a:lnTo>
                  <a:close/>
                  <a:moveTo>
                    <a:pt x="7074" y="801"/>
                  </a:moveTo>
                  <a:lnTo>
                    <a:pt x="7163" y="1291"/>
                  </a:lnTo>
                  <a:lnTo>
                    <a:pt x="7785" y="1402"/>
                  </a:lnTo>
                  <a:lnTo>
                    <a:pt x="8230" y="1491"/>
                  </a:lnTo>
                  <a:lnTo>
                    <a:pt x="9454" y="1758"/>
                  </a:lnTo>
                  <a:lnTo>
                    <a:pt x="10410" y="1936"/>
                  </a:lnTo>
                  <a:lnTo>
                    <a:pt x="10521" y="1469"/>
                  </a:lnTo>
                  <a:lnTo>
                    <a:pt x="9431" y="1269"/>
                  </a:lnTo>
                  <a:lnTo>
                    <a:pt x="8275" y="1024"/>
                  </a:lnTo>
                  <a:lnTo>
                    <a:pt x="7785" y="913"/>
                  </a:lnTo>
                  <a:lnTo>
                    <a:pt x="7074" y="801"/>
                  </a:lnTo>
                  <a:close/>
                </a:path>
              </a:pathLst>
            </a:custGeom>
            <a:solidFill>
              <a:srgbClr val="DFA8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95" name="Google Shape;895;p17"/>
            <p:cNvSpPr/>
            <p:nvPr/>
          </p:nvSpPr>
          <p:spPr>
            <a:xfrm>
              <a:off x="3298950" y="2691500"/>
              <a:ext cx="23925" cy="15050"/>
            </a:xfrm>
            <a:custGeom>
              <a:avLst/>
              <a:gdLst/>
              <a:ahLst/>
              <a:cxnLst/>
              <a:rect l="l" t="t" r="r" b="b"/>
              <a:pathLst>
                <a:path w="957" h="602" fill="none" extrusionOk="0">
                  <a:moveTo>
                    <a:pt x="0" y="468"/>
                  </a:moveTo>
                  <a:lnTo>
                    <a:pt x="0" y="468"/>
                  </a:lnTo>
                  <a:lnTo>
                    <a:pt x="45" y="490"/>
                  </a:lnTo>
                  <a:lnTo>
                    <a:pt x="45" y="490"/>
                  </a:lnTo>
                  <a:lnTo>
                    <a:pt x="957" y="601"/>
                  </a:lnTo>
                  <a:lnTo>
                    <a:pt x="957" y="601"/>
                  </a:lnTo>
                  <a:lnTo>
                    <a:pt x="912" y="112"/>
                  </a:lnTo>
                  <a:lnTo>
                    <a:pt x="912" y="112"/>
                  </a:lnTo>
                  <a:lnTo>
                    <a:pt x="112" y="1"/>
                  </a:lnTo>
                  <a:lnTo>
                    <a:pt x="112" y="1"/>
                  </a:lnTo>
                  <a:lnTo>
                    <a:pt x="67" y="1"/>
                  </a:lnTo>
                  <a:lnTo>
                    <a:pt x="0" y="4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96" name="Google Shape;896;p17"/>
            <p:cNvSpPr/>
            <p:nvPr/>
          </p:nvSpPr>
          <p:spPr>
            <a:xfrm>
              <a:off x="3168275" y="2678150"/>
              <a:ext cx="132375" cy="25050"/>
            </a:xfrm>
            <a:custGeom>
              <a:avLst/>
              <a:gdLst/>
              <a:ahLst/>
              <a:cxnLst/>
              <a:rect l="l" t="t" r="r" b="b"/>
              <a:pathLst>
                <a:path w="5295" h="1002" fill="none" extrusionOk="0">
                  <a:moveTo>
                    <a:pt x="0" y="446"/>
                  </a:moveTo>
                  <a:lnTo>
                    <a:pt x="0" y="446"/>
                  </a:lnTo>
                  <a:lnTo>
                    <a:pt x="912" y="535"/>
                  </a:lnTo>
                  <a:lnTo>
                    <a:pt x="1802" y="623"/>
                  </a:lnTo>
                  <a:lnTo>
                    <a:pt x="1802" y="623"/>
                  </a:lnTo>
                  <a:lnTo>
                    <a:pt x="2380" y="668"/>
                  </a:lnTo>
                  <a:lnTo>
                    <a:pt x="3048" y="735"/>
                  </a:lnTo>
                  <a:lnTo>
                    <a:pt x="4649" y="935"/>
                  </a:lnTo>
                  <a:lnTo>
                    <a:pt x="4649" y="935"/>
                  </a:lnTo>
                  <a:lnTo>
                    <a:pt x="5161" y="1002"/>
                  </a:lnTo>
                  <a:lnTo>
                    <a:pt x="5161" y="1002"/>
                  </a:lnTo>
                  <a:lnTo>
                    <a:pt x="5227" y="1002"/>
                  </a:lnTo>
                  <a:lnTo>
                    <a:pt x="5294" y="535"/>
                  </a:lnTo>
                  <a:lnTo>
                    <a:pt x="5294" y="535"/>
                  </a:lnTo>
                  <a:lnTo>
                    <a:pt x="5227" y="535"/>
                  </a:lnTo>
                  <a:lnTo>
                    <a:pt x="5227" y="535"/>
                  </a:lnTo>
                  <a:lnTo>
                    <a:pt x="4716" y="446"/>
                  </a:lnTo>
                  <a:lnTo>
                    <a:pt x="4716" y="446"/>
                  </a:lnTo>
                  <a:lnTo>
                    <a:pt x="3203" y="268"/>
                  </a:lnTo>
                  <a:lnTo>
                    <a:pt x="2269" y="156"/>
                  </a:lnTo>
                  <a:lnTo>
                    <a:pt x="2269" y="156"/>
                  </a:lnTo>
                  <a:lnTo>
                    <a:pt x="1001" y="90"/>
                  </a:lnTo>
                  <a:lnTo>
                    <a:pt x="0" y="1"/>
                  </a:lnTo>
                  <a:lnTo>
                    <a:pt x="0" y="446"/>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97" name="Google Shape;897;p17"/>
            <p:cNvSpPr/>
            <p:nvPr/>
          </p:nvSpPr>
          <p:spPr>
            <a:xfrm>
              <a:off x="3345100" y="2698175"/>
              <a:ext cx="86225" cy="28375"/>
            </a:xfrm>
            <a:custGeom>
              <a:avLst/>
              <a:gdLst/>
              <a:ahLst/>
              <a:cxnLst/>
              <a:rect l="l" t="t" r="r" b="b"/>
              <a:pathLst>
                <a:path w="3449" h="1135" fill="none" extrusionOk="0">
                  <a:moveTo>
                    <a:pt x="1157" y="690"/>
                  </a:moveTo>
                  <a:lnTo>
                    <a:pt x="1157" y="690"/>
                  </a:lnTo>
                  <a:lnTo>
                    <a:pt x="2381" y="957"/>
                  </a:lnTo>
                  <a:lnTo>
                    <a:pt x="3337" y="1135"/>
                  </a:lnTo>
                  <a:lnTo>
                    <a:pt x="3448" y="668"/>
                  </a:lnTo>
                  <a:lnTo>
                    <a:pt x="3448" y="668"/>
                  </a:lnTo>
                  <a:lnTo>
                    <a:pt x="2358" y="468"/>
                  </a:lnTo>
                  <a:lnTo>
                    <a:pt x="1202" y="223"/>
                  </a:lnTo>
                  <a:lnTo>
                    <a:pt x="1202" y="223"/>
                  </a:lnTo>
                  <a:lnTo>
                    <a:pt x="712" y="112"/>
                  </a:lnTo>
                  <a:lnTo>
                    <a:pt x="1" y="0"/>
                  </a:lnTo>
                  <a:lnTo>
                    <a:pt x="1" y="0"/>
                  </a:lnTo>
                  <a:lnTo>
                    <a:pt x="90" y="490"/>
                  </a:lnTo>
                  <a:lnTo>
                    <a:pt x="90" y="490"/>
                  </a:lnTo>
                  <a:lnTo>
                    <a:pt x="712" y="601"/>
                  </a:lnTo>
                  <a:lnTo>
                    <a:pt x="1157" y="690"/>
                  </a:lnTo>
                  <a:lnTo>
                    <a:pt x="1157" y="69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98" name="Google Shape;898;p17"/>
            <p:cNvSpPr/>
            <p:nvPr/>
          </p:nvSpPr>
          <p:spPr>
            <a:xfrm>
              <a:off x="3168275" y="2637550"/>
              <a:ext cx="273050" cy="77325"/>
            </a:xfrm>
            <a:custGeom>
              <a:avLst/>
              <a:gdLst/>
              <a:ahLst/>
              <a:cxnLst/>
              <a:rect l="l" t="t" r="r" b="b"/>
              <a:pathLst>
                <a:path w="10922" h="3093" extrusionOk="0">
                  <a:moveTo>
                    <a:pt x="45" y="1"/>
                  </a:moveTo>
                  <a:lnTo>
                    <a:pt x="0" y="1625"/>
                  </a:lnTo>
                  <a:lnTo>
                    <a:pt x="1001" y="1714"/>
                  </a:lnTo>
                  <a:lnTo>
                    <a:pt x="2269" y="1780"/>
                  </a:lnTo>
                  <a:lnTo>
                    <a:pt x="3203" y="1892"/>
                  </a:lnTo>
                  <a:lnTo>
                    <a:pt x="4716" y="2070"/>
                  </a:lnTo>
                  <a:lnTo>
                    <a:pt x="5227" y="2159"/>
                  </a:lnTo>
                  <a:lnTo>
                    <a:pt x="5339" y="2159"/>
                  </a:lnTo>
                  <a:lnTo>
                    <a:pt x="6139" y="2270"/>
                  </a:lnTo>
                  <a:lnTo>
                    <a:pt x="6117" y="2003"/>
                  </a:lnTo>
                  <a:lnTo>
                    <a:pt x="6117" y="1825"/>
                  </a:lnTo>
                  <a:lnTo>
                    <a:pt x="5361" y="1714"/>
                  </a:lnTo>
                  <a:lnTo>
                    <a:pt x="4160" y="1536"/>
                  </a:lnTo>
                  <a:lnTo>
                    <a:pt x="3226" y="1447"/>
                  </a:lnTo>
                  <a:lnTo>
                    <a:pt x="2291" y="1358"/>
                  </a:lnTo>
                  <a:lnTo>
                    <a:pt x="1379" y="1291"/>
                  </a:lnTo>
                  <a:lnTo>
                    <a:pt x="512" y="1247"/>
                  </a:lnTo>
                  <a:lnTo>
                    <a:pt x="512" y="1091"/>
                  </a:lnTo>
                  <a:lnTo>
                    <a:pt x="490" y="913"/>
                  </a:lnTo>
                  <a:lnTo>
                    <a:pt x="467" y="757"/>
                  </a:lnTo>
                  <a:lnTo>
                    <a:pt x="401" y="602"/>
                  </a:lnTo>
                  <a:lnTo>
                    <a:pt x="334" y="446"/>
                  </a:lnTo>
                  <a:lnTo>
                    <a:pt x="267" y="290"/>
                  </a:lnTo>
                  <a:lnTo>
                    <a:pt x="156" y="157"/>
                  </a:lnTo>
                  <a:lnTo>
                    <a:pt x="45" y="1"/>
                  </a:lnTo>
                  <a:close/>
                  <a:moveTo>
                    <a:pt x="10922" y="1513"/>
                  </a:moveTo>
                  <a:lnTo>
                    <a:pt x="10788" y="1602"/>
                  </a:lnTo>
                  <a:lnTo>
                    <a:pt x="10699" y="1691"/>
                  </a:lnTo>
                  <a:lnTo>
                    <a:pt x="10610" y="1803"/>
                  </a:lnTo>
                  <a:lnTo>
                    <a:pt x="10521" y="1914"/>
                  </a:lnTo>
                  <a:lnTo>
                    <a:pt x="10454" y="2025"/>
                  </a:lnTo>
                  <a:lnTo>
                    <a:pt x="10410" y="2181"/>
                  </a:lnTo>
                  <a:lnTo>
                    <a:pt x="10388" y="2314"/>
                  </a:lnTo>
                  <a:lnTo>
                    <a:pt x="10365" y="2492"/>
                  </a:lnTo>
                  <a:lnTo>
                    <a:pt x="6962" y="1869"/>
                  </a:lnTo>
                  <a:lnTo>
                    <a:pt x="6985" y="1936"/>
                  </a:lnTo>
                  <a:lnTo>
                    <a:pt x="7074" y="2425"/>
                  </a:lnTo>
                  <a:lnTo>
                    <a:pt x="7785" y="2537"/>
                  </a:lnTo>
                  <a:lnTo>
                    <a:pt x="8275" y="2648"/>
                  </a:lnTo>
                  <a:lnTo>
                    <a:pt x="9431" y="2893"/>
                  </a:lnTo>
                  <a:lnTo>
                    <a:pt x="10521" y="3093"/>
                  </a:lnTo>
                  <a:lnTo>
                    <a:pt x="10632" y="2581"/>
                  </a:lnTo>
                  <a:lnTo>
                    <a:pt x="10677" y="2403"/>
                  </a:lnTo>
                  <a:lnTo>
                    <a:pt x="10922" y="1513"/>
                  </a:lnTo>
                  <a:close/>
                </a:path>
              </a:pathLst>
            </a:custGeom>
            <a:solidFill>
              <a:srgbClr val="D593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899" name="Google Shape;899;p17"/>
            <p:cNvSpPr/>
            <p:nvPr/>
          </p:nvSpPr>
          <p:spPr>
            <a:xfrm>
              <a:off x="3300625" y="2680375"/>
              <a:ext cx="21150" cy="13925"/>
            </a:xfrm>
            <a:custGeom>
              <a:avLst/>
              <a:gdLst/>
              <a:ahLst/>
              <a:cxnLst/>
              <a:rect l="l" t="t" r="r" b="b"/>
              <a:pathLst>
                <a:path w="846" h="557" fill="none" extrusionOk="0">
                  <a:moveTo>
                    <a:pt x="67" y="1"/>
                  </a:moveTo>
                  <a:lnTo>
                    <a:pt x="0" y="446"/>
                  </a:lnTo>
                  <a:lnTo>
                    <a:pt x="0" y="446"/>
                  </a:lnTo>
                  <a:lnTo>
                    <a:pt x="45" y="446"/>
                  </a:lnTo>
                  <a:lnTo>
                    <a:pt x="45" y="446"/>
                  </a:lnTo>
                  <a:lnTo>
                    <a:pt x="845" y="557"/>
                  </a:lnTo>
                  <a:lnTo>
                    <a:pt x="845" y="557"/>
                  </a:lnTo>
                  <a:lnTo>
                    <a:pt x="823" y="290"/>
                  </a:lnTo>
                  <a:lnTo>
                    <a:pt x="823" y="290"/>
                  </a:lnTo>
                  <a:lnTo>
                    <a:pt x="823" y="112"/>
                  </a:lnTo>
                  <a:lnTo>
                    <a:pt x="67"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00" name="Google Shape;900;p17"/>
            <p:cNvSpPr/>
            <p:nvPr/>
          </p:nvSpPr>
          <p:spPr>
            <a:xfrm>
              <a:off x="3168275" y="2637550"/>
              <a:ext cx="134025" cy="53975"/>
            </a:xfrm>
            <a:custGeom>
              <a:avLst/>
              <a:gdLst/>
              <a:ahLst/>
              <a:cxnLst/>
              <a:rect l="l" t="t" r="r" b="b"/>
              <a:pathLst>
                <a:path w="5361" h="2159" fill="none" extrusionOk="0">
                  <a:moveTo>
                    <a:pt x="0" y="1625"/>
                  </a:moveTo>
                  <a:lnTo>
                    <a:pt x="0" y="1625"/>
                  </a:lnTo>
                  <a:lnTo>
                    <a:pt x="1001" y="1714"/>
                  </a:lnTo>
                  <a:lnTo>
                    <a:pt x="2269" y="1780"/>
                  </a:lnTo>
                  <a:lnTo>
                    <a:pt x="2269" y="1780"/>
                  </a:lnTo>
                  <a:lnTo>
                    <a:pt x="3203" y="1892"/>
                  </a:lnTo>
                  <a:lnTo>
                    <a:pt x="4716" y="2070"/>
                  </a:lnTo>
                  <a:lnTo>
                    <a:pt x="4716" y="2070"/>
                  </a:lnTo>
                  <a:lnTo>
                    <a:pt x="5227" y="2159"/>
                  </a:lnTo>
                  <a:lnTo>
                    <a:pt x="5227" y="2159"/>
                  </a:lnTo>
                  <a:lnTo>
                    <a:pt x="5294" y="2159"/>
                  </a:lnTo>
                  <a:lnTo>
                    <a:pt x="5361" y="1714"/>
                  </a:lnTo>
                  <a:lnTo>
                    <a:pt x="4160" y="1536"/>
                  </a:lnTo>
                  <a:lnTo>
                    <a:pt x="4160" y="1536"/>
                  </a:lnTo>
                  <a:lnTo>
                    <a:pt x="3226" y="1447"/>
                  </a:lnTo>
                  <a:lnTo>
                    <a:pt x="2291" y="1358"/>
                  </a:lnTo>
                  <a:lnTo>
                    <a:pt x="1379" y="1291"/>
                  </a:lnTo>
                  <a:lnTo>
                    <a:pt x="512" y="1247"/>
                  </a:lnTo>
                  <a:lnTo>
                    <a:pt x="512" y="1247"/>
                  </a:lnTo>
                  <a:lnTo>
                    <a:pt x="512" y="1091"/>
                  </a:lnTo>
                  <a:lnTo>
                    <a:pt x="490" y="913"/>
                  </a:lnTo>
                  <a:lnTo>
                    <a:pt x="467" y="757"/>
                  </a:lnTo>
                  <a:lnTo>
                    <a:pt x="401" y="602"/>
                  </a:lnTo>
                  <a:lnTo>
                    <a:pt x="334" y="446"/>
                  </a:lnTo>
                  <a:lnTo>
                    <a:pt x="267" y="290"/>
                  </a:lnTo>
                  <a:lnTo>
                    <a:pt x="156" y="157"/>
                  </a:lnTo>
                  <a:lnTo>
                    <a:pt x="45" y="1"/>
                  </a:lnTo>
                  <a:lnTo>
                    <a:pt x="45" y="1"/>
                  </a:lnTo>
                  <a:lnTo>
                    <a:pt x="0" y="162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01" name="Google Shape;901;p17"/>
            <p:cNvSpPr/>
            <p:nvPr/>
          </p:nvSpPr>
          <p:spPr>
            <a:xfrm>
              <a:off x="3342325" y="2675375"/>
              <a:ext cx="99000" cy="39500"/>
            </a:xfrm>
            <a:custGeom>
              <a:avLst/>
              <a:gdLst/>
              <a:ahLst/>
              <a:cxnLst/>
              <a:rect l="l" t="t" r="r" b="b"/>
              <a:pathLst>
                <a:path w="3960" h="1580" fill="none" extrusionOk="0">
                  <a:moveTo>
                    <a:pt x="3960" y="0"/>
                  </a:moveTo>
                  <a:lnTo>
                    <a:pt x="3960" y="0"/>
                  </a:lnTo>
                  <a:lnTo>
                    <a:pt x="3826" y="89"/>
                  </a:lnTo>
                  <a:lnTo>
                    <a:pt x="3737" y="178"/>
                  </a:lnTo>
                  <a:lnTo>
                    <a:pt x="3648" y="290"/>
                  </a:lnTo>
                  <a:lnTo>
                    <a:pt x="3559" y="401"/>
                  </a:lnTo>
                  <a:lnTo>
                    <a:pt x="3492" y="512"/>
                  </a:lnTo>
                  <a:lnTo>
                    <a:pt x="3448" y="668"/>
                  </a:lnTo>
                  <a:lnTo>
                    <a:pt x="3426" y="801"/>
                  </a:lnTo>
                  <a:lnTo>
                    <a:pt x="3403" y="979"/>
                  </a:lnTo>
                  <a:lnTo>
                    <a:pt x="0" y="356"/>
                  </a:lnTo>
                  <a:lnTo>
                    <a:pt x="0" y="356"/>
                  </a:lnTo>
                  <a:lnTo>
                    <a:pt x="23" y="423"/>
                  </a:lnTo>
                  <a:lnTo>
                    <a:pt x="23" y="423"/>
                  </a:lnTo>
                  <a:lnTo>
                    <a:pt x="112" y="912"/>
                  </a:lnTo>
                  <a:lnTo>
                    <a:pt x="112" y="912"/>
                  </a:lnTo>
                  <a:lnTo>
                    <a:pt x="823" y="1024"/>
                  </a:lnTo>
                  <a:lnTo>
                    <a:pt x="1313" y="1135"/>
                  </a:lnTo>
                  <a:lnTo>
                    <a:pt x="1313" y="1135"/>
                  </a:lnTo>
                  <a:lnTo>
                    <a:pt x="2469" y="1380"/>
                  </a:lnTo>
                  <a:lnTo>
                    <a:pt x="3559" y="1580"/>
                  </a:lnTo>
                  <a:lnTo>
                    <a:pt x="3559" y="1580"/>
                  </a:lnTo>
                  <a:lnTo>
                    <a:pt x="3670" y="1068"/>
                  </a:lnTo>
                  <a:lnTo>
                    <a:pt x="3670" y="1068"/>
                  </a:lnTo>
                  <a:lnTo>
                    <a:pt x="3715" y="890"/>
                  </a:lnTo>
                  <a:lnTo>
                    <a:pt x="3715" y="890"/>
                  </a:lnTo>
                  <a:lnTo>
                    <a:pt x="3960" y="0"/>
                  </a:lnTo>
                  <a:lnTo>
                    <a:pt x="39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02" name="Google Shape;902;p17"/>
            <p:cNvSpPr/>
            <p:nvPr/>
          </p:nvSpPr>
          <p:spPr>
            <a:xfrm>
              <a:off x="3319525" y="2653675"/>
              <a:ext cx="31150" cy="69550"/>
            </a:xfrm>
            <a:custGeom>
              <a:avLst/>
              <a:gdLst/>
              <a:ahLst/>
              <a:cxnLst/>
              <a:rect l="l" t="t" r="r" b="b"/>
              <a:pathLst>
                <a:path w="1246" h="2782" extrusionOk="0">
                  <a:moveTo>
                    <a:pt x="690" y="1"/>
                  </a:moveTo>
                  <a:lnTo>
                    <a:pt x="423" y="112"/>
                  </a:lnTo>
                  <a:lnTo>
                    <a:pt x="45" y="312"/>
                  </a:lnTo>
                  <a:lnTo>
                    <a:pt x="0" y="335"/>
                  </a:lnTo>
                  <a:lnTo>
                    <a:pt x="45" y="957"/>
                  </a:lnTo>
                  <a:lnTo>
                    <a:pt x="67" y="1180"/>
                  </a:lnTo>
                  <a:lnTo>
                    <a:pt x="67" y="1358"/>
                  </a:lnTo>
                  <a:lnTo>
                    <a:pt x="89" y="1625"/>
                  </a:lnTo>
                  <a:lnTo>
                    <a:pt x="134" y="2114"/>
                  </a:lnTo>
                  <a:lnTo>
                    <a:pt x="134" y="2648"/>
                  </a:lnTo>
                  <a:lnTo>
                    <a:pt x="379" y="2470"/>
                  </a:lnTo>
                  <a:lnTo>
                    <a:pt x="468" y="2425"/>
                  </a:lnTo>
                  <a:lnTo>
                    <a:pt x="534" y="2403"/>
                  </a:lnTo>
                  <a:lnTo>
                    <a:pt x="1246" y="2781"/>
                  </a:lnTo>
                  <a:lnTo>
                    <a:pt x="1113" y="2270"/>
                  </a:lnTo>
                  <a:lnTo>
                    <a:pt x="1024" y="1780"/>
                  </a:lnTo>
                  <a:lnTo>
                    <a:pt x="935" y="1291"/>
                  </a:lnTo>
                  <a:lnTo>
                    <a:pt x="912" y="1224"/>
                  </a:lnTo>
                  <a:lnTo>
                    <a:pt x="801" y="691"/>
                  </a:lnTo>
                  <a:lnTo>
                    <a:pt x="801" y="624"/>
                  </a:lnTo>
                  <a:lnTo>
                    <a:pt x="690" y="1"/>
                  </a:lnTo>
                  <a:close/>
                </a:path>
              </a:pathLst>
            </a:custGeom>
            <a:solidFill>
              <a:srgbClr val="EC6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03" name="Google Shape;903;p17"/>
            <p:cNvSpPr/>
            <p:nvPr/>
          </p:nvSpPr>
          <p:spPr>
            <a:xfrm>
              <a:off x="3159925" y="2454050"/>
              <a:ext cx="320875" cy="216900"/>
            </a:xfrm>
            <a:custGeom>
              <a:avLst/>
              <a:gdLst/>
              <a:ahLst/>
              <a:cxnLst/>
              <a:rect l="l" t="t" r="r" b="b"/>
              <a:pathLst>
                <a:path w="12835" h="8676" extrusionOk="0">
                  <a:moveTo>
                    <a:pt x="3537" y="1"/>
                  </a:moveTo>
                  <a:lnTo>
                    <a:pt x="3137" y="23"/>
                  </a:lnTo>
                  <a:lnTo>
                    <a:pt x="2737" y="68"/>
                  </a:lnTo>
                  <a:lnTo>
                    <a:pt x="2358" y="134"/>
                  </a:lnTo>
                  <a:lnTo>
                    <a:pt x="1980" y="268"/>
                  </a:lnTo>
                  <a:lnTo>
                    <a:pt x="1624" y="401"/>
                  </a:lnTo>
                  <a:lnTo>
                    <a:pt x="1269" y="579"/>
                  </a:lnTo>
                  <a:lnTo>
                    <a:pt x="1024" y="735"/>
                  </a:lnTo>
                  <a:lnTo>
                    <a:pt x="801" y="913"/>
                  </a:lnTo>
                  <a:lnTo>
                    <a:pt x="557" y="1113"/>
                  </a:lnTo>
                  <a:lnTo>
                    <a:pt x="334" y="1358"/>
                  </a:lnTo>
                  <a:lnTo>
                    <a:pt x="1" y="7052"/>
                  </a:lnTo>
                  <a:lnTo>
                    <a:pt x="201" y="6918"/>
                  </a:lnTo>
                  <a:lnTo>
                    <a:pt x="379" y="6807"/>
                  </a:lnTo>
                  <a:lnTo>
                    <a:pt x="735" y="6629"/>
                  </a:lnTo>
                  <a:lnTo>
                    <a:pt x="1113" y="6473"/>
                  </a:lnTo>
                  <a:lnTo>
                    <a:pt x="1491" y="6362"/>
                  </a:lnTo>
                  <a:lnTo>
                    <a:pt x="1869" y="6273"/>
                  </a:lnTo>
                  <a:lnTo>
                    <a:pt x="2247" y="6229"/>
                  </a:lnTo>
                  <a:lnTo>
                    <a:pt x="2648" y="6229"/>
                  </a:lnTo>
                  <a:lnTo>
                    <a:pt x="3048" y="6251"/>
                  </a:lnTo>
                  <a:lnTo>
                    <a:pt x="3471" y="6296"/>
                  </a:lnTo>
                  <a:lnTo>
                    <a:pt x="3871" y="6385"/>
                  </a:lnTo>
                  <a:lnTo>
                    <a:pt x="4227" y="6518"/>
                  </a:lnTo>
                  <a:lnTo>
                    <a:pt x="4560" y="6674"/>
                  </a:lnTo>
                  <a:lnTo>
                    <a:pt x="4872" y="6896"/>
                  </a:lnTo>
                  <a:lnTo>
                    <a:pt x="5139" y="7119"/>
                  </a:lnTo>
                  <a:lnTo>
                    <a:pt x="5383" y="7408"/>
                  </a:lnTo>
                  <a:lnTo>
                    <a:pt x="5584" y="7719"/>
                  </a:lnTo>
                  <a:lnTo>
                    <a:pt x="5762" y="8053"/>
                  </a:lnTo>
                  <a:lnTo>
                    <a:pt x="6029" y="7786"/>
                  </a:lnTo>
                  <a:lnTo>
                    <a:pt x="6318" y="7541"/>
                  </a:lnTo>
                  <a:lnTo>
                    <a:pt x="6629" y="7341"/>
                  </a:lnTo>
                  <a:lnTo>
                    <a:pt x="6940" y="7185"/>
                  </a:lnTo>
                  <a:lnTo>
                    <a:pt x="7296" y="7074"/>
                  </a:lnTo>
                  <a:lnTo>
                    <a:pt x="7674" y="7007"/>
                  </a:lnTo>
                  <a:lnTo>
                    <a:pt x="8053" y="6985"/>
                  </a:lnTo>
                  <a:lnTo>
                    <a:pt x="8453" y="7007"/>
                  </a:lnTo>
                  <a:lnTo>
                    <a:pt x="8876" y="7074"/>
                  </a:lnTo>
                  <a:lnTo>
                    <a:pt x="9276" y="7163"/>
                  </a:lnTo>
                  <a:lnTo>
                    <a:pt x="9654" y="7274"/>
                  </a:lnTo>
                  <a:lnTo>
                    <a:pt x="10010" y="7430"/>
                  </a:lnTo>
                  <a:lnTo>
                    <a:pt x="10344" y="7608"/>
                  </a:lnTo>
                  <a:lnTo>
                    <a:pt x="10677" y="7830"/>
                  </a:lnTo>
                  <a:lnTo>
                    <a:pt x="10989" y="8075"/>
                  </a:lnTo>
                  <a:lnTo>
                    <a:pt x="11278" y="8342"/>
                  </a:lnTo>
                  <a:lnTo>
                    <a:pt x="11434" y="8498"/>
                  </a:lnTo>
                  <a:lnTo>
                    <a:pt x="11567" y="8676"/>
                  </a:lnTo>
                  <a:lnTo>
                    <a:pt x="12835" y="3115"/>
                  </a:lnTo>
                  <a:lnTo>
                    <a:pt x="12679" y="2826"/>
                  </a:lnTo>
                  <a:lnTo>
                    <a:pt x="12523" y="2559"/>
                  </a:lnTo>
                  <a:lnTo>
                    <a:pt x="12345" y="2336"/>
                  </a:lnTo>
                  <a:lnTo>
                    <a:pt x="12168" y="2136"/>
                  </a:lnTo>
                  <a:lnTo>
                    <a:pt x="11856" y="1847"/>
                  </a:lnTo>
                  <a:lnTo>
                    <a:pt x="11567" y="1602"/>
                  </a:lnTo>
                  <a:lnTo>
                    <a:pt x="11233" y="1402"/>
                  </a:lnTo>
                  <a:lnTo>
                    <a:pt x="10877" y="1202"/>
                  </a:lnTo>
                  <a:lnTo>
                    <a:pt x="10522" y="1046"/>
                  </a:lnTo>
                  <a:lnTo>
                    <a:pt x="10143" y="935"/>
                  </a:lnTo>
                  <a:lnTo>
                    <a:pt x="9765" y="846"/>
                  </a:lnTo>
                  <a:lnTo>
                    <a:pt x="9343" y="779"/>
                  </a:lnTo>
                  <a:lnTo>
                    <a:pt x="8942" y="757"/>
                  </a:lnTo>
                  <a:lnTo>
                    <a:pt x="8542" y="779"/>
                  </a:lnTo>
                  <a:lnTo>
                    <a:pt x="8186" y="846"/>
                  </a:lnTo>
                  <a:lnTo>
                    <a:pt x="7830" y="957"/>
                  </a:lnTo>
                  <a:lnTo>
                    <a:pt x="7497" y="1113"/>
                  </a:lnTo>
                  <a:lnTo>
                    <a:pt x="7185" y="1313"/>
                  </a:lnTo>
                  <a:lnTo>
                    <a:pt x="6896" y="1558"/>
                  </a:lnTo>
                  <a:lnTo>
                    <a:pt x="6651" y="1847"/>
                  </a:lnTo>
                  <a:lnTo>
                    <a:pt x="6473" y="1491"/>
                  </a:lnTo>
                  <a:lnTo>
                    <a:pt x="6251" y="1180"/>
                  </a:lnTo>
                  <a:lnTo>
                    <a:pt x="6029" y="913"/>
                  </a:lnTo>
                  <a:lnTo>
                    <a:pt x="5739" y="668"/>
                  </a:lnTo>
                  <a:lnTo>
                    <a:pt x="5450" y="468"/>
                  </a:lnTo>
                  <a:lnTo>
                    <a:pt x="5117" y="312"/>
                  </a:lnTo>
                  <a:lnTo>
                    <a:pt x="4738" y="179"/>
                  </a:lnTo>
                  <a:lnTo>
                    <a:pt x="4338" y="90"/>
                  </a:lnTo>
                  <a:lnTo>
                    <a:pt x="3938" y="23"/>
                  </a:lnTo>
                  <a:lnTo>
                    <a:pt x="3537" y="1"/>
                  </a:lnTo>
                  <a:close/>
                </a:path>
              </a:pathLst>
            </a:custGeom>
            <a:solidFill>
              <a:srgbClr val="FEF5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04" name="Google Shape;904;p17"/>
            <p:cNvSpPr/>
            <p:nvPr/>
          </p:nvSpPr>
          <p:spPr>
            <a:xfrm>
              <a:off x="3159925" y="2454050"/>
              <a:ext cx="166300" cy="201325"/>
            </a:xfrm>
            <a:custGeom>
              <a:avLst/>
              <a:gdLst/>
              <a:ahLst/>
              <a:cxnLst/>
              <a:rect l="l" t="t" r="r" b="b"/>
              <a:pathLst>
                <a:path w="6652" h="8053" fill="none" extrusionOk="0">
                  <a:moveTo>
                    <a:pt x="4338" y="90"/>
                  </a:moveTo>
                  <a:lnTo>
                    <a:pt x="4338" y="90"/>
                  </a:lnTo>
                  <a:lnTo>
                    <a:pt x="3938" y="23"/>
                  </a:lnTo>
                  <a:lnTo>
                    <a:pt x="3537" y="1"/>
                  </a:lnTo>
                  <a:lnTo>
                    <a:pt x="3137" y="23"/>
                  </a:lnTo>
                  <a:lnTo>
                    <a:pt x="2737" y="68"/>
                  </a:lnTo>
                  <a:lnTo>
                    <a:pt x="2358" y="134"/>
                  </a:lnTo>
                  <a:lnTo>
                    <a:pt x="1980" y="268"/>
                  </a:lnTo>
                  <a:lnTo>
                    <a:pt x="1624" y="401"/>
                  </a:lnTo>
                  <a:lnTo>
                    <a:pt x="1269" y="579"/>
                  </a:lnTo>
                  <a:lnTo>
                    <a:pt x="1269" y="579"/>
                  </a:lnTo>
                  <a:lnTo>
                    <a:pt x="1024" y="735"/>
                  </a:lnTo>
                  <a:lnTo>
                    <a:pt x="801" y="913"/>
                  </a:lnTo>
                  <a:lnTo>
                    <a:pt x="557" y="1113"/>
                  </a:lnTo>
                  <a:lnTo>
                    <a:pt x="334" y="1358"/>
                  </a:lnTo>
                  <a:lnTo>
                    <a:pt x="1" y="7052"/>
                  </a:lnTo>
                  <a:lnTo>
                    <a:pt x="1" y="7052"/>
                  </a:lnTo>
                  <a:lnTo>
                    <a:pt x="201" y="6918"/>
                  </a:lnTo>
                  <a:lnTo>
                    <a:pt x="379" y="6807"/>
                  </a:lnTo>
                  <a:lnTo>
                    <a:pt x="379" y="6807"/>
                  </a:lnTo>
                  <a:lnTo>
                    <a:pt x="735" y="6629"/>
                  </a:lnTo>
                  <a:lnTo>
                    <a:pt x="1113" y="6473"/>
                  </a:lnTo>
                  <a:lnTo>
                    <a:pt x="1491" y="6362"/>
                  </a:lnTo>
                  <a:lnTo>
                    <a:pt x="1869" y="6273"/>
                  </a:lnTo>
                  <a:lnTo>
                    <a:pt x="2247" y="6229"/>
                  </a:lnTo>
                  <a:lnTo>
                    <a:pt x="2648" y="6229"/>
                  </a:lnTo>
                  <a:lnTo>
                    <a:pt x="3048" y="6251"/>
                  </a:lnTo>
                  <a:lnTo>
                    <a:pt x="3471" y="6296"/>
                  </a:lnTo>
                  <a:lnTo>
                    <a:pt x="3471" y="6296"/>
                  </a:lnTo>
                  <a:lnTo>
                    <a:pt x="3871" y="6385"/>
                  </a:lnTo>
                  <a:lnTo>
                    <a:pt x="4227" y="6518"/>
                  </a:lnTo>
                  <a:lnTo>
                    <a:pt x="4560" y="6674"/>
                  </a:lnTo>
                  <a:lnTo>
                    <a:pt x="4872" y="6896"/>
                  </a:lnTo>
                  <a:lnTo>
                    <a:pt x="5139" y="7119"/>
                  </a:lnTo>
                  <a:lnTo>
                    <a:pt x="5383" y="7408"/>
                  </a:lnTo>
                  <a:lnTo>
                    <a:pt x="5584" y="7719"/>
                  </a:lnTo>
                  <a:lnTo>
                    <a:pt x="5762" y="8053"/>
                  </a:lnTo>
                  <a:lnTo>
                    <a:pt x="6651" y="1847"/>
                  </a:lnTo>
                  <a:lnTo>
                    <a:pt x="6651" y="1847"/>
                  </a:lnTo>
                  <a:lnTo>
                    <a:pt x="6473" y="1491"/>
                  </a:lnTo>
                  <a:lnTo>
                    <a:pt x="6251" y="1180"/>
                  </a:lnTo>
                  <a:lnTo>
                    <a:pt x="6029" y="913"/>
                  </a:lnTo>
                  <a:lnTo>
                    <a:pt x="5739" y="668"/>
                  </a:lnTo>
                  <a:lnTo>
                    <a:pt x="5450" y="468"/>
                  </a:lnTo>
                  <a:lnTo>
                    <a:pt x="5117" y="312"/>
                  </a:lnTo>
                  <a:lnTo>
                    <a:pt x="4738" y="179"/>
                  </a:lnTo>
                  <a:lnTo>
                    <a:pt x="4338" y="9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05" name="Google Shape;905;p17"/>
            <p:cNvSpPr/>
            <p:nvPr/>
          </p:nvSpPr>
          <p:spPr>
            <a:xfrm>
              <a:off x="3289500" y="2501325"/>
              <a:ext cx="11150" cy="8925"/>
            </a:xfrm>
            <a:custGeom>
              <a:avLst/>
              <a:gdLst/>
              <a:ahLst/>
              <a:cxnLst/>
              <a:rect l="l" t="t" r="r" b="b"/>
              <a:pathLst>
                <a:path w="446" h="357" fill="none" extrusionOk="0">
                  <a:moveTo>
                    <a:pt x="178" y="112"/>
                  </a:moveTo>
                  <a:lnTo>
                    <a:pt x="178" y="112"/>
                  </a:lnTo>
                  <a:lnTo>
                    <a:pt x="445" y="356"/>
                  </a:lnTo>
                  <a:lnTo>
                    <a:pt x="445" y="356"/>
                  </a:lnTo>
                  <a:lnTo>
                    <a:pt x="178" y="112"/>
                  </a:lnTo>
                  <a:lnTo>
                    <a:pt x="178" y="112"/>
                  </a:lnTo>
                  <a:lnTo>
                    <a:pt x="0" y="0"/>
                  </a:lnTo>
                  <a:lnTo>
                    <a:pt x="0" y="0"/>
                  </a:lnTo>
                  <a:lnTo>
                    <a:pt x="178" y="11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06" name="Google Shape;906;p17"/>
            <p:cNvSpPr/>
            <p:nvPr/>
          </p:nvSpPr>
          <p:spPr>
            <a:xfrm>
              <a:off x="3240550" y="2526350"/>
              <a:ext cx="48425" cy="22275"/>
            </a:xfrm>
            <a:custGeom>
              <a:avLst/>
              <a:gdLst/>
              <a:ahLst/>
              <a:cxnLst/>
              <a:rect l="l" t="t" r="r" b="b"/>
              <a:pathLst>
                <a:path w="1937" h="891" fill="none" extrusionOk="0">
                  <a:moveTo>
                    <a:pt x="1669" y="623"/>
                  </a:moveTo>
                  <a:lnTo>
                    <a:pt x="1669" y="623"/>
                  </a:lnTo>
                  <a:lnTo>
                    <a:pt x="1936" y="890"/>
                  </a:lnTo>
                  <a:lnTo>
                    <a:pt x="1936" y="890"/>
                  </a:lnTo>
                  <a:lnTo>
                    <a:pt x="1669" y="623"/>
                  </a:lnTo>
                  <a:lnTo>
                    <a:pt x="1669" y="623"/>
                  </a:lnTo>
                  <a:lnTo>
                    <a:pt x="1536" y="512"/>
                  </a:lnTo>
                  <a:lnTo>
                    <a:pt x="1402" y="401"/>
                  </a:lnTo>
                  <a:lnTo>
                    <a:pt x="1247" y="312"/>
                  </a:lnTo>
                  <a:lnTo>
                    <a:pt x="1091" y="223"/>
                  </a:lnTo>
                  <a:lnTo>
                    <a:pt x="935" y="156"/>
                  </a:lnTo>
                  <a:lnTo>
                    <a:pt x="757" y="112"/>
                  </a:lnTo>
                  <a:lnTo>
                    <a:pt x="557" y="67"/>
                  </a:lnTo>
                  <a:lnTo>
                    <a:pt x="357" y="23"/>
                  </a:lnTo>
                  <a:lnTo>
                    <a:pt x="357" y="23"/>
                  </a:lnTo>
                  <a:lnTo>
                    <a:pt x="179" y="23"/>
                  </a:lnTo>
                  <a:lnTo>
                    <a:pt x="1" y="0"/>
                  </a:lnTo>
                  <a:lnTo>
                    <a:pt x="1" y="0"/>
                  </a:lnTo>
                  <a:lnTo>
                    <a:pt x="179" y="23"/>
                  </a:lnTo>
                  <a:lnTo>
                    <a:pt x="357" y="23"/>
                  </a:lnTo>
                  <a:lnTo>
                    <a:pt x="357" y="23"/>
                  </a:lnTo>
                  <a:lnTo>
                    <a:pt x="557" y="67"/>
                  </a:lnTo>
                  <a:lnTo>
                    <a:pt x="757" y="112"/>
                  </a:lnTo>
                  <a:lnTo>
                    <a:pt x="935" y="156"/>
                  </a:lnTo>
                  <a:lnTo>
                    <a:pt x="1091" y="223"/>
                  </a:lnTo>
                  <a:lnTo>
                    <a:pt x="1247" y="312"/>
                  </a:lnTo>
                  <a:lnTo>
                    <a:pt x="1402" y="401"/>
                  </a:lnTo>
                  <a:lnTo>
                    <a:pt x="1536" y="512"/>
                  </a:lnTo>
                  <a:lnTo>
                    <a:pt x="1669" y="62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07" name="Google Shape;907;p17"/>
            <p:cNvSpPr/>
            <p:nvPr/>
          </p:nvSpPr>
          <p:spPr>
            <a:xfrm>
              <a:off x="3196075" y="2488525"/>
              <a:ext cx="63425" cy="12825"/>
            </a:xfrm>
            <a:custGeom>
              <a:avLst/>
              <a:gdLst/>
              <a:ahLst/>
              <a:cxnLst/>
              <a:rect l="l" t="t" r="r" b="b"/>
              <a:pathLst>
                <a:path w="2537" h="513" fill="none" extrusionOk="0">
                  <a:moveTo>
                    <a:pt x="1" y="512"/>
                  </a:moveTo>
                  <a:lnTo>
                    <a:pt x="1" y="512"/>
                  </a:lnTo>
                  <a:lnTo>
                    <a:pt x="267" y="357"/>
                  </a:lnTo>
                  <a:lnTo>
                    <a:pt x="557" y="246"/>
                  </a:lnTo>
                  <a:lnTo>
                    <a:pt x="868" y="134"/>
                  </a:lnTo>
                  <a:lnTo>
                    <a:pt x="1179" y="68"/>
                  </a:lnTo>
                  <a:lnTo>
                    <a:pt x="1513" y="23"/>
                  </a:lnTo>
                  <a:lnTo>
                    <a:pt x="1847" y="1"/>
                  </a:lnTo>
                  <a:lnTo>
                    <a:pt x="2180" y="1"/>
                  </a:lnTo>
                  <a:lnTo>
                    <a:pt x="2536" y="23"/>
                  </a:lnTo>
                  <a:lnTo>
                    <a:pt x="2536" y="23"/>
                  </a:lnTo>
                  <a:lnTo>
                    <a:pt x="2180" y="1"/>
                  </a:lnTo>
                  <a:lnTo>
                    <a:pt x="1847" y="1"/>
                  </a:lnTo>
                  <a:lnTo>
                    <a:pt x="1513" y="23"/>
                  </a:lnTo>
                  <a:lnTo>
                    <a:pt x="1179" y="68"/>
                  </a:lnTo>
                  <a:lnTo>
                    <a:pt x="868" y="134"/>
                  </a:lnTo>
                  <a:lnTo>
                    <a:pt x="557" y="246"/>
                  </a:lnTo>
                  <a:lnTo>
                    <a:pt x="267" y="357"/>
                  </a:lnTo>
                  <a:lnTo>
                    <a:pt x="1" y="51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08" name="Google Shape;908;p17"/>
            <p:cNvSpPr/>
            <p:nvPr/>
          </p:nvSpPr>
          <p:spPr>
            <a:xfrm>
              <a:off x="3208875" y="2528025"/>
              <a:ext cx="13350" cy="3350"/>
            </a:xfrm>
            <a:custGeom>
              <a:avLst/>
              <a:gdLst/>
              <a:ahLst/>
              <a:cxnLst/>
              <a:rect l="l" t="t" r="r" b="b"/>
              <a:pathLst>
                <a:path w="534" h="134" fill="none" extrusionOk="0">
                  <a:moveTo>
                    <a:pt x="0" y="134"/>
                  </a:moveTo>
                  <a:lnTo>
                    <a:pt x="0" y="134"/>
                  </a:lnTo>
                  <a:lnTo>
                    <a:pt x="245" y="67"/>
                  </a:lnTo>
                  <a:lnTo>
                    <a:pt x="245" y="67"/>
                  </a:lnTo>
                  <a:lnTo>
                    <a:pt x="534" y="0"/>
                  </a:lnTo>
                  <a:lnTo>
                    <a:pt x="534" y="0"/>
                  </a:lnTo>
                  <a:lnTo>
                    <a:pt x="245" y="67"/>
                  </a:lnTo>
                  <a:lnTo>
                    <a:pt x="245" y="67"/>
                  </a:lnTo>
                  <a:lnTo>
                    <a:pt x="0" y="1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09" name="Google Shape;909;p17"/>
            <p:cNvSpPr/>
            <p:nvPr/>
          </p:nvSpPr>
          <p:spPr>
            <a:xfrm>
              <a:off x="3192175" y="2564150"/>
              <a:ext cx="74550" cy="10050"/>
            </a:xfrm>
            <a:custGeom>
              <a:avLst/>
              <a:gdLst/>
              <a:ahLst/>
              <a:cxnLst/>
              <a:rect l="l" t="t" r="r" b="b"/>
              <a:pathLst>
                <a:path w="2982" h="402" fill="none" extrusionOk="0">
                  <a:moveTo>
                    <a:pt x="757" y="68"/>
                  </a:moveTo>
                  <a:lnTo>
                    <a:pt x="757" y="68"/>
                  </a:lnTo>
                  <a:lnTo>
                    <a:pt x="1091" y="23"/>
                  </a:lnTo>
                  <a:lnTo>
                    <a:pt x="1447" y="1"/>
                  </a:lnTo>
                  <a:lnTo>
                    <a:pt x="1825" y="23"/>
                  </a:lnTo>
                  <a:lnTo>
                    <a:pt x="2247" y="68"/>
                  </a:lnTo>
                  <a:lnTo>
                    <a:pt x="2247" y="68"/>
                  </a:lnTo>
                  <a:lnTo>
                    <a:pt x="2625" y="134"/>
                  </a:lnTo>
                  <a:lnTo>
                    <a:pt x="2981" y="268"/>
                  </a:lnTo>
                  <a:lnTo>
                    <a:pt x="2981" y="268"/>
                  </a:lnTo>
                  <a:lnTo>
                    <a:pt x="2625" y="134"/>
                  </a:lnTo>
                  <a:lnTo>
                    <a:pt x="2247" y="68"/>
                  </a:lnTo>
                  <a:lnTo>
                    <a:pt x="2247" y="68"/>
                  </a:lnTo>
                  <a:lnTo>
                    <a:pt x="1825" y="23"/>
                  </a:lnTo>
                  <a:lnTo>
                    <a:pt x="1447" y="1"/>
                  </a:lnTo>
                  <a:lnTo>
                    <a:pt x="1091" y="23"/>
                  </a:lnTo>
                  <a:lnTo>
                    <a:pt x="757" y="68"/>
                  </a:lnTo>
                  <a:lnTo>
                    <a:pt x="757" y="68"/>
                  </a:lnTo>
                  <a:lnTo>
                    <a:pt x="535" y="134"/>
                  </a:lnTo>
                  <a:lnTo>
                    <a:pt x="334" y="201"/>
                  </a:lnTo>
                  <a:lnTo>
                    <a:pt x="157" y="290"/>
                  </a:lnTo>
                  <a:lnTo>
                    <a:pt x="1" y="401"/>
                  </a:lnTo>
                  <a:lnTo>
                    <a:pt x="1" y="401"/>
                  </a:lnTo>
                  <a:lnTo>
                    <a:pt x="157" y="290"/>
                  </a:lnTo>
                  <a:lnTo>
                    <a:pt x="334" y="201"/>
                  </a:lnTo>
                  <a:lnTo>
                    <a:pt x="535" y="134"/>
                  </a:lnTo>
                  <a:lnTo>
                    <a:pt x="757" y="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10" name="Google Shape;910;p17"/>
            <p:cNvSpPr/>
            <p:nvPr/>
          </p:nvSpPr>
          <p:spPr>
            <a:xfrm>
              <a:off x="3277250" y="2576950"/>
              <a:ext cx="7275" cy="5025"/>
            </a:xfrm>
            <a:custGeom>
              <a:avLst/>
              <a:gdLst/>
              <a:ahLst/>
              <a:cxnLst/>
              <a:rect l="l" t="t" r="r" b="b"/>
              <a:pathLst>
                <a:path w="291" h="201" fill="none" extrusionOk="0">
                  <a:moveTo>
                    <a:pt x="1" y="0"/>
                  </a:moveTo>
                  <a:lnTo>
                    <a:pt x="1" y="0"/>
                  </a:lnTo>
                  <a:lnTo>
                    <a:pt x="290" y="201"/>
                  </a:lnTo>
                  <a:lnTo>
                    <a:pt x="290" y="201"/>
                  </a:lnTo>
                  <a:lnTo>
                    <a:pt x="1"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11" name="Google Shape;911;p17"/>
            <p:cNvSpPr/>
            <p:nvPr/>
          </p:nvSpPr>
          <p:spPr>
            <a:xfrm>
              <a:off x="3273375" y="2492425"/>
              <a:ext cx="6125" cy="2250"/>
            </a:xfrm>
            <a:custGeom>
              <a:avLst/>
              <a:gdLst/>
              <a:ahLst/>
              <a:cxnLst/>
              <a:rect l="l" t="t" r="r" b="b"/>
              <a:pathLst>
                <a:path w="245" h="90" fill="none" extrusionOk="0">
                  <a:moveTo>
                    <a:pt x="0" y="1"/>
                  </a:moveTo>
                  <a:lnTo>
                    <a:pt x="0" y="1"/>
                  </a:lnTo>
                  <a:lnTo>
                    <a:pt x="111" y="45"/>
                  </a:lnTo>
                  <a:lnTo>
                    <a:pt x="245" y="90"/>
                  </a:lnTo>
                  <a:lnTo>
                    <a:pt x="245" y="90"/>
                  </a:lnTo>
                  <a:lnTo>
                    <a:pt x="111" y="45"/>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12" name="Google Shape;912;p17"/>
            <p:cNvSpPr/>
            <p:nvPr/>
          </p:nvSpPr>
          <p:spPr>
            <a:xfrm>
              <a:off x="3303950" y="2472975"/>
              <a:ext cx="176850" cy="197975"/>
            </a:xfrm>
            <a:custGeom>
              <a:avLst/>
              <a:gdLst/>
              <a:ahLst/>
              <a:cxnLst/>
              <a:rect l="l" t="t" r="r" b="b"/>
              <a:pathLst>
                <a:path w="7074" h="7919" fill="none" extrusionOk="0">
                  <a:moveTo>
                    <a:pt x="7074" y="2358"/>
                  </a:moveTo>
                  <a:lnTo>
                    <a:pt x="7074" y="2358"/>
                  </a:lnTo>
                  <a:lnTo>
                    <a:pt x="6918" y="2069"/>
                  </a:lnTo>
                  <a:lnTo>
                    <a:pt x="6762" y="1802"/>
                  </a:lnTo>
                  <a:lnTo>
                    <a:pt x="6584" y="1579"/>
                  </a:lnTo>
                  <a:lnTo>
                    <a:pt x="6407" y="1379"/>
                  </a:lnTo>
                  <a:lnTo>
                    <a:pt x="6407" y="1379"/>
                  </a:lnTo>
                  <a:lnTo>
                    <a:pt x="6095" y="1090"/>
                  </a:lnTo>
                  <a:lnTo>
                    <a:pt x="5806" y="845"/>
                  </a:lnTo>
                  <a:lnTo>
                    <a:pt x="5472" y="645"/>
                  </a:lnTo>
                  <a:lnTo>
                    <a:pt x="5116" y="445"/>
                  </a:lnTo>
                  <a:lnTo>
                    <a:pt x="4761" y="289"/>
                  </a:lnTo>
                  <a:lnTo>
                    <a:pt x="4382" y="178"/>
                  </a:lnTo>
                  <a:lnTo>
                    <a:pt x="4004" y="89"/>
                  </a:lnTo>
                  <a:lnTo>
                    <a:pt x="3582" y="22"/>
                  </a:lnTo>
                  <a:lnTo>
                    <a:pt x="3582" y="22"/>
                  </a:lnTo>
                  <a:lnTo>
                    <a:pt x="3181" y="0"/>
                  </a:lnTo>
                  <a:lnTo>
                    <a:pt x="2781" y="22"/>
                  </a:lnTo>
                  <a:lnTo>
                    <a:pt x="2425" y="89"/>
                  </a:lnTo>
                  <a:lnTo>
                    <a:pt x="2069" y="200"/>
                  </a:lnTo>
                  <a:lnTo>
                    <a:pt x="1736" y="356"/>
                  </a:lnTo>
                  <a:lnTo>
                    <a:pt x="1424" y="556"/>
                  </a:lnTo>
                  <a:lnTo>
                    <a:pt x="1135" y="801"/>
                  </a:lnTo>
                  <a:lnTo>
                    <a:pt x="890" y="1090"/>
                  </a:lnTo>
                  <a:lnTo>
                    <a:pt x="1" y="7296"/>
                  </a:lnTo>
                  <a:lnTo>
                    <a:pt x="1" y="7296"/>
                  </a:lnTo>
                  <a:lnTo>
                    <a:pt x="268" y="7029"/>
                  </a:lnTo>
                  <a:lnTo>
                    <a:pt x="557" y="6784"/>
                  </a:lnTo>
                  <a:lnTo>
                    <a:pt x="868" y="6584"/>
                  </a:lnTo>
                  <a:lnTo>
                    <a:pt x="1179" y="6428"/>
                  </a:lnTo>
                  <a:lnTo>
                    <a:pt x="1535" y="6317"/>
                  </a:lnTo>
                  <a:lnTo>
                    <a:pt x="1913" y="6250"/>
                  </a:lnTo>
                  <a:lnTo>
                    <a:pt x="2292" y="6228"/>
                  </a:lnTo>
                  <a:lnTo>
                    <a:pt x="2692" y="6250"/>
                  </a:lnTo>
                  <a:lnTo>
                    <a:pt x="2692" y="6250"/>
                  </a:lnTo>
                  <a:lnTo>
                    <a:pt x="3115" y="6317"/>
                  </a:lnTo>
                  <a:lnTo>
                    <a:pt x="3515" y="6406"/>
                  </a:lnTo>
                  <a:lnTo>
                    <a:pt x="3893" y="6517"/>
                  </a:lnTo>
                  <a:lnTo>
                    <a:pt x="4249" y="6673"/>
                  </a:lnTo>
                  <a:lnTo>
                    <a:pt x="4583" y="6851"/>
                  </a:lnTo>
                  <a:lnTo>
                    <a:pt x="4916" y="7073"/>
                  </a:lnTo>
                  <a:lnTo>
                    <a:pt x="5228" y="7318"/>
                  </a:lnTo>
                  <a:lnTo>
                    <a:pt x="5517" y="7585"/>
                  </a:lnTo>
                  <a:lnTo>
                    <a:pt x="5517" y="7585"/>
                  </a:lnTo>
                  <a:lnTo>
                    <a:pt x="5673" y="7741"/>
                  </a:lnTo>
                  <a:lnTo>
                    <a:pt x="5806" y="7919"/>
                  </a:lnTo>
                  <a:lnTo>
                    <a:pt x="7074" y="235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13" name="Google Shape;913;p17"/>
            <p:cNvSpPr/>
            <p:nvPr/>
          </p:nvSpPr>
          <p:spPr>
            <a:xfrm>
              <a:off x="3431850" y="2602525"/>
              <a:ext cx="1125" cy="1700"/>
            </a:xfrm>
            <a:custGeom>
              <a:avLst/>
              <a:gdLst/>
              <a:ahLst/>
              <a:cxnLst/>
              <a:rect l="l" t="t" r="r" b="b"/>
              <a:pathLst>
                <a:path w="45" h="68" fill="none" extrusionOk="0">
                  <a:moveTo>
                    <a:pt x="0" y="1"/>
                  </a:moveTo>
                  <a:lnTo>
                    <a:pt x="0" y="1"/>
                  </a:lnTo>
                  <a:lnTo>
                    <a:pt x="45" y="67"/>
                  </a:lnTo>
                  <a:lnTo>
                    <a:pt x="45" y="67"/>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14" name="Google Shape;914;p17"/>
            <p:cNvSpPr/>
            <p:nvPr/>
          </p:nvSpPr>
          <p:spPr>
            <a:xfrm>
              <a:off x="3382350" y="2581400"/>
              <a:ext cx="40625" cy="13375"/>
            </a:xfrm>
            <a:custGeom>
              <a:avLst/>
              <a:gdLst/>
              <a:ahLst/>
              <a:cxnLst/>
              <a:rect l="l" t="t" r="r" b="b"/>
              <a:pathLst>
                <a:path w="1625" h="535" fill="none" extrusionOk="0">
                  <a:moveTo>
                    <a:pt x="1424" y="401"/>
                  </a:moveTo>
                  <a:lnTo>
                    <a:pt x="1424" y="401"/>
                  </a:lnTo>
                  <a:lnTo>
                    <a:pt x="1625" y="534"/>
                  </a:lnTo>
                  <a:lnTo>
                    <a:pt x="1625" y="534"/>
                  </a:lnTo>
                  <a:lnTo>
                    <a:pt x="1424" y="401"/>
                  </a:lnTo>
                  <a:lnTo>
                    <a:pt x="1424" y="401"/>
                  </a:lnTo>
                  <a:lnTo>
                    <a:pt x="1157" y="267"/>
                  </a:lnTo>
                  <a:lnTo>
                    <a:pt x="868" y="178"/>
                  </a:lnTo>
                  <a:lnTo>
                    <a:pt x="601" y="89"/>
                  </a:lnTo>
                  <a:lnTo>
                    <a:pt x="312" y="23"/>
                  </a:lnTo>
                  <a:lnTo>
                    <a:pt x="312" y="23"/>
                  </a:lnTo>
                  <a:lnTo>
                    <a:pt x="1" y="0"/>
                  </a:lnTo>
                  <a:lnTo>
                    <a:pt x="1" y="0"/>
                  </a:lnTo>
                  <a:lnTo>
                    <a:pt x="312" y="23"/>
                  </a:lnTo>
                  <a:lnTo>
                    <a:pt x="312" y="23"/>
                  </a:lnTo>
                  <a:lnTo>
                    <a:pt x="601" y="89"/>
                  </a:lnTo>
                  <a:lnTo>
                    <a:pt x="868" y="178"/>
                  </a:lnTo>
                  <a:lnTo>
                    <a:pt x="1157" y="267"/>
                  </a:lnTo>
                  <a:lnTo>
                    <a:pt x="1424" y="4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15" name="Google Shape;915;p17"/>
            <p:cNvSpPr/>
            <p:nvPr/>
          </p:nvSpPr>
          <p:spPr>
            <a:xfrm>
              <a:off x="3332875" y="2548600"/>
              <a:ext cx="62850" cy="8900"/>
            </a:xfrm>
            <a:custGeom>
              <a:avLst/>
              <a:gdLst/>
              <a:ahLst/>
              <a:cxnLst/>
              <a:rect l="l" t="t" r="r" b="b"/>
              <a:pathLst>
                <a:path w="2514" h="356" fill="none" extrusionOk="0">
                  <a:moveTo>
                    <a:pt x="1201" y="22"/>
                  </a:moveTo>
                  <a:lnTo>
                    <a:pt x="1201" y="22"/>
                  </a:lnTo>
                  <a:lnTo>
                    <a:pt x="1468" y="0"/>
                  </a:lnTo>
                  <a:lnTo>
                    <a:pt x="1757" y="0"/>
                  </a:lnTo>
                  <a:lnTo>
                    <a:pt x="2069" y="0"/>
                  </a:lnTo>
                  <a:lnTo>
                    <a:pt x="2402" y="45"/>
                  </a:lnTo>
                  <a:lnTo>
                    <a:pt x="2402" y="45"/>
                  </a:lnTo>
                  <a:lnTo>
                    <a:pt x="2514" y="67"/>
                  </a:lnTo>
                  <a:lnTo>
                    <a:pt x="2514" y="67"/>
                  </a:lnTo>
                  <a:lnTo>
                    <a:pt x="2402" y="45"/>
                  </a:lnTo>
                  <a:lnTo>
                    <a:pt x="2402" y="45"/>
                  </a:lnTo>
                  <a:lnTo>
                    <a:pt x="2069" y="0"/>
                  </a:lnTo>
                  <a:lnTo>
                    <a:pt x="1757" y="0"/>
                  </a:lnTo>
                  <a:lnTo>
                    <a:pt x="1468" y="0"/>
                  </a:lnTo>
                  <a:lnTo>
                    <a:pt x="1201" y="22"/>
                  </a:lnTo>
                  <a:lnTo>
                    <a:pt x="1201" y="22"/>
                  </a:lnTo>
                  <a:lnTo>
                    <a:pt x="979" y="67"/>
                  </a:lnTo>
                  <a:lnTo>
                    <a:pt x="712" y="134"/>
                  </a:lnTo>
                  <a:lnTo>
                    <a:pt x="0" y="356"/>
                  </a:lnTo>
                  <a:lnTo>
                    <a:pt x="0" y="356"/>
                  </a:lnTo>
                  <a:lnTo>
                    <a:pt x="712" y="134"/>
                  </a:lnTo>
                  <a:lnTo>
                    <a:pt x="979" y="67"/>
                  </a:lnTo>
                  <a:lnTo>
                    <a:pt x="1201" y="2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16" name="Google Shape;916;p17"/>
            <p:cNvSpPr/>
            <p:nvPr/>
          </p:nvSpPr>
          <p:spPr>
            <a:xfrm>
              <a:off x="3387375" y="2507450"/>
              <a:ext cx="67850" cy="41175"/>
            </a:xfrm>
            <a:custGeom>
              <a:avLst/>
              <a:gdLst/>
              <a:ahLst/>
              <a:cxnLst/>
              <a:rect l="l" t="t" r="r" b="b"/>
              <a:pathLst>
                <a:path w="2714" h="1647" fill="none" extrusionOk="0">
                  <a:moveTo>
                    <a:pt x="0" y="0"/>
                  </a:moveTo>
                  <a:lnTo>
                    <a:pt x="0" y="0"/>
                  </a:lnTo>
                  <a:lnTo>
                    <a:pt x="289" y="0"/>
                  </a:lnTo>
                  <a:lnTo>
                    <a:pt x="534" y="22"/>
                  </a:lnTo>
                  <a:lnTo>
                    <a:pt x="534" y="22"/>
                  </a:lnTo>
                  <a:lnTo>
                    <a:pt x="867" y="89"/>
                  </a:lnTo>
                  <a:lnTo>
                    <a:pt x="1179" y="200"/>
                  </a:lnTo>
                  <a:lnTo>
                    <a:pt x="1468" y="334"/>
                  </a:lnTo>
                  <a:lnTo>
                    <a:pt x="1757" y="512"/>
                  </a:lnTo>
                  <a:lnTo>
                    <a:pt x="2024" y="734"/>
                  </a:lnTo>
                  <a:lnTo>
                    <a:pt x="2269" y="1001"/>
                  </a:lnTo>
                  <a:lnTo>
                    <a:pt x="2491" y="1290"/>
                  </a:lnTo>
                  <a:lnTo>
                    <a:pt x="2714" y="1646"/>
                  </a:lnTo>
                  <a:lnTo>
                    <a:pt x="2714" y="1646"/>
                  </a:lnTo>
                  <a:lnTo>
                    <a:pt x="2491" y="1290"/>
                  </a:lnTo>
                  <a:lnTo>
                    <a:pt x="2269" y="1001"/>
                  </a:lnTo>
                  <a:lnTo>
                    <a:pt x="2024" y="734"/>
                  </a:lnTo>
                  <a:lnTo>
                    <a:pt x="1757" y="512"/>
                  </a:lnTo>
                  <a:lnTo>
                    <a:pt x="1468" y="334"/>
                  </a:lnTo>
                  <a:lnTo>
                    <a:pt x="1179" y="200"/>
                  </a:lnTo>
                  <a:lnTo>
                    <a:pt x="867" y="89"/>
                  </a:lnTo>
                  <a:lnTo>
                    <a:pt x="534" y="22"/>
                  </a:lnTo>
                  <a:lnTo>
                    <a:pt x="534" y="22"/>
                  </a:lnTo>
                  <a:lnTo>
                    <a:pt x="289" y="0"/>
                  </a:lnTo>
                  <a:lnTo>
                    <a:pt x="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17" name="Google Shape;917;p17"/>
            <p:cNvSpPr/>
            <p:nvPr/>
          </p:nvSpPr>
          <p:spPr>
            <a:xfrm>
              <a:off x="3351775" y="2509675"/>
              <a:ext cx="16150" cy="4475"/>
            </a:xfrm>
            <a:custGeom>
              <a:avLst/>
              <a:gdLst/>
              <a:ahLst/>
              <a:cxnLst/>
              <a:rect l="l" t="t" r="r" b="b"/>
              <a:pathLst>
                <a:path w="646" h="179" fill="none" extrusionOk="0">
                  <a:moveTo>
                    <a:pt x="0" y="178"/>
                  </a:moveTo>
                  <a:lnTo>
                    <a:pt x="0" y="178"/>
                  </a:lnTo>
                  <a:lnTo>
                    <a:pt x="312" y="89"/>
                  </a:lnTo>
                  <a:lnTo>
                    <a:pt x="646" y="0"/>
                  </a:lnTo>
                  <a:lnTo>
                    <a:pt x="646" y="0"/>
                  </a:lnTo>
                  <a:lnTo>
                    <a:pt x="312" y="89"/>
                  </a:lnTo>
                  <a:lnTo>
                    <a:pt x="0" y="17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18" name="Google Shape;918;p17"/>
            <p:cNvSpPr/>
            <p:nvPr/>
          </p:nvSpPr>
          <p:spPr>
            <a:xfrm>
              <a:off x="3365675" y="2580275"/>
              <a:ext cx="5025" cy="600"/>
            </a:xfrm>
            <a:custGeom>
              <a:avLst/>
              <a:gdLst/>
              <a:ahLst/>
              <a:cxnLst/>
              <a:rect l="l" t="t" r="r" b="b"/>
              <a:pathLst>
                <a:path w="201" h="24" fill="none" extrusionOk="0">
                  <a:moveTo>
                    <a:pt x="45" y="1"/>
                  </a:moveTo>
                  <a:lnTo>
                    <a:pt x="45" y="1"/>
                  </a:lnTo>
                  <a:lnTo>
                    <a:pt x="201" y="1"/>
                  </a:lnTo>
                  <a:lnTo>
                    <a:pt x="201" y="1"/>
                  </a:lnTo>
                  <a:lnTo>
                    <a:pt x="45" y="1"/>
                  </a:lnTo>
                  <a:lnTo>
                    <a:pt x="45" y="1"/>
                  </a:lnTo>
                  <a:lnTo>
                    <a:pt x="1" y="23"/>
                  </a:lnTo>
                  <a:lnTo>
                    <a:pt x="1" y="23"/>
                  </a:lnTo>
                  <a:lnTo>
                    <a:pt x="45"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19" name="Google Shape;919;p17"/>
            <p:cNvSpPr/>
            <p:nvPr/>
          </p:nvSpPr>
          <p:spPr>
            <a:xfrm>
              <a:off x="3329525" y="2581950"/>
              <a:ext cx="23950" cy="6700"/>
            </a:xfrm>
            <a:custGeom>
              <a:avLst/>
              <a:gdLst/>
              <a:ahLst/>
              <a:cxnLst/>
              <a:rect l="l" t="t" r="r" b="b"/>
              <a:pathLst>
                <a:path w="958" h="268" fill="none" extrusionOk="0">
                  <a:moveTo>
                    <a:pt x="1" y="268"/>
                  </a:moveTo>
                  <a:lnTo>
                    <a:pt x="1" y="268"/>
                  </a:lnTo>
                  <a:lnTo>
                    <a:pt x="245" y="179"/>
                  </a:lnTo>
                  <a:lnTo>
                    <a:pt x="490" y="112"/>
                  </a:lnTo>
                  <a:lnTo>
                    <a:pt x="713" y="45"/>
                  </a:lnTo>
                  <a:lnTo>
                    <a:pt x="957" y="1"/>
                  </a:lnTo>
                  <a:lnTo>
                    <a:pt x="957" y="1"/>
                  </a:lnTo>
                  <a:lnTo>
                    <a:pt x="713" y="45"/>
                  </a:lnTo>
                  <a:lnTo>
                    <a:pt x="490" y="112"/>
                  </a:lnTo>
                  <a:lnTo>
                    <a:pt x="245" y="179"/>
                  </a:lnTo>
                  <a:lnTo>
                    <a:pt x="1" y="2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20" name="Google Shape;920;p17"/>
            <p:cNvSpPr/>
            <p:nvPr/>
          </p:nvSpPr>
          <p:spPr>
            <a:xfrm>
              <a:off x="3407950" y="2553600"/>
              <a:ext cx="11700" cy="6700"/>
            </a:xfrm>
            <a:custGeom>
              <a:avLst/>
              <a:gdLst/>
              <a:ahLst/>
              <a:cxnLst/>
              <a:rect l="l" t="t" r="r" b="b"/>
              <a:pathLst>
                <a:path w="468" h="268" fill="none" extrusionOk="0">
                  <a:moveTo>
                    <a:pt x="0" y="0"/>
                  </a:moveTo>
                  <a:lnTo>
                    <a:pt x="0" y="0"/>
                  </a:lnTo>
                  <a:lnTo>
                    <a:pt x="245" y="111"/>
                  </a:lnTo>
                  <a:lnTo>
                    <a:pt x="467" y="267"/>
                  </a:lnTo>
                  <a:lnTo>
                    <a:pt x="467" y="267"/>
                  </a:lnTo>
                  <a:lnTo>
                    <a:pt x="245" y="111"/>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21" name="Google Shape;921;p17"/>
            <p:cNvSpPr/>
            <p:nvPr/>
          </p:nvSpPr>
          <p:spPr>
            <a:xfrm>
              <a:off x="3159925" y="2609750"/>
              <a:ext cx="289175" cy="90125"/>
            </a:xfrm>
            <a:custGeom>
              <a:avLst/>
              <a:gdLst/>
              <a:ahLst/>
              <a:cxnLst/>
              <a:rect l="l" t="t" r="r" b="b"/>
              <a:pathLst>
                <a:path w="11567" h="3605" extrusionOk="0">
                  <a:moveTo>
                    <a:pt x="2247" y="1"/>
                  </a:moveTo>
                  <a:lnTo>
                    <a:pt x="1869" y="45"/>
                  </a:lnTo>
                  <a:lnTo>
                    <a:pt x="1491" y="134"/>
                  </a:lnTo>
                  <a:lnTo>
                    <a:pt x="1113" y="245"/>
                  </a:lnTo>
                  <a:lnTo>
                    <a:pt x="735" y="401"/>
                  </a:lnTo>
                  <a:lnTo>
                    <a:pt x="379" y="579"/>
                  </a:lnTo>
                  <a:lnTo>
                    <a:pt x="201" y="690"/>
                  </a:lnTo>
                  <a:lnTo>
                    <a:pt x="1" y="824"/>
                  </a:lnTo>
                  <a:lnTo>
                    <a:pt x="223" y="979"/>
                  </a:lnTo>
                  <a:lnTo>
                    <a:pt x="379" y="1113"/>
                  </a:lnTo>
                  <a:lnTo>
                    <a:pt x="490" y="1269"/>
                  </a:lnTo>
                  <a:lnTo>
                    <a:pt x="601" y="1402"/>
                  </a:lnTo>
                  <a:lnTo>
                    <a:pt x="668" y="1558"/>
                  </a:lnTo>
                  <a:lnTo>
                    <a:pt x="735" y="1714"/>
                  </a:lnTo>
                  <a:lnTo>
                    <a:pt x="801" y="1869"/>
                  </a:lnTo>
                  <a:lnTo>
                    <a:pt x="824" y="2025"/>
                  </a:lnTo>
                  <a:lnTo>
                    <a:pt x="846" y="2203"/>
                  </a:lnTo>
                  <a:lnTo>
                    <a:pt x="846" y="2359"/>
                  </a:lnTo>
                  <a:lnTo>
                    <a:pt x="1713" y="2403"/>
                  </a:lnTo>
                  <a:lnTo>
                    <a:pt x="2625" y="2470"/>
                  </a:lnTo>
                  <a:lnTo>
                    <a:pt x="3560" y="2559"/>
                  </a:lnTo>
                  <a:lnTo>
                    <a:pt x="4494" y="2648"/>
                  </a:lnTo>
                  <a:lnTo>
                    <a:pt x="5695" y="2826"/>
                  </a:lnTo>
                  <a:lnTo>
                    <a:pt x="6451" y="2937"/>
                  </a:lnTo>
                  <a:lnTo>
                    <a:pt x="6451" y="2937"/>
                  </a:lnTo>
                  <a:lnTo>
                    <a:pt x="6429" y="2714"/>
                  </a:lnTo>
                  <a:lnTo>
                    <a:pt x="6384" y="2092"/>
                  </a:lnTo>
                  <a:lnTo>
                    <a:pt x="6429" y="2069"/>
                  </a:lnTo>
                  <a:lnTo>
                    <a:pt x="6807" y="1869"/>
                  </a:lnTo>
                  <a:lnTo>
                    <a:pt x="7074" y="1758"/>
                  </a:lnTo>
                  <a:lnTo>
                    <a:pt x="7185" y="2381"/>
                  </a:lnTo>
                  <a:lnTo>
                    <a:pt x="7185" y="2448"/>
                  </a:lnTo>
                  <a:lnTo>
                    <a:pt x="7296" y="2981"/>
                  </a:lnTo>
                  <a:lnTo>
                    <a:pt x="10699" y="3604"/>
                  </a:lnTo>
                  <a:lnTo>
                    <a:pt x="10722" y="3426"/>
                  </a:lnTo>
                  <a:lnTo>
                    <a:pt x="10744" y="3293"/>
                  </a:lnTo>
                  <a:lnTo>
                    <a:pt x="10788" y="3137"/>
                  </a:lnTo>
                  <a:lnTo>
                    <a:pt x="10855" y="3026"/>
                  </a:lnTo>
                  <a:lnTo>
                    <a:pt x="10944" y="2915"/>
                  </a:lnTo>
                  <a:lnTo>
                    <a:pt x="11033" y="2803"/>
                  </a:lnTo>
                  <a:lnTo>
                    <a:pt x="11122" y="2714"/>
                  </a:lnTo>
                  <a:lnTo>
                    <a:pt x="11256" y="2625"/>
                  </a:lnTo>
                  <a:lnTo>
                    <a:pt x="11389" y="2536"/>
                  </a:lnTo>
                  <a:lnTo>
                    <a:pt x="11567" y="2448"/>
                  </a:lnTo>
                  <a:lnTo>
                    <a:pt x="11434" y="2270"/>
                  </a:lnTo>
                  <a:lnTo>
                    <a:pt x="11278" y="2114"/>
                  </a:lnTo>
                  <a:lnTo>
                    <a:pt x="10989" y="1847"/>
                  </a:lnTo>
                  <a:lnTo>
                    <a:pt x="10677" y="1602"/>
                  </a:lnTo>
                  <a:lnTo>
                    <a:pt x="10344" y="1380"/>
                  </a:lnTo>
                  <a:lnTo>
                    <a:pt x="10010" y="1202"/>
                  </a:lnTo>
                  <a:lnTo>
                    <a:pt x="9654" y="1046"/>
                  </a:lnTo>
                  <a:lnTo>
                    <a:pt x="9276" y="935"/>
                  </a:lnTo>
                  <a:lnTo>
                    <a:pt x="8876" y="846"/>
                  </a:lnTo>
                  <a:lnTo>
                    <a:pt x="8453" y="779"/>
                  </a:lnTo>
                  <a:lnTo>
                    <a:pt x="8053" y="757"/>
                  </a:lnTo>
                  <a:lnTo>
                    <a:pt x="7674" y="779"/>
                  </a:lnTo>
                  <a:lnTo>
                    <a:pt x="7296" y="846"/>
                  </a:lnTo>
                  <a:lnTo>
                    <a:pt x="6940" y="957"/>
                  </a:lnTo>
                  <a:lnTo>
                    <a:pt x="6629" y="1113"/>
                  </a:lnTo>
                  <a:lnTo>
                    <a:pt x="6318" y="1313"/>
                  </a:lnTo>
                  <a:lnTo>
                    <a:pt x="6029" y="1558"/>
                  </a:lnTo>
                  <a:lnTo>
                    <a:pt x="5762" y="1825"/>
                  </a:lnTo>
                  <a:lnTo>
                    <a:pt x="5584" y="1491"/>
                  </a:lnTo>
                  <a:lnTo>
                    <a:pt x="5383" y="1180"/>
                  </a:lnTo>
                  <a:lnTo>
                    <a:pt x="5139" y="891"/>
                  </a:lnTo>
                  <a:lnTo>
                    <a:pt x="4872" y="668"/>
                  </a:lnTo>
                  <a:lnTo>
                    <a:pt x="4560" y="446"/>
                  </a:lnTo>
                  <a:lnTo>
                    <a:pt x="4227" y="290"/>
                  </a:lnTo>
                  <a:lnTo>
                    <a:pt x="3871" y="157"/>
                  </a:lnTo>
                  <a:lnTo>
                    <a:pt x="3471" y="68"/>
                  </a:lnTo>
                  <a:lnTo>
                    <a:pt x="3048" y="23"/>
                  </a:lnTo>
                  <a:lnTo>
                    <a:pt x="2648" y="1"/>
                  </a:lnTo>
                  <a:close/>
                </a:path>
              </a:pathLst>
            </a:custGeom>
            <a:solidFill>
              <a:srgbClr val="F9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22" name="Google Shape;922;p17"/>
            <p:cNvSpPr/>
            <p:nvPr/>
          </p:nvSpPr>
          <p:spPr>
            <a:xfrm>
              <a:off x="3159925" y="2609750"/>
              <a:ext cx="289175" cy="90125"/>
            </a:xfrm>
            <a:custGeom>
              <a:avLst/>
              <a:gdLst/>
              <a:ahLst/>
              <a:cxnLst/>
              <a:rect l="l" t="t" r="r" b="b"/>
              <a:pathLst>
                <a:path w="11567" h="3605" fill="none" extrusionOk="0">
                  <a:moveTo>
                    <a:pt x="11567" y="2448"/>
                  </a:moveTo>
                  <a:lnTo>
                    <a:pt x="11567" y="2448"/>
                  </a:lnTo>
                  <a:lnTo>
                    <a:pt x="11434" y="2270"/>
                  </a:lnTo>
                  <a:lnTo>
                    <a:pt x="11278" y="2114"/>
                  </a:lnTo>
                  <a:lnTo>
                    <a:pt x="11278" y="2114"/>
                  </a:lnTo>
                  <a:lnTo>
                    <a:pt x="10989" y="1847"/>
                  </a:lnTo>
                  <a:lnTo>
                    <a:pt x="10677" y="1602"/>
                  </a:lnTo>
                  <a:lnTo>
                    <a:pt x="10344" y="1380"/>
                  </a:lnTo>
                  <a:lnTo>
                    <a:pt x="10010" y="1202"/>
                  </a:lnTo>
                  <a:lnTo>
                    <a:pt x="9654" y="1046"/>
                  </a:lnTo>
                  <a:lnTo>
                    <a:pt x="9276" y="935"/>
                  </a:lnTo>
                  <a:lnTo>
                    <a:pt x="8876" y="846"/>
                  </a:lnTo>
                  <a:lnTo>
                    <a:pt x="8453" y="779"/>
                  </a:lnTo>
                  <a:lnTo>
                    <a:pt x="8453" y="779"/>
                  </a:lnTo>
                  <a:lnTo>
                    <a:pt x="8053" y="757"/>
                  </a:lnTo>
                  <a:lnTo>
                    <a:pt x="7674" y="779"/>
                  </a:lnTo>
                  <a:lnTo>
                    <a:pt x="7296" y="846"/>
                  </a:lnTo>
                  <a:lnTo>
                    <a:pt x="6940" y="957"/>
                  </a:lnTo>
                  <a:lnTo>
                    <a:pt x="6629" y="1113"/>
                  </a:lnTo>
                  <a:lnTo>
                    <a:pt x="6318" y="1313"/>
                  </a:lnTo>
                  <a:lnTo>
                    <a:pt x="6029" y="1558"/>
                  </a:lnTo>
                  <a:lnTo>
                    <a:pt x="5762" y="1825"/>
                  </a:lnTo>
                  <a:lnTo>
                    <a:pt x="5762" y="1825"/>
                  </a:lnTo>
                  <a:lnTo>
                    <a:pt x="5584" y="1491"/>
                  </a:lnTo>
                  <a:lnTo>
                    <a:pt x="5383" y="1180"/>
                  </a:lnTo>
                  <a:lnTo>
                    <a:pt x="5139" y="891"/>
                  </a:lnTo>
                  <a:lnTo>
                    <a:pt x="4872" y="668"/>
                  </a:lnTo>
                  <a:lnTo>
                    <a:pt x="4560" y="446"/>
                  </a:lnTo>
                  <a:lnTo>
                    <a:pt x="4227" y="290"/>
                  </a:lnTo>
                  <a:lnTo>
                    <a:pt x="3871" y="157"/>
                  </a:lnTo>
                  <a:lnTo>
                    <a:pt x="3471" y="68"/>
                  </a:lnTo>
                  <a:lnTo>
                    <a:pt x="3471" y="68"/>
                  </a:lnTo>
                  <a:lnTo>
                    <a:pt x="3048" y="23"/>
                  </a:lnTo>
                  <a:lnTo>
                    <a:pt x="2648" y="1"/>
                  </a:lnTo>
                  <a:lnTo>
                    <a:pt x="2247" y="1"/>
                  </a:lnTo>
                  <a:lnTo>
                    <a:pt x="1869" y="45"/>
                  </a:lnTo>
                  <a:lnTo>
                    <a:pt x="1491" y="134"/>
                  </a:lnTo>
                  <a:lnTo>
                    <a:pt x="1113" y="245"/>
                  </a:lnTo>
                  <a:lnTo>
                    <a:pt x="735" y="401"/>
                  </a:lnTo>
                  <a:lnTo>
                    <a:pt x="379" y="579"/>
                  </a:lnTo>
                  <a:lnTo>
                    <a:pt x="379" y="579"/>
                  </a:lnTo>
                  <a:lnTo>
                    <a:pt x="201" y="690"/>
                  </a:lnTo>
                  <a:lnTo>
                    <a:pt x="1" y="824"/>
                  </a:lnTo>
                  <a:lnTo>
                    <a:pt x="1" y="824"/>
                  </a:lnTo>
                  <a:lnTo>
                    <a:pt x="223" y="979"/>
                  </a:lnTo>
                  <a:lnTo>
                    <a:pt x="379" y="1113"/>
                  </a:lnTo>
                  <a:lnTo>
                    <a:pt x="379" y="1113"/>
                  </a:lnTo>
                  <a:lnTo>
                    <a:pt x="490" y="1269"/>
                  </a:lnTo>
                  <a:lnTo>
                    <a:pt x="601" y="1402"/>
                  </a:lnTo>
                  <a:lnTo>
                    <a:pt x="668" y="1558"/>
                  </a:lnTo>
                  <a:lnTo>
                    <a:pt x="735" y="1714"/>
                  </a:lnTo>
                  <a:lnTo>
                    <a:pt x="801" y="1869"/>
                  </a:lnTo>
                  <a:lnTo>
                    <a:pt x="824" y="2025"/>
                  </a:lnTo>
                  <a:lnTo>
                    <a:pt x="846" y="2203"/>
                  </a:lnTo>
                  <a:lnTo>
                    <a:pt x="846" y="2359"/>
                  </a:lnTo>
                  <a:lnTo>
                    <a:pt x="846" y="2359"/>
                  </a:lnTo>
                  <a:lnTo>
                    <a:pt x="1713" y="2403"/>
                  </a:lnTo>
                  <a:lnTo>
                    <a:pt x="2625" y="2470"/>
                  </a:lnTo>
                  <a:lnTo>
                    <a:pt x="3560" y="2559"/>
                  </a:lnTo>
                  <a:lnTo>
                    <a:pt x="4494" y="2648"/>
                  </a:lnTo>
                  <a:lnTo>
                    <a:pt x="5695" y="2826"/>
                  </a:lnTo>
                  <a:lnTo>
                    <a:pt x="6451" y="2937"/>
                  </a:lnTo>
                  <a:lnTo>
                    <a:pt x="6451" y="2937"/>
                  </a:lnTo>
                  <a:lnTo>
                    <a:pt x="6429" y="2714"/>
                  </a:lnTo>
                  <a:lnTo>
                    <a:pt x="6429" y="2714"/>
                  </a:lnTo>
                  <a:lnTo>
                    <a:pt x="6384" y="2092"/>
                  </a:lnTo>
                  <a:lnTo>
                    <a:pt x="6384" y="2092"/>
                  </a:lnTo>
                  <a:lnTo>
                    <a:pt x="6206" y="2158"/>
                  </a:lnTo>
                  <a:lnTo>
                    <a:pt x="6206" y="2158"/>
                  </a:lnTo>
                  <a:lnTo>
                    <a:pt x="6384" y="2092"/>
                  </a:lnTo>
                  <a:lnTo>
                    <a:pt x="6384" y="2092"/>
                  </a:lnTo>
                  <a:lnTo>
                    <a:pt x="6429" y="2069"/>
                  </a:lnTo>
                  <a:lnTo>
                    <a:pt x="6429" y="2069"/>
                  </a:lnTo>
                  <a:lnTo>
                    <a:pt x="6807" y="1869"/>
                  </a:lnTo>
                  <a:lnTo>
                    <a:pt x="6807" y="1869"/>
                  </a:lnTo>
                  <a:lnTo>
                    <a:pt x="7074" y="1758"/>
                  </a:lnTo>
                  <a:lnTo>
                    <a:pt x="7074" y="1758"/>
                  </a:lnTo>
                  <a:lnTo>
                    <a:pt x="7385" y="1625"/>
                  </a:lnTo>
                  <a:lnTo>
                    <a:pt x="7385" y="1625"/>
                  </a:lnTo>
                  <a:lnTo>
                    <a:pt x="7074" y="1758"/>
                  </a:lnTo>
                  <a:lnTo>
                    <a:pt x="7074" y="1758"/>
                  </a:lnTo>
                  <a:lnTo>
                    <a:pt x="7185" y="2381"/>
                  </a:lnTo>
                  <a:lnTo>
                    <a:pt x="7185" y="2381"/>
                  </a:lnTo>
                  <a:lnTo>
                    <a:pt x="7452" y="2336"/>
                  </a:lnTo>
                  <a:lnTo>
                    <a:pt x="7741" y="2314"/>
                  </a:lnTo>
                  <a:lnTo>
                    <a:pt x="8053" y="2292"/>
                  </a:lnTo>
                  <a:lnTo>
                    <a:pt x="8364" y="2314"/>
                  </a:lnTo>
                  <a:lnTo>
                    <a:pt x="8364" y="2314"/>
                  </a:lnTo>
                  <a:lnTo>
                    <a:pt x="8053" y="2292"/>
                  </a:lnTo>
                  <a:lnTo>
                    <a:pt x="7741" y="2314"/>
                  </a:lnTo>
                  <a:lnTo>
                    <a:pt x="7452" y="2336"/>
                  </a:lnTo>
                  <a:lnTo>
                    <a:pt x="7185" y="2381"/>
                  </a:lnTo>
                  <a:lnTo>
                    <a:pt x="7185" y="2381"/>
                  </a:lnTo>
                  <a:lnTo>
                    <a:pt x="7185" y="2448"/>
                  </a:lnTo>
                  <a:lnTo>
                    <a:pt x="7185" y="2448"/>
                  </a:lnTo>
                  <a:lnTo>
                    <a:pt x="7296" y="2981"/>
                  </a:lnTo>
                  <a:lnTo>
                    <a:pt x="10699" y="3604"/>
                  </a:lnTo>
                  <a:lnTo>
                    <a:pt x="10699" y="3604"/>
                  </a:lnTo>
                  <a:lnTo>
                    <a:pt x="10722" y="3426"/>
                  </a:lnTo>
                  <a:lnTo>
                    <a:pt x="10744" y="3293"/>
                  </a:lnTo>
                  <a:lnTo>
                    <a:pt x="10788" y="3137"/>
                  </a:lnTo>
                  <a:lnTo>
                    <a:pt x="10855" y="3026"/>
                  </a:lnTo>
                  <a:lnTo>
                    <a:pt x="10944" y="2915"/>
                  </a:lnTo>
                  <a:lnTo>
                    <a:pt x="11033" y="2803"/>
                  </a:lnTo>
                  <a:lnTo>
                    <a:pt x="11122" y="2714"/>
                  </a:lnTo>
                  <a:lnTo>
                    <a:pt x="11256" y="2625"/>
                  </a:lnTo>
                  <a:lnTo>
                    <a:pt x="11256" y="2625"/>
                  </a:lnTo>
                  <a:lnTo>
                    <a:pt x="11389" y="2536"/>
                  </a:lnTo>
                  <a:lnTo>
                    <a:pt x="11567" y="244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23" name="Google Shape;923;p17"/>
            <p:cNvSpPr/>
            <p:nvPr/>
          </p:nvSpPr>
          <p:spPr>
            <a:xfrm>
              <a:off x="3240000" y="2638675"/>
              <a:ext cx="37850" cy="13925"/>
            </a:xfrm>
            <a:custGeom>
              <a:avLst/>
              <a:gdLst/>
              <a:ahLst/>
              <a:cxnLst/>
              <a:rect l="l" t="t" r="r" b="b"/>
              <a:pathLst>
                <a:path w="1514" h="557" fill="none" extrusionOk="0">
                  <a:moveTo>
                    <a:pt x="1" y="0"/>
                  </a:moveTo>
                  <a:lnTo>
                    <a:pt x="1" y="0"/>
                  </a:lnTo>
                  <a:lnTo>
                    <a:pt x="245" y="0"/>
                  </a:lnTo>
                  <a:lnTo>
                    <a:pt x="490" y="67"/>
                  </a:lnTo>
                  <a:lnTo>
                    <a:pt x="757" y="156"/>
                  </a:lnTo>
                  <a:lnTo>
                    <a:pt x="1046" y="290"/>
                  </a:lnTo>
                  <a:lnTo>
                    <a:pt x="1046" y="290"/>
                  </a:lnTo>
                  <a:lnTo>
                    <a:pt x="1291" y="423"/>
                  </a:lnTo>
                  <a:lnTo>
                    <a:pt x="1513" y="557"/>
                  </a:lnTo>
                  <a:lnTo>
                    <a:pt x="1513" y="557"/>
                  </a:lnTo>
                  <a:lnTo>
                    <a:pt x="1291" y="423"/>
                  </a:lnTo>
                  <a:lnTo>
                    <a:pt x="1046" y="290"/>
                  </a:lnTo>
                  <a:lnTo>
                    <a:pt x="1046" y="290"/>
                  </a:lnTo>
                  <a:lnTo>
                    <a:pt x="757" y="156"/>
                  </a:lnTo>
                  <a:lnTo>
                    <a:pt x="490" y="67"/>
                  </a:lnTo>
                  <a:lnTo>
                    <a:pt x="245" y="0"/>
                  </a:lnTo>
                  <a:lnTo>
                    <a:pt x="1"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24" name="Google Shape;924;p17"/>
            <p:cNvSpPr/>
            <p:nvPr/>
          </p:nvSpPr>
          <p:spPr>
            <a:xfrm>
              <a:off x="3286150" y="2658700"/>
              <a:ext cx="3925" cy="3900"/>
            </a:xfrm>
            <a:custGeom>
              <a:avLst/>
              <a:gdLst/>
              <a:ahLst/>
              <a:cxnLst/>
              <a:rect l="l" t="t" r="r" b="b"/>
              <a:pathLst>
                <a:path w="157" h="156" fill="none" extrusionOk="0">
                  <a:moveTo>
                    <a:pt x="1" y="0"/>
                  </a:moveTo>
                  <a:lnTo>
                    <a:pt x="1" y="0"/>
                  </a:lnTo>
                  <a:lnTo>
                    <a:pt x="157" y="156"/>
                  </a:lnTo>
                  <a:lnTo>
                    <a:pt x="157" y="156"/>
                  </a:lnTo>
                  <a:lnTo>
                    <a:pt x="1"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25" name="Google Shape;925;p17"/>
            <p:cNvSpPr/>
            <p:nvPr/>
          </p:nvSpPr>
          <p:spPr>
            <a:xfrm>
              <a:off x="3233900" y="2654250"/>
              <a:ext cx="47825" cy="11150"/>
            </a:xfrm>
            <a:custGeom>
              <a:avLst/>
              <a:gdLst/>
              <a:ahLst/>
              <a:cxnLst/>
              <a:rect l="l" t="t" r="r" b="b"/>
              <a:pathLst>
                <a:path w="1913" h="446" fill="none" extrusionOk="0">
                  <a:moveTo>
                    <a:pt x="1601" y="312"/>
                  </a:moveTo>
                  <a:lnTo>
                    <a:pt x="1601" y="312"/>
                  </a:lnTo>
                  <a:lnTo>
                    <a:pt x="1913" y="445"/>
                  </a:lnTo>
                  <a:lnTo>
                    <a:pt x="1913" y="445"/>
                  </a:lnTo>
                  <a:lnTo>
                    <a:pt x="1601" y="312"/>
                  </a:lnTo>
                  <a:lnTo>
                    <a:pt x="1601" y="312"/>
                  </a:lnTo>
                  <a:lnTo>
                    <a:pt x="1268" y="223"/>
                  </a:lnTo>
                  <a:lnTo>
                    <a:pt x="890" y="134"/>
                  </a:lnTo>
                  <a:lnTo>
                    <a:pt x="467" y="67"/>
                  </a:lnTo>
                  <a:lnTo>
                    <a:pt x="0" y="0"/>
                  </a:lnTo>
                  <a:lnTo>
                    <a:pt x="0" y="0"/>
                  </a:lnTo>
                  <a:lnTo>
                    <a:pt x="467" y="67"/>
                  </a:lnTo>
                  <a:lnTo>
                    <a:pt x="890" y="134"/>
                  </a:lnTo>
                  <a:lnTo>
                    <a:pt x="1268" y="223"/>
                  </a:lnTo>
                  <a:lnTo>
                    <a:pt x="1601" y="31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26" name="Google Shape;926;p17"/>
            <p:cNvSpPr/>
            <p:nvPr/>
          </p:nvSpPr>
          <p:spPr>
            <a:xfrm>
              <a:off x="3378475" y="2668150"/>
              <a:ext cx="7800" cy="1125"/>
            </a:xfrm>
            <a:custGeom>
              <a:avLst/>
              <a:gdLst/>
              <a:ahLst/>
              <a:cxnLst/>
              <a:rect l="l" t="t" r="r" b="b"/>
              <a:pathLst>
                <a:path w="312" h="45" fill="none" extrusionOk="0">
                  <a:moveTo>
                    <a:pt x="0" y="0"/>
                  </a:moveTo>
                  <a:lnTo>
                    <a:pt x="0" y="0"/>
                  </a:lnTo>
                  <a:lnTo>
                    <a:pt x="312" y="45"/>
                  </a:lnTo>
                  <a:lnTo>
                    <a:pt x="312" y="45"/>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27" name="Google Shape;927;p17"/>
            <p:cNvSpPr/>
            <p:nvPr/>
          </p:nvSpPr>
          <p:spPr>
            <a:xfrm>
              <a:off x="3430175" y="2600850"/>
              <a:ext cx="3925" cy="5050"/>
            </a:xfrm>
            <a:custGeom>
              <a:avLst/>
              <a:gdLst/>
              <a:ahLst/>
              <a:cxnLst/>
              <a:rect l="l" t="t" r="r" b="b"/>
              <a:pathLst>
                <a:path w="157" h="202" extrusionOk="0">
                  <a:moveTo>
                    <a:pt x="45" y="1"/>
                  </a:moveTo>
                  <a:lnTo>
                    <a:pt x="1" y="45"/>
                  </a:lnTo>
                  <a:lnTo>
                    <a:pt x="1" y="68"/>
                  </a:lnTo>
                  <a:lnTo>
                    <a:pt x="1" y="90"/>
                  </a:lnTo>
                  <a:lnTo>
                    <a:pt x="45" y="157"/>
                  </a:lnTo>
                  <a:lnTo>
                    <a:pt x="90" y="201"/>
                  </a:lnTo>
                  <a:lnTo>
                    <a:pt x="134" y="179"/>
                  </a:lnTo>
                  <a:lnTo>
                    <a:pt x="156" y="157"/>
                  </a:lnTo>
                  <a:lnTo>
                    <a:pt x="156" y="90"/>
                  </a:lnTo>
                  <a:lnTo>
                    <a:pt x="134" y="45"/>
                  </a:lnTo>
                  <a:lnTo>
                    <a:pt x="90"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28" name="Google Shape;928;p17"/>
            <p:cNvSpPr/>
            <p:nvPr/>
          </p:nvSpPr>
          <p:spPr>
            <a:xfrm>
              <a:off x="3380700" y="2579725"/>
              <a:ext cx="43950" cy="16700"/>
            </a:xfrm>
            <a:custGeom>
              <a:avLst/>
              <a:gdLst/>
              <a:ahLst/>
              <a:cxnLst/>
              <a:rect l="l" t="t" r="r" b="b"/>
              <a:pathLst>
                <a:path w="1758" h="668" extrusionOk="0">
                  <a:moveTo>
                    <a:pt x="22" y="1"/>
                  </a:moveTo>
                  <a:lnTo>
                    <a:pt x="0" y="45"/>
                  </a:lnTo>
                  <a:lnTo>
                    <a:pt x="45" y="90"/>
                  </a:lnTo>
                  <a:lnTo>
                    <a:pt x="89" y="134"/>
                  </a:lnTo>
                  <a:lnTo>
                    <a:pt x="489" y="201"/>
                  </a:lnTo>
                  <a:lnTo>
                    <a:pt x="890" y="290"/>
                  </a:lnTo>
                  <a:lnTo>
                    <a:pt x="1090" y="357"/>
                  </a:lnTo>
                  <a:lnTo>
                    <a:pt x="1268" y="446"/>
                  </a:lnTo>
                  <a:lnTo>
                    <a:pt x="1468" y="535"/>
                  </a:lnTo>
                  <a:lnTo>
                    <a:pt x="1646" y="646"/>
                  </a:lnTo>
                  <a:lnTo>
                    <a:pt x="1691" y="668"/>
                  </a:lnTo>
                  <a:lnTo>
                    <a:pt x="1735" y="646"/>
                  </a:lnTo>
                  <a:lnTo>
                    <a:pt x="1757" y="601"/>
                  </a:lnTo>
                  <a:lnTo>
                    <a:pt x="1713" y="557"/>
                  </a:lnTo>
                  <a:lnTo>
                    <a:pt x="1513" y="446"/>
                  </a:lnTo>
                  <a:lnTo>
                    <a:pt x="1335" y="334"/>
                  </a:lnTo>
                  <a:lnTo>
                    <a:pt x="1134" y="245"/>
                  </a:lnTo>
                  <a:lnTo>
                    <a:pt x="912" y="179"/>
                  </a:lnTo>
                  <a:lnTo>
                    <a:pt x="512" y="67"/>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29" name="Google Shape;929;p17"/>
            <p:cNvSpPr/>
            <p:nvPr/>
          </p:nvSpPr>
          <p:spPr>
            <a:xfrm>
              <a:off x="3302275" y="2471300"/>
              <a:ext cx="179650" cy="201325"/>
            </a:xfrm>
            <a:custGeom>
              <a:avLst/>
              <a:gdLst/>
              <a:ahLst/>
              <a:cxnLst/>
              <a:rect l="l" t="t" r="r" b="b"/>
              <a:pathLst>
                <a:path w="7186" h="8053" extrusionOk="0">
                  <a:moveTo>
                    <a:pt x="3449" y="134"/>
                  </a:moveTo>
                  <a:lnTo>
                    <a:pt x="3893" y="178"/>
                  </a:lnTo>
                  <a:lnTo>
                    <a:pt x="4338" y="267"/>
                  </a:lnTo>
                  <a:lnTo>
                    <a:pt x="4761" y="401"/>
                  </a:lnTo>
                  <a:lnTo>
                    <a:pt x="5183" y="579"/>
                  </a:lnTo>
                  <a:lnTo>
                    <a:pt x="5584" y="801"/>
                  </a:lnTo>
                  <a:lnTo>
                    <a:pt x="5962" y="1068"/>
                  </a:lnTo>
                  <a:lnTo>
                    <a:pt x="6296" y="1357"/>
                  </a:lnTo>
                  <a:lnTo>
                    <a:pt x="6474" y="1557"/>
                  </a:lnTo>
                  <a:lnTo>
                    <a:pt x="6651" y="1758"/>
                  </a:lnTo>
                  <a:lnTo>
                    <a:pt x="6807" y="1980"/>
                  </a:lnTo>
                  <a:lnTo>
                    <a:pt x="6941" y="2202"/>
                  </a:lnTo>
                  <a:lnTo>
                    <a:pt x="7030" y="2336"/>
                  </a:lnTo>
                  <a:lnTo>
                    <a:pt x="7052" y="2380"/>
                  </a:lnTo>
                  <a:lnTo>
                    <a:pt x="7052" y="2447"/>
                  </a:lnTo>
                  <a:lnTo>
                    <a:pt x="7052" y="2558"/>
                  </a:lnTo>
                  <a:lnTo>
                    <a:pt x="7030" y="2647"/>
                  </a:lnTo>
                  <a:lnTo>
                    <a:pt x="6963" y="2870"/>
                  </a:lnTo>
                  <a:lnTo>
                    <a:pt x="6562" y="4605"/>
                  </a:lnTo>
                  <a:lnTo>
                    <a:pt x="5829" y="7861"/>
                  </a:lnTo>
                  <a:lnTo>
                    <a:pt x="5829" y="7861"/>
                  </a:lnTo>
                  <a:lnTo>
                    <a:pt x="5651" y="7652"/>
                  </a:lnTo>
                  <a:lnTo>
                    <a:pt x="5339" y="7363"/>
                  </a:lnTo>
                  <a:lnTo>
                    <a:pt x="5005" y="7096"/>
                  </a:lnTo>
                  <a:lnTo>
                    <a:pt x="4627" y="6851"/>
                  </a:lnTo>
                  <a:lnTo>
                    <a:pt x="4249" y="6651"/>
                  </a:lnTo>
                  <a:lnTo>
                    <a:pt x="3871" y="6495"/>
                  </a:lnTo>
                  <a:lnTo>
                    <a:pt x="3449" y="6362"/>
                  </a:lnTo>
                  <a:lnTo>
                    <a:pt x="3048" y="6295"/>
                  </a:lnTo>
                  <a:lnTo>
                    <a:pt x="2626" y="6251"/>
                  </a:lnTo>
                  <a:lnTo>
                    <a:pt x="2225" y="6251"/>
                  </a:lnTo>
                  <a:lnTo>
                    <a:pt x="1803" y="6295"/>
                  </a:lnTo>
                  <a:lnTo>
                    <a:pt x="1402" y="6384"/>
                  </a:lnTo>
                  <a:lnTo>
                    <a:pt x="1224" y="6451"/>
                  </a:lnTo>
                  <a:lnTo>
                    <a:pt x="1024" y="6540"/>
                  </a:lnTo>
                  <a:lnTo>
                    <a:pt x="846" y="6629"/>
                  </a:lnTo>
                  <a:lnTo>
                    <a:pt x="668" y="6740"/>
                  </a:lnTo>
                  <a:lnTo>
                    <a:pt x="490" y="6873"/>
                  </a:lnTo>
                  <a:lnTo>
                    <a:pt x="312" y="7007"/>
                  </a:lnTo>
                  <a:lnTo>
                    <a:pt x="166" y="7153"/>
                  </a:lnTo>
                  <a:lnTo>
                    <a:pt x="512" y="4649"/>
                  </a:lnTo>
                  <a:lnTo>
                    <a:pt x="802" y="2581"/>
                  </a:lnTo>
                  <a:lnTo>
                    <a:pt x="891" y="1935"/>
                  </a:lnTo>
                  <a:lnTo>
                    <a:pt x="935" y="1602"/>
                  </a:lnTo>
                  <a:lnTo>
                    <a:pt x="1002" y="1290"/>
                  </a:lnTo>
                  <a:lnTo>
                    <a:pt x="1024" y="1201"/>
                  </a:lnTo>
                  <a:lnTo>
                    <a:pt x="1069" y="1112"/>
                  </a:lnTo>
                  <a:lnTo>
                    <a:pt x="1180" y="979"/>
                  </a:lnTo>
                  <a:lnTo>
                    <a:pt x="1335" y="846"/>
                  </a:lnTo>
                  <a:lnTo>
                    <a:pt x="1469" y="734"/>
                  </a:lnTo>
                  <a:lnTo>
                    <a:pt x="1647" y="623"/>
                  </a:lnTo>
                  <a:lnTo>
                    <a:pt x="1825" y="512"/>
                  </a:lnTo>
                  <a:lnTo>
                    <a:pt x="2003" y="401"/>
                  </a:lnTo>
                  <a:lnTo>
                    <a:pt x="2181" y="334"/>
                  </a:lnTo>
                  <a:lnTo>
                    <a:pt x="2381" y="267"/>
                  </a:lnTo>
                  <a:lnTo>
                    <a:pt x="2581" y="223"/>
                  </a:lnTo>
                  <a:lnTo>
                    <a:pt x="2781" y="178"/>
                  </a:lnTo>
                  <a:lnTo>
                    <a:pt x="2981" y="156"/>
                  </a:lnTo>
                  <a:lnTo>
                    <a:pt x="3449" y="134"/>
                  </a:lnTo>
                  <a:close/>
                  <a:moveTo>
                    <a:pt x="3404" y="0"/>
                  </a:moveTo>
                  <a:lnTo>
                    <a:pt x="3026" y="23"/>
                  </a:lnTo>
                  <a:lnTo>
                    <a:pt x="2648" y="67"/>
                  </a:lnTo>
                  <a:lnTo>
                    <a:pt x="2270" y="156"/>
                  </a:lnTo>
                  <a:lnTo>
                    <a:pt x="1914" y="289"/>
                  </a:lnTo>
                  <a:lnTo>
                    <a:pt x="1736" y="378"/>
                  </a:lnTo>
                  <a:lnTo>
                    <a:pt x="1580" y="490"/>
                  </a:lnTo>
                  <a:lnTo>
                    <a:pt x="1402" y="601"/>
                  </a:lnTo>
                  <a:lnTo>
                    <a:pt x="1246" y="734"/>
                  </a:lnTo>
                  <a:lnTo>
                    <a:pt x="1135" y="846"/>
                  </a:lnTo>
                  <a:lnTo>
                    <a:pt x="1024" y="957"/>
                  </a:lnTo>
                  <a:lnTo>
                    <a:pt x="913" y="1090"/>
                  </a:lnTo>
                  <a:lnTo>
                    <a:pt x="868" y="1224"/>
                  </a:lnTo>
                  <a:lnTo>
                    <a:pt x="824" y="1491"/>
                  </a:lnTo>
                  <a:lnTo>
                    <a:pt x="779" y="1758"/>
                  </a:lnTo>
                  <a:lnTo>
                    <a:pt x="512" y="3693"/>
                  </a:lnTo>
                  <a:lnTo>
                    <a:pt x="8" y="7311"/>
                  </a:lnTo>
                  <a:lnTo>
                    <a:pt x="1" y="7318"/>
                  </a:lnTo>
                  <a:lnTo>
                    <a:pt x="7" y="7321"/>
                  </a:lnTo>
                  <a:lnTo>
                    <a:pt x="1" y="7363"/>
                  </a:lnTo>
                  <a:lnTo>
                    <a:pt x="1" y="7385"/>
                  </a:lnTo>
                  <a:lnTo>
                    <a:pt x="45" y="7429"/>
                  </a:lnTo>
                  <a:lnTo>
                    <a:pt x="90" y="7429"/>
                  </a:lnTo>
                  <a:lnTo>
                    <a:pt x="112" y="7407"/>
                  </a:lnTo>
                  <a:lnTo>
                    <a:pt x="268" y="7252"/>
                  </a:lnTo>
                  <a:lnTo>
                    <a:pt x="423" y="7118"/>
                  </a:lnTo>
                  <a:lnTo>
                    <a:pt x="579" y="6985"/>
                  </a:lnTo>
                  <a:lnTo>
                    <a:pt x="757" y="6851"/>
                  </a:lnTo>
                  <a:lnTo>
                    <a:pt x="935" y="6762"/>
                  </a:lnTo>
                  <a:lnTo>
                    <a:pt x="1113" y="6651"/>
                  </a:lnTo>
                  <a:lnTo>
                    <a:pt x="1291" y="6584"/>
                  </a:lnTo>
                  <a:lnTo>
                    <a:pt x="1469" y="6517"/>
                  </a:lnTo>
                  <a:lnTo>
                    <a:pt x="1847" y="6429"/>
                  </a:lnTo>
                  <a:lnTo>
                    <a:pt x="2247" y="6384"/>
                  </a:lnTo>
                  <a:lnTo>
                    <a:pt x="2648" y="6362"/>
                  </a:lnTo>
                  <a:lnTo>
                    <a:pt x="3048" y="6406"/>
                  </a:lnTo>
                  <a:lnTo>
                    <a:pt x="3449" y="6495"/>
                  </a:lnTo>
                  <a:lnTo>
                    <a:pt x="3827" y="6606"/>
                  </a:lnTo>
                  <a:lnTo>
                    <a:pt x="4227" y="6784"/>
                  </a:lnTo>
                  <a:lnTo>
                    <a:pt x="4583" y="6962"/>
                  </a:lnTo>
                  <a:lnTo>
                    <a:pt x="4939" y="7185"/>
                  </a:lnTo>
                  <a:lnTo>
                    <a:pt x="5250" y="7452"/>
                  </a:lnTo>
                  <a:lnTo>
                    <a:pt x="5562" y="7719"/>
                  </a:lnTo>
                  <a:lnTo>
                    <a:pt x="5806" y="8004"/>
                  </a:lnTo>
                  <a:lnTo>
                    <a:pt x="5806" y="8004"/>
                  </a:lnTo>
                  <a:lnTo>
                    <a:pt x="5806" y="8008"/>
                  </a:lnTo>
                  <a:lnTo>
                    <a:pt x="5851" y="8052"/>
                  </a:lnTo>
                  <a:lnTo>
                    <a:pt x="5917" y="8052"/>
                  </a:lnTo>
                  <a:lnTo>
                    <a:pt x="5940" y="8030"/>
                  </a:lnTo>
                  <a:lnTo>
                    <a:pt x="6651" y="4894"/>
                  </a:lnTo>
                  <a:lnTo>
                    <a:pt x="7074" y="2981"/>
                  </a:lnTo>
                  <a:lnTo>
                    <a:pt x="7141" y="2736"/>
                  </a:lnTo>
                  <a:lnTo>
                    <a:pt x="7163" y="2625"/>
                  </a:lnTo>
                  <a:lnTo>
                    <a:pt x="7185" y="2492"/>
                  </a:lnTo>
                  <a:lnTo>
                    <a:pt x="7185" y="2403"/>
                  </a:lnTo>
                  <a:lnTo>
                    <a:pt x="7163" y="2314"/>
                  </a:lnTo>
                  <a:lnTo>
                    <a:pt x="7052" y="2113"/>
                  </a:lnTo>
                  <a:lnTo>
                    <a:pt x="6918" y="1913"/>
                  </a:lnTo>
                  <a:lnTo>
                    <a:pt x="6807" y="1758"/>
                  </a:lnTo>
                  <a:lnTo>
                    <a:pt x="6562" y="1446"/>
                  </a:lnTo>
                  <a:lnTo>
                    <a:pt x="6296" y="1179"/>
                  </a:lnTo>
                  <a:lnTo>
                    <a:pt x="5984" y="935"/>
                  </a:lnTo>
                  <a:lnTo>
                    <a:pt x="5673" y="712"/>
                  </a:lnTo>
                  <a:lnTo>
                    <a:pt x="5317" y="512"/>
                  </a:lnTo>
                  <a:lnTo>
                    <a:pt x="4961" y="334"/>
                  </a:lnTo>
                  <a:lnTo>
                    <a:pt x="4583" y="201"/>
                  </a:lnTo>
                  <a:lnTo>
                    <a:pt x="4183" y="112"/>
                  </a:lnTo>
                  <a:lnTo>
                    <a:pt x="3804" y="45"/>
                  </a:lnTo>
                  <a:lnTo>
                    <a:pt x="340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30" name="Google Shape;930;p17"/>
            <p:cNvSpPr/>
            <p:nvPr/>
          </p:nvSpPr>
          <p:spPr>
            <a:xfrm>
              <a:off x="3158275" y="2452400"/>
              <a:ext cx="292500" cy="275275"/>
            </a:xfrm>
            <a:custGeom>
              <a:avLst/>
              <a:gdLst/>
              <a:ahLst/>
              <a:cxnLst/>
              <a:rect l="l" t="t" r="r" b="b"/>
              <a:pathLst>
                <a:path w="11700" h="11011" extrusionOk="0">
                  <a:moveTo>
                    <a:pt x="3314" y="0"/>
                  </a:moveTo>
                  <a:lnTo>
                    <a:pt x="3025" y="22"/>
                  </a:lnTo>
                  <a:lnTo>
                    <a:pt x="2758" y="67"/>
                  </a:lnTo>
                  <a:lnTo>
                    <a:pt x="2491" y="111"/>
                  </a:lnTo>
                  <a:lnTo>
                    <a:pt x="2224" y="200"/>
                  </a:lnTo>
                  <a:lnTo>
                    <a:pt x="1957" y="289"/>
                  </a:lnTo>
                  <a:lnTo>
                    <a:pt x="1513" y="467"/>
                  </a:lnTo>
                  <a:lnTo>
                    <a:pt x="1290" y="578"/>
                  </a:lnTo>
                  <a:lnTo>
                    <a:pt x="1090" y="712"/>
                  </a:lnTo>
                  <a:lnTo>
                    <a:pt x="890" y="845"/>
                  </a:lnTo>
                  <a:lnTo>
                    <a:pt x="667" y="1001"/>
                  </a:lnTo>
                  <a:lnTo>
                    <a:pt x="467" y="1201"/>
                  </a:lnTo>
                  <a:lnTo>
                    <a:pt x="378" y="1290"/>
                  </a:lnTo>
                  <a:lnTo>
                    <a:pt x="334" y="1379"/>
                  </a:lnTo>
                  <a:lnTo>
                    <a:pt x="311" y="1468"/>
                  </a:lnTo>
                  <a:lnTo>
                    <a:pt x="311" y="1557"/>
                  </a:lnTo>
                  <a:lnTo>
                    <a:pt x="311" y="1735"/>
                  </a:lnTo>
                  <a:lnTo>
                    <a:pt x="245" y="2714"/>
                  </a:lnTo>
                  <a:lnTo>
                    <a:pt x="89" y="5361"/>
                  </a:lnTo>
                  <a:lnTo>
                    <a:pt x="0" y="7118"/>
                  </a:lnTo>
                  <a:lnTo>
                    <a:pt x="22" y="7162"/>
                  </a:lnTo>
                  <a:lnTo>
                    <a:pt x="44" y="7185"/>
                  </a:lnTo>
                  <a:lnTo>
                    <a:pt x="178" y="7273"/>
                  </a:lnTo>
                  <a:lnTo>
                    <a:pt x="289" y="7340"/>
                  </a:lnTo>
                  <a:lnTo>
                    <a:pt x="334" y="7385"/>
                  </a:lnTo>
                  <a:lnTo>
                    <a:pt x="356" y="7429"/>
                  </a:lnTo>
                  <a:lnTo>
                    <a:pt x="356" y="7496"/>
                  </a:lnTo>
                  <a:lnTo>
                    <a:pt x="378" y="7563"/>
                  </a:lnTo>
                  <a:lnTo>
                    <a:pt x="356" y="8208"/>
                  </a:lnTo>
                  <a:lnTo>
                    <a:pt x="334" y="8830"/>
                  </a:lnTo>
                  <a:lnTo>
                    <a:pt x="334" y="9453"/>
                  </a:lnTo>
                  <a:lnTo>
                    <a:pt x="356" y="9520"/>
                  </a:lnTo>
                  <a:lnTo>
                    <a:pt x="423" y="9542"/>
                  </a:lnTo>
                  <a:lnTo>
                    <a:pt x="1223" y="9631"/>
                  </a:lnTo>
                  <a:lnTo>
                    <a:pt x="2024" y="9698"/>
                  </a:lnTo>
                  <a:lnTo>
                    <a:pt x="2825" y="9765"/>
                  </a:lnTo>
                  <a:lnTo>
                    <a:pt x="3626" y="9854"/>
                  </a:lnTo>
                  <a:lnTo>
                    <a:pt x="4538" y="9965"/>
                  </a:lnTo>
                  <a:lnTo>
                    <a:pt x="5427" y="10076"/>
                  </a:lnTo>
                  <a:lnTo>
                    <a:pt x="6206" y="10187"/>
                  </a:lnTo>
                  <a:lnTo>
                    <a:pt x="6361" y="10210"/>
                  </a:lnTo>
                  <a:lnTo>
                    <a:pt x="6450" y="10232"/>
                  </a:lnTo>
                  <a:lnTo>
                    <a:pt x="6517" y="10276"/>
                  </a:lnTo>
                  <a:lnTo>
                    <a:pt x="6539" y="10365"/>
                  </a:lnTo>
                  <a:lnTo>
                    <a:pt x="6539" y="10476"/>
                  </a:lnTo>
                  <a:lnTo>
                    <a:pt x="6517" y="10677"/>
                  </a:lnTo>
                  <a:lnTo>
                    <a:pt x="6539" y="10721"/>
                  </a:lnTo>
                  <a:lnTo>
                    <a:pt x="6562" y="10766"/>
                  </a:lnTo>
                  <a:lnTo>
                    <a:pt x="6628" y="10766"/>
                  </a:lnTo>
                  <a:lnTo>
                    <a:pt x="6806" y="10610"/>
                  </a:lnTo>
                  <a:lnTo>
                    <a:pt x="6895" y="10565"/>
                  </a:lnTo>
                  <a:lnTo>
                    <a:pt x="6984" y="10521"/>
                  </a:lnTo>
                  <a:lnTo>
                    <a:pt x="7051" y="10543"/>
                  </a:lnTo>
                  <a:lnTo>
                    <a:pt x="7095" y="10588"/>
                  </a:lnTo>
                  <a:lnTo>
                    <a:pt x="7229" y="10654"/>
                  </a:lnTo>
                  <a:lnTo>
                    <a:pt x="7674" y="10877"/>
                  </a:lnTo>
                  <a:lnTo>
                    <a:pt x="7696" y="10899"/>
                  </a:lnTo>
                  <a:lnTo>
                    <a:pt x="7718" y="10877"/>
                  </a:lnTo>
                  <a:lnTo>
                    <a:pt x="7740" y="10855"/>
                  </a:lnTo>
                  <a:lnTo>
                    <a:pt x="7740" y="10832"/>
                  </a:lnTo>
                  <a:lnTo>
                    <a:pt x="7647" y="10404"/>
                  </a:lnTo>
                  <a:lnTo>
                    <a:pt x="7647" y="10404"/>
                  </a:lnTo>
                  <a:lnTo>
                    <a:pt x="8363" y="10543"/>
                  </a:lnTo>
                  <a:lnTo>
                    <a:pt x="9186" y="10699"/>
                  </a:lnTo>
                  <a:lnTo>
                    <a:pt x="9987" y="10877"/>
                  </a:lnTo>
                  <a:lnTo>
                    <a:pt x="10810" y="11010"/>
                  </a:lnTo>
                  <a:lnTo>
                    <a:pt x="10854" y="11010"/>
                  </a:lnTo>
                  <a:lnTo>
                    <a:pt x="10877" y="10988"/>
                  </a:lnTo>
                  <a:lnTo>
                    <a:pt x="11055" y="10254"/>
                  </a:lnTo>
                  <a:lnTo>
                    <a:pt x="11210" y="9565"/>
                  </a:lnTo>
                  <a:lnTo>
                    <a:pt x="11255" y="9342"/>
                  </a:lnTo>
                  <a:lnTo>
                    <a:pt x="11322" y="9120"/>
                  </a:lnTo>
                  <a:lnTo>
                    <a:pt x="11388" y="9031"/>
                  </a:lnTo>
                  <a:lnTo>
                    <a:pt x="11455" y="8942"/>
                  </a:lnTo>
                  <a:lnTo>
                    <a:pt x="11544" y="8875"/>
                  </a:lnTo>
                  <a:lnTo>
                    <a:pt x="11655" y="8808"/>
                  </a:lnTo>
                  <a:lnTo>
                    <a:pt x="11677" y="8808"/>
                  </a:lnTo>
                  <a:lnTo>
                    <a:pt x="11700" y="8786"/>
                  </a:lnTo>
                  <a:lnTo>
                    <a:pt x="11677" y="8719"/>
                  </a:lnTo>
                  <a:lnTo>
                    <a:pt x="11655" y="8697"/>
                  </a:lnTo>
                  <a:lnTo>
                    <a:pt x="11588" y="8697"/>
                  </a:lnTo>
                  <a:lnTo>
                    <a:pt x="11455" y="8764"/>
                  </a:lnTo>
                  <a:lnTo>
                    <a:pt x="11344" y="8830"/>
                  </a:lnTo>
                  <a:lnTo>
                    <a:pt x="11255" y="8919"/>
                  </a:lnTo>
                  <a:lnTo>
                    <a:pt x="11188" y="9075"/>
                  </a:lnTo>
                  <a:lnTo>
                    <a:pt x="10988" y="9854"/>
                  </a:lnTo>
                  <a:lnTo>
                    <a:pt x="10854" y="10476"/>
                  </a:lnTo>
                  <a:lnTo>
                    <a:pt x="10810" y="10699"/>
                  </a:lnTo>
                  <a:lnTo>
                    <a:pt x="10788" y="10832"/>
                  </a:lnTo>
                  <a:lnTo>
                    <a:pt x="10743" y="10899"/>
                  </a:lnTo>
                  <a:lnTo>
                    <a:pt x="10654" y="10899"/>
                  </a:lnTo>
                  <a:lnTo>
                    <a:pt x="10454" y="10855"/>
                  </a:lnTo>
                  <a:lnTo>
                    <a:pt x="10120" y="10766"/>
                  </a:lnTo>
                  <a:lnTo>
                    <a:pt x="9297" y="10610"/>
                  </a:lnTo>
                  <a:lnTo>
                    <a:pt x="8430" y="10432"/>
                  </a:lnTo>
                  <a:lnTo>
                    <a:pt x="7563" y="10254"/>
                  </a:lnTo>
                  <a:lnTo>
                    <a:pt x="7518" y="10276"/>
                  </a:lnTo>
                  <a:lnTo>
                    <a:pt x="7496" y="10299"/>
                  </a:lnTo>
                  <a:lnTo>
                    <a:pt x="7496" y="10321"/>
                  </a:lnTo>
                  <a:lnTo>
                    <a:pt x="7579" y="10703"/>
                  </a:lnTo>
                  <a:lnTo>
                    <a:pt x="7579" y="10703"/>
                  </a:lnTo>
                  <a:lnTo>
                    <a:pt x="7407" y="10610"/>
                  </a:lnTo>
                  <a:lnTo>
                    <a:pt x="7095" y="10454"/>
                  </a:lnTo>
                  <a:lnTo>
                    <a:pt x="7006" y="10432"/>
                  </a:lnTo>
                  <a:lnTo>
                    <a:pt x="6940" y="10410"/>
                  </a:lnTo>
                  <a:lnTo>
                    <a:pt x="6873" y="10432"/>
                  </a:lnTo>
                  <a:lnTo>
                    <a:pt x="6806" y="10454"/>
                  </a:lnTo>
                  <a:lnTo>
                    <a:pt x="6695" y="10543"/>
                  </a:lnTo>
                  <a:lnTo>
                    <a:pt x="6651" y="10575"/>
                  </a:lnTo>
                  <a:lnTo>
                    <a:pt x="6651" y="10187"/>
                  </a:lnTo>
                  <a:lnTo>
                    <a:pt x="6628" y="10143"/>
                  </a:lnTo>
                  <a:lnTo>
                    <a:pt x="6584" y="10121"/>
                  </a:lnTo>
                  <a:lnTo>
                    <a:pt x="5027" y="9898"/>
                  </a:lnTo>
                  <a:lnTo>
                    <a:pt x="4248" y="9787"/>
                  </a:lnTo>
                  <a:lnTo>
                    <a:pt x="3492" y="9698"/>
                  </a:lnTo>
                  <a:lnTo>
                    <a:pt x="2714" y="9631"/>
                  </a:lnTo>
                  <a:lnTo>
                    <a:pt x="1935" y="9565"/>
                  </a:lnTo>
                  <a:lnTo>
                    <a:pt x="1157" y="9498"/>
                  </a:lnTo>
                  <a:lnTo>
                    <a:pt x="467" y="9419"/>
                  </a:lnTo>
                  <a:lnTo>
                    <a:pt x="467" y="9419"/>
                  </a:lnTo>
                  <a:lnTo>
                    <a:pt x="467" y="9075"/>
                  </a:lnTo>
                  <a:lnTo>
                    <a:pt x="467" y="8675"/>
                  </a:lnTo>
                  <a:lnTo>
                    <a:pt x="489" y="7830"/>
                  </a:lnTo>
                  <a:lnTo>
                    <a:pt x="512" y="7629"/>
                  </a:lnTo>
                  <a:lnTo>
                    <a:pt x="512" y="7518"/>
                  </a:lnTo>
                  <a:lnTo>
                    <a:pt x="512" y="7407"/>
                  </a:lnTo>
                  <a:lnTo>
                    <a:pt x="467" y="7340"/>
                  </a:lnTo>
                  <a:lnTo>
                    <a:pt x="400" y="7296"/>
                  </a:lnTo>
                  <a:lnTo>
                    <a:pt x="245" y="7207"/>
                  </a:lnTo>
                  <a:lnTo>
                    <a:pt x="133" y="7140"/>
                  </a:lnTo>
                  <a:lnTo>
                    <a:pt x="111" y="7073"/>
                  </a:lnTo>
                  <a:lnTo>
                    <a:pt x="111" y="7007"/>
                  </a:lnTo>
                  <a:lnTo>
                    <a:pt x="133" y="6829"/>
                  </a:lnTo>
                  <a:lnTo>
                    <a:pt x="178" y="6517"/>
                  </a:lnTo>
                  <a:lnTo>
                    <a:pt x="245" y="5249"/>
                  </a:lnTo>
                  <a:lnTo>
                    <a:pt x="400" y="2425"/>
                  </a:lnTo>
                  <a:lnTo>
                    <a:pt x="423" y="1980"/>
                  </a:lnTo>
                  <a:lnTo>
                    <a:pt x="423" y="1757"/>
                  </a:lnTo>
                  <a:lnTo>
                    <a:pt x="445" y="1557"/>
                  </a:lnTo>
                  <a:lnTo>
                    <a:pt x="467" y="1446"/>
                  </a:lnTo>
                  <a:lnTo>
                    <a:pt x="534" y="1357"/>
                  </a:lnTo>
                  <a:lnTo>
                    <a:pt x="645" y="1223"/>
                  </a:lnTo>
                  <a:lnTo>
                    <a:pt x="779" y="1112"/>
                  </a:lnTo>
                  <a:lnTo>
                    <a:pt x="1068" y="890"/>
                  </a:lnTo>
                  <a:lnTo>
                    <a:pt x="1379" y="690"/>
                  </a:lnTo>
                  <a:lnTo>
                    <a:pt x="1690" y="534"/>
                  </a:lnTo>
                  <a:lnTo>
                    <a:pt x="2024" y="400"/>
                  </a:lnTo>
                  <a:lnTo>
                    <a:pt x="2380" y="289"/>
                  </a:lnTo>
                  <a:lnTo>
                    <a:pt x="2714" y="200"/>
                  </a:lnTo>
                  <a:lnTo>
                    <a:pt x="3070" y="156"/>
                  </a:lnTo>
                  <a:lnTo>
                    <a:pt x="3448" y="134"/>
                  </a:lnTo>
                  <a:lnTo>
                    <a:pt x="3804" y="134"/>
                  </a:lnTo>
                  <a:lnTo>
                    <a:pt x="4159" y="178"/>
                  </a:lnTo>
                  <a:lnTo>
                    <a:pt x="4493" y="223"/>
                  </a:lnTo>
                  <a:lnTo>
                    <a:pt x="4827" y="334"/>
                  </a:lnTo>
                  <a:lnTo>
                    <a:pt x="5160" y="445"/>
                  </a:lnTo>
                  <a:lnTo>
                    <a:pt x="5472" y="623"/>
                  </a:lnTo>
                  <a:lnTo>
                    <a:pt x="5761" y="801"/>
                  </a:lnTo>
                  <a:lnTo>
                    <a:pt x="6028" y="1045"/>
                  </a:lnTo>
                  <a:lnTo>
                    <a:pt x="6250" y="1290"/>
                  </a:lnTo>
                  <a:lnTo>
                    <a:pt x="6473" y="1602"/>
                  </a:lnTo>
                  <a:lnTo>
                    <a:pt x="6628" y="1935"/>
                  </a:lnTo>
                  <a:lnTo>
                    <a:pt x="6673" y="1957"/>
                  </a:lnTo>
                  <a:lnTo>
                    <a:pt x="6717" y="1980"/>
                  </a:lnTo>
                  <a:lnTo>
                    <a:pt x="6762" y="1957"/>
                  </a:lnTo>
                  <a:lnTo>
                    <a:pt x="6762" y="1935"/>
                  </a:lnTo>
                  <a:lnTo>
                    <a:pt x="6762" y="1891"/>
                  </a:lnTo>
                  <a:lnTo>
                    <a:pt x="6673" y="1691"/>
                  </a:lnTo>
                  <a:lnTo>
                    <a:pt x="6562" y="1513"/>
                  </a:lnTo>
                  <a:lnTo>
                    <a:pt x="6428" y="1335"/>
                  </a:lnTo>
                  <a:lnTo>
                    <a:pt x="6317" y="1157"/>
                  </a:lnTo>
                  <a:lnTo>
                    <a:pt x="6161" y="1001"/>
                  </a:lnTo>
                  <a:lnTo>
                    <a:pt x="6028" y="868"/>
                  </a:lnTo>
                  <a:lnTo>
                    <a:pt x="5872" y="734"/>
                  </a:lnTo>
                  <a:lnTo>
                    <a:pt x="5694" y="623"/>
                  </a:lnTo>
                  <a:lnTo>
                    <a:pt x="5538" y="512"/>
                  </a:lnTo>
                  <a:lnTo>
                    <a:pt x="5361" y="400"/>
                  </a:lnTo>
                  <a:lnTo>
                    <a:pt x="4982" y="245"/>
                  </a:lnTo>
                  <a:lnTo>
                    <a:pt x="4560" y="111"/>
                  </a:lnTo>
                  <a:lnTo>
                    <a:pt x="4137" y="45"/>
                  </a:lnTo>
                  <a:lnTo>
                    <a:pt x="3870" y="22"/>
                  </a:lnTo>
                  <a:lnTo>
                    <a:pt x="35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31" name="Google Shape;931;p17"/>
            <p:cNvSpPr/>
            <p:nvPr/>
          </p:nvSpPr>
          <p:spPr>
            <a:xfrm>
              <a:off x="3340650" y="2673700"/>
              <a:ext cx="102350" cy="42850"/>
            </a:xfrm>
            <a:custGeom>
              <a:avLst/>
              <a:gdLst/>
              <a:ahLst/>
              <a:cxnLst/>
              <a:rect l="l" t="t" r="r" b="b"/>
              <a:pathLst>
                <a:path w="4094" h="1714" extrusionOk="0">
                  <a:moveTo>
                    <a:pt x="3960" y="1"/>
                  </a:moveTo>
                  <a:lnTo>
                    <a:pt x="3782" y="134"/>
                  </a:lnTo>
                  <a:lnTo>
                    <a:pt x="3648" y="312"/>
                  </a:lnTo>
                  <a:lnTo>
                    <a:pt x="3537" y="490"/>
                  </a:lnTo>
                  <a:lnTo>
                    <a:pt x="3448" y="690"/>
                  </a:lnTo>
                  <a:lnTo>
                    <a:pt x="3426" y="868"/>
                  </a:lnTo>
                  <a:lnTo>
                    <a:pt x="3426" y="957"/>
                  </a:lnTo>
                  <a:lnTo>
                    <a:pt x="3426" y="968"/>
                  </a:lnTo>
                  <a:lnTo>
                    <a:pt x="3404" y="957"/>
                  </a:lnTo>
                  <a:lnTo>
                    <a:pt x="3226" y="957"/>
                  </a:lnTo>
                  <a:lnTo>
                    <a:pt x="3092" y="935"/>
                  </a:lnTo>
                  <a:lnTo>
                    <a:pt x="2803" y="890"/>
                  </a:lnTo>
                  <a:lnTo>
                    <a:pt x="2247" y="757"/>
                  </a:lnTo>
                  <a:lnTo>
                    <a:pt x="67" y="357"/>
                  </a:lnTo>
                  <a:lnTo>
                    <a:pt x="1" y="357"/>
                  </a:lnTo>
                  <a:lnTo>
                    <a:pt x="1" y="379"/>
                  </a:lnTo>
                  <a:lnTo>
                    <a:pt x="1" y="423"/>
                  </a:lnTo>
                  <a:lnTo>
                    <a:pt x="90" y="979"/>
                  </a:lnTo>
                  <a:lnTo>
                    <a:pt x="134" y="1024"/>
                  </a:lnTo>
                  <a:lnTo>
                    <a:pt x="156" y="1046"/>
                  </a:lnTo>
                  <a:lnTo>
                    <a:pt x="1024" y="1202"/>
                  </a:lnTo>
                  <a:lnTo>
                    <a:pt x="1891" y="1358"/>
                  </a:lnTo>
                  <a:lnTo>
                    <a:pt x="2759" y="1535"/>
                  </a:lnTo>
                  <a:lnTo>
                    <a:pt x="3626" y="1713"/>
                  </a:lnTo>
                  <a:lnTo>
                    <a:pt x="3671" y="1691"/>
                  </a:lnTo>
                  <a:lnTo>
                    <a:pt x="3693" y="1647"/>
                  </a:lnTo>
                  <a:lnTo>
                    <a:pt x="3671" y="1602"/>
                  </a:lnTo>
                  <a:lnTo>
                    <a:pt x="3626" y="1580"/>
                  </a:lnTo>
                  <a:lnTo>
                    <a:pt x="2536" y="1380"/>
                  </a:lnTo>
                  <a:lnTo>
                    <a:pt x="1446" y="1157"/>
                  </a:lnTo>
                  <a:lnTo>
                    <a:pt x="735" y="1002"/>
                  </a:lnTo>
                  <a:lnTo>
                    <a:pt x="490" y="979"/>
                  </a:lnTo>
                  <a:lnTo>
                    <a:pt x="357" y="957"/>
                  </a:lnTo>
                  <a:lnTo>
                    <a:pt x="268" y="890"/>
                  </a:lnTo>
                  <a:lnTo>
                    <a:pt x="223" y="868"/>
                  </a:lnTo>
                  <a:lnTo>
                    <a:pt x="201" y="801"/>
                  </a:lnTo>
                  <a:lnTo>
                    <a:pt x="156" y="668"/>
                  </a:lnTo>
                  <a:lnTo>
                    <a:pt x="142" y="507"/>
                  </a:lnTo>
                  <a:lnTo>
                    <a:pt x="142" y="507"/>
                  </a:lnTo>
                  <a:lnTo>
                    <a:pt x="3448" y="1091"/>
                  </a:lnTo>
                  <a:lnTo>
                    <a:pt x="3493" y="1091"/>
                  </a:lnTo>
                  <a:lnTo>
                    <a:pt x="3515" y="1046"/>
                  </a:lnTo>
                  <a:lnTo>
                    <a:pt x="3582" y="779"/>
                  </a:lnTo>
                  <a:lnTo>
                    <a:pt x="3626" y="646"/>
                  </a:lnTo>
                  <a:lnTo>
                    <a:pt x="3671" y="512"/>
                  </a:lnTo>
                  <a:lnTo>
                    <a:pt x="3760" y="401"/>
                  </a:lnTo>
                  <a:lnTo>
                    <a:pt x="3849" y="312"/>
                  </a:lnTo>
                  <a:lnTo>
                    <a:pt x="3938" y="201"/>
                  </a:lnTo>
                  <a:lnTo>
                    <a:pt x="4071" y="112"/>
                  </a:lnTo>
                  <a:lnTo>
                    <a:pt x="4093" y="90"/>
                  </a:lnTo>
                  <a:lnTo>
                    <a:pt x="4071" y="23"/>
                  </a:lnTo>
                  <a:lnTo>
                    <a:pt x="402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32" name="Google Shape;932;p17"/>
            <p:cNvSpPr/>
            <p:nvPr/>
          </p:nvSpPr>
          <p:spPr>
            <a:xfrm>
              <a:off x="3287825" y="2499650"/>
              <a:ext cx="14475" cy="12275"/>
            </a:xfrm>
            <a:custGeom>
              <a:avLst/>
              <a:gdLst/>
              <a:ahLst/>
              <a:cxnLst/>
              <a:rect l="l" t="t" r="r" b="b"/>
              <a:pathLst>
                <a:path w="579" h="491" extrusionOk="0">
                  <a:moveTo>
                    <a:pt x="45" y="1"/>
                  </a:moveTo>
                  <a:lnTo>
                    <a:pt x="1" y="23"/>
                  </a:lnTo>
                  <a:lnTo>
                    <a:pt x="1" y="67"/>
                  </a:lnTo>
                  <a:lnTo>
                    <a:pt x="23" y="112"/>
                  </a:lnTo>
                  <a:lnTo>
                    <a:pt x="245" y="268"/>
                  </a:lnTo>
                  <a:lnTo>
                    <a:pt x="468" y="468"/>
                  </a:lnTo>
                  <a:lnTo>
                    <a:pt x="512" y="490"/>
                  </a:lnTo>
                  <a:lnTo>
                    <a:pt x="557" y="468"/>
                  </a:lnTo>
                  <a:lnTo>
                    <a:pt x="579" y="423"/>
                  </a:lnTo>
                  <a:lnTo>
                    <a:pt x="534" y="379"/>
                  </a:lnTo>
                  <a:lnTo>
                    <a:pt x="334" y="179"/>
                  </a:lnTo>
                  <a:lnTo>
                    <a:pt x="112"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33" name="Google Shape;933;p17"/>
            <p:cNvSpPr/>
            <p:nvPr/>
          </p:nvSpPr>
          <p:spPr>
            <a:xfrm>
              <a:off x="3238900" y="2524675"/>
              <a:ext cx="51725" cy="25600"/>
            </a:xfrm>
            <a:custGeom>
              <a:avLst/>
              <a:gdLst/>
              <a:ahLst/>
              <a:cxnLst/>
              <a:rect l="l" t="t" r="r" b="b"/>
              <a:pathLst>
                <a:path w="2069" h="1024" extrusionOk="0">
                  <a:moveTo>
                    <a:pt x="45" y="1"/>
                  </a:moveTo>
                  <a:lnTo>
                    <a:pt x="22" y="23"/>
                  </a:lnTo>
                  <a:lnTo>
                    <a:pt x="0" y="23"/>
                  </a:lnTo>
                  <a:lnTo>
                    <a:pt x="0" y="67"/>
                  </a:lnTo>
                  <a:lnTo>
                    <a:pt x="22" y="112"/>
                  </a:lnTo>
                  <a:lnTo>
                    <a:pt x="67" y="134"/>
                  </a:lnTo>
                  <a:lnTo>
                    <a:pt x="356" y="156"/>
                  </a:lnTo>
                  <a:lnTo>
                    <a:pt x="623" y="201"/>
                  </a:lnTo>
                  <a:lnTo>
                    <a:pt x="868" y="268"/>
                  </a:lnTo>
                  <a:lnTo>
                    <a:pt x="1112" y="357"/>
                  </a:lnTo>
                  <a:lnTo>
                    <a:pt x="1335" y="490"/>
                  </a:lnTo>
                  <a:lnTo>
                    <a:pt x="1535" y="623"/>
                  </a:lnTo>
                  <a:lnTo>
                    <a:pt x="1757" y="801"/>
                  </a:lnTo>
                  <a:lnTo>
                    <a:pt x="1935" y="1002"/>
                  </a:lnTo>
                  <a:lnTo>
                    <a:pt x="1980" y="1024"/>
                  </a:lnTo>
                  <a:lnTo>
                    <a:pt x="2047" y="1024"/>
                  </a:lnTo>
                  <a:lnTo>
                    <a:pt x="2069" y="979"/>
                  </a:lnTo>
                  <a:lnTo>
                    <a:pt x="2047" y="935"/>
                  </a:lnTo>
                  <a:lnTo>
                    <a:pt x="1846" y="712"/>
                  </a:lnTo>
                  <a:lnTo>
                    <a:pt x="1624" y="534"/>
                  </a:lnTo>
                  <a:lnTo>
                    <a:pt x="1379" y="379"/>
                  </a:lnTo>
                  <a:lnTo>
                    <a:pt x="1157" y="245"/>
                  </a:lnTo>
                  <a:lnTo>
                    <a:pt x="890" y="156"/>
                  </a:lnTo>
                  <a:lnTo>
                    <a:pt x="623" y="67"/>
                  </a:lnTo>
                  <a:lnTo>
                    <a:pt x="334"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34" name="Google Shape;934;p17"/>
            <p:cNvSpPr/>
            <p:nvPr/>
          </p:nvSpPr>
          <p:spPr>
            <a:xfrm>
              <a:off x="3331200" y="2546925"/>
              <a:ext cx="65650" cy="12250"/>
            </a:xfrm>
            <a:custGeom>
              <a:avLst/>
              <a:gdLst/>
              <a:ahLst/>
              <a:cxnLst/>
              <a:rect l="l" t="t" r="r" b="b"/>
              <a:pathLst>
                <a:path w="2626" h="490" extrusionOk="0">
                  <a:moveTo>
                    <a:pt x="1557" y="0"/>
                  </a:moveTo>
                  <a:lnTo>
                    <a:pt x="1224" y="23"/>
                  </a:lnTo>
                  <a:lnTo>
                    <a:pt x="935" y="89"/>
                  </a:lnTo>
                  <a:lnTo>
                    <a:pt x="623" y="178"/>
                  </a:lnTo>
                  <a:lnTo>
                    <a:pt x="45" y="356"/>
                  </a:lnTo>
                  <a:lnTo>
                    <a:pt x="23" y="378"/>
                  </a:lnTo>
                  <a:lnTo>
                    <a:pt x="1" y="401"/>
                  </a:lnTo>
                  <a:lnTo>
                    <a:pt x="1" y="445"/>
                  </a:lnTo>
                  <a:lnTo>
                    <a:pt x="45" y="490"/>
                  </a:lnTo>
                  <a:lnTo>
                    <a:pt x="89" y="490"/>
                  </a:lnTo>
                  <a:lnTo>
                    <a:pt x="646" y="312"/>
                  </a:lnTo>
                  <a:lnTo>
                    <a:pt x="935" y="223"/>
                  </a:lnTo>
                  <a:lnTo>
                    <a:pt x="1224" y="156"/>
                  </a:lnTo>
                  <a:lnTo>
                    <a:pt x="1557" y="134"/>
                  </a:lnTo>
                  <a:lnTo>
                    <a:pt x="1891" y="134"/>
                  </a:lnTo>
                  <a:lnTo>
                    <a:pt x="2247" y="156"/>
                  </a:lnTo>
                  <a:lnTo>
                    <a:pt x="2581" y="178"/>
                  </a:lnTo>
                  <a:lnTo>
                    <a:pt x="2625" y="178"/>
                  </a:lnTo>
                  <a:lnTo>
                    <a:pt x="2625" y="134"/>
                  </a:lnTo>
                  <a:lnTo>
                    <a:pt x="2603" y="89"/>
                  </a:lnTo>
                  <a:lnTo>
                    <a:pt x="2558" y="67"/>
                  </a:lnTo>
                  <a:lnTo>
                    <a:pt x="2225" y="23"/>
                  </a:lnTo>
                  <a:lnTo>
                    <a:pt x="18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35" name="Google Shape;935;p17"/>
            <p:cNvSpPr/>
            <p:nvPr/>
          </p:nvSpPr>
          <p:spPr>
            <a:xfrm>
              <a:off x="3385700" y="2505775"/>
              <a:ext cx="71200" cy="43950"/>
            </a:xfrm>
            <a:custGeom>
              <a:avLst/>
              <a:gdLst/>
              <a:ahLst/>
              <a:cxnLst/>
              <a:rect l="l" t="t" r="r" b="b"/>
              <a:pathLst>
                <a:path w="2848" h="1758" extrusionOk="0">
                  <a:moveTo>
                    <a:pt x="23" y="0"/>
                  </a:moveTo>
                  <a:lnTo>
                    <a:pt x="0" y="23"/>
                  </a:lnTo>
                  <a:lnTo>
                    <a:pt x="0" y="67"/>
                  </a:lnTo>
                  <a:lnTo>
                    <a:pt x="23" y="112"/>
                  </a:lnTo>
                  <a:lnTo>
                    <a:pt x="89" y="134"/>
                  </a:lnTo>
                  <a:lnTo>
                    <a:pt x="289" y="134"/>
                  </a:lnTo>
                  <a:lnTo>
                    <a:pt x="512" y="156"/>
                  </a:lnTo>
                  <a:lnTo>
                    <a:pt x="712" y="178"/>
                  </a:lnTo>
                  <a:lnTo>
                    <a:pt x="912" y="223"/>
                  </a:lnTo>
                  <a:lnTo>
                    <a:pt x="1090" y="290"/>
                  </a:lnTo>
                  <a:lnTo>
                    <a:pt x="1268" y="356"/>
                  </a:lnTo>
                  <a:lnTo>
                    <a:pt x="1446" y="445"/>
                  </a:lnTo>
                  <a:lnTo>
                    <a:pt x="1624" y="556"/>
                  </a:lnTo>
                  <a:lnTo>
                    <a:pt x="1935" y="779"/>
                  </a:lnTo>
                  <a:lnTo>
                    <a:pt x="2225" y="1068"/>
                  </a:lnTo>
                  <a:lnTo>
                    <a:pt x="2491" y="1379"/>
                  </a:lnTo>
                  <a:lnTo>
                    <a:pt x="2714" y="1713"/>
                  </a:lnTo>
                  <a:lnTo>
                    <a:pt x="2758" y="1758"/>
                  </a:lnTo>
                  <a:lnTo>
                    <a:pt x="2803" y="1758"/>
                  </a:lnTo>
                  <a:lnTo>
                    <a:pt x="2847" y="1735"/>
                  </a:lnTo>
                  <a:lnTo>
                    <a:pt x="2847" y="1713"/>
                  </a:lnTo>
                  <a:lnTo>
                    <a:pt x="2847" y="1691"/>
                  </a:lnTo>
                  <a:lnTo>
                    <a:pt x="2603" y="1313"/>
                  </a:lnTo>
                  <a:lnTo>
                    <a:pt x="2314" y="979"/>
                  </a:lnTo>
                  <a:lnTo>
                    <a:pt x="2002" y="690"/>
                  </a:lnTo>
                  <a:lnTo>
                    <a:pt x="1846" y="556"/>
                  </a:lnTo>
                  <a:lnTo>
                    <a:pt x="1668" y="445"/>
                  </a:lnTo>
                  <a:lnTo>
                    <a:pt x="1491" y="334"/>
                  </a:lnTo>
                  <a:lnTo>
                    <a:pt x="1313" y="245"/>
                  </a:lnTo>
                  <a:lnTo>
                    <a:pt x="1135" y="178"/>
                  </a:lnTo>
                  <a:lnTo>
                    <a:pt x="934" y="112"/>
                  </a:lnTo>
                  <a:lnTo>
                    <a:pt x="712" y="45"/>
                  </a:lnTo>
                  <a:lnTo>
                    <a:pt x="512" y="23"/>
                  </a:lnTo>
                  <a:lnTo>
                    <a:pt x="2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36" name="Google Shape;936;p17"/>
            <p:cNvSpPr/>
            <p:nvPr/>
          </p:nvSpPr>
          <p:spPr>
            <a:xfrm>
              <a:off x="3350100" y="2508000"/>
              <a:ext cx="19500" cy="7250"/>
            </a:xfrm>
            <a:custGeom>
              <a:avLst/>
              <a:gdLst/>
              <a:ahLst/>
              <a:cxnLst/>
              <a:rect l="l" t="t" r="r" b="b"/>
              <a:pathLst>
                <a:path w="780" h="290" extrusionOk="0">
                  <a:moveTo>
                    <a:pt x="690" y="0"/>
                  </a:moveTo>
                  <a:lnTo>
                    <a:pt x="357" y="89"/>
                  </a:lnTo>
                  <a:lnTo>
                    <a:pt x="45" y="178"/>
                  </a:lnTo>
                  <a:lnTo>
                    <a:pt x="23" y="178"/>
                  </a:lnTo>
                  <a:lnTo>
                    <a:pt x="1" y="201"/>
                  </a:lnTo>
                  <a:lnTo>
                    <a:pt x="23" y="245"/>
                  </a:lnTo>
                  <a:lnTo>
                    <a:pt x="45" y="290"/>
                  </a:lnTo>
                  <a:lnTo>
                    <a:pt x="112" y="290"/>
                  </a:lnTo>
                  <a:lnTo>
                    <a:pt x="423" y="201"/>
                  </a:lnTo>
                  <a:lnTo>
                    <a:pt x="735" y="134"/>
                  </a:lnTo>
                  <a:lnTo>
                    <a:pt x="757" y="134"/>
                  </a:lnTo>
                  <a:lnTo>
                    <a:pt x="779" y="112"/>
                  </a:lnTo>
                  <a:lnTo>
                    <a:pt x="779" y="67"/>
                  </a:lnTo>
                  <a:lnTo>
                    <a:pt x="735"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37" name="Google Shape;937;p17"/>
            <p:cNvSpPr/>
            <p:nvPr/>
          </p:nvSpPr>
          <p:spPr>
            <a:xfrm>
              <a:off x="3363450" y="2578625"/>
              <a:ext cx="8925" cy="3900"/>
            </a:xfrm>
            <a:custGeom>
              <a:avLst/>
              <a:gdLst/>
              <a:ahLst/>
              <a:cxnLst/>
              <a:rect l="l" t="t" r="r" b="b"/>
              <a:pathLst>
                <a:path w="357" h="156" extrusionOk="0">
                  <a:moveTo>
                    <a:pt x="267" y="0"/>
                  </a:moveTo>
                  <a:lnTo>
                    <a:pt x="67" y="22"/>
                  </a:lnTo>
                  <a:lnTo>
                    <a:pt x="23" y="22"/>
                  </a:lnTo>
                  <a:lnTo>
                    <a:pt x="23" y="45"/>
                  </a:lnTo>
                  <a:lnTo>
                    <a:pt x="1" y="89"/>
                  </a:lnTo>
                  <a:lnTo>
                    <a:pt x="45" y="134"/>
                  </a:lnTo>
                  <a:lnTo>
                    <a:pt x="90" y="156"/>
                  </a:lnTo>
                  <a:lnTo>
                    <a:pt x="312" y="134"/>
                  </a:lnTo>
                  <a:lnTo>
                    <a:pt x="334" y="134"/>
                  </a:lnTo>
                  <a:lnTo>
                    <a:pt x="356" y="111"/>
                  </a:lnTo>
                  <a:lnTo>
                    <a:pt x="356" y="67"/>
                  </a:lnTo>
                  <a:lnTo>
                    <a:pt x="334" y="22"/>
                  </a:lnTo>
                  <a:lnTo>
                    <a:pt x="2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38" name="Google Shape;938;p17"/>
            <p:cNvSpPr/>
            <p:nvPr/>
          </p:nvSpPr>
          <p:spPr>
            <a:xfrm>
              <a:off x="3193850" y="2486875"/>
              <a:ext cx="67300" cy="16150"/>
            </a:xfrm>
            <a:custGeom>
              <a:avLst/>
              <a:gdLst/>
              <a:ahLst/>
              <a:cxnLst/>
              <a:rect l="l" t="t" r="r" b="b"/>
              <a:pathLst>
                <a:path w="2692" h="646" extrusionOk="0">
                  <a:moveTo>
                    <a:pt x="1936" y="0"/>
                  </a:moveTo>
                  <a:lnTo>
                    <a:pt x="1602" y="22"/>
                  </a:lnTo>
                  <a:lnTo>
                    <a:pt x="1268" y="67"/>
                  </a:lnTo>
                  <a:lnTo>
                    <a:pt x="957" y="134"/>
                  </a:lnTo>
                  <a:lnTo>
                    <a:pt x="646" y="245"/>
                  </a:lnTo>
                  <a:lnTo>
                    <a:pt x="334" y="356"/>
                  </a:lnTo>
                  <a:lnTo>
                    <a:pt x="23" y="512"/>
                  </a:lnTo>
                  <a:lnTo>
                    <a:pt x="23" y="534"/>
                  </a:lnTo>
                  <a:lnTo>
                    <a:pt x="1" y="556"/>
                  </a:lnTo>
                  <a:lnTo>
                    <a:pt x="23" y="601"/>
                  </a:lnTo>
                  <a:lnTo>
                    <a:pt x="67" y="645"/>
                  </a:lnTo>
                  <a:lnTo>
                    <a:pt x="112" y="623"/>
                  </a:lnTo>
                  <a:lnTo>
                    <a:pt x="423" y="489"/>
                  </a:lnTo>
                  <a:lnTo>
                    <a:pt x="712" y="356"/>
                  </a:lnTo>
                  <a:lnTo>
                    <a:pt x="1024" y="267"/>
                  </a:lnTo>
                  <a:lnTo>
                    <a:pt x="1335" y="200"/>
                  </a:lnTo>
                  <a:lnTo>
                    <a:pt x="1647" y="156"/>
                  </a:lnTo>
                  <a:lnTo>
                    <a:pt x="1980" y="134"/>
                  </a:lnTo>
                  <a:lnTo>
                    <a:pt x="2314" y="134"/>
                  </a:lnTo>
                  <a:lnTo>
                    <a:pt x="2625" y="156"/>
                  </a:lnTo>
                  <a:lnTo>
                    <a:pt x="2670" y="156"/>
                  </a:lnTo>
                  <a:lnTo>
                    <a:pt x="2670" y="134"/>
                  </a:lnTo>
                  <a:lnTo>
                    <a:pt x="2692" y="89"/>
                  </a:lnTo>
                  <a:lnTo>
                    <a:pt x="2647" y="45"/>
                  </a:lnTo>
                  <a:lnTo>
                    <a:pt x="2603" y="22"/>
                  </a:lnTo>
                  <a:lnTo>
                    <a:pt x="22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39" name="Google Shape;939;p17"/>
            <p:cNvSpPr/>
            <p:nvPr/>
          </p:nvSpPr>
          <p:spPr>
            <a:xfrm>
              <a:off x="3207200" y="2526350"/>
              <a:ext cx="16700" cy="6700"/>
            </a:xfrm>
            <a:custGeom>
              <a:avLst/>
              <a:gdLst/>
              <a:ahLst/>
              <a:cxnLst/>
              <a:rect l="l" t="t" r="r" b="b"/>
              <a:pathLst>
                <a:path w="668" h="268" extrusionOk="0">
                  <a:moveTo>
                    <a:pt x="556" y="0"/>
                  </a:moveTo>
                  <a:lnTo>
                    <a:pt x="312" y="67"/>
                  </a:lnTo>
                  <a:lnTo>
                    <a:pt x="45" y="134"/>
                  </a:lnTo>
                  <a:lnTo>
                    <a:pt x="23" y="156"/>
                  </a:lnTo>
                  <a:lnTo>
                    <a:pt x="0" y="178"/>
                  </a:lnTo>
                  <a:lnTo>
                    <a:pt x="0" y="223"/>
                  </a:lnTo>
                  <a:lnTo>
                    <a:pt x="45" y="245"/>
                  </a:lnTo>
                  <a:lnTo>
                    <a:pt x="89" y="267"/>
                  </a:lnTo>
                  <a:lnTo>
                    <a:pt x="356" y="201"/>
                  </a:lnTo>
                  <a:lnTo>
                    <a:pt x="623" y="134"/>
                  </a:lnTo>
                  <a:lnTo>
                    <a:pt x="645" y="134"/>
                  </a:lnTo>
                  <a:lnTo>
                    <a:pt x="668" y="112"/>
                  </a:lnTo>
                  <a:lnTo>
                    <a:pt x="668" y="67"/>
                  </a:lnTo>
                  <a:lnTo>
                    <a:pt x="623" y="23"/>
                  </a:lnTo>
                  <a:lnTo>
                    <a:pt x="5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40" name="Google Shape;940;p17"/>
            <p:cNvSpPr/>
            <p:nvPr/>
          </p:nvSpPr>
          <p:spPr>
            <a:xfrm>
              <a:off x="3190525" y="2561925"/>
              <a:ext cx="77875" cy="13925"/>
            </a:xfrm>
            <a:custGeom>
              <a:avLst/>
              <a:gdLst/>
              <a:ahLst/>
              <a:cxnLst/>
              <a:rect l="l" t="t" r="r" b="b"/>
              <a:pathLst>
                <a:path w="3115" h="557" extrusionOk="0">
                  <a:moveTo>
                    <a:pt x="1513" y="1"/>
                  </a:moveTo>
                  <a:lnTo>
                    <a:pt x="1112" y="23"/>
                  </a:lnTo>
                  <a:lnTo>
                    <a:pt x="912" y="68"/>
                  </a:lnTo>
                  <a:lnTo>
                    <a:pt x="712" y="112"/>
                  </a:lnTo>
                  <a:lnTo>
                    <a:pt x="534" y="157"/>
                  </a:lnTo>
                  <a:lnTo>
                    <a:pt x="356" y="246"/>
                  </a:lnTo>
                  <a:lnTo>
                    <a:pt x="178" y="335"/>
                  </a:lnTo>
                  <a:lnTo>
                    <a:pt x="22" y="424"/>
                  </a:lnTo>
                  <a:lnTo>
                    <a:pt x="0" y="446"/>
                  </a:lnTo>
                  <a:lnTo>
                    <a:pt x="0" y="468"/>
                  </a:lnTo>
                  <a:lnTo>
                    <a:pt x="22" y="535"/>
                  </a:lnTo>
                  <a:lnTo>
                    <a:pt x="67" y="557"/>
                  </a:lnTo>
                  <a:lnTo>
                    <a:pt x="111" y="557"/>
                  </a:lnTo>
                  <a:lnTo>
                    <a:pt x="267" y="446"/>
                  </a:lnTo>
                  <a:lnTo>
                    <a:pt x="423" y="357"/>
                  </a:lnTo>
                  <a:lnTo>
                    <a:pt x="601" y="290"/>
                  </a:lnTo>
                  <a:lnTo>
                    <a:pt x="779" y="223"/>
                  </a:lnTo>
                  <a:lnTo>
                    <a:pt x="957" y="179"/>
                  </a:lnTo>
                  <a:lnTo>
                    <a:pt x="1157" y="157"/>
                  </a:lnTo>
                  <a:lnTo>
                    <a:pt x="1535" y="134"/>
                  </a:lnTo>
                  <a:lnTo>
                    <a:pt x="1935" y="157"/>
                  </a:lnTo>
                  <a:lnTo>
                    <a:pt x="2313" y="201"/>
                  </a:lnTo>
                  <a:lnTo>
                    <a:pt x="2691" y="290"/>
                  </a:lnTo>
                  <a:lnTo>
                    <a:pt x="3025" y="424"/>
                  </a:lnTo>
                  <a:lnTo>
                    <a:pt x="3070" y="424"/>
                  </a:lnTo>
                  <a:lnTo>
                    <a:pt x="3114" y="379"/>
                  </a:lnTo>
                  <a:lnTo>
                    <a:pt x="3092" y="335"/>
                  </a:lnTo>
                  <a:lnTo>
                    <a:pt x="3070" y="312"/>
                  </a:lnTo>
                  <a:lnTo>
                    <a:pt x="2714" y="179"/>
                  </a:lnTo>
                  <a:lnTo>
                    <a:pt x="2336" y="90"/>
                  </a:lnTo>
                  <a:lnTo>
                    <a:pt x="1935" y="23"/>
                  </a:lnTo>
                  <a:lnTo>
                    <a:pt x="15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41" name="Google Shape;941;p17"/>
            <p:cNvSpPr/>
            <p:nvPr/>
          </p:nvSpPr>
          <p:spPr>
            <a:xfrm>
              <a:off x="3166600" y="2635900"/>
              <a:ext cx="137375" cy="57300"/>
            </a:xfrm>
            <a:custGeom>
              <a:avLst/>
              <a:gdLst/>
              <a:ahLst/>
              <a:cxnLst/>
              <a:rect l="l" t="t" r="r" b="b"/>
              <a:pathLst>
                <a:path w="5495" h="2292" extrusionOk="0">
                  <a:moveTo>
                    <a:pt x="5361" y="1824"/>
                  </a:moveTo>
                  <a:lnTo>
                    <a:pt x="5406" y="1846"/>
                  </a:lnTo>
                  <a:lnTo>
                    <a:pt x="5383" y="1846"/>
                  </a:lnTo>
                  <a:lnTo>
                    <a:pt x="5361" y="1824"/>
                  </a:lnTo>
                  <a:close/>
                  <a:moveTo>
                    <a:pt x="67" y="0"/>
                  </a:moveTo>
                  <a:lnTo>
                    <a:pt x="45" y="45"/>
                  </a:lnTo>
                  <a:lnTo>
                    <a:pt x="45" y="89"/>
                  </a:lnTo>
                  <a:lnTo>
                    <a:pt x="245" y="356"/>
                  </a:lnTo>
                  <a:lnTo>
                    <a:pt x="379" y="645"/>
                  </a:lnTo>
                  <a:lnTo>
                    <a:pt x="446" y="801"/>
                  </a:lnTo>
                  <a:lnTo>
                    <a:pt x="468" y="957"/>
                  </a:lnTo>
                  <a:lnTo>
                    <a:pt x="490" y="1112"/>
                  </a:lnTo>
                  <a:lnTo>
                    <a:pt x="512" y="1290"/>
                  </a:lnTo>
                  <a:lnTo>
                    <a:pt x="512" y="1313"/>
                  </a:lnTo>
                  <a:lnTo>
                    <a:pt x="534" y="1357"/>
                  </a:lnTo>
                  <a:lnTo>
                    <a:pt x="579" y="1379"/>
                  </a:lnTo>
                  <a:lnTo>
                    <a:pt x="1491" y="1424"/>
                  </a:lnTo>
                  <a:lnTo>
                    <a:pt x="2403" y="1490"/>
                  </a:lnTo>
                  <a:lnTo>
                    <a:pt x="3315" y="1557"/>
                  </a:lnTo>
                  <a:lnTo>
                    <a:pt x="4227" y="1668"/>
                  </a:lnTo>
                  <a:lnTo>
                    <a:pt x="5005" y="1780"/>
                  </a:lnTo>
                  <a:lnTo>
                    <a:pt x="5183" y="1824"/>
                  </a:lnTo>
                  <a:lnTo>
                    <a:pt x="5350" y="1824"/>
                  </a:lnTo>
                  <a:lnTo>
                    <a:pt x="5317" y="1958"/>
                  </a:lnTo>
                  <a:lnTo>
                    <a:pt x="5317" y="2069"/>
                  </a:lnTo>
                  <a:lnTo>
                    <a:pt x="5317" y="2113"/>
                  </a:lnTo>
                  <a:lnTo>
                    <a:pt x="5294" y="2158"/>
                  </a:lnTo>
                  <a:lnTo>
                    <a:pt x="5294" y="2180"/>
                  </a:lnTo>
                  <a:lnTo>
                    <a:pt x="5161" y="2136"/>
                  </a:lnTo>
                  <a:lnTo>
                    <a:pt x="4939" y="2091"/>
                  </a:lnTo>
                  <a:lnTo>
                    <a:pt x="4716" y="2069"/>
                  </a:lnTo>
                  <a:lnTo>
                    <a:pt x="4249" y="2002"/>
                  </a:lnTo>
                  <a:lnTo>
                    <a:pt x="2892" y="1846"/>
                  </a:lnTo>
                  <a:lnTo>
                    <a:pt x="2180" y="1780"/>
                  </a:lnTo>
                  <a:lnTo>
                    <a:pt x="1469" y="1735"/>
                  </a:lnTo>
                  <a:lnTo>
                    <a:pt x="757" y="1668"/>
                  </a:lnTo>
                  <a:lnTo>
                    <a:pt x="45" y="1624"/>
                  </a:lnTo>
                  <a:lnTo>
                    <a:pt x="1" y="1624"/>
                  </a:lnTo>
                  <a:lnTo>
                    <a:pt x="1" y="1668"/>
                  </a:lnTo>
                  <a:lnTo>
                    <a:pt x="23" y="1713"/>
                  </a:lnTo>
                  <a:lnTo>
                    <a:pt x="67" y="1735"/>
                  </a:lnTo>
                  <a:lnTo>
                    <a:pt x="712" y="1802"/>
                  </a:lnTo>
                  <a:lnTo>
                    <a:pt x="1357" y="1846"/>
                  </a:lnTo>
                  <a:lnTo>
                    <a:pt x="2648" y="1935"/>
                  </a:lnTo>
                  <a:lnTo>
                    <a:pt x="3337" y="2024"/>
                  </a:lnTo>
                  <a:lnTo>
                    <a:pt x="4004" y="2091"/>
                  </a:lnTo>
                  <a:lnTo>
                    <a:pt x="5361" y="2291"/>
                  </a:lnTo>
                  <a:lnTo>
                    <a:pt x="5406" y="2269"/>
                  </a:lnTo>
                  <a:lnTo>
                    <a:pt x="5428" y="2247"/>
                  </a:lnTo>
                  <a:lnTo>
                    <a:pt x="5495" y="1802"/>
                  </a:lnTo>
                  <a:lnTo>
                    <a:pt x="5472" y="1735"/>
                  </a:lnTo>
                  <a:lnTo>
                    <a:pt x="5428" y="1713"/>
                  </a:lnTo>
                  <a:lnTo>
                    <a:pt x="4205" y="1557"/>
                  </a:lnTo>
                  <a:lnTo>
                    <a:pt x="3003" y="1424"/>
                  </a:lnTo>
                  <a:lnTo>
                    <a:pt x="1780" y="1313"/>
                  </a:lnTo>
                  <a:lnTo>
                    <a:pt x="636" y="1250"/>
                  </a:lnTo>
                  <a:lnTo>
                    <a:pt x="636" y="1250"/>
                  </a:lnTo>
                  <a:lnTo>
                    <a:pt x="623" y="1135"/>
                  </a:lnTo>
                  <a:lnTo>
                    <a:pt x="601" y="957"/>
                  </a:lnTo>
                  <a:lnTo>
                    <a:pt x="557" y="801"/>
                  </a:lnTo>
                  <a:lnTo>
                    <a:pt x="512" y="645"/>
                  </a:lnTo>
                  <a:lnTo>
                    <a:pt x="446" y="467"/>
                  </a:lnTo>
                  <a:lnTo>
                    <a:pt x="357" y="334"/>
                  </a:lnTo>
                  <a:lnTo>
                    <a:pt x="156" y="22"/>
                  </a:lnTo>
                  <a:lnTo>
                    <a:pt x="1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42" name="Google Shape;942;p17"/>
            <p:cNvSpPr/>
            <p:nvPr/>
          </p:nvSpPr>
          <p:spPr>
            <a:xfrm>
              <a:off x="3158275" y="2608100"/>
              <a:ext cx="147375" cy="48950"/>
            </a:xfrm>
            <a:custGeom>
              <a:avLst/>
              <a:gdLst/>
              <a:ahLst/>
              <a:cxnLst/>
              <a:rect l="l" t="t" r="r" b="b"/>
              <a:pathLst>
                <a:path w="5895" h="1958" extrusionOk="0">
                  <a:moveTo>
                    <a:pt x="2691" y="0"/>
                  </a:moveTo>
                  <a:lnTo>
                    <a:pt x="2224" y="22"/>
                  </a:lnTo>
                  <a:lnTo>
                    <a:pt x="1735" y="67"/>
                  </a:lnTo>
                  <a:lnTo>
                    <a:pt x="1290" y="200"/>
                  </a:lnTo>
                  <a:lnTo>
                    <a:pt x="1045" y="267"/>
                  </a:lnTo>
                  <a:lnTo>
                    <a:pt x="823" y="356"/>
                  </a:lnTo>
                  <a:lnTo>
                    <a:pt x="623" y="445"/>
                  </a:lnTo>
                  <a:lnTo>
                    <a:pt x="423" y="578"/>
                  </a:lnTo>
                  <a:lnTo>
                    <a:pt x="222" y="690"/>
                  </a:lnTo>
                  <a:lnTo>
                    <a:pt x="22" y="845"/>
                  </a:lnTo>
                  <a:lnTo>
                    <a:pt x="0" y="868"/>
                  </a:lnTo>
                  <a:lnTo>
                    <a:pt x="0" y="890"/>
                  </a:lnTo>
                  <a:lnTo>
                    <a:pt x="22" y="934"/>
                  </a:lnTo>
                  <a:lnTo>
                    <a:pt x="67" y="957"/>
                  </a:lnTo>
                  <a:lnTo>
                    <a:pt x="111" y="957"/>
                  </a:lnTo>
                  <a:lnTo>
                    <a:pt x="289" y="823"/>
                  </a:lnTo>
                  <a:lnTo>
                    <a:pt x="489" y="690"/>
                  </a:lnTo>
                  <a:lnTo>
                    <a:pt x="667" y="578"/>
                  </a:lnTo>
                  <a:lnTo>
                    <a:pt x="867" y="489"/>
                  </a:lnTo>
                  <a:lnTo>
                    <a:pt x="1290" y="334"/>
                  </a:lnTo>
                  <a:lnTo>
                    <a:pt x="1735" y="223"/>
                  </a:lnTo>
                  <a:lnTo>
                    <a:pt x="2180" y="156"/>
                  </a:lnTo>
                  <a:lnTo>
                    <a:pt x="2625" y="134"/>
                  </a:lnTo>
                  <a:lnTo>
                    <a:pt x="3070" y="134"/>
                  </a:lnTo>
                  <a:lnTo>
                    <a:pt x="3514" y="200"/>
                  </a:lnTo>
                  <a:lnTo>
                    <a:pt x="3892" y="289"/>
                  </a:lnTo>
                  <a:lnTo>
                    <a:pt x="4248" y="423"/>
                  </a:lnTo>
                  <a:lnTo>
                    <a:pt x="4560" y="578"/>
                  </a:lnTo>
                  <a:lnTo>
                    <a:pt x="4871" y="779"/>
                  </a:lnTo>
                  <a:lnTo>
                    <a:pt x="5138" y="1001"/>
                  </a:lnTo>
                  <a:lnTo>
                    <a:pt x="5383" y="1268"/>
                  </a:lnTo>
                  <a:lnTo>
                    <a:pt x="5583" y="1579"/>
                  </a:lnTo>
                  <a:lnTo>
                    <a:pt x="5761" y="1913"/>
                  </a:lnTo>
                  <a:lnTo>
                    <a:pt x="5805" y="1957"/>
                  </a:lnTo>
                  <a:lnTo>
                    <a:pt x="5850" y="1957"/>
                  </a:lnTo>
                  <a:lnTo>
                    <a:pt x="5894" y="1935"/>
                  </a:lnTo>
                  <a:lnTo>
                    <a:pt x="5894" y="1913"/>
                  </a:lnTo>
                  <a:lnTo>
                    <a:pt x="5872" y="1891"/>
                  </a:lnTo>
                  <a:lnTo>
                    <a:pt x="5694" y="1535"/>
                  </a:lnTo>
                  <a:lnTo>
                    <a:pt x="5494" y="1223"/>
                  </a:lnTo>
                  <a:lnTo>
                    <a:pt x="5249" y="957"/>
                  </a:lnTo>
                  <a:lnTo>
                    <a:pt x="4982" y="712"/>
                  </a:lnTo>
                  <a:lnTo>
                    <a:pt x="4671" y="489"/>
                  </a:lnTo>
                  <a:lnTo>
                    <a:pt x="4360" y="334"/>
                  </a:lnTo>
                  <a:lnTo>
                    <a:pt x="4004" y="200"/>
                  </a:lnTo>
                  <a:lnTo>
                    <a:pt x="3626" y="89"/>
                  </a:lnTo>
                  <a:lnTo>
                    <a:pt x="3158" y="22"/>
                  </a:lnTo>
                  <a:lnTo>
                    <a:pt x="26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43" name="Google Shape;943;p17"/>
            <p:cNvSpPr/>
            <p:nvPr/>
          </p:nvSpPr>
          <p:spPr>
            <a:xfrm>
              <a:off x="3335100" y="2648675"/>
              <a:ext cx="11150" cy="6150"/>
            </a:xfrm>
            <a:custGeom>
              <a:avLst/>
              <a:gdLst/>
              <a:ahLst/>
              <a:cxnLst/>
              <a:rect l="l" t="t" r="r" b="b"/>
              <a:pathLst>
                <a:path w="446" h="246" extrusionOk="0">
                  <a:moveTo>
                    <a:pt x="356" y="1"/>
                  </a:moveTo>
                  <a:lnTo>
                    <a:pt x="22" y="134"/>
                  </a:lnTo>
                  <a:lnTo>
                    <a:pt x="0" y="134"/>
                  </a:lnTo>
                  <a:lnTo>
                    <a:pt x="0" y="157"/>
                  </a:lnTo>
                  <a:lnTo>
                    <a:pt x="0" y="223"/>
                  </a:lnTo>
                  <a:lnTo>
                    <a:pt x="45" y="245"/>
                  </a:lnTo>
                  <a:lnTo>
                    <a:pt x="89" y="245"/>
                  </a:lnTo>
                  <a:lnTo>
                    <a:pt x="401" y="134"/>
                  </a:lnTo>
                  <a:lnTo>
                    <a:pt x="423" y="112"/>
                  </a:lnTo>
                  <a:lnTo>
                    <a:pt x="445" y="90"/>
                  </a:lnTo>
                  <a:lnTo>
                    <a:pt x="445" y="45"/>
                  </a:lnTo>
                  <a:lnTo>
                    <a:pt x="4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44" name="Google Shape;944;p17"/>
            <p:cNvSpPr/>
            <p:nvPr/>
          </p:nvSpPr>
          <p:spPr>
            <a:xfrm>
              <a:off x="3337325" y="2667600"/>
              <a:ext cx="6700" cy="18375"/>
            </a:xfrm>
            <a:custGeom>
              <a:avLst/>
              <a:gdLst/>
              <a:ahLst/>
              <a:cxnLst/>
              <a:rect l="l" t="t" r="r" b="b"/>
              <a:pathLst>
                <a:path w="268" h="735" extrusionOk="0">
                  <a:moveTo>
                    <a:pt x="67" y="0"/>
                  </a:moveTo>
                  <a:lnTo>
                    <a:pt x="22" y="22"/>
                  </a:lnTo>
                  <a:lnTo>
                    <a:pt x="22" y="45"/>
                  </a:lnTo>
                  <a:lnTo>
                    <a:pt x="0" y="67"/>
                  </a:lnTo>
                  <a:lnTo>
                    <a:pt x="67" y="356"/>
                  </a:lnTo>
                  <a:lnTo>
                    <a:pt x="134" y="667"/>
                  </a:lnTo>
                  <a:lnTo>
                    <a:pt x="156" y="712"/>
                  </a:lnTo>
                  <a:lnTo>
                    <a:pt x="200" y="734"/>
                  </a:lnTo>
                  <a:lnTo>
                    <a:pt x="245" y="712"/>
                  </a:lnTo>
                  <a:lnTo>
                    <a:pt x="267" y="690"/>
                  </a:lnTo>
                  <a:lnTo>
                    <a:pt x="267" y="667"/>
                  </a:lnTo>
                  <a:lnTo>
                    <a:pt x="200" y="356"/>
                  </a:lnTo>
                  <a:lnTo>
                    <a:pt x="134" y="67"/>
                  </a:lnTo>
                  <a:lnTo>
                    <a:pt x="111" y="22"/>
                  </a:lnTo>
                  <a:lnTo>
                    <a:pt x="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45" name="Google Shape;945;p17"/>
            <p:cNvSpPr/>
            <p:nvPr/>
          </p:nvSpPr>
          <p:spPr>
            <a:xfrm>
              <a:off x="3317850" y="2652025"/>
              <a:ext cx="52850" cy="18925"/>
            </a:xfrm>
            <a:custGeom>
              <a:avLst/>
              <a:gdLst/>
              <a:ahLst/>
              <a:cxnLst/>
              <a:rect l="l" t="t" r="r" b="b"/>
              <a:pathLst>
                <a:path w="2114" h="757" extrusionOk="0">
                  <a:moveTo>
                    <a:pt x="712" y="0"/>
                  </a:moveTo>
                  <a:lnTo>
                    <a:pt x="357" y="156"/>
                  </a:lnTo>
                  <a:lnTo>
                    <a:pt x="179" y="245"/>
                  </a:lnTo>
                  <a:lnTo>
                    <a:pt x="23" y="334"/>
                  </a:lnTo>
                  <a:lnTo>
                    <a:pt x="1" y="356"/>
                  </a:lnTo>
                  <a:lnTo>
                    <a:pt x="1" y="378"/>
                  </a:lnTo>
                  <a:lnTo>
                    <a:pt x="23" y="423"/>
                  </a:lnTo>
                  <a:lnTo>
                    <a:pt x="67" y="467"/>
                  </a:lnTo>
                  <a:lnTo>
                    <a:pt x="112" y="445"/>
                  </a:lnTo>
                  <a:lnTo>
                    <a:pt x="268" y="356"/>
                  </a:lnTo>
                  <a:lnTo>
                    <a:pt x="446" y="267"/>
                  </a:lnTo>
                  <a:lnTo>
                    <a:pt x="703" y="155"/>
                  </a:lnTo>
                  <a:lnTo>
                    <a:pt x="703" y="155"/>
                  </a:lnTo>
                  <a:lnTo>
                    <a:pt x="779" y="690"/>
                  </a:lnTo>
                  <a:lnTo>
                    <a:pt x="801" y="712"/>
                  </a:lnTo>
                  <a:lnTo>
                    <a:pt x="824" y="734"/>
                  </a:lnTo>
                  <a:lnTo>
                    <a:pt x="890" y="757"/>
                  </a:lnTo>
                  <a:lnTo>
                    <a:pt x="1180" y="712"/>
                  </a:lnTo>
                  <a:lnTo>
                    <a:pt x="1469" y="690"/>
                  </a:lnTo>
                  <a:lnTo>
                    <a:pt x="1758" y="668"/>
                  </a:lnTo>
                  <a:lnTo>
                    <a:pt x="2069" y="690"/>
                  </a:lnTo>
                  <a:lnTo>
                    <a:pt x="2091" y="690"/>
                  </a:lnTo>
                  <a:lnTo>
                    <a:pt x="2114" y="668"/>
                  </a:lnTo>
                  <a:lnTo>
                    <a:pt x="2114" y="623"/>
                  </a:lnTo>
                  <a:lnTo>
                    <a:pt x="2091" y="579"/>
                  </a:lnTo>
                  <a:lnTo>
                    <a:pt x="2025" y="556"/>
                  </a:lnTo>
                  <a:lnTo>
                    <a:pt x="1424" y="556"/>
                  </a:lnTo>
                  <a:lnTo>
                    <a:pt x="1135" y="579"/>
                  </a:lnTo>
                  <a:lnTo>
                    <a:pt x="902" y="612"/>
                  </a:lnTo>
                  <a:lnTo>
                    <a:pt x="902" y="612"/>
                  </a:lnTo>
                  <a:lnTo>
                    <a:pt x="824" y="67"/>
                  </a:lnTo>
                  <a:lnTo>
                    <a:pt x="801" y="23"/>
                  </a:lnTo>
                  <a:lnTo>
                    <a:pt x="7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46" name="Google Shape;946;p17"/>
            <p:cNvSpPr/>
            <p:nvPr/>
          </p:nvSpPr>
          <p:spPr>
            <a:xfrm>
              <a:off x="3313400" y="2660350"/>
              <a:ext cx="11150" cy="47850"/>
            </a:xfrm>
            <a:custGeom>
              <a:avLst/>
              <a:gdLst/>
              <a:ahLst/>
              <a:cxnLst/>
              <a:rect l="l" t="t" r="r" b="b"/>
              <a:pathLst>
                <a:path w="446" h="1914" extrusionOk="0">
                  <a:moveTo>
                    <a:pt x="223" y="1"/>
                  </a:moveTo>
                  <a:lnTo>
                    <a:pt x="23" y="68"/>
                  </a:lnTo>
                  <a:lnTo>
                    <a:pt x="1" y="90"/>
                  </a:lnTo>
                  <a:lnTo>
                    <a:pt x="1" y="112"/>
                  </a:lnTo>
                  <a:lnTo>
                    <a:pt x="1" y="157"/>
                  </a:lnTo>
                  <a:lnTo>
                    <a:pt x="45" y="201"/>
                  </a:lnTo>
                  <a:lnTo>
                    <a:pt x="90" y="201"/>
                  </a:lnTo>
                  <a:lnTo>
                    <a:pt x="179" y="157"/>
                  </a:lnTo>
                  <a:lnTo>
                    <a:pt x="179" y="490"/>
                  </a:lnTo>
                  <a:lnTo>
                    <a:pt x="223" y="957"/>
                  </a:lnTo>
                  <a:lnTo>
                    <a:pt x="312" y="1847"/>
                  </a:lnTo>
                  <a:lnTo>
                    <a:pt x="334" y="1892"/>
                  </a:lnTo>
                  <a:lnTo>
                    <a:pt x="379" y="1914"/>
                  </a:lnTo>
                  <a:lnTo>
                    <a:pt x="423" y="1914"/>
                  </a:lnTo>
                  <a:lnTo>
                    <a:pt x="446" y="1892"/>
                  </a:lnTo>
                  <a:lnTo>
                    <a:pt x="446" y="1847"/>
                  </a:lnTo>
                  <a:lnTo>
                    <a:pt x="357" y="957"/>
                  </a:lnTo>
                  <a:lnTo>
                    <a:pt x="312" y="512"/>
                  </a:lnTo>
                  <a:lnTo>
                    <a:pt x="312" y="68"/>
                  </a:lnTo>
                  <a:lnTo>
                    <a:pt x="312" y="45"/>
                  </a:lnTo>
                  <a:lnTo>
                    <a:pt x="290" y="23"/>
                  </a:lnTo>
                  <a:lnTo>
                    <a:pt x="2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47" name="Google Shape;947;p17"/>
            <p:cNvSpPr/>
            <p:nvPr/>
          </p:nvSpPr>
          <p:spPr>
            <a:xfrm>
              <a:off x="3238325" y="2637000"/>
              <a:ext cx="41175" cy="17275"/>
            </a:xfrm>
            <a:custGeom>
              <a:avLst/>
              <a:gdLst/>
              <a:ahLst/>
              <a:cxnLst/>
              <a:rect l="l" t="t" r="r" b="b"/>
              <a:pathLst>
                <a:path w="1647" h="691" extrusionOk="0">
                  <a:moveTo>
                    <a:pt x="45" y="1"/>
                  </a:moveTo>
                  <a:lnTo>
                    <a:pt x="23" y="23"/>
                  </a:lnTo>
                  <a:lnTo>
                    <a:pt x="1" y="23"/>
                  </a:lnTo>
                  <a:lnTo>
                    <a:pt x="1" y="67"/>
                  </a:lnTo>
                  <a:lnTo>
                    <a:pt x="23" y="112"/>
                  </a:lnTo>
                  <a:lnTo>
                    <a:pt x="68" y="134"/>
                  </a:lnTo>
                  <a:lnTo>
                    <a:pt x="268" y="134"/>
                  </a:lnTo>
                  <a:lnTo>
                    <a:pt x="468" y="179"/>
                  </a:lnTo>
                  <a:lnTo>
                    <a:pt x="668" y="223"/>
                  </a:lnTo>
                  <a:lnTo>
                    <a:pt x="846" y="290"/>
                  </a:lnTo>
                  <a:lnTo>
                    <a:pt x="1024" y="379"/>
                  </a:lnTo>
                  <a:lnTo>
                    <a:pt x="1202" y="468"/>
                  </a:lnTo>
                  <a:lnTo>
                    <a:pt x="1536" y="668"/>
                  </a:lnTo>
                  <a:lnTo>
                    <a:pt x="1602" y="690"/>
                  </a:lnTo>
                  <a:lnTo>
                    <a:pt x="1647" y="668"/>
                  </a:lnTo>
                  <a:lnTo>
                    <a:pt x="1647" y="624"/>
                  </a:lnTo>
                  <a:lnTo>
                    <a:pt x="1625" y="579"/>
                  </a:lnTo>
                  <a:lnTo>
                    <a:pt x="1247" y="357"/>
                  </a:lnTo>
                  <a:lnTo>
                    <a:pt x="1069" y="245"/>
                  </a:lnTo>
                  <a:lnTo>
                    <a:pt x="868" y="179"/>
                  </a:lnTo>
                  <a:lnTo>
                    <a:pt x="668" y="90"/>
                  </a:lnTo>
                  <a:lnTo>
                    <a:pt x="468" y="45"/>
                  </a:lnTo>
                  <a:lnTo>
                    <a:pt x="268"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48" name="Google Shape;948;p17"/>
            <p:cNvSpPr/>
            <p:nvPr/>
          </p:nvSpPr>
          <p:spPr>
            <a:xfrm>
              <a:off x="3284500" y="2657025"/>
              <a:ext cx="7250" cy="7250"/>
            </a:xfrm>
            <a:custGeom>
              <a:avLst/>
              <a:gdLst/>
              <a:ahLst/>
              <a:cxnLst/>
              <a:rect l="l" t="t" r="r" b="b"/>
              <a:pathLst>
                <a:path w="290" h="290" extrusionOk="0">
                  <a:moveTo>
                    <a:pt x="45" y="0"/>
                  </a:moveTo>
                  <a:lnTo>
                    <a:pt x="0" y="23"/>
                  </a:lnTo>
                  <a:lnTo>
                    <a:pt x="0" y="67"/>
                  </a:lnTo>
                  <a:lnTo>
                    <a:pt x="22" y="112"/>
                  </a:lnTo>
                  <a:lnTo>
                    <a:pt x="178" y="267"/>
                  </a:lnTo>
                  <a:lnTo>
                    <a:pt x="223" y="290"/>
                  </a:lnTo>
                  <a:lnTo>
                    <a:pt x="267" y="267"/>
                  </a:lnTo>
                  <a:lnTo>
                    <a:pt x="289" y="223"/>
                  </a:lnTo>
                  <a:lnTo>
                    <a:pt x="245" y="178"/>
                  </a:lnTo>
                  <a:lnTo>
                    <a:pt x="89"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49" name="Google Shape;949;p17"/>
            <p:cNvSpPr/>
            <p:nvPr/>
          </p:nvSpPr>
          <p:spPr>
            <a:xfrm>
              <a:off x="3275600" y="2575275"/>
              <a:ext cx="10025" cy="8375"/>
            </a:xfrm>
            <a:custGeom>
              <a:avLst/>
              <a:gdLst/>
              <a:ahLst/>
              <a:cxnLst/>
              <a:rect l="l" t="t" r="r" b="b"/>
              <a:pathLst>
                <a:path w="401" h="335" extrusionOk="0">
                  <a:moveTo>
                    <a:pt x="45" y="1"/>
                  </a:moveTo>
                  <a:lnTo>
                    <a:pt x="22" y="23"/>
                  </a:lnTo>
                  <a:lnTo>
                    <a:pt x="0" y="67"/>
                  </a:lnTo>
                  <a:lnTo>
                    <a:pt x="22" y="112"/>
                  </a:lnTo>
                  <a:lnTo>
                    <a:pt x="312" y="312"/>
                  </a:lnTo>
                  <a:lnTo>
                    <a:pt x="356" y="334"/>
                  </a:lnTo>
                  <a:lnTo>
                    <a:pt x="401" y="312"/>
                  </a:lnTo>
                  <a:lnTo>
                    <a:pt x="401" y="268"/>
                  </a:lnTo>
                  <a:lnTo>
                    <a:pt x="378" y="223"/>
                  </a:lnTo>
                  <a:lnTo>
                    <a:pt x="111"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50" name="Google Shape;950;p17"/>
            <p:cNvSpPr/>
            <p:nvPr/>
          </p:nvSpPr>
          <p:spPr>
            <a:xfrm>
              <a:off x="3232225" y="2652575"/>
              <a:ext cx="50625" cy="13925"/>
            </a:xfrm>
            <a:custGeom>
              <a:avLst/>
              <a:gdLst/>
              <a:ahLst/>
              <a:cxnLst/>
              <a:rect l="l" t="t" r="r" b="b"/>
              <a:pathLst>
                <a:path w="2025" h="557" extrusionOk="0">
                  <a:moveTo>
                    <a:pt x="45" y="1"/>
                  </a:moveTo>
                  <a:lnTo>
                    <a:pt x="23" y="23"/>
                  </a:lnTo>
                  <a:lnTo>
                    <a:pt x="0" y="23"/>
                  </a:lnTo>
                  <a:lnTo>
                    <a:pt x="0" y="67"/>
                  </a:lnTo>
                  <a:lnTo>
                    <a:pt x="23" y="112"/>
                  </a:lnTo>
                  <a:lnTo>
                    <a:pt x="67" y="134"/>
                  </a:lnTo>
                  <a:lnTo>
                    <a:pt x="556" y="201"/>
                  </a:lnTo>
                  <a:lnTo>
                    <a:pt x="1023" y="290"/>
                  </a:lnTo>
                  <a:lnTo>
                    <a:pt x="1491" y="401"/>
                  </a:lnTo>
                  <a:lnTo>
                    <a:pt x="1713" y="468"/>
                  </a:lnTo>
                  <a:lnTo>
                    <a:pt x="1935" y="557"/>
                  </a:lnTo>
                  <a:lnTo>
                    <a:pt x="2002" y="557"/>
                  </a:lnTo>
                  <a:lnTo>
                    <a:pt x="2024" y="534"/>
                  </a:lnTo>
                  <a:lnTo>
                    <a:pt x="2024" y="490"/>
                  </a:lnTo>
                  <a:lnTo>
                    <a:pt x="1980" y="445"/>
                  </a:lnTo>
                  <a:lnTo>
                    <a:pt x="1757" y="356"/>
                  </a:lnTo>
                  <a:lnTo>
                    <a:pt x="1513" y="267"/>
                  </a:lnTo>
                  <a:lnTo>
                    <a:pt x="1023" y="156"/>
                  </a:lnTo>
                  <a:lnTo>
                    <a:pt x="534" y="67"/>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51" name="Google Shape;951;p17"/>
            <p:cNvSpPr/>
            <p:nvPr/>
          </p:nvSpPr>
          <p:spPr>
            <a:xfrm>
              <a:off x="3342875" y="2696500"/>
              <a:ext cx="6150" cy="15600"/>
            </a:xfrm>
            <a:custGeom>
              <a:avLst/>
              <a:gdLst/>
              <a:ahLst/>
              <a:cxnLst/>
              <a:rect l="l" t="t" r="r" b="b"/>
              <a:pathLst>
                <a:path w="246" h="624" extrusionOk="0">
                  <a:moveTo>
                    <a:pt x="67" y="1"/>
                  </a:moveTo>
                  <a:lnTo>
                    <a:pt x="23" y="23"/>
                  </a:lnTo>
                  <a:lnTo>
                    <a:pt x="1" y="45"/>
                  </a:lnTo>
                  <a:lnTo>
                    <a:pt x="1" y="67"/>
                  </a:lnTo>
                  <a:lnTo>
                    <a:pt x="112" y="557"/>
                  </a:lnTo>
                  <a:lnTo>
                    <a:pt x="134" y="601"/>
                  </a:lnTo>
                  <a:lnTo>
                    <a:pt x="179" y="623"/>
                  </a:lnTo>
                  <a:lnTo>
                    <a:pt x="223" y="601"/>
                  </a:lnTo>
                  <a:lnTo>
                    <a:pt x="245" y="579"/>
                  </a:lnTo>
                  <a:lnTo>
                    <a:pt x="245" y="557"/>
                  </a:lnTo>
                  <a:lnTo>
                    <a:pt x="156" y="67"/>
                  </a:lnTo>
                  <a:lnTo>
                    <a:pt x="112" y="23"/>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52" name="Google Shape;952;p17"/>
            <p:cNvSpPr/>
            <p:nvPr/>
          </p:nvSpPr>
          <p:spPr>
            <a:xfrm>
              <a:off x="3297275" y="2689825"/>
              <a:ext cx="26175" cy="15050"/>
            </a:xfrm>
            <a:custGeom>
              <a:avLst/>
              <a:gdLst/>
              <a:ahLst/>
              <a:cxnLst/>
              <a:rect l="l" t="t" r="r" b="b"/>
              <a:pathLst>
                <a:path w="1047" h="602" extrusionOk="0">
                  <a:moveTo>
                    <a:pt x="90" y="1"/>
                  </a:moveTo>
                  <a:lnTo>
                    <a:pt x="67" y="45"/>
                  </a:lnTo>
                  <a:lnTo>
                    <a:pt x="1" y="535"/>
                  </a:lnTo>
                  <a:lnTo>
                    <a:pt x="1" y="579"/>
                  </a:lnTo>
                  <a:lnTo>
                    <a:pt x="45" y="601"/>
                  </a:lnTo>
                  <a:lnTo>
                    <a:pt x="112" y="601"/>
                  </a:lnTo>
                  <a:lnTo>
                    <a:pt x="112" y="579"/>
                  </a:lnTo>
                  <a:lnTo>
                    <a:pt x="134" y="557"/>
                  </a:lnTo>
                  <a:lnTo>
                    <a:pt x="193" y="147"/>
                  </a:lnTo>
                  <a:lnTo>
                    <a:pt x="193" y="147"/>
                  </a:lnTo>
                  <a:lnTo>
                    <a:pt x="334" y="179"/>
                  </a:lnTo>
                  <a:lnTo>
                    <a:pt x="557" y="201"/>
                  </a:lnTo>
                  <a:lnTo>
                    <a:pt x="979" y="245"/>
                  </a:lnTo>
                  <a:lnTo>
                    <a:pt x="1024" y="245"/>
                  </a:lnTo>
                  <a:lnTo>
                    <a:pt x="1046" y="201"/>
                  </a:lnTo>
                  <a:lnTo>
                    <a:pt x="1024" y="156"/>
                  </a:lnTo>
                  <a:lnTo>
                    <a:pt x="979" y="134"/>
                  </a:lnTo>
                  <a:lnTo>
                    <a:pt x="557" y="68"/>
                  </a:lnTo>
                  <a:lnTo>
                    <a:pt x="334" y="45"/>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53" name="Google Shape;953;p17"/>
            <p:cNvSpPr/>
            <p:nvPr/>
          </p:nvSpPr>
          <p:spPr>
            <a:xfrm>
              <a:off x="3300625" y="2678700"/>
              <a:ext cx="21700" cy="6150"/>
            </a:xfrm>
            <a:custGeom>
              <a:avLst/>
              <a:gdLst/>
              <a:ahLst/>
              <a:cxnLst/>
              <a:rect l="l" t="t" r="r" b="b"/>
              <a:pathLst>
                <a:path w="868" h="246" extrusionOk="0">
                  <a:moveTo>
                    <a:pt x="22" y="1"/>
                  </a:moveTo>
                  <a:lnTo>
                    <a:pt x="0" y="45"/>
                  </a:lnTo>
                  <a:lnTo>
                    <a:pt x="0" y="90"/>
                  </a:lnTo>
                  <a:lnTo>
                    <a:pt x="67" y="134"/>
                  </a:lnTo>
                  <a:lnTo>
                    <a:pt x="801" y="246"/>
                  </a:lnTo>
                  <a:lnTo>
                    <a:pt x="868" y="223"/>
                  </a:lnTo>
                  <a:lnTo>
                    <a:pt x="868" y="179"/>
                  </a:lnTo>
                  <a:lnTo>
                    <a:pt x="868" y="134"/>
                  </a:lnTo>
                  <a:lnTo>
                    <a:pt x="823" y="112"/>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54" name="Google Shape;954;p17"/>
            <p:cNvSpPr/>
            <p:nvPr/>
          </p:nvSpPr>
          <p:spPr>
            <a:xfrm>
              <a:off x="3327875" y="2580850"/>
              <a:ext cx="27250" cy="9475"/>
            </a:xfrm>
            <a:custGeom>
              <a:avLst/>
              <a:gdLst/>
              <a:ahLst/>
              <a:cxnLst/>
              <a:rect l="l" t="t" r="r" b="b"/>
              <a:pathLst>
                <a:path w="1090" h="379" extrusionOk="0">
                  <a:moveTo>
                    <a:pt x="979" y="0"/>
                  </a:moveTo>
                  <a:lnTo>
                    <a:pt x="734" y="45"/>
                  </a:lnTo>
                  <a:lnTo>
                    <a:pt x="512" y="89"/>
                  </a:lnTo>
                  <a:lnTo>
                    <a:pt x="45" y="245"/>
                  </a:lnTo>
                  <a:lnTo>
                    <a:pt x="22" y="267"/>
                  </a:lnTo>
                  <a:lnTo>
                    <a:pt x="0" y="289"/>
                  </a:lnTo>
                  <a:lnTo>
                    <a:pt x="0" y="334"/>
                  </a:lnTo>
                  <a:lnTo>
                    <a:pt x="45" y="378"/>
                  </a:lnTo>
                  <a:lnTo>
                    <a:pt x="89" y="378"/>
                  </a:lnTo>
                  <a:lnTo>
                    <a:pt x="556" y="223"/>
                  </a:lnTo>
                  <a:lnTo>
                    <a:pt x="801" y="156"/>
                  </a:lnTo>
                  <a:lnTo>
                    <a:pt x="1045" y="111"/>
                  </a:lnTo>
                  <a:lnTo>
                    <a:pt x="1068" y="111"/>
                  </a:lnTo>
                  <a:lnTo>
                    <a:pt x="1090" y="89"/>
                  </a:lnTo>
                  <a:lnTo>
                    <a:pt x="1068" y="45"/>
                  </a:lnTo>
                  <a:lnTo>
                    <a:pt x="10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55" name="Google Shape;955;p17"/>
            <p:cNvSpPr/>
            <p:nvPr/>
          </p:nvSpPr>
          <p:spPr>
            <a:xfrm>
              <a:off x="3271700" y="2490750"/>
              <a:ext cx="8925" cy="5600"/>
            </a:xfrm>
            <a:custGeom>
              <a:avLst/>
              <a:gdLst/>
              <a:ahLst/>
              <a:cxnLst/>
              <a:rect l="l" t="t" r="r" b="b"/>
              <a:pathLst>
                <a:path w="357" h="224" extrusionOk="0">
                  <a:moveTo>
                    <a:pt x="23" y="1"/>
                  </a:moveTo>
                  <a:lnTo>
                    <a:pt x="1" y="45"/>
                  </a:lnTo>
                  <a:lnTo>
                    <a:pt x="23" y="90"/>
                  </a:lnTo>
                  <a:lnTo>
                    <a:pt x="67" y="134"/>
                  </a:lnTo>
                  <a:lnTo>
                    <a:pt x="267" y="223"/>
                  </a:lnTo>
                  <a:lnTo>
                    <a:pt x="334" y="223"/>
                  </a:lnTo>
                  <a:lnTo>
                    <a:pt x="356" y="201"/>
                  </a:lnTo>
                  <a:lnTo>
                    <a:pt x="356" y="134"/>
                  </a:lnTo>
                  <a:lnTo>
                    <a:pt x="312" y="112"/>
                  </a:lnTo>
                  <a:lnTo>
                    <a:pt x="201" y="45"/>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56" name="Google Shape;956;p17"/>
            <p:cNvSpPr/>
            <p:nvPr/>
          </p:nvSpPr>
          <p:spPr>
            <a:xfrm>
              <a:off x="3406275" y="2551925"/>
              <a:ext cx="14475" cy="10025"/>
            </a:xfrm>
            <a:custGeom>
              <a:avLst/>
              <a:gdLst/>
              <a:ahLst/>
              <a:cxnLst/>
              <a:rect l="l" t="t" r="r" b="b"/>
              <a:pathLst>
                <a:path w="579" h="401" extrusionOk="0">
                  <a:moveTo>
                    <a:pt x="23" y="1"/>
                  </a:moveTo>
                  <a:lnTo>
                    <a:pt x="0" y="45"/>
                  </a:lnTo>
                  <a:lnTo>
                    <a:pt x="0" y="90"/>
                  </a:lnTo>
                  <a:lnTo>
                    <a:pt x="45" y="112"/>
                  </a:lnTo>
                  <a:lnTo>
                    <a:pt x="267" y="245"/>
                  </a:lnTo>
                  <a:lnTo>
                    <a:pt x="490" y="379"/>
                  </a:lnTo>
                  <a:lnTo>
                    <a:pt x="534" y="401"/>
                  </a:lnTo>
                  <a:lnTo>
                    <a:pt x="579" y="379"/>
                  </a:lnTo>
                  <a:lnTo>
                    <a:pt x="579" y="334"/>
                  </a:lnTo>
                  <a:lnTo>
                    <a:pt x="556" y="290"/>
                  </a:lnTo>
                  <a:lnTo>
                    <a:pt x="334" y="134"/>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57" name="Google Shape;957;p17"/>
            <p:cNvSpPr/>
            <p:nvPr/>
          </p:nvSpPr>
          <p:spPr>
            <a:xfrm>
              <a:off x="3376800" y="2667025"/>
              <a:ext cx="11150" cy="3925"/>
            </a:xfrm>
            <a:custGeom>
              <a:avLst/>
              <a:gdLst/>
              <a:ahLst/>
              <a:cxnLst/>
              <a:rect l="l" t="t" r="r" b="b"/>
              <a:pathLst>
                <a:path w="446" h="157" extrusionOk="0">
                  <a:moveTo>
                    <a:pt x="0" y="1"/>
                  </a:moveTo>
                  <a:lnTo>
                    <a:pt x="0" y="45"/>
                  </a:lnTo>
                  <a:lnTo>
                    <a:pt x="23" y="90"/>
                  </a:lnTo>
                  <a:lnTo>
                    <a:pt x="67" y="112"/>
                  </a:lnTo>
                  <a:lnTo>
                    <a:pt x="379" y="157"/>
                  </a:lnTo>
                  <a:lnTo>
                    <a:pt x="423" y="134"/>
                  </a:lnTo>
                  <a:lnTo>
                    <a:pt x="445" y="90"/>
                  </a:lnTo>
                  <a:lnTo>
                    <a:pt x="423" y="45"/>
                  </a:lnTo>
                  <a:lnTo>
                    <a:pt x="379"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grpSp>
        <p:nvGrpSpPr>
          <p:cNvPr id="958" name="Google Shape;958;p17"/>
          <p:cNvGrpSpPr/>
          <p:nvPr/>
        </p:nvGrpSpPr>
        <p:grpSpPr>
          <a:xfrm>
            <a:off x="238586" y="4359839"/>
            <a:ext cx="706549" cy="588762"/>
            <a:chOff x="1457250" y="2323075"/>
            <a:chExt cx="585750" cy="555700"/>
          </a:xfrm>
        </p:grpSpPr>
        <p:sp>
          <p:nvSpPr>
            <p:cNvPr id="959" name="Google Shape;959;p17"/>
            <p:cNvSpPr/>
            <p:nvPr/>
          </p:nvSpPr>
          <p:spPr>
            <a:xfrm>
              <a:off x="1463475" y="2334475"/>
              <a:ext cx="570200" cy="529775"/>
            </a:xfrm>
            <a:custGeom>
              <a:avLst/>
              <a:gdLst/>
              <a:ahLst/>
              <a:cxnLst/>
              <a:rect l="l" t="t" r="r" b="b"/>
              <a:pathLst>
                <a:path w="22808" h="21191" extrusionOk="0">
                  <a:moveTo>
                    <a:pt x="22600" y="1"/>
                  </a:moveTo>
                  <a:lnTo>
                    <a:pt x="22144" y="125"/>
                  </a:lnTo>
                  <a:lnTo>
                    <a:pt x="21480" y="333"/>
                  </a:lnTo>
                  <a:lnTo>
                    <a:pt x="20609" y="664"/>
                  </a:lnTo>
                  <a:lnTo>
                    <a:pt x="18412" y="1535"/>
                  </a:lnTo>
                  <a:lnTo>
                    <a:pt x="15924" y="2613"/>
                  </a:lnTo>
                  <a:lnTo>
                    <a:pt x="13394" y="3733"/>
                  </a:lnTo>
                  <a:lnTo>
                    <a:pt x="11113" y="4770"/>
                  </a:lnTo>
                  <a:lnTo>
                    <a:pt x="9413" y="5557"/>
                  </a:lnTo>
                  <a:lnTo>
                    <a:pt x="8542" y="6014"/>
                  </a:lnTo>
                  <a:lnTo>
                    <a:pt x="7920" y="6345"/>
                  </a:lnTo>
                  <a:lnTo>
                    <a:pt x="6842" y="6926"/>
                  </a:lnTo>
                  <a:lnTo>
                    <a:pt x="3940" y="8377"/>
                  </a:lnTo>
                  <a:lnTo>
                    <a:pt x="1244" y="9746"/>
                  </a:lnTo>
                  <a:lnTo>
                    <a:pt x="332" y="10243"/>
                  </a:lnTo>
                  <a:lnTo>
                    <a:pt x="125" y="10409"/>
                  </a:lnTo>
                  <a:lnTo>
                    <a:pt x="0" y="10492"/>
                  </a:lnTo>
                  <a:lnTo>
                    <a:pt x="83" y="10575"/>
                  </a:lnTo>
                  <a:lnTo>
                    <a:pt x="249" y="10658"/>
                  </a:lnTo>
                  <a:lnTo>
                    <a:pt x="871" y="10865"/>
                  </a:lnTo>
                  <a:lnTo>
                    <a:pt x="2696" y="11446"/>
                  </a:lnTo>
                  <a:lnTo>
                    <a:pt x="4520" y="11943"/>
                  </a:lnTo>
                  <a:lnTo>
                    <a:pt x="5349" y="12151"/>
                  </a:lnTo>
                  <a:lnTo>
                    <a:pt x="5474" y="13146"/>
                  </a:lnTo>
                  <a:lnTo>
                    <a:pt x="5598" y="14100"/>
                  </a:lnTo>
                  <a:lnTo>
                    <a:pt x="5806" y="15178"/>
                  </a:lnTo>
                  <a:lnTo>
                    <a:pt x="6345" y="17666"/>
                  </a:lnTo>
                  <a:lnTo>
                    <a:pt x="6635" y="19076"/>
                  </a:lnTo>
                  <a:lnTo>
                    <a:pt x="6801" y="19034"/>
                  </a:lnTo>
                  <a:lnTo>
                    <a:pt x="7050" y="18910"/>
                  </a:lnTo>
                  <a:lnTo>
                    <a:pt x="7630" y="18537"/>
                  </a:lnTo>
                  <a:lnTo>
                    <a:pt x="8335" y="18039"/>
                  </a:lnTo>
                  <a:lnTo>
                    <a:pt x="9123" y="17459"/>
                  </a:lnTo>
                  <a:lnTo>
                    <a:pt x="10408" y="16422"/>
                  </a:lnTo>
                  <a:lnTo>
                    <a:pt x="10989" y="15924"/>
                  </a:lnTo>
                  <a:lnTo>
                    <a:pt x="11487" y="16754"/>
                  </a:lnTo>
                  <a:lnTo>
                    <a:pt x="12606" y="18537"/>
                  </a:lnTo>
                  <a:lnTo>
                    <a:pt x="13270" y="19490"/>
                  </a:lnTo>
                  <a:lnTo>
                    <a:pt x="13850" y="20320"/>
                  </a:lnTo>
                  <a:lnTo>
                    <a:pt x="14348" y="20942"/>
                  </a:lnTo>
                  <a:lnTo>
                    <a:pt x="14514" y="21108"/>
                  </a:lnTo>
                  <a:lnTo>
                    <a:pt x="14638" y="21191"/>
                  </a:lnTo>
                  <a:lnTo>
                    <a:pt x="14721" y="21108"/>
                  </a:lnTo>
                  <a:lnTo>
                    <a:pt x="14845" y="20942"/>
                  </a:lnTo>
                  <a:lnTo>
                    <a:pt x="15177" y="20320"/>
                  </a:lnTo>
                  <a:lnTo>
                    <a:pt x="15633" y="19283"/>
                  </a:lnTo>
                  <a:lnTo>
                    <a:pt x="16214" y="17956"/>
                  </a:lnTo>
                  <a:lnTo>
                    <a:pt x="17541" y="14680"/>
                  </a:lnTo>
                  <a:lnTo>
                    <a:pt x="19034" y="10824"/>
                  </a:lnTo>
                  <a:lnTo>
                    <a:pt x="20485" y="7009"/>
                  </a:lnTo>
                  <a:lnTo>
                    <a:pt x="21729" y="3609"/>
                  </a:lnTo>
                  <a:lnTo>
                    <a:pt x="22227" y="2199"/>
                  </a:lnTo>
                  <a:lnTo>
                    <a:pt x="22558" y="1121"/>
                  </a:lnTo>
                  <a:lnTo>
                    <a:pt x="22766" y="374"/>
                  </a:lnTo>
                  <a:lnTo>
                    <a:pt x="22807" y="167"/>
                  </a:lnTo>
                  <a:lnTo>
                    <a:pt x="22807" y="42"/>
                  </a:lnTo>
                  <a:lnTo>
                    <a:pt x="2276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60" name="Google Shape;960;p17"/>
            <p:cNvSpPr/>
            <p:nvPr/>
          </p:nvSpPr>
          <p:spPr>
            <a:xfrm>
              <a:off x="1457250" y="2323075"/>
              <a:ext cx="585750" cy="555700"/>
            </a:xfrm>
            <a:custGeom>
              <a:avLst/>
              <a:gdLst/>
              <a:ahLst/>
              <a:cxnLst/>
              <a:rect l="l" t="t" r="r" b="b"/>
              <a:pathLst>
                <a:path w="23430" h="22228" extrusionOk="0">
                  <a:moveTo>
                    <a:pt x="21812" y="913"/>
                  </a:moveTo>
                  <a:lnTo>
                    <a:pt x="19739" y="2281"/>
                  </a:lnTo>
                  <a:lnTo>
                    <a:pt x="17707" y="3691"/>
                  </a:lnTo>
                  <a:lnTo>
                    <a:pt x="16255" y="4645"/>
                  </a:lnTo>
                  <a:lnTo>
                    <a:pt x="14224" y="6055"/>
                  </a:lnTo>
                  <a:lnTo>
                    <a:pt x="12026" y="7589"/>
                  </a:lnTo>
                  <a:lnTo>
                    <a:pt x="9787" y="9206"/>
                  </a:lnTo>
                  <a:lnTo>
                    <a:pt x="7547" y="10865"/>
                  </a:lnTo>
                  <a:lnTo>
                    <a:pt x="6759" y="11446"/>
                  </a:lnTo>
                  <a:lnTo>
                    <a:pt x="6055" y="12068"/>
                  </a:lnTo>
                  <a:lnTo>
                    <a:pt x="5972" y="12109"/>
                  </a:lnTo>
                  <a:lnTo>
                    <a:pt x="5764" y="12275"/>
                  </a:lnTo>
                  <a:lnTo>
                    <a:pt x="5640" y="12192"/>
                  </a:lnTo>
                  <a:lnTo>
                    <a:pt x="5474" y="12109"/>
                  </a:lnTo>
                  <a:lnTo>
                    <a:pt x="5101" y="12026"/>
                  </a:lnTo>
                  <a:lnTo>
                    <a:pt x="4893" y="11943"/>
                  </a:lnTo>
                  <a:lnTo>
                    <a:pt x="3276" y="11446"/>
                  </a:lnTo>
                  <a:lnTo>
                    <a:pt x="1991" y="11114"/>
                  </a:lnTo>
                  <a:lnTo>
                    <a:pt x="747" y="10824"/>
                  </a:lnTo>
                  <a:lnTo>
                    <a:pt x="871" y="10741"/>
                  </a:lnTo>
                  <a:lnTo>
                    <a:pt x="1493" y="10368"/>
                  </a:lnTo>
                  <a:lnTo>
                    <a:pt x="2323" y="9994"/>
                  </a:lnTo>
                  <a:lnTo>
                    <a:pt x="2654" y="9828"/>
                  </a:lnTo>
                  <a:lnTo>
                    <a:pt x="4686" y="8833"/>
                  </a:lnTo>
                  <a:lnTo>
                    <a:pt x="6801" y="7714"/>
                  </a:lnTo>
                  <a:lnTo>
                    <a:pt x="9579" y="6304"/>
                  </a:lnTo>
                  <a:lnTo>
                    <a:pt x="12275" y="4977"/>
                  </a:lnTo>
                  <a:lnTo>
                    <a:pt x="14846" y="3733"/>
                  </a:lnTo>
                  <a:lnTo>
                    <a:pt x="17334" y="2655"/>
                  </a:lnTo>
                  <a:lnTo>
                    <a:pt x="19822" y="1618"/>
                  </a:lnTo>
                  <a:lnTo>
                    <a:pt x="20817" y="1245"/>
                  </a:lnTo>
                  <a:lnTo>
                    <a:pt x="21812" y="913"/>
                  </a:lnTo>
                  <a:close/>
                  <a:moveTo>
                    <a:pt x="22268" y="1120"/>
                  </a:moveTo>
                  <a:lnTo>
                    <a:pt x="21771" y="1618"/>
                  </a:lnTo>
                  <a:lnTo>
                    <a:pt x="21356" y="2116"/>
                  </a:lnTo>
                  <a:lnTo>
                    <a:pt x="20858" y="2696"/>
                  </a:lnTo>
                  <a:lnTo>
                    <a:pt x="17956" y="5765"/>
                  </a:lnTo>
                  <a:lnTo>
                    <a:pt x="12938" y="11072"/>
                  </a:lnTo>
                  <a:lnTo>
                    <a:pt x="11818" y="12275"/>
                  </a:lnTo>
                  <a:lnTo>
                    <a:pt x="10948" y="13146"/>
                  </a:lnTo>
                  <a:lnTo>
                    <a:pt x="10035" y="14141"/>
                  </a:lnTo>
                  <a:lnTo>
                    <a:pt x="9952" y="14141"/>
                  </a:lnTo>
                  <a:lnTo>
                    <a:pt x="9787" y="14265"/>
                  </a:lnTo>
                  <a:lnTo>
                    <a:pt x="9621" y="14390"/>
                  </a:lnTo>
                  <a:lnTo>
                    <a:pt x="9330" y="14722"/>
                  </a:lnTo>
                  <a:lnTo>
                    <a:pt x="9248" y="14846"/>
                  </a:lnTo>
                  <a:lnTo>
                    <a:pt x="8957" y="15261"/>
                  </a:lnTo>
                  <a:lnTo>
                    <a:pt x="8708" y="15675"/>
                  </a:lnTo>
                  <a:lnTo>
                    <a:pt x="8584" y="15883"/>
                  </a:lnTo>
                  <a:lnTo>
                    <a:pt x="8128" y="16670"/>
                  </a:lnTo>
                  <a:lnTo>
                    <a:pt x="7672" y="17417"/>
                  </a:lnTo>
                  <a:lnTo>
                    <a:pt x="7050" y="18454"/>
                  </a:lnTo>
                  <a:lnTo>
                    <a:pt x="6967" y="18619"/>
                  </a:lnTo>
                  <a:lnTo>
                    <a:pt x="6801" y="17915"/>
                  </a:lnTo>
                  <a:lnTo>
                    <a:pt x="6677" y="17210"/>
                  </a:lnTo>
                  <a:lnTo>
                    <a:pt x="6428" y="15758"/>
                  </a:lnTo>
                  <a:lnTo>
                    <a:pt x="6220" y="14307"/>
                  </a:lnTo>
                  <a:lnTo>
                    <a:pt x="6055" y="13602"/>
                  </a:lnTo>
                  <a:lnTo>
                    <a:pt x="5930" y="12856"/>
                  </a:lnTo>
                  <a:lnTo>
                    <a:pt x="5972" y="12690"/>
                  </a:lnTo>
                  <a:lnTo>
                    <a:pt x="5972" y="12565"/>
                  </a:lnTo>
                  <a:lnTo>
                    <a:pt x="6469" y="12151"/>
                  </a:lnTo>
                  <a:lnTo>
                    <a:pt x="7008" y="11736"/>
                  </a:lnTo>
                  <a:lnTo>
                    <a:pt x="7464" y="11404"/>
                  </a:lnTo>
                  <a:lnTo>
                    <a:pt x="9455" y="9953"/>
                  </a:lnTo>
                  <a:lnTo>
                    <a:pt x="11362" y="8584"/>
                  </a:lnTo>
                  <a:lnTo>
                    <a:pt x="15675" y="5599"/>
                  </a:lnTo>
                  <a:lnTo>
                    <a:pt x="20195" y="2530"/>
                  </a:lnTo>
                  <a:lnTo>
                    <a:pt x="20568" y="2240"/>
                  </a:lnTo>
                  <a:lnTo>
                    <a:pt x="22268" y="1120"/>
                  </a:lnTo>
                  <a:close/>
                  <a:moveTo>
                    <a:pt x="10118" y="14639"/>
                  </a:moveTo>
                  <a:lnTo>
                    <a:pt x="10243" y="14846"/>
                  </a:lnTo>
                  <a:lnTo>
                    <a:pt x="10284" y="14887"/>
                  </a:lnTo>
                  <a:lnTo>
                    <a:pt x="10492" y="15344"/>
                  </a:lnTo>
                  <a:lnTo>
                    <a:pt x="10699" y="15758"/>
                  </a:lnTo>
                  <a:lnTo>
                    <a:pt x="10782" y="15924"/>
                  </a:lnTo>
                  <a:lnTo>
                    <a:pt x="10948" y="16297"/>
                  </a:lnTo>
                  <a:lnTo>
                    <a:pt x="10574" y="16546"/>
                  </a:lnTo>
                  <a:lnTo>
                    <a:pt x="10201" y="16836"/>
                  </a:lnTo>
                  <a:lnTo>
                    <a:pt x="10035" y="16961"/>
                  </a:lnTo>
                  <a:lnTo>
                    <a:pt x="8874" y="17832"/>
                  </a:lnTo>
                  <a:lnTo>
                    <a:pt x="8294" y="18288"/>
                  </a:lnTo>
                  <a:lnTo>
                    <a:pt x="7962" y="18619"/>
                  </a:lnTo>
                  <a:lnTo>
                    <a:pt x="7838" y="18702"/>
                  </a:lnTo>
                  <a:lnTo>
                    <a:pt x="7381" y="19076"/>
                  </a:lnTo>
                  <a:lnTo>
                    <a:pt x="7879" y="18246"/>
                  </a:lnTo>
                  <a:lnTo>
                    <a:pt x="8916" y="16505"/>
                  </a:lnTo>
                  <a:lnTo>
                    <a:pt x="9206" y="15966"/>
                  </a:lnTo>
                  <a:lnTo>
                    <a:pt x="9538" y="15344"/>
                  </a:lnTo>
                  <a:lnTo>
                    <a:pt x="9745" y="15053"/>
                  </a:lnTo>
                  <a:lnTo>
                    <a:pt x="9952" y="14763"/>
                  </a:lnTo>
                  <a:lnTo>
                    <a:pt x="10118" y="14639"/>
                  </a:lnTo>
                  <a:close/>
                  <a:moveTo>
                    <a:pt x="22144" y="1950"/>
                  </a:moveTo>
                  <a:lnTo>
                    <a:pt x="21688" y="3277"/>
                  </a:lnTo>
                  <a:lnTo>
                    <a:pt x="20775" y="5806"/>
                  </a:lnTo>
                  <a:lnTo>
                    <a:pt x="19863" y="8170"/>
                  </a:lnTo>
                  <a:lnTo>
                    <a:pt x="17790" y="13560"/>
                  </a:lnTo>
                  <a:lnTo>
                    <a:pt x="15799" y="18661"/>
                  </a:lnTo>
                  <a:lnTo>
                    <a:pt x="15426" y="19615"/>
                  </a:lnTo>
                  <a:lnTo>
                    <a:pt x="14887" y="21066"/>
                  </a:lnTo>
                  <a:lnTo>
                    <a:pt x="14597" y="20568"/>
                  </a:lnTo>
                  <a:lnTo>
                    <a:pt x="14307" y="20112"/>
                  </a:lnTo>
                  <a:lnTo>
                    <a:pt x="14141" y="19863"/>
                  </a:lnTo>
                  <a:lnTo>
                    <a:pt x="13850" y="19407"/>
                  </a:lnTo>
                  <a:lnTo>
                    <a:pt x="12980" y="18080"/>
                  </a:lnTo>
                  <a:lnTo>
                    <a:pt x="12192" y="16836"/>
                  </a:lnTo>
                  <a:lnTo>
                    <a:pt x="11321" y="15344"/>
                  </a:lnTo>
                  <a:lnTo>
                    <a:pt x="11279" y="15261"/>
                  </a:lnTo>
                  <a:lnTo>
                    <a:pt x="11114" y="15012"/>
                  </a:lnTo>
                  <a:lnTo>
                    <a:pt x="10906" y="14680"/>
                  </a:lnTo>
                  <a:lnTo>
                    <a:pt x="10657" y="14390"/>
                  </a:lnTo>
                  <a:lnTo>
                    <a:pt x="10533" y="14265"/>
                  </a:lnTo>
                  <a:lnTo>
                    <a:pt x="10367" y="14182"/>
                  </a:lnTo>
                  <a:lnTo>
                    <a:pt x="11279" y="13353"/>
                  </a:lnTo>
                  <a:lnTo>
                    <a:pt x="12150" y="12482"/>
                  </a:lnTo>
                  <a:lnTo>
                    <a:pt x="13809" y="10741"/>
                  </a:lnTo>
                  <a:lnTo>
                    <a:pt x="14638" y="9870"/>
                  </a:lnTo>
                  <a:lnTo>
                    <a:pt x="17665" y="6718"/>
                  </a:lnTo>
                  <a:lnTo>
                    <a:pt x="20858" y="3277"/>
                  </a:lnTo>
                  <a:lnTo>
                    <a:pt x="21397" y="2738"/>
                  </a:lnTo>
                  <a:lnTo>
                    <a:pt x="22144" y="1950"/>
                  </a:lnTo>
                  <a:close/>
                  <a:moveTo>
                    <a:pt x="22724" y="1"/>
                  </a:moveTo>
                  <a:lnTo>
                    <a:pt x="22476" y="42"/>
                  </a:lnTo>
                  <a:lnTo>
                    <a:pt x="22227" y="84"/>
                  </a:lnTo>
                  <a:lnTo>
                    <a:pt x="21729" y="167"/>
                  </a:lnTo>
                  <a:lnTo>
                    <a:pt x="21232" y="332"/>
                  </a:lnTo>
                  <a:lnTo>
                    <a:pt x="20361" y="664"/>
                  </a:lnTo>
                  <a:lnTo>
                    <a:pt x="18951" y="1203"/>
                  </a:lnTo>
                  <a:lnTo>
                    <a:pt x="17582" y="1784"/>
                  </a:lnTo>
                  <a:lnTo>
                    <a:pt x="14929" y="3028"/>
                  </a:lnTo>
                  <a:lnTo>
                    <a:pt x="10865" y="5018"/>
                  </a:lnTo>
                  <a:lnTo>
                    <a:pt x="6511" y="7257"/>
                  </a:lnTo>
                  <a:lnTo>
                    <a:pt x="3069" y="9041"/>
                  </a:lnTo>
                  <a:lnTo>
                    <a:pt x="1452" y="9828"/>
                  </a:lnTo>
                  <a:lnTo>
                    <a:pt x="871" y="10160"/>
                  </a:lnTo>
                  <a:lnTo>
                    <a:pt x="581" y="10326"/>
                  </a:lnTo>
                  <a:lnTo>
                    <a:pt x="332" y="10533"/>
                  </a:lnTo>
                  <a:lnTo>
                    <a:pt x="166" y="10741"/>
                  </a:lnTo>
                  <a:lnTo>
                    <a:pt x="42" y="10824"/>
                  </a:lnTo>
                  <a:lnTo>
                    <a:pt x="0" y="10948"/>
                  </a:lnTo>
                  <a:lnTo>
                    <a:pt x="0" y="11114"/>
                  </a:lnTo>
                  <a:lnTo>
                    <a:pt x="125" y="11197"/>
                  </a:lnTo>
                  <a:lnTo>
                    <a:pt x="830" y="11487"/>
                  </a:lnTo>
                  <a:lnTo>
                    <a:pt x="1535" y="11777"/>
                  </a:lnTo>
                  <a:lnTo>
                    <a:pt x="2986" y="12234"/>
                  </a:lnTo>
                  <a:lnTo>
                    <a:pt x="4603" y="12731"/>
                  </a:lnTo>
                  <a:lnTo>
                    <a:pt x="5184" y="12938"/>
                  </a:lnTo>
                  <a:lnTo>
                    <a:pt x="5350" y="12980"/>
                  </a:lnTo>
                  <a:lnTo>
                    <a:pt x="5391" y="12980"/>
                  </a:lnTo>
                  <a:lnTo>
                    <a:pt x="5474" y="13063"/>
                  </a:lnTo>
                  <a:lnTo>
                    <a:pt x="5640" y="14597"/>
                  </a:lnTo>
                  <a:lnTo>
                    <a:pt x="5806" y="15841"/>
                  </a:lnTo>
                  <a:lnTo>
                    <a:pt x="5972" y="17044"/>
                  </a:lnTo>
                  <a:lnTo>
                    <a:pt x="6096" y="17666"/>
                  </a:lnTo>
                  <a:lnTo>
                    <a:pt x="6220" y="18288"/>
                  </a:lnTo>
                  <a:lnTo>
                    <a:pt x="6386" y="18868"/>
                  </a:lnTo>
                  <a:lnTo>
                    <a:pt x="6594" y="19449"/>
                  </a:lnTo>
                  <a:lnTo>
                    <a:pt x="6552" y="19490"/>
                  </a:lnTo>
                  <a:lnTo>
                    <a:pt x="6594" y="19615"/>
                  </a:lnTo>
                  <a:lnTo>
                    <a:pt x="6635" y="19698"/>
                  </a:lnTo>
                  <a:lnTo>
                    <a:pt x="6718" y="19781"/>
                  </a:lnTo>
                  <a:lnTo>
                    <a:pt x="6759" y="19822"/>
                  </a:lnTo>
                  <a:lnTo>
                    <a:pt x="6842" y="19863"/>
                  </a:lnTo>
                  <a:lnTo>
                    <a:pt x="6925" y="19905"/>
                  </a:lnTo>
                  <a:lnTo>
                    <a:pt x="7008" y="19863"/>
                  </a:lnTo>
                  <a:lnTo>
                    <a:pt x="7506" y="19656"/>
                  </a:lnTo>
                  <a:lnTo>
                    <a:pt x="8004" y="19407"/>
                  </a:lnTo>
                  <a:lnTo>
                    <a:pt x="8418" y="19076"/>
                  </a:lnTo>
                  <a:lnTo>
                    <a:pt x="8874" y="18744"/>
                  </a:lnTo>
                  <a:lnTo>
                    <a:pt x="9165" y="18495"/>
                  </a:lnTo>
                  <a:lnTo>
                    <a:pt x="9911" y="17956"/>
                  </a:lnTo>
                  <a:lnTo>
                    <a:pt x="10284" y="17666"/>
                  </a:lnTo>
                  <a:lnTo>
                    <a:pt x="10616" y="17458"/>
                  </a:lnTo>
                  <a:lnTo>
                    <a:pt x="10948" y="17210"/>
                  </a:lnTo>
                  <a:lnTo>
                    <a:pt x="11279" y="16961"/>
                  </a:lnTo>
                  <a:lnTo>
                    <a:pt x="12150" y="18454"/>
                  </a:lnTo>
                  <a:lnTo>
                    <a:pt x="13311" y="20278"/>
                  </a:lnTo>
                  <a:lnTo>
                    <a:pt x="13685" y="20900"/>
                  </a:lnTo>
                  <a:lnTo>
                    <a:pt x="14058" y="21522"/>
                  </a:lnTo>
                  <a:lnTo>
                    <a:pt x="14472" y="22103"/>
                  </a:lnTo>
                  <a:lnTo>
                    <a:pt x="14597" y="22186"/>
                  </a:lnTo>
                  <a:lnTo>
                    <a:pt x="14721" y="22227"/>
                  </a:lnTo>
                  <a:lnTo>
                    <a:pt x="14846" y="22186"/>
                  </a:lnTo>
                  <a:lnTo>
                    <a:pt x="14970" y="22103"/>
                  </a:lnTo>
                  <a:lnTo>
                    <a:pt x="15053" y="21937"/>
                  </a:lnTo>
                  <a:lnTo>
                    <a:pt x="15094" y="21812"/>
                  </a:lnTo>
                  <a:lnTo>
                    <a:pt x="15633" y="20734"/>
                  </a:lnTo>
                  <a:lnTo>
                    <a:pt x="16131" y="19698"/>
                  </a:lnTo>
                  <a:lnTo>
                    <a:pt x="16214" y="19449"/>
                  </a:lnTo>
                  <a:lnTo>
                    <a:pt x="17209" y="17168"/>
                  </a:lnTo>
                  <a:lnTo>
                    <a:pt x="18163" y="14887"/>
                  </a:lnTo>
                  <a:lnTo>
                    <a:pt x="18204" y="14763"/>
                  </a:lnTo>
                  <a:lnTo>
                    <a:pt x="20278" y="9663"/>
                  </a:lnTo>
                  <a:lnTo>
                    <a:pt x="21356" y="6884"/>
                  </a:lnTo>
                  <a:lnTo>
                    <a:pt x="22434" y="4065"/>
                  </a:lnTo>
                  <a:lnTo>
                    <a:pt x="23180" y="1950"/>
                  </a:lnTo>
                  <a:lnTo>
                    <a:pt x="23180" y="1825"/>
                  </a:lnTo>
                  <a:lnTo>
                    <a:pt x="23346" y="1245"/>
                  </a:lnTo>
                  <a:lnTo>
                    <a:pt x="23429" y="955"/>
                  </a:lnTo>
                  <a:lnTo>
                    <a:pt x="23388" y="623"/>
                  </a:lnTo>
                  <a:lnTo>
                    <a:pt x="23429" y="540"/>
                  </a:lnTo>
                  <a:lnTo>
                    <a:pt x="23429" y="415"/>
                  </a:lnTo>
                  <a:lnTo>
                    <a:pt x="23388" y="332"/>
                  </a:lnTo>
                  <a:lnTo>
                    <a:pt x="23346" y="250"/>
                  </a:lnTo>
                  <a:lnTo>
                    <a:pt x="23222" y="125"/>
                  </a:lnTo>
                  <a:lnTo>
                    <a:pt x="23098" y="84"/>
                  </a:lnTo>
                  <a:lnTo>
                    <a:pt x="22932" y="42"/>
                  </a:lnTo>
                  <a:lnTo>
                    <a:pt x="2272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
                                        </p:tgtEl>
                                        <p:attrNameLst>
                                          <p:attrName>style.visibility</p:attrName>
                                        </p:attrNameLst>
                                      </p:cBhvr>
                                      <p:to>
                                        <p:strVal val="visible"/>
                                      </p:to>
                                    </p:set>
                                    <p:animEffect transition="in" filter="fade">
                                      <p:cBhvr>
                                        <p:cTn id="7" dur="500"/>
                                        <p:tgtEl>
                                          <p:spTgt spid="8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1"/>
                                        </p:tgtEl>
                                        <p:attrNameLst>
                                          <p:attrName>style.visibility</p:attrName>
                                        </p:attrNameLst>
                                      </p:cBhvr>
                                      <p:to>
                                        <p:strVal val="visible"/>
                                      </p:to>
                                    </p:set>
                                    <p:animEffect transition="in" filter="fade">
                                      <p:cBhvr>
                                        <p:cTn id="12" dur="500"/>
                                        <p:tgtEl>
                                          <p:spTgt spid="8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2"/>
                                        </p:tgtEl>
                                        <p:attrNameLst>
                                          <p:attrName>style.visibility</p:attrName>
                                        </p:attrNameLst>
                                      </p:cBhvr>
                                      <p:to>
                                        <p:strVal val="visible"/>
                                      </p:to>
                                    </p:set>
                                    <p:animEffect transition="in" filter="fade">
                                      <p:cBhvr>
                                        <p:cTn id="17" dur="500"/>
                                        <p:tgtEl>
                                          <p:spTgt spid="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8"/>
          <p:cNvSpPr/>
          <p:nvPr/>
        </p:nvSpPr>
        <p:spPr>
          <a:xfrm>
            <a:off x="696948" y="714614"/>
            <a:ext cx="7963576" cy="3550025"/>
          </a:xfrm>
          <a:prstGeom prst="rect">
            <a:avLst/>
          </a:prstGeom>
          <a:solidFill>
            <a:srgbClr val="F2F2F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mbria" panose="02040503050406030204" pitchFamily="18" charset="0"/>
              <a:ea typeface="Cambria" panose="02040503050406030204" pitchFamily="18" charset="0"/>
              <a:sym typeface="Arial"/>
            </a:endParaRPr>
          </a:p>
        </p:txBody>
      </p:sp>
      <p:sp>
        <p:nvSpPr>
          <p:cNvPr id="966" name="Google Shape;966;p18"/>
          <p:cNvSpPr txBox="1">
            <a:spLocks noGrp="1"/>
          </p:cNvSpPr>
          <p:nvPr>
            <p:ph type="title"/>
          </p:nvPr>
        </p:nvSpPr>
        <p:spPr>
          <a:xfrm>
            <a:off x="696948" y="109031"/>
            <a:ext cx="7704000" cy="500018"/>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800"/>
              <a:buFont typeface="Arial"/>
              <a:buNone/>
            </a:pPr>
            <a:r>
              <a:rPr lang="en-US" b="1">
                <a:latin typeface="Cambria" panose="02040503050406030204" pitchFamily="18" charset="0"/>
                <a:ea typeface="Cambria" panose="02040503050406030204" pitchFamily="18" charset="0"/>
                <a:cs typeface="Times New Roman"/>
                <a:sym typeface="Times New Roman"/>
              </a:rPr>
              <a:t>TỔNG KẾT</a:t>
            </a:r>
            <a:endParaRPr b="1">
              <a:latin typeface="Cambria" panose="02040503050406030204" pitchFamily="18" charset="0"/>
              <a:ea typeface="Cambria" panose="02040503050406030204" pitchFamily="18" charset="0"/>
              <a:cs typeface="Times New Roman"/>
              <a:sym typeface="Times New Roman"/>
            </a:endParaRPr>
          </a:p>
        </p:txBody>
      </p:sp>
      <p:sp>
        <p:nvSpPr>
          <p:cNvPr id="967" name="Google Shape;967;p18"/>
          <p:cNvSpPr/>
          <p:nvPr/>
        </p:nvSpPr>
        <p:spPr>
          <a:xfrm>
            <a:off x="928346" y="1154785"/>
            <a:ext cx="7658605"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Đoạn</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NLXH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chú</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trọng việc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bày</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tỏ</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quan</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điểm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cá</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nhân</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nên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rất</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khuyến</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khích</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các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em</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sáng</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tạo</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trong</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cách</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nghĩ</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cách</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viết</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bộc</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lộ</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cá</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tính. </a:t>
            </a:r>
            <a:endParaRPr sz="1200" dirty="0">
              <a:latin typeface="Cambria" panose="02040503050406030204" pitchFamily="18" charset="0"/>
              <a:ea typeface="Cambria" panose="02040503050406030204" pitchFamily="18" charset="0"/>
            </a:endParaRPr>
          </a:p>
          <a:p>
            <a:pPr marL="0" marR="0" lvl="0" indent="0" algn="just" rtl="0">
              <a:lnSpc>
                <a:spcPct val="150000"/>
              </a:lnSpc>
              <a:spcBef>
                <a:spcPts val="0"/>
              </a:spcBef>
              <a:spcAft>
                <a:spcPts val="0"/>
              </a:spcAft>
              <a:buNone/>
            </a:pP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Nhưng</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cần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nhớ</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sự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sáng</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tạo</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khác</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biệt</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vẫn</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phải</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dựa</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trên</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lí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lẽ</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căn</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cứ</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xác</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đáng</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với</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một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thái</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độ</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chân</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thành,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phù</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hợp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với</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chuẩn</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mực</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xã hội. </a:t>
            </a:r>
            <a:endParaRPr sz="1200" dirty="0">
              <a:latin typeface="Cambria" panose="02040503050406030204" pitchFamily="18" charset="0"/>
              <a:ea typeface="Cambria" panose="02040503050406030204" pitchFamily="18" charset="0"/>
            </a:endParaRPr>
          </a:p>
          <a:p>
            <a:pPr marL="0" marR="0" lvl="0" indent="0" algn="just" rtl="0">
              <a:lnSpc>
                <a:spcPct val="150000"/>
              </a:lnSpc>
              <a:spcBef>
                <a:spcPts val="0"/>
              </a:spcBef>
              <a:spcAft>
                <a:spcPts val="0"/>
              </a:spcAft>
              <a:buNone/>
            </a:pP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Vì</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thế</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khi</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làm</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bài</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các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em</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nên </a:t>
            </a:r>
            <a:r>
              <a:rPr lang="en-US" sz="20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chú</a:t>
            </a:r>
            <a:r>
              <a:rPr lang="en-US" sz="20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ý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lan</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tỏa</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những thông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điệp</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tích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cực</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tốt </a:t>
            </a:r>
            <a:r>
              <a:rPr lang="en-US" sz="2000" b="0"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đẹp</a:t>
            </a:r>
            <a:r>
              <a:rPr lang="en-US"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a:t>
            </a:r>
            <a:endParaRPr sz="20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6"/>
                                        </p:tgtEl>
                                        <p:attrNameLst>
                                          <p:attrName>style.visibility</p:attrName>
                                        </p:attrNameLst>
                                      </p:cBhvr>
                                      <p:to>
                                        <p:strVal val="visible"/>
                                      </p:to>
                                    </p:set>
                                    <p:animEffect transition="in" filter="fade">
                                      <p:cBhvr>
                                        <p:cTn id="7" dur="500"/>
                                        <p:tgtEl>
                                          <p:spTgt spid="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67"/>
                                        </p:tgtEl>
                                        <p:attrNameLst>
                                          <p:attrName>style.visibility</p:attrName>
                                        </p:attrNameLst>
                                      </p:cBhvr>
                                      <p:to>
                                        <p:strVal val="visible"/>
                                      </p:to>
                                    </p:set>
                                    <p:anim calcmode="lin" valueType="num">
                                      <p:cBhvr additive="base">
                                        <p:cTn id="12" dur="500"/>
                                        <p:tgtEl>
                                          <p:spTgt spid="967"/>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65"/>
                                        </p:tgtEl>
                                        <p:attrNameLst>
                                          <p:attrName>style.visibility</p:attrName>
                                        </p:attrNameLst>
                                      </p:cBhvr>
                                      <p:to>
                                        <p:strVal val="visible"/>
                                      </p:to>
                                    </p:set>
                                    <p:anim calcmode="lin" valueType="num">
                                      <p:cBhvr additive="base">
                                        <p:cTn id="15" dur="500"/>
                                        <p:tgtEl>
                                          <p:spTgt spid="9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grpSp>
        <p:nvGrpSpPr>
          <p:cNvPr id="972" name="Google Shape;972;p19"/>
          <p:cNvGrpSpPr/>
          <p:nvPr/>
        </p:nvGrpSpPr>
        <p:grpSpPr>
          <a:xfrm rot="278726">
            <a:off x="5954586" y="2046273"/>
            <a:ext cx="2247405" cy="2055177"/>
            <a:chOff x="6952025" y="1433100"/>
            <a:chExt cx="4040100" cy="3963900"/>
          </a:xfrm>
        </p:grpSpPr>
        <p:sp>
          <p:nvSpPr>
            <p:cNvPr id="973" name="Google Shape;973;p19"/>
            <p:cNvSpPr/>
            <p:nvPr/>
          </p:nvSpPr>
          <p:spPr>
            <a:xfrm>
              <a:off x="6952025" y="1433100"/>
              <a:ext cx="4040100" cy="3963900"/>
            </a:xfrm>
            <a:prstGeom prst="rect">
              <a:avLst/>
            </a:prstGeom>
            <a:solidFill>
              <a:schemeClr val="dk1"/>
            </a:solidFill>
            <a:ln>
              <a:noFill/>
            </a:ln>
          </p:spPr>
          <p:txBody>
            <a:bodyPr spcFirstLastPara="1" wrap="square" lIns="68650" tIns="68650" rIns="68650" bIns="686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pic>
          <p:nvPicPr>
            <p:cNvPr id="974" name="Google Shape;974;p19"/>
            <p:cNvPicPr preferRelativeResize="0"/>
            <p:nvPr/>
          </p:nvPicPr>
          <p:blipFill rotWithShape="1">
            <a:blip r:embed="rId3">
              <a:alphaModFix/>
            </a:blip>
            <a:srcRect l="37810"/>
            <a:stretch/>
          </p:blipFill>
          <p:spPr>
            <a:xfrm>
              <a:off x="7165462" y="1650375"/>
              <a:ext cx="3613226" cy="3529350"/>
            </a:xfrm>
            <a:prstGeom prst="rect">
              <a:avLst/>
            </a:prstGeom>
            <a:noFill/>
            <a:ln>
              <a:noFill/>
            </a:ln>
          </p:spPr>
        </p:pic>
      </p:grpSp>
      <p:grpSp>
        <p:nvGrpSpPr>
          <p:cNvPr id="975" name="Google Shape;975;p19"/>
          <p:cNvGrpSpPr/>
          <p:nvPr/>
        </p:nvGrpSpPr>
        <p:grpSpPr>
          <a:xfrm>
            <a:off x="7529331" y="1708001"/>
            <a:ext cx="856707" cy="964846"/>
            <a:chOff x="7126132" y="926526"/>
            <a:chExt cx="856707" cy="964846"/>
          </a:xfrm>
        </p:grpSpPr>
        <p:sp>
          <p:nvSpPr>
            <p:cNvPr id="976" name="Google Shape;976;p19"/>
            <p:cNvSpPr/>
            <p:nvPr/>
          </p:nvSpPr>
          <p:spPr>
            <a:xfrm rot="6502557">
              <a:off x="7537153" y="1458517"/>
              <a:ext cx="120971" cy="107013"/>
            </a:xfrm>
            <a:custGeom>
              <a:avLst/>
              <a:gdLst/>
              <a:ahLst/>
              <a:cxnLst/>
              <a:rect l="l" t="t" r="r" b="b"/>
              <a:pathLst>
                <a:path w="780" h="690" extrusionOk="0">
                  <a:moveTo>
                    <a:pt x="357" y="0"/>
                  </a:moveTo>
                  <a:lnTo>
                    <a:pt x="1" y="356"/>
                  </a:lnTo>
                  <a:lnTo>
                    <a:pt x="68" y="467"/>
                  </a:lnTo>
                  <a:lnTo>
                    <a:pt x="156" y="579"/>
                  </a:lnTo>
                  <a:lnTo>
                    <a:pt x="290" y="645"/>
                  </a:lnTo>
                  <a:lnTo>
                    <a:pt x="446" y="690"/>
                  </a:lnTo>
                  <a:lnTo>
                    <a:pt x="779" y="289"/>
                  </a:lnTo>
                  <a:lnTo>
                    <a:pt x="579" y="178"/>
                  </a:lnTo>
                  <a:lnTo>
                    <a:pt x="468" y="112"/>
                  </a:lnTo>
                  <a:lnTo>
                    <a:pt x="379" y="23"/>
                  </a:lnTo>
                  <a:lnTo>
                    <a:pt x="357" y="0"/>
                  </a:lnTo>
                  <a:close/>
                </a:path>
              </a:pathLst>
            </a:custGeom>
            <a:solidFill>
              <a:srgbClr val="E8D5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77" name="Google Shape;977;p19"/>
            <p:cNvSpPr/>
            <p:nvPr/>
          </p:nvSpPr>
          <p:spPr>
            <a:xfrm rot="6502557">
              <a:off x="7206924" y="984268"/>
              <a:ext cx="458914" cy="483108"/>
            </a:xfrm>
            <a:custGeom>
              <a:avLst/>
              <a:gdLst/>
              <a:ahLst/>
              <a:cxnLst/>
              <a:rect l="l" t="t" r="r" b="b"/>
              <a:pathLst>
                <a:path w="2959" h="3115" extrusionOk="0">
                  <a:moveTo>
                    <a:pt x="2514" y="0"/>
                  </a:moveTo>
                  <a:lnTo>
                    <a:pt x="312" y="2269"/>
                  </a:lnTo>
                  <a:lnTo>
                    <a:pt x="134" y="2447"/>
                  </a:lnTo>
                  <a:lnTo>
                    <a:pt x="45" y="2558"/>
                  </a:lnTo>
                  <a:lnTo>
                    <a:pt x="23" y="2625"/>
                  </a:lnTo>
                  <a:lnTo>
                    <a:pt x="0" y="2714"/>
                  </a:lnTo>
                  <a:lnTo>
                    <a:pt x="23" y="2781"/>
                  </a:lnTo>
                  <a:lnTo>
                    <a:pt x="67" y="2870"/>
                  </a:lnTo>
                  <a:lnTo>
                    <a:pt x="112" y="2936"/>
                  </a:lnTo>
                  <a:lnTo>
                    <a:pt x="134" y="2959"/>
                  </a:lnTo>
                  <a:lnTo>
                    <a:pt x="245" y="3047"/>
                  </a:lnTo>
                  <a:lnTo>
                    <a:pt x="356" y="3114"/>
                  </a:lnTo>
                  <a:lnTo>
                    <a:pt x="556" y="3114"/>
                  </a:lnTo>
                  <a:lnTo>
                    <a:pt x="645" y="3070"/>
                  </a:lnTo>
                  <a:lnTo>
                    <a:pt x="734" y="2981"/>
                  </a:lnTo>
                  <a:lnTo>
                    <a:pt x="1758" y="1780"/>
                  </a:lnTo>
                  <a:lnTo>
                    <a:pt x="2959" y="334"/>
                  </a:lnTo>
                  <a:lnTo>
                    <a:pt x="2803" y="289"/>
                  </a:lnTo>
                  <a:lnTo>
                    <a:pt x="2669" y="223"/>
                  </a:lnTo>
                  <a:lnTo>
                    <a:pt x="2581" y="111"/>
                  </a:lnTo>
                  <a:lnTo>
                    <a:pt x="251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78" name="Google Shape;978;p19"/>
            <p:cNvSpPr/>
            <p:nvPr/>
          </p:nvSpPr>
          <p:spPr>
            <a:xfrm rot="6502557">
              <a:off x="7607557" y="1495271"/>
              <a:ext cx="276217" cy="389898"/>
            </a:xfrm>
            <a:custGeom>
              <a:avLst/>
              <a:gdLst/>
              <a:ahLst/>
              <a:cxnLst/>
              <a:rect l="l" t="t" r="r" b="b"/>
              <a:pathLst>
                <a:path w="1781" h="2514" extrusionOk="0">
                  <a:moveTo>
                    <a:pt x="1580" y="1"/>
                  </a:moveTo>
                  <a:lnTo>
                    <a:pt x="1558" y="156"/>
                  </a:lnTo>
                  <a:lnTo>
                    <a:pt x="1491" y="290"/>
                  </a:lnTo>
                  <a:lnTo>
                    <a:pt x="1424" y="423"/>
                  </a:lnTo>
                  <a:lnTo>
                    <a:pt x="1358" y="557"/>
                  </a:lnTo>
                  <a:lnTo>
                    <a:pt x="1247" y="668"/>
                  </a:lnTo>
                  <a:lnTo>
                    <a:pt x="1135" y="779"/>
                  </a:lnTo>
                  <a:lnTo>
                    <a:pt x="1002" y="868"/>
                  </a:lnTo>
                  <a:lnTo>
                    <a:pt x="846" y="957"/>
                  </a:lnTo>
                  <a:lnTo>
                    <a:pt x="535" y="1090"/>
                  </a:lnTo>
                  <a:lnTo>
                    <a:pt x="312" y="1246"/>
                  </a:lnTo>
                  <a:lnTo>
                    <a:pt x="157" y="1402"/>
                  </a:lnTo>
                  <a:lnTo>
                    <a:pt x="68" y="1535"/>
                  </a:lnTo>
                  <a:lnTo>
                    <a:pt x="23" y="1669"/>
                  </a:lnTo>
                  <a:lnTo>
                    <a:pt x="1" y="1802"/>
                  </a:lnTo>
                  <a:lnTo>
                    <a:pt x="1" y="1936"/>
                  </a:lnTo>
                  <a:lnTo>
                    <a:pt x="23" y="2069"/>
                  </a:lnTo>
                  <a:lnTo>
                    <a:pt x="68" y="2180"/>
                  </a:lnTo>
                  <a:lnTo>
                    <a:pt x="90" y="2203"/>
                  </a:lnTo>
                  <a:lnTo>
                    <a:pt x="179" y="2292"/>
                  </a:lnTo>
                  <a:lnTo>
                    <a:pt x="290" y="2358"/>
                  </a:lnTo>
                  <a:lnTo>
                    <a:pt x="490" y="2469"/>
                  </a:lnTo>
                  <a:lnTo>
                    <a:pt x="668" y="2514"/>
                  </a:lnTo>
                  <a:lnTo>
                    <a:pt x="824" y="2514"/>
                  </a:lnTo>
                  <a:lnTo>
                    <a:pt x="980" y="2492"/>
                  </a:lnTo>
                  <a:lnTo>
                    <a:pt x="1113" y="2425"/>
                  </a:lnTo>
                  <a:lnTo>
                    <a:pt x="1247" y="2336"/>
                  </a:lnTo>
                  <a:lnTo>
                    <a:pt x="1380" y="2203"/>
                  </a:lnTo>
                  <a:lnTo>
                    <a:pt x="1491" y="2025"/>
                  </a:lnTo>
                  <a:lnTo>
                    <a:pt x="1580" y="1824"/>
                  </a:lnTo>
                  <a:lnTo>
                    <a:pt x="1669" y="1624"/>
                  </a:lnTo>
                  <a:lnTo>
                    <a:pt x="1736" y="1402"/>
                  </a:lnTo>
                  <a:lnTo>
                    <a:pt x="1780" y="1157"/>
                  </a:lnTo>
                  <a:lnTo>
                    <a:pt x="1780" y="935"/>
                  </a:lnTo>
                  <a:lnTo>
                    <a:pt x="1780" y="712"/>
                  </a:lnTo>
                  <a:lnTo>
                    <a:pt x="1736" y="468"/>
                  </a:lnTo>
                  <a:lnTo>
                    <a:pt x="1669" y="245"/>
                  </a:lnTo>
                  <a:lnTo>
                    <a:pt x="1580" y="1"/>
                  </a:lnTo>
                  <a:close/>
                </a:path>
              </a:pathLst>
            </a:custGeom>
            <a:solidFill>
              <a:srgbClr val="8880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79" name="Google Shape;979;p19"/>
            <p:cNvSpPr/>
            <p:nvPr/>
          </p:nvSpPr>
          <p:spPr>
            <a:xfrm rot="6502557">
              <a:off x="7607557" y="1495271"/>
              <a:ext cx="276217" cy="389898"/>
            </a:xfrm>
            <a:custGeom>
              <a:avLst/>
              <a:gdLst/>
              <a:ahLst/>
              <a:cxnLst/>
              <a:rect l="l" t="t" r="r" b="b"/>
              <a:pathLst>
                <a:path w="1781" h="2514" fill="none" extrusionOk="0">
                  <a:moveTo>
                    <a:pt x="1580" y="1"/>
                  </a:moveTo>
                  <a:lnTo>
                    <a:pt x="1580" y="1"/>
                  </a:lnTo>
                  <a:lnTo>
                    <a:pt x="1558" y="156"/>
                  </a:lnTo>
                  <a:lnTo>
                    <a:pt x="1491" y="290"/>
                  </a:lnTo>
                  <a:lnTo>
                    <a:pt x="1424" y="423"/>
                  </a:lnTo>
                  <a:lnTo>
                    <a:pt x="1358" y="557"/>
                  </a:lnTo>
                  <a:lnTo>
                    <a:pt x="1247" y="668"/>
                  </a:lnTo>
                  <a:lnTo>
                    <a:pt x="1135" y="779"/>
                  </a:lnTo>
                  <a:lnTo>
                    <a:pt x="1002" y="868"/>
                  </a:lnTo>
                  <a:lnTo>
                    <a:pt x="846" y="957"/>
                  </a:lnTo>
                  <a:lnTo>
                    <a:pt x="846" y="957"/>
                  </a:lnTo>
                  <a:lnTo>
                    <a:pt x="535" y="1090"/>
                  </a:lnTo>
                  <a:lnTo>
                    <a:pt x="312" y="1246"/>
                  </a:lnTo>
                  <a:lnTo>
                    <a:pt x="157" y="1402"/>
                  </a:lnTo>
                  <a:lnTo>
                    <a:pt x="68" y="1535"/>
                  </a:lnTo>
                  <a:lnTo>
                    <a:pt x="68" y="1535"/>
                  </a:lnTo>
                  <a:lnTo>
                    <a:pt x="23" y="1669"/>
                  </a:lnTo>
                  <a:lnTo>
                    <a:pt x="1" y="1802"/>
                  </a:lnTo>
                  <a:lnTo>
                    <a:pt x="1" y="1936"/>
                  </a:lnTo>
                  <a:lnTo>
                    <a:pt x="23" y="2069"/>
                  </a:lnTo>
                  <a:lnTo>
                    <a:pt x="23" y="2069"/>
                  </a:lnTo>
                  <a:lnTo>
                    <a:pt x="68" y="2180"/>
                  </a:lnTo>
                  <a:lnTo>
                    <a:pt x="68" y="2180"/>
                  </a:lnTo>
                  <a:lnTo>
                    <a:pt x="90" y="2203"/>
                  </a:lnTo>
                  <a:lnTo>
                    <a:pt x="90" y="2203"/>
                  </a:lnTo>
                  <a:lnTo>
                    <a:pt x="134" y="2047"/>
                  </a:lnTo>
                  <a:lnTo>
                    <a:pt x="179" y="1891"/>
                  </a:lnTo>
                  <a:lnTo>
                    <a:pt x="179" y="1891"/>
                  </a:lnTo>
                  <a:lnTo>
                    <a:pt x="246" y="1735"/>
                  </a:lnTo>
                  <a:lnTo>
                    <a:pt x="312" y="1602"/>
                  </a:lnTo>
                  <a:lnTo>
                    <a:pt x="379" y="1513"/>
                  </a:lnTo>
                  <a:lnTo>
                    <a:pt x="468" y="1446"/>
                  </a:lnTo>
                  <a:lnTo>
                    <a:pt x="468" y="1446"/>
                  </a:lnTo>
                  <a:lnTo>
                    <a:pt x="379" y="1513"/>
                  </a:lnTo>
                  <a:lnTo>
                    <a:pt x="312" y="1602"/>
                  </a:lnTo>
                  <a:lnTo>
                    <a:pt x="246" y="1735"/>
                  </a:lnTo>
                  <a:lnTo>
                    <a:pt x="179" y="1891"/>
                  </a:lnTo>
                  <a:lnTo>
                    <a:pt x="179" y="1891"/>
                  </a:lnTo>
                  <a:lnTo>
                    <a:pt x="134" y="2047"/>
                  </a:lnTo>
                  <a:lnTo>
                    <a:pt x="90" y="2203"/>
                  </a:lnTo>
                  <a:lnTo>
                    <a:pt x="90" y="2203"/>
                  </a:lnTo>
                  <a:lnTo>
                    <a:pt x="179" y="2292"/>
                  </a:lnTo>
                  <a:lnTo>
                    <a:pt x="290" y="2358"/>
                  </a:lnTo>
                  <a:lnTo>
                    <a:pt x="290" y="2358"/>
                  </a:lnTo>
                  <a:lnTo>
                    <a:pt x="424" y="2292"/>
                  </a:lnTo>
                  <a:lnTo>
                    <a:pt x="579" y="2203"/>
                  </a:lnTo>
                  <a:lnTo>
                    <a:pt x="579" y="2203"/>
                  </a:lnTo>
                  <a:lnTo>
                    <a:pt x="735" y="2091"/>
                  </a:lnTo>
                  <a:lnTo>
                    <a:pt x="735" y="2091"/>
                  </a:lnTo>
                  <a:lnTo>
                    <a:pt x="579" y="2203"/>
                  </a:lnTo>
                  <a:lnTo>
                    <a:pt x="579" y="2203"/>
                  </a:lnTo>
                  <a:lnTo>
                    <a:pt x="424" y="2292"/>
                  </a:lnTo>
                  <a:lnTo>
                    <a:pt x="290" y="2358"/>
                  </a:lnTo>
                  <a:lnTo>
                    <a:pt x="290" y="2358"/>
                  </a:lnTo>
                  <a:lnTo>
                    <a:pt x="490" y="2469"/>
                  </a:lnTo>
                  <a:lnTo>
                    <a:pt x="490" y="2469"/>
                  </a:lnTo>
                  <a:lnTo>
                    <a:pt x="490" y="2469"/>
                  </a:lnTo>
                  <a:lnTo>
                    <a:pt x="490" y="2469"/>
                  </a:lnTo>
                  <a:lnTo>
                    <a:pt x="668" y="2514"/>
                  </a:lnTo>
                  <a:lnTo>
                    <a:pt x="824" y="2514"/>
                  </a:lnTo>
                  <a:lnTo>
                    <a:pt x="980" y="2492"/>
                  </a:lnTo>
                  <a:lnTo>
                    <a:pt x="1113" y="2425"/>
                  </a:lnTo>
                  <a:lnTo>
                    <a:pt x="1247" y="2336"/>
                  </a:lnTo>
                  <a:lnTo>
                    <a:pt x="1380" y="2203"/>
                  </a:lnTo>
                  <a:lnTo>
                    <a:pt x="1491" y="2025"/>
                  </a:lnTo>
                  <a:lnTo>
                    <a:pt x="1580" y="1824"/>
                  </a:lnTo>
                  <a:lnTo>
                    <a:pt x="1580" y="1824"/>
                  </a:lnTo>
                  <a:lnTo>
                    <a:pt x="1669" y="1624"/>
                  </a:lnTo>
                  <a:lnTo>
                    <a:pt x="1736" y="1402"/>
                  </a:lnTo>
                  <a:lnTo>
                    <a:pt x="1780" y="1157"/>
                  </a:lnTo>
                  <a:lnTo>
                    <a:pt x="1780" y="935"/>
                  </a:lnTo>
                  <a:lnTo>
                    <a:pt x="1780" y="712"/>
                  </a:lnTo>
                  <a:lnTo>
                    <a:pt x="1736" y="468"/>
                  </a:lnTo>
                  <a:lnTo>
                    <a:pt x="1669" y="245"/>
                  </a:lnTo>
                  <a:lnTo>
                    <a:pt x="158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80" name="Google Shape;980;p19"/>
            <p:cNvSpPr/>
            <p:nvPr/>
          </p:nvSpPr>
          <p:spPr>
            <a:xfrm rot="6502557">
              <a:off x="7644897" y="1651692"/>
              <a:ext cx="10546" cy="17370"/>
            </a:xfrm>
            <a:custGeom>
              <a:avLst/>
              <a:gdLst/>
              <a:ahLst/>
              <a:cxnLst/>
              <a:rect l="l" t="t" r="r" b="b"/>
              <a:pathLst>
                <a:path w="68" h="112" fill="none" extrusionOk="0">
                  <a:moveTo>
                    <a:pt x="67" y="1"/>
                  </a:moveTo>
                  <a:lnTo>
                    <a:pt x="67" y="1"/>
                  </a:lnTo>
                  <a:lnTo>
                    <a:pt x="0" y="112"/>
                  </a:lnTo>
                  <a:lnTo>
                    <a:pt x="0" y="112"/>
                  </a:lnTo>
                  <a:lnTo>
                    <a:pt x="67" y="1"/>
                  </a:lnTo>
                  <a:lnTo>
                    <a:pt x="67"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81" name="Google Shape;981;p19"/>
            <p:cNvSpPr/>
            <p:nvPr/>
          </p:nvSpPr>
          <p:spPr>
            <a:xfrm rot="6502557">
              <a:off x="7602278" y="1490589"/>
              <a:ext cx="289865" cy="400289"/>
            </a:xfrm>
            <a:custGeom>
              <a:avLst/>
              <a:gdLst/>
              <a:ahLst/>
              <a:cxnLst/>
              <a:rect l="l" t="t" r="r" b="b"/>
              <a:pathLst>
                <a:path w="1869" h="2581" extrusionOk="0">
                  <a:moveTo>
                    <a:pt x="1624" y="0"/>
                  </a:moveTo>
                  <a:lnTo>
                    <a:pt x="1602" y="22"/>
                  </a:lnTo>
                  <a:lnTo>
                    <a:pt x="1580" y="45"/>
                  </a:lnTo>
                  <a:lnTo>
                    <a:pt x="1535" y="245"/>
                  </a:lnTo>
                  <a:lnTo>
                    <a:pt x="1424" y="467"/>
                  </a:lnTo>
                  <a:lnTo>
                    <a:pt x="1313" y="645"/>
                  </a:lnTo>
                  <a:lnTo>
                    <a:pt x="1135" y="801"/>
                  </a:lnTo>
                  <a:lnTo>
                    <a:pt x="957" y="912"/>
                  </a:lnTo>
                  <a:lnTo>
                    <a:pt x="757" y="1001"/>
                  </a:lnTo>
                  <a:lnTo>
                    <a:pt x="557" y="1112"/>
                  </a:lnTo>
                  <a:lnTo>
                    <a:pt x="379" y="1223"/>
                  </a:lnTo>
                  <a:lnTo>
                    <a:pt x="267" y="1312"/>
                  </a:lnTo>
                  <a:lnTo>
                    <a:pt x="156" y="1424"/>
                  </a:lnTo>
                  <a:lnTo>
                    <a:pt x="89" y="1557"/>
                  </a:lnTo>
                  <a:lnTo>
                    <a:pt x="23" y="1691"/>
                  </a:lnTo>
                  <a:lnTo>
                    <a:pt x="0" y="1846"/>
                  </a:lnTo>
                  <a:lnTo>
                    <a:pt x="0" y="1980"/>
                  </a:lnTo>
                  <a:lnTo>
                    <a:pt x="23" y="2113"/>
                  </a:lnTo>
                  <a:lnTo>
                    <a:pt x="112" y="2269"/>
                  </a:lnTo>
                  <a:lnTo>
                    <a:pt x="134" y="2291"/>
                  </a:lnTo>
                  <a:lnTo>
                    <a:pt x="156" y="2269"/>
                  </a:lnTo>
                  <a:lnTo>
                    <a:pt x="178" y="2269"/>
                  </a:lnTo>
                  <a:lnTo>
                    <a:pt x="223" y="2069"/>
                  </a:lnTo>
                  <a:lnTo>
                    <a:pt x="290" y="1868"/>
                  </a:lnTo>
                  <a:lnTo>
                    <a:pt x="334" y="1757"/>
                  </a:lnTo>
                  <a:lnTo>
                    <a:pt x="401" y="1668"/>
                  </a:lnTo>
                  <a:lnTo>
                    <a:pt x="468" y="1602"/>
                  </a:lnTo>
                  <a:lnTo>
                    <a:pt x="534" y="1535"/>
                  </a:lnTo>
                  <a:lnTo>
                    <a:pt x="557" y="1513"/>
                  </a:lnTo>
                  <a:lnTo>
                    <a:pt x="534" y="1490"/>
                  </a:lnTo>
                  <a:lnTo>
                    <a:pt x="512" y="1468"/>
                  </a:lnTo>
                  <a:lnTo>
                    <a:pt x="490" y="1468"/>
                  </a:lnTo>
                  <a:lnTo>
                    <a:pt x="401" y="1535"/>
                  </a:lnTo>
                  <a:lnTo>
                    <a:pt x="334" y="1602"/>
                  </a:lnTo>
                  <a:lnTo>
                    <a:pt x="267" y="1713"/>
                  </a:lnTo>
                  <a:lnTo>
                    <a:pt x="223" y="1802"/>
                  </a:lnTo>
                  <a:lnTo>
                    <a:pt x="156" y="2024"/>
                  </a:lnTo>
                  <a:lnTo>
                    <a:pt x="117" y="2142"/>
                  </a:lnTo>
                  <a:lnTo>
                    <a:pt x="117" y="2142"/>
                  </a:lnTo>
                  <a:lnTo>
                    <a:pt x="112" y="2135"/>
                  </a:lnTo>
                  <a:lnTo>
                    <a:pt x="89" y="2024"/>
                  </a:lnTo>
                  <a:lnTo>
                    <a:pt x="67" y="1913"/>
                  </a:lnTo>
                  <a:lnTo>
                    <a:pt x="89" y="1802"/>
                  </a:lnTo>
                  <a:lnTo>
                    <a:pt x="112" y="1691"/>
                  </a:lnTo>
                  <a:lnTo>
                    <a:pt x="156" y="1579"/>
                  </a:lnTo>
                  <a:lnTo>
                    <a:pt x="223" y="1490"/>
                  </a:lnTo>
                  <a:lnTo>
                    <a:pt x="290" y="1401"/>
                  </a:lnTo>
                  <a:lnTo>
                    <a:pt x="468" y="1290"/>
                  </a:lnTo>
                  <a:lnTo>
                    <a:pt x="623" y="1179"/>
                  </a:lnTo>
                  <a:lnTo>
                    <a:pt x="1001" y="979"/>
                  </a:lnTo>
                  <a:lnTo>
                    <a:pt x="1135" y="890"/>
                  </a:lnTo>
                  <a:lnTo>
                    <a:pt x="1246" y="801"/>
                  </a:lnTo>
                  <a:lnTo>
                    <a:pt x="1357" y="712"/>
                  </a:lnTo>
                  <a:lnTo>
                    <a:pt x="1446" y="601"/>
                  </a:lnTo>
                  <a:lnTo>
                    <a:pt x="1513" y="467"/>
                  </a:lnTo>
                  <a:lnTo>
                    <a:pt x="1580" y="334"/>
                  </a:lnTo>
                  <a:lnTo>
                    <a:pt x="1645" y="203"/>
                  </a:lnTo>
                  <a:lnTo>
                    <a:pt x="1669" y="289"/>
                  </a:lnTo>
                  <a:lnTo>
                    <a:pt x="1735" y="512"/>
                  </a:lnTo>
                  <a:lnTo>
                    <a:pt x="1780" y="734"/>
                  </a:lnTo>
                  <a:lnTo>
                    <a:pt x="1780" y="979"/>
                  </a:lnTo>
                  <a:lnTo>
                    <a:pt x="1780" y="1201"/>
                  </a:lnTo>
                  <a:lnTo>
                    <a:pt x="1735" y="1446"/>
                  </a:lnTo>
                  <a:lnTo>
                    <a:pt x="1669" y="1668"/>
                  </a:lnTo>
                  <a:lnTo>
                    <a:pt x="1580" y="1891"/>
                  </a:lnTo>
                  <a:lnTo>
                    <a:pt x="1491" y="2046"/>
                  </a:lnTo>
                  <a:lnTo>
                    <a:pt x="1402" y="2202"/>
                  </a:lnTo>
                  <a:lnTo>
                    <a:pt x="1291" y="2336"/>
                  </a:lnTo>
                  <a:lnTo>
                    <a:pt x="1135" y="2447"/>
                  </a:lnTo>
                  <a:lnTo>
                    <a:pt x="979" y="2491"/>
                  </a:lnTo>
                  <a:lnTo>
                    <a:pt x="846" y="2513"/>
                  </a:lnTo>
                  <a:lnTo>
                    <a:pt x="690" y="2491"/>
                  </a:lnTo>
                  <a:lnTo>
                    <a:pt x="534" y="2469"/>
                  </a:lnTo>
                  <a:lnTo>
                    <a:pt x="490" y="2469"/>
                  </a:lnTo>
                  <a:lnTo>
                    <a:pt x="490" y="2491"/>
                  </a:lnTo>
                  <a:lnTo>
                    <a:pt x="490" y="2513"/>
                  </a:lnTo>
                  <a:lnTo>
                    <a:pt x="534" y="2536"/>
                  </a:lnTo>
                  <a:lnTo>
                    <a:pt x="712" y="2580"/>
                  </a:lnTo>
                  <a:lnTo>
                    <a:pt x="868" y="2580"/>
                  </a:lnTo>
                  <a:lnTo>
                    <a:pt x="1024" y="2558"/>
                  </a:lnTo>
                  <a:lnTo>
                    <a:pt x="1157" y="2513"/>
                  </a:lnTo>
                  <a:lnTo>
                    <a:pt x="1268" y="2447"/>
                  </a:lnTo>
                  <a:lnTo>
                    <a:pt x="1402" y="2336"/>
                  </a:lnTo>
                  <a:lnTo>
                    <a:pt x="1491" y="2202"/>
                  </a:lnTo>
                  <a:lnTo>
                    <a:pt x="1602" y="2046"/>
                  </a:lnTo>
                  <a:lnTo>
                    <a:pt x="1713" y="1824"/>
                  </a:lnTo>
                  <a:lnTo>
                    <a:pt x="1802" y="1557"/>
                  </a:lnTo>
                  <a:lnTo>
                    <a:pt x="1847" y="1312"/>
                  </a:lnTo>
                  <a:lnTo>
                    <a:pt x="1869" y="1045"/>
                  </a:lnTo>
                  <a:lnTo>
                    <a:pt x="1847" y="801"/>
                  </a:lnTo>
                  <a:lnTo>
                    <a:pt x="1824" y="534"/>
                  </a:lnTo>
                  <a:lnTo>
                    <a:pt x="1758" y="289"/>
                  </a:lnTo>
                  <a:lnTo>
                    <a:pt x="1669" y="45"/>
                  </a:lnTo>
                  <a:lnTo>
                    <a:pt x="1646" y="22"/>
                  </a:lnTo>
                  <a:lnTo>
                    <a:pt x="162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82" name="Google Shape;982;p19"/>
            <p:cNvSpPr/>
            <p:nvPr/>
          </p:nvSpPr>
          <p:spPr>
            <a:xfrm rot="6502557">
              <a:off x="7201240" y="979083"/>
              <a:ext cx="469305" cy="496911"/>
            </a:xfrm>
            <a:custGeom>
              <a:avLst/>
              <a:gdLst/>
              <a:ahLst/>
              <a:cxnLst/>
              <a:rect l="l" t="t" r="r" b="b"/>
              <a:pathLst>
                <a:path w="3026" h="3204" extrusionOk="0">
                  <a:moveTo>
                    <a:pt x="2540" y="108"/>
                  </a:moveTo>
                  <a:lnTo>
                    <a:pt x="2580" y="201"/>
                  </a:lnTo>
                  <a:lnTo>
                    <a:pt x="2691" y="290"/>
                  </a:lnTo>
                  <a:lnTo>
                    <a:pt x="2825" y="379"/>
                  </a:lnTo>
                  <a:lnTo>
                    <a:pt x="2902" y="401"/>
                  </a:lnTo>
                  <a:lnTo>
                    <a:pt x="2902" y="401"/>
                  </a:lnTo>
                  <a:lnTo>
                    <a:pt x="2558" y="846"/>
                  </a:lnTo>
                  <a:lnTo>
                    <a:pt x="2158" y="1313"/>
                  </a:lnTo>
                  <a:lnTo>
                    <a:pt x="1379" y="2225"/>
                  </a:lnTo>
                  <a:lnTo>
                    <a:pt x="1068" y="2625"/>
                  </a:lnTo>
                  <a:lnTo>
                    <a:pt x="912" y="2803"/>
                  </a:lnTo>
                  <a:lnTo>
                    <a:pt x="734" y="2981"/>
                  </a:lnTo>
                  <a:lnTo>
                    <a:pt x="667" y="3048"/>
                  </a:lnTo>
                  <a:lnTo>
                    <a:pt x="601" y="3092"/>
                  </a:lnTo>
                  <a:lnTo>
                    <a:pt x="512" y="3115"/>
                  </a:lnTo>
                  <a:lnTo>
                    <a:pt x="378" y="3115"/>
                  </a:lnTo>
                  <a:lnTo>
                    <a:pt x="289" y="3070"/>
                  </a:lnTo>
                  <a:lnTo>
                    <a:pt x="223" y="3026"/>
                  </a:lnTo>
                  <a:lnTo>
                    <a:pt x="178" y="2959"/>
                  </a:lnTo>
                  <a:lnTo>
                    <a:pt x="111" y="2870"/>
                  </a:lnTo>
                  <a:lnTo>
                    <a:pt x="89" y="2781"/>
                  </a:lnTo>
                  <a:lnTo>
                    <a:pt x="89" y="2692"/>
                  </a:lnTo>
                  <a:lnTo>
                    <a:pt x="134" y="2603"/>
                  </a:lnTo>
                  <a:lnTo>
                    <a:pt x="267" y="2447"/>
                  </a:lnTo>
                  <a:lnTo>
                    <a:pt x="400" y="2314"/>
                  </a:lnTo>
                  <a:lnTo>
                    <a:pt x="979" y="1691"/>
                  </a:lnTo>
                  <a:lnTo>
                    <a:pt x="2540" y="108"/>
                  </a:lnTo>
                  <a:close/>
                  <a:moveTo>
                    <a:pt x="2514" y="1"/>
                  </a:moveTo>
                  <a:lnTo>
                    <a:pt x="1001" y="1535"/>
                  </a:lnTo>
                  <a:lnTo>
                    <a:pt x="445" y="2136"/>
                  </a:lnTo>
                  <a:lnTo>
                    <a:pt x="178" y="2403"/>
                  </a:lnTo>
                  <a:lnTo>
                    <a:pt x="67" y="2536"/>
                  </a:lnTo>
                  <a:lnTo>
                    <a:pt x="22" y="2625"/>
                  </a:lnTo>
                  <a:lnTo>
                    <a:pt x="0" y="2692"/>
                  </a:lnTo>
                  <a:lnTo>
                    <a:pt x="0" y="2781"/>
                  </a:lnTo>
                  <a:lnTo>
                    <a:pt x="0" y="2848"/>
                  </a:lnTo>
                  <a:lnTo>
                    <a:pt x="89" y="2981"/>
                  </a:lnTo>
                  <a:lnTo>
                    <a:pt x="178" y="3092"/>
                  </a:lnTo>
                  <a:lnTo>
                    <a:pt x="311" y="3159"/>
                  </a:lnTo>
                  <a:lnTo>
                    <a:pt x="378" y="3181"/>
                  </a:lnTo>
                  <a:lnTo>
                    <a:pt x="445" y="3204"/>
                  </a:lnTo>
                  <a:lnTo>
                    <a:pt x="578" y="3181"/>
                  </a:lnTo>
                  <a:lnTo>
                    <a:pt x="712" y="3115"/>
                  </a:lnTo>
                  <a:lnTo>
                    <a:pt x="823" y="3026"/>
                  </a:lnTo>
                  <a:lnTo>
                    <a:pt x="1157" y="2648"/>
                  </a:lnTo>
                  <a:lnTo>
                    <a:pt x="1490" y="2247"/>
                  </a:lnTo>
                  <a:lnTo>
                    <a:pt x="2158" y="1447"/>
                  </a:lnTo>
                  <a:lnTo>
                    <a:pt x="2580" y="935"/>
                  </a:lnTo>
                  <a:lnTo>
                    <a:pt x="3003" y="423"/>
                  </a:lnTo>
                  <a:lnTo>
                    <a:pt x="3025" y="401"/>
                  </a:lnTo>
                  <a:lnTo>
                    <a:pt x="3003" y="379"/>
                  </a:lnTo>
                  <a:lnTo>
                    <a:pt x="2981" y="357"/>
                  </a:lnTo>
                  <a:lnTo>
                    <a:pt x="2847" y="312"/>
                  </a:lnTo>
                  <a:lnTo>
                    <a:pt x="2736" y="245"/>
                  </a:lnTo>
                  <a:lnTo>
                    <a:pt x="2647" y="156"/>
                  </a:lnTo>
                  <a:lnTo>
                    <a:pt x="2580" y="23"/>
                  </a:lnTo>
                  <a:lnTo>
                    <a:pt x="25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83" name="Google Shape;983;p19"/>
            <p:cNvSpPr/>
            <p:nvPr/>
          </p:nvSpPr>
          <p:spPr>
            <a:xfrm rot="6502557">
              <a:off x="7599568" y="1456792"/>
              <a:ext cx="69171" cy="65759"/>
            </a:xfrm>
            <a:custGeom>
              <a:avLst/>
              <a:gdLst/>
              <a:ahLst/>
              <a:cxnLst/>
              <a:rect l="l" t="t" r="r" b="b"/>
              <a:pathLst>
                <a:path w="446" h="424" extrusionOk="0">
                  <a:moveTo>
                    <a:pt x="401" y="1"/>
                  </a:moveTo>
                  <a:lnTo>
                    <a:pt x="378" y="23"/>
                  </a:lnTo>
                  <a:lnTo>
                    <a:pt x="23" y="357"/>
                  </a:lnTo>
                  <a:lnTo>
                    <a:pt x="0" y="401"/>
                  </a:lnTo>
                  <a:lnTo>
                    <a:pt x="23" y="423"/>
                  </a:lnTo>
                  <a:lnTo>
                    <a:pt x="89" y="423"/>
                  </a:lnTo>
                  <a:lnTo>
                    <a:pt x="445" y="68"/>
                  </a:lnTo>
                  <a:lnTo>
                    <a:pt x="445" y="45"/>
                  </a:lnTo>
                  <a:lnTo>
                    <a:pt x="445" y="23"/>
                  </a:lnTo>
                  <a:lnTo>
                    <a:pt x="4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84" name="Google Shape;984;p19"/>
            <p:cNvSpPr/>
            <p:nvPr/>
          </p:nvSpPr>
          <p:spPr>
            <a:xfrm rot="6502557">
              <a:off x="7535520" y="1497591"/>
              <a:ext cx="103601" cy="134774"/>
            </a:xfrm>
            <a:custGeom>
              <a:avLst/>
              <a:gdLst/>
              <a:ahLst/>
              <a:cxnLst/>
              <a:rect l="l" t="t" r="r" b="b"/>
              <a:pathLst>
                <a:path w="668" h="869" extrusionOk="0">
                  <a:moveTo>
                    <a:pt x="601" y="1"/>
                  </a:moveTo>
                  <a:lnTo>
                    <a:pt x="378" y="157"/>
                  </a:lnTo>
                  <a:lnTo>
                    <a:pt x="156" y="290"/>
                  </a:lnTo>
                  <a:lnTo>
                    <a:pt x="134" y="312"/>
                  </a:lnTo>
                  <a:lnTo>
                    <a:pt x="156" y="335"/>
                  </a:lnTo>
                  <a:lnTo>
                    <a:pt x="178" y="357"/>
                  </a:lnTo>
                  <a:lnTo>
                    <a:pt x="302" y="419"/>
                  </a:lnTo>
                  <a:lnTo>
                    <a:pt x="302" y="419"/>
                  </a:lnTo>
                  <a:lnTo>
                    <a:pt x="0" y="802"/>
                  </a:lnTo>
                  <a:lnTo>
                    <a:pt x="0" y="846"/>
                  </a:lnTo>
                  <a:lnTo>
                    <a:pt x="22" y="868"/>
                  </a:lnTo>
                  <a:lnTo>
                    <a:pt x="67" y="868"/>
                  </a:lnTo>
                  <a:lnTo>
                    <a:pt x="401" y="446"/>
                  </a:lnTo>
                  <a:lnTo>
                    <a:pt x="401" y="401"/>
                  </a:lnTo>
                  <a:lnTo>
                    <a:pt x="378" y="379"/>
                  </a:lnTo>
                  <a:lnTo>
                    <a:pt x="273" y="326"/>
                  </a:lnTo>
                  <a:lnTo>
                    <a:pt x="273" y="326"/>
                  </a:lnTo>
                  <a:lnTo>
                    <a:pt x="445" y="223"/>
                  </a:lnTo>
                  <a:lnTo>
                    <a:pt x="645" y="68"/>
                  </a:lnTo>
                  <a:lnTo>
                    <a:pt x="667" y="45"/>
                  </a:lnTo>
                  <a:lnTo>
                    <a:pt x="645" y="23"/>
                  </a:lnTo>
                  <a:lnTo>
                    <a:pt x="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85" name="Google Shape;985;p19"/>
            <p:cNvSpPr/>
            <p:nvPr/>
          </p:nvSpPr>
          <p:spPr>
            <a:xfrm rot="6502557">
              <a:off x="7637946" y="1644692"/>
              <a:ext cx="24349" cy="31173"/>
            </a:xfrm>
            <a:custGeom>
              <a:avLst/>
              <a:gdLst/>
              <a:ahLst/>
              <a:cxnLst/>
              <a:rect l="l" t="t" r="r" b="b"/>
              <a:pathLst>
                <a:path w="157" h="201" extrusionOk="0">
                  <a:moveTo>
                    <a:pt x="112" y="0"/>
                  </a:moveTo>
                  <a:lnTo>
                    <a:pt x="68" y="22"/>
                  </a:lnTo>
                  <a:lnTo>
                    <a:pt x="23" y="111"/>
                  </a:lnTo>
                  <a:lnTo>
                    <a:pt x="1" y="156"/>
                  </a:lnTo>
                  <a:lnTo>
                    <a:pt x="23" y="178"/>
                  </a:lnTo>
                  <a:lnTo>
                    <a:pt x="68" y="200"/>
                  </a:lnTo>
                  <a:lnTo>
                    <a:pt x="90" y="178"/>
                  </a:lnTo>
                  <a:lnTo>
                    <a:pt x="157" y="67"/>
                  </a:lnTo>
                  <a:lnTo>
                    <a:pt x="157" y="22"/>
                  </a:lnTo>
                  <a:lnTo>
                    <a:pt x="1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86" name="Google Shape;986;p19"/>
            <p:cNvSpPr/>
            <p:nvPr/>
          </p:nvSpPr>
          <p:spPr>
            <a:xfrm rot="6502557">
              <a:off x="7606785" y="1518079"/>
              <a:ext cx="44976" cy="37997"/>
            </a:xfrm>
            <a:custGeom>
              <a:avLst/>
              <a:gdLst/>
              <a:ahLst/>
              <a:cxnLst/>
              <a:rect l="l" t="t" r="r" b="b"/>
              <a:pathLst>
                <a:path w="290" h="245" extrusionOk="0">
                  <a:moveTo>
                    <a:pt x="23" y="0"/>
                  </a:moveTo>
                  <a:lnTo>
                    <a:pt x="0" y="22"/>
                  </a:lnTo>
                  <a:lnTo>
                    <a:pt x="23" y="67"/>
                  </a:lnTo>
                  <a:lnTo>
                    <a:pt x="112" y="156"/>
                  </a:lnTo>
                  <a:lnTo>
                    <a:pt x="245" y="245"/>
                  </a:lnTo>
                  <a:lnTo>
                    <a:pt x="267" y="245"/>
                  </a:lnTo>
                  <a:lnTo>
                    <a:pt x="290" y="223"/>
                  </a:lnTo>
                  <a:lnTo>
                    <a:pt x="290" y="200"/>
                  </a:lnTo>
                  <a:lnTo>
                    <a:pt x="267" y="178"/>
                  </a:lnTo>
                  <a:lnTo>
                    <a:pt x="156" y="111"/>
                  </a:lnTo>
                  <a:lnTo>
                    <a:pt x="89"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grpSp>
        <p:nvGrpSpPr>
          <p:cNvPr id="987" name="Google Shape;987;p19"/>
          <p:cNvGrpSpPr/>
          <p:nvPr/>
        </p:nvGrpSpPr>
        <p:grpSpPr>
          <a:xfrm>
            <a:off x="5277937" y="3133401"/>
            <a:ext cx="724580" cy="921235"/>
            <a:chOff x="4239813" y="5088163"/>
            <a:chExt cx="116800" cy="148500"/>
          </a:xfrm>
        </p:grpSpPr>
        <p:sp>
          <p:nvSpPr>
            <p:cNvPr id="988" name="Google Shape;988;p19"/>
            <p:cNvSpPr/>
            <p:nvPr/>
          </p:nvSpPr>
          <p:spPr>
            <a:xfrm>
              <a:off x="4335438" y="5207163"/>
              <a:ext cx="20050" cy="25600"/>
            </a:xfrm>
            <a:custGeom>
              <a:avLst/>
              <a:gdLst/>
              <a:ahLst/>
              <a:cxnLst/>
              <a:rect l="l" t="t" r="r" b="b"/>
              <a:pathLst>
                <a:path w="802" h="1024" extrusionOk="0">
                  <a:moveTo>
                    <a:pt x="379" y="1"/>
                  </a:moveTo>
                  <a:lnTo>
                    <a:pt x="268" y="45"/>
                  </a:lnTo>
                  <a:lnTo>
                    <a:pt x="1" y="201"/>
                  </a:lnTo>
                  <a:lnTo>
                    <a:pt x="446" y="1024"/>
                  </a:lnTo>
                  <a:lnTo>
                    <a:pt x="646" y="913"/>
                  </a:lnTo>
                  <a:lnTo>
                    <a:pt x="735" y="824"/>
                  </a:lnTo>
                  <a:lnTo>
                    <a:pt x="802" y="735"/>
                  </a:lnTo>
                  <a:lnTo>
                    <a:pt x="37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89" name="Google Shape;989;p19"/>
            <p:cNvSpPr/>
            <p:nvPr/>
          </p:nvSpPr>
          <p:spPr>
            <a:xfrm>
              <a:off x="4325438" y="5212163"/>
              <a:ext cx="21150" cy="23950"/>
            </a:xfrm>
            <a:custGeom>
              <a:avLst/>
              <a:gdLst/>
              <a:ahLst/>
              <a:cxnLst/>
              <a:rect l="l" t="t" r="r" b="b"/>
              <a:pathLst>
                <a:path w="846" h="958" fill="none" extrusionOk="0">
                  <a:moveTo>
                    <a:pt x="401" y="1"/>
                  </a:moveTo>
                  <a:lnTo>
                    <a:pt x="401" y="1"/>
                  </a:lnTo>
                  <a:lnTo>
                    <a:pt x="379" y="1"/>
                  </a:lnTo>
                  <a:lnTo>
                    <a:pt x="379" y="1"/>
                  </a:lnTo>
                  <a:lnTo>
                    <a:pt x="89" y="179"/>
                  </a:lnTo>
                  <a:lnTo>
                    <a:pt x="89" y="179"/>
                  </a:lnTo>
                  <a:lnTo>
                    <a:pt x="0" y="246"/>
                  </a:lnTo>
                  <a:lnTo>
                    <a:pt x="0" y="246"/>
                  </a:lnTo>
                  <a:lnTo>
                    <a:pt x="512" y="957"/>
                  </a:lnTo>
                  <a:lnTo>
                    <a:pt x="512" y="957"/>
                  </a:lnTo>
                  <a:lnTo>
                    <a:pt x="690" y="891"/>
                  </a:lnTo>
                  <a:lnTo>
                    <a:pt x="846" y="824"/>
                  </a:lnTo>
                  <a:lnTo>
                    <a:pt x="846" y="824"/>
                  </a:lnTo>
                  <a:lnTo>
                    <a:pt x="40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0" name="Google Shape;990;p19"/>
            <p:cNvSpPr/>
            <p:nvPr/>
          </p:nvSpPr>
          <p:spPr>
            <a:xfrm>
              <a:off x="4304863" y="5172138"/>
              <a:ext cx="34500" cy="25050"/>
            </a:xfrm>
            <a:custGeom>
              <a:avLst/>
              <a:gdLst/>
              <a:ahLst/>
              <a:cxnLst/>
              <a:rect l="l" t="t" r="r" b="b"/>
              <a:pathLst>
                <a:path w="1380" h="1002" fill="none" extrusionOk="0">
                  <a:moveTo>
                    <a:pt x="290" y="868"/>
                  </a:moveTo>
                  <a:lnTo>
                    <a:pt x="290" y="868"/>
                  </a:lnTo>
                  <a:lnTo>
                    <a:pt x="490" y="935"/>
                  </a:lnTo>
                  <a:lnTo>
                    <a:pt x="490" y="935"/>
                  </a:lnTo>
                  <a:lnTo>
                    <a:pt x="534" y="957"/>
                  </a:lnTo>
                  <a:lnTo>
                    <a:pt x="534" y="957"/>
                  </a:lnTo>
                  <a:lnTo>
                    <a:pt x="534" y="957"/>
                  </a:lnTo>
                  <a:lnTo>
                    <a:pt x="712" y="979"/>
                  </a:lnTo>
                  <a:lnTo>
                    <a:pt x="712" y="979"/>
                  </a:lnTo>
                  <a:lnTo>
                    <a:pt x="801" y="1001"/>
                  </a:lnTo>
                  <a:lnTo>
                    <a:pt x="890" y="1001"/>
                  </a:lnTo>
                  <a:lnTo>
                    <a:pt x="957" y="979"/>
                  </a:lnTo>
                  <a:lnTo>
                    <a:pt x="1024" y="957"/>
                  </a:lnTo>
                  <a:lnTo>
                    <a:pt x="1024" y="957"/>
                  </a:lnTo>
                  <a:lnTo>
                    <a:pt x="1179" y="890"/>
                  </a:lnTo>
                  <a:lnTo>
                    <a:pt x="1313" y="779"/>
                  </a:lnTo>
                  <a:lnTo>
                    <a:pt x="1313" y="779"/>
                  </a:lnTo>
                  <a:lnTo>
                    <a:pt x="1380" y="712"/>
                  </a:lnTo>
                  <a:lnTo>
                    <a:pt x="1380" y="712"/>
                  </a:lnTo>
                  <a:lnTo>
                    <a:pt x="1246" y="379"/>
                  </a:lnTo>
                  <a:lnTo>
                    <a:pt x="1046" y="0"/>
                  </a:lnTo>
                  <a:lnTo>
                    <a:pt x="1046" y="0"/>
                  </a:lnTo>
                  <a:lnTo>
                    <a:pt x="690" y="245"/>
                  </a:lnTo>
                  <a:lnTo>
                    <a:pt x="690" y="245"/>
                  </a:lnTo>
                  <a:lnTo>
                    <a:pt x="89" y="579"/>
                  </a:lnTo>
                  <a:lnTo>
                    <a:pt x="89" y="579"/>
                  </a:lnTo>
                  <a:lnTo>
                    <a:pt x="0" y="645"/>
                  </a:lnTo>
                  <a:lnTo>
                    <a:pt x="0" y="645"/>
                  </a:lnTo>
                  <a:lnTo>
                    <a:pt x="45" y="734"/>
                  </a:lnTo>
                  <a:lnTo>
                    <a:pt x="112" y="801"/>
                  </a:lnTo>
                  <a:lnTo>
                    <a:pt x="201" y="846"/>
                  </a:lnTo>
                  <a:lnTo>
                    <a:pt x="290" y="8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1" name="Google Shape;991;p19"/>
            <p:cNvSpPr/>
            <p:nvPr/>
          </p:nvSpPr>
          <p:spPr>
            <a:xfrm>
              <a:off x="4268163" y="5099288"/>
              <a:ext cx="45075" cy="57850"/>
            </a:xfrm>
            <a:custGeom>
              <a:avLst/>
              <a:gdLst/>
              <a:ahLst/>
              <a:cxnLst/>
              <a:rect l="l" t="t" r="r" b="b"/>
              <a:pathLst>
                <a:path w="1803" h="2314" fill="none" extrusionOk="0">
                  <a:moveTo>
                    <a:pt x="1202" y="1958"/>
                  </a:moveTo>
                  <a:lnTo>
                    <a:pt x="1202" y="1958"/>
                  </a:lnTo>
                  <a:lnTo>
                    <a:pt x="1802" y="1624"/>
                  </a:lnTo>
                  <a:lnTo>
                    <a:pt x="1802" y="1624"/>
                  </a:lnTo>
                  <a:lnTo>
                    <a:pt x="1357" y="779"/>
                  </a:lnTo>
                  <a:lnTo>
                    <a:pt x="1357" y="779"/>
                  </a:lnTo>
                  <a:lnTo>
                    <a:pt x="1135" y="334"/>
                  </a:lnTo>
                  <a:lnTo>
                    <a:pt x="1001" y="1"/>
                  </a:lnTo>
                  <a:lnTo>
                    <a:pt x="1001" y="1"/>
                  </a:lnTo>
                  <a:lnTo>
                    <a:pt x="712" y="268"/>
                  </a:lnTo>
                  <a:lnTo>
                    <a:pt x="356" y="579"/>
                  </a:lnTo>
                  <a:lnTo>
                    <a:pt x="356" y="579"/>
                  </a:lnTo>
                  <a:lnTo>
                    <a:pt x="112" y="801"/>
                  </a:lnTo>
                  <a:lnTo>
                    <a:pt x="45" y="890"/>
                  </a:lnTo>
                  <a:lnTo>
                    <a:pt x="0" y="957"/>
                  </a:lnTo>
                  <a:lnTo>
                    <a:pt x="0" y="957"/>
                  </a:lnTo>
                  <a:lnTo>
                    <a:pt x="23" y="1024"/>
                  </a:lnTo>
                  <a:lnTo>
                    <a:pt x="67" y="1179"/>
                  </a:lnTo>
                  <a:lnTo>
                    <a:pt x="334" y="1736"/>
                  </a:lnTo>
                  <a:lnTo>
                    <a:pt x="334" y="1736"/>
                  </a:lnTo>
                  <a:lnTo>
                    <a:pt x="623" y="2314"/>
                  </a:lnTo>
                  <a:lnTo>
                    <a:pt x="623" y="2314"/>
                  </a:lnTo>
                  <a:lnTo>
                    <a:pt x="957" y="2091"/>
                  </a:lnTo>
                  <a:lnTo>
                    <a:pt x="1202" y="1958"/>
                  </a:lnTo>
                  <a:lnTo>
                    <a:pt x="1202" y="195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2" name="Google Shape;992;p19"/>
            <p:cNvSpPr/>
            <p:nvPr/>
          </p:nvSpPr>
          <p:spPr>
            <a:xfrm>
              <a:off x="4240913" y="5089288"/>
              <a:ext cx="101225" cy="127350"/>
            </a:xfrm>
            <a:custGeom>
              <a:avLst/>
              <a:gdLst/>
              <a:ahLst/>
              <a:cxnLst/>
              <a:rect l="l" t="t" r="r" b="b"/>
              <a:pathLst>
                <a:path w="4049" h="5094" extrusionOk="0">
                  <a:moveTo>
                    <a:pt x="1869" y="0"/>
                  </a:moveTo>
                  <a:lnTo>
                    <a:pt x="423" y="912"/>
                  </a:lnTo>
                  <a:lnTo>
                    <a:pt x="201" y="1068"/>
                  </a:lnTo>
                  <a:lnTo>
                    <a:pt x="1" y="1179"/>
                  </a:lnTo>
                  <a:lnTo>
                    <a:pt x="23" y="1268"/>
                  </a:lnTo>
                  <a:lnTo>
                    <a:pt x="67" y="1335"/>
                  </a:lnTo>
                  <a:lnTo>
                    <a:pt x="134" y="1424"/>
                  </a:lnTo>
                  <a:lnTo>
                    <a:pt x="223" y="1468"/>
                  </a:lnTo>
                  <a:lnTo>
                    <a:pt x="445" y="1335"/>
                  </a:lnTo>
                  <a:lnTo>
                    <a:pt x="646" y="1201"/>
                  </a:lnTo>
                  <a:lnTo>
                    <a:pt x="890" y="1046"/>
                  </a:lnTo>
                  <a:lnTo>
                    <a:pt x="1179" y="868"/>
                  </a:lnTo>
                  <a:lnTo>
                    <a:pt x="1268" y="801"/>
                  </a:lnTo>
                  <a:lnTo>
                    <a:pt x="1469" y="690"/>
                  </a:lnTo>
                  <a:lnTo>
                    <a:pt x="1669" y="556"/>
                  </a:lnTo>
                  <a:lnTo>
                    <a:pt x="1869" y="423"/>
                  </a:lnTo>
                  <a:lnTo>
                    <a:pt x="2047" y="312"/>
                  </a:lnTo>
                  <a:lnTo>
                    <a:pt x="1958" y="156"/>
                  </a:lnTo>
                  <a:lnTo>
                    <a:pt x="1869" y="0"/>
                  </a:lnTo>
                  <a:close/>
                  <a:moveTo>
                    <a:pt x="3915" y="4560"/>
                  </a:moveTo>
                  <a:lnTo>
                    <a:pt x="3804" y="4671"/>
                  </a:lnTo>
                  <a:lnTo>
                    <a:pt x="3648" y="4782"/>
                  </a:lnTo>
                  <a:lnTo>
                    <a:pt x="3381" y="4938"/>
                  </a:lnTo>
                  <a:lnTo>
                    <a:pt x="3470" y="5094"/>
                  </a:lnTo>
                  <a:lnTo>
                    <a:pt x="3760" y="4916"/>
                  </a:lnTo>
                  <a:lnTo>
                    <a:pt x="3782" y="4916"/>
                  </a:lnTo>
                  <a:lnTo>
                    <a:pt x="4049" y="4760"/>
                  </a:lnTo>
                  <a:lnTo>
                    <a:pt x="3915" y="4560"/>
                  </a:lnTo>
                  <a:close/>
                </a:path>
              </a:pathLst>
            </a:custGeom>
            <a:solidFill>
              <a:srgbClr val="C7B5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3" name="Google Shape;993;p19"/>
            <p:cNvSpPr/>
            <p:nvPr/>
          </p:nvSpPr>
          <p:spPr>
            <a:xfrm>
              <a:off x="4325438" y="5203288"/>
              <a:ext cx="16700" cy="13350"/>
            </a:xfrm>
            <a:custGeom>
              <a:avLst/>
              <a:gdLst/>
              <a:ahLst/>
              <a:cxnLst/>
              <a:rect l="l" t="t" r="r" b="b"/>
              <a:pathLst>
                <a:path w="668" h="534" fill="none" extrusionOk="0">
                  <a:moveTo>
                    <a:pt x="379" y="356"/>
                  </a:moveTo>
                  <a:lnTo>
                    <a:pt x="379" y="356"/>
                  </a:lnTo>
                  <a:lnTo>
                    <a:pt x="401" y="356"/>
                  </a:lnTo>
                  <a:lnTo>
                    <a:pt x="401" y="356"/>
                  </a:lnTo>
                  <a:lnTo>
                    <a:pt x="668" y="200"/>
                  </a:lnTo>
                  <a:lnTo>
                    <a:pt x="668" y="200"/>
                  </a:lnTo>
                  <a:lnTo>
                    <a:pt x="534" y="0"/>
                  </a:lnTo>
                  <a:lnTo>
                    <a:pt x="534" y="0"/>
                  </a:lnTo>
                  <a:lnTo>
                    <a:pt x="423" y="111"/>
                  </a:lnTo>
                  <a:lnTo>
                    <a:pt x="267" y="222"/>
                  </a:lnTo>
                  <a:lnTo>
                    <a:pt x="267" y="222"/>
                  </a:lnTo>
                  <a:lnTo>
                    <a:pt x="0" y="378"/>
                  </a:lnTo>
                  <a:lnTo>
                    <a:pt x="0" y="378"/>
                  </a:lnTo>
                  <a:lnTo>
                    <a:pt x="89" y="534"/>
                  </a:lnTo>
                  <a:lnTo>
                    <a:pt x="89" y="534"/>
                  </a:lnTo>
                  <a:lnTo>
                    <a:pt x="89" y="534"/>
                  </a:lnTo>
                  <a:lnTo>
                    <a:pt x="89" y="534"/>
                  </a:lnTo>
                  <a:lnTo>
                    <a:pt x="379" y="356"/>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4" name="Google Shape;994;p19"/>
            <p:cNvSpPr/>
            <p:nvPr/>
          </p:nvSpPr>
          <p:spPr>
            <a:xfrm>
              <a:off x="4240913" y="5089288"/>
              <a:ext cx="51175" cy="36725"/>
            </a:xfrm>
            <a:custGeom>
              <a:avLst/>
              <a:gdLst/>
              <a:ahLst/>
              <a:cxnLst/>
              <a:rect l="l" t="t" r="r" b="b"/>
              <a:pathLst>
                <a:path w="2047" h="1469" fill="none" extrusionOk="0">
                  <a:moveTo>
                    <a:pt x="1869" y="423"/>
                  </a:moveTo>
                  <a:lnTo>
                    <a:pt x="1869" y="423"/>
                  </a:lnTo>
                  <a:lnTo>
                    <a:pt x="2047" y="312"/>
                  </a:lnTo>
                  <a:lnTo>
                    <a:pt x="2047" y="312"/>
                  </a:lnTo>
                  <a:lnTo>
                    <a:pt x="1958" y="156"/>
                  </a:lnTo>
                  <a:lnTo>
                    <a:pt x="1869" y="0"/>
                  </a:lnTo>
                  <a:lnTo>
                    <a:pt x="423" y="912"/>
                  </a:lnTo>
                  <a:lnTo>
                    <a:pt x="423" y="912"/>
                  </a:lnTo>
                  <a:lnTo>
                    <a:pt x="512" y="1023"/>
                  </a:lnTo>
                  <a:lnTo>
                    <a:pt x="512" y="1023"/>
                  </a:lnTo>
                  <a:lnTo>
                    <a:pt x="423" y="912"/>
                  </a:lnTo>
                  <a:lnTo>
                    <a:pt x="201" y="1068"/>
                  </a:lnTo>
                  <a:lnTo>
                    <a:pt x="201" y="1068"/>
                  </a:lnTo>
                  <a:lnTo>
                    <a:pt x="267" y="1135"/>
                  </a:lnTo>
                  <a:lnTo>
                    <a:pt x="267" y="1135"/>
                  </a:lnTo>
                  <a:lnTo>
                    <a:pt x="201" y="1068"/>
                  </a:lnTo>
                  <a:lnTo>
                    <a:pt x="1" y="1179"/>
                  </a:lnTo>
                  <a:lnTo>
                    <a:pt x="1" y="1179"/>
                  </a:lnTo>
                  <a:lnTo>
                    <a:pt x="23" y="1268"/>
                  </a:lnTo>
                  <a:lnTo>
                    <a:pt x="67" y="1335"/>
                  </a:lnTo>
                  <a:lnTo>
                    <a:pt x="134" y="1424"/>
                  </a:lnTo>
                  <a:lnTo>
                    <a:pt x="223" y="1468"/>
                  </a:lnTo>
                  <a:lnTo>
                    <a:pt x="223" y="1468"/>
                  </a:lnTo>
                  <a:lnTo>
                    <a:pt x="445" y="1335"/>
                  </a:lnTo>
                  <a:lnTo>
                    <a:pt x="445" y="1335"/>
                  </a:lnTo>
                  <a:lnTo>
                    <a:pt x="423" y="1313"/>
                  </a:lnTo>
                  <a:lnTo>
                    <a:pt x="423" y="1313"/>
                  </a:lnTo>
                  <a:lnTo>
                    <a:pt x="356" y="1246"/>
                  </a:lnTo>
                  <a:lnTo>
                    <a:pt x="356" y="1246"/>
                  </a:lnTo>
                  <a:lnTo>
                    <a:pt x="423" y="1313"/>
                  </a:lnTo>
                  <a:lnTo>
                    <a:pt x="423" y="1313"/>
                  </a:lnTo>
                  <a:lnTo>
                    <a:pt x="445" y="1335"/>
                  </a:lnTo>
                  <a:lnTo>
                    <a:pt x="445" y="1335"/>
                  </a:lnTo>
                  <a:lnTo>
                    <a:pt x="646" y="1201"/>
                  </a:lnTo>
                  <a:lnTo>
                    <a:pt x="646" y="1201"/>
                  </a:lnTo>
                  <a:lnTo>
                    <a:pt x="890" y="1046"/>
                  </a:lnTo>
                  <a:lnTo>
                    <a:pt x="890" y="1046"/>
                  </a:lnTo>
                  <a:lnTo>
                    <a:pt x="757" y="868"/>
                  </a:lnTo>
                  <a:lnTo>
                    <a:pt x="757" y="868"/>
                  </a:lnTo>
                  <a:lnTo>
                    <a:pt x="890" y="1046"/>
                  </a:lnTo>
                  <a:lnTo>
                    <a:pt x="890" y="1046"/>
                  </a:lnTo>
                  <a:lnTo>
                    <a:pt x="1179" y="868"/>
                  </a:lnTo>
                  <a:lnTo>
                    <a:pt x="1179" y="868"/>
                  </a:lnTo>
                  <a:lnTo>
                    <a:pt x="1068" y="712"/>
                  </a:lnTo>
                  <a:lnTo>
                    <a:pt x="1068" y="712"/>
                  </a:lnTo>
                  <a:lnTo>
                    <a:pt x="1179" y="868"/>
                  </a:lnTo>
                  <a:lnTo>
                    <a:pt x="1179" y="868"/>
                  </a:lnTo>
                  <a:lnTo>
                    <a:pt x="1268" y="801"/>
                  </a:lnTo>
                  <a:lnTo>
                    <a:pt x="1268" y="801"/>
                  </a:lnTo>
                  <a:lnTo>
                    <a:pt x="1469" y="690"/>
                  </a:lnTo>
                  <a:lnTo>
                    <a:pt x="1469" y="690"/>
                  </a:lnTo>
                  <a:lnTo>
                    <a:pt x="1446" y="645"/>
                  </a:lnTo>
                  <a:lnTo>
                    <a:pt x="1446" y="645"/>
                  </a:lnTo>
                  <a:lnTo>
                    <a:pt x="1402" y="556"/>
                  </a:lnTo>
                  <a:lnTo>
                    <a:pt x="1402" y="556"/>
                  </a:lnTo>
                  <a:lnTo>
                    <a:pt x="1446" y="645"/>
                  </a:lnTo>
                  <a:lnTo>
                    <a:pt x="1446" y="645"/>
                  </a:lnTo>
                  <a:lnTo>
                    <a:pt x="1469" y="690"/>
                  </a:lnTo>
                  <a:lnTo>
                    <a:pt x="1469" y="690"/>
                  </a:lnTo>
                  <a:lnTo>
                    <a:pt x="1669" y="556"/>
                  </a:lnTo>
                  <a:lnTo>
                    <a:pt x="1669" y="556"/>
                  </a:lnTo>
                  <a:lnTo>
                    <a:pt x="1558" y="401"/>
                  </a:lnTo>
                  <a:lnTo>
                    <a:pt x="1558" y="401"/>
                  </a:lnTo>
                  <a:lnTo>
                    <a:pt x="1669" y="556"/>
                  </a:lnTo>
                  <a:lnTo>
                    <a:pt x="1669" y="556"/>
                  </a:lnTo>
                  <a:lnTo>
                    <a:pt x="1869" y="423"/>
                  </a:lnTo>
                  <a:lnTo>
                    <a:pt x="1869" y="423"/>
                  </a:lnTo>
                  <a:lnTo>
                    <a:pt x="1713" y="223"/>
                  </a:lnTo>
                  <a:lnTo>
                    <a:pt x="1713" y="223"/>
                  </a:lnTo>
                  <a:lnTo>
                    <a:pt x="1869" y="423"/>
                  </a:lnTo>
                  <a:lnTo>
                    <a:pt x="1869" y="42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5" name="Google Shape;995;p19"/>
            <p:cNvSpPr/>
            <p:nvPr/>
          </p:nvSpPr>
          <p:spPr>
            <a:xfrm>
              <a:off x="4246463" y="5097063"/>
              <a:ext cx="94575" cy="116800"/>
            </a:xfrm>
            <a:custGeom>
              <a:avLst/>
              <a:gdLst/>
              <a:ahLst/>
              <a:cxnLst/>
              <a:rect l="l" t="t" r="r" b="b"/>
              <a:pathLst>
                <a:path w="3783" h="4672" extrusionOk="0">
                  <a:moveTo>
                    <a:pt x="1825" y="1"/>
                  </a:moveTo>
                  <a:lnTo>
                    <a:pt x="1647" y="112"/>
                  </a:lnTo>
                  <a:lnTo>
                    <a:pt x="1447" y="245"/>
                  </a:lnTo>
                  <a:lnTo>
                    <a:pt x="1247" y="379"/>
                  </a:lnTo>
                  <a:lnTo>
                    <a:pt x="1046" y="490"/>
                  </a:lnTo>
                  <a:lnTo>
                    <a:pt x="957" y="557"/>
                  </a:lnTo>
                  <a:lnTo>
                    <a:pt x="668" y="735"/>
                  </a:lnTo>
                  <a:lnTo>
                    <a:pt x="424" y="890"/>
                  </a:lnTo>
                  <a:lnTo>
                    <a:pt x="223" y="1024"/>
                  </a:lnTo>
                  <a:lnTo>
                    <a:pt x="1" y="1157"/>
                  </a:lnTo>
                  <a:lnTo>
                    <a:pt x="1135" y="2648"/>
                  </a:lnTo>
                  <a:lnTo>
                    <a:pt x="1447" y="2425"/>
                  </a:lnTo>
                  <a:lnTo>
                    <a:pt x="1491" y="2403"/>
                  </a:lnTo>
                  <a:lnTo>
                    <a:pt x="1202" y="1825"/>
                  </a:lnTo>
                  <a:lnTo>
                    <a:pt x="935" y="1268"/>
                  </a:lnTo>
                  <a:lnTo>
                    <a:pt x="891" y="1113"/>
                  </a:lnTo>
                  <a:lnTo>
                    <a:pt x="868" y="1046"/>
                  </a:lnTo>
                  <a:lnTo>
                    <a:pt x="913" y="979"/>
                  </a:lnTo>
                  <a:lnTo>
                    <a:pt x="980" y="890"/>
                  </a:lnTo>
                  <a:lnTo>
                    <a:pt x="1224" y="668"/>
                  </a:lnTo>
                  <a:lnTo>
                    <a:pt x="1580" y="357"/>
                  </a:lnTo>
                  <a:lnTo>
                    <a:pt x="1869" y="90"/>
                  </a:lnTo>
                  <a:lnTo>
                    <a:pt x="1825" y="1"/>
                  </a:lnTo>
                  <a:close/>
                  <a:moveTo>
                    <a:pt x="2336" y="3648"/>
                  </a:moveTo>
                  <a:lnTo>
                    <a:pt x="2025" y="3826"/>
                  </a:lnTo>
                  <a:lnTo>
                    <a:pt x="2314" y="4205"/>
                  </a:lnTo>
                  <a:lnTo>
                    <a:pt x="2492" y="4427"/>
                  </a:lnTo>
                  <a:lnTo>
                    <a:pt x="2648" y="4560"/>
                  </a:lnTo>
                  <a:lnTo>
                    <a:pt x="2804" y="4649"/>
                  </a:lnTo>
                  <a:lnTo>
                    <a:pt x="2848" y="4672"/>
                  </a:lnTo>
                  <a:lnTo>
                    <a:pt x="2915" y="4672"/>
                  </a:lnTo>
                  <a:lnTo>
                    <a:pt x="3159" y="4627"/>
                  </a:lnTo>
                  <a:lnTo>
                    <a:pt x="3426" y="4471"/>
                  </a:lnTo>
                  <a:lnTo>
                    <a:pt x="3582" y="4360"/>
                  </a:lnTo>
                  <a:lnTo>
                    <a:pt x="3693" y="4249"/>
                  </a:lnTo>
                  <a:lnTo>
                    <a:pt x="3760" y="4160"/>
                  </a:lnTo>
                  <a:lnTo>
                    <a:pt x="3782" y="4049"/>
                  </a:lnTo>
                  <a:lnTo>
                    <a:pt x="3782" y="3938"/>
                  </a:lnTo>
                  <a:lnTo>
                    <a:pt x="3760" y="3826"/>
                  </a:lnTo>
                  <a:lnTo>
                    <a:pt x="3716" y="3715"/>
                  </a:lnTo>
                  <a:lnTo>
                    <a:pt x="3649" y="3782"/>
                  </a:lnTo>
                  <a:lnTo>
                    <a:pt x="3515" y="3893"/>
                  </a:lnTo>
                  <a:lnTo>
                    <a:pt x="3360" y="3960"/>
                  </a:lnTo>
                  <a:lnTo>
                    <a:pt x="3293" y="3982"/>
                  </a:lnTo>
                  <a:lnTo>
                    <a:pt x="3226" y="4004"/>
                  </a:lnTo>
                  <a:lnTo>
                    <a:pt x="3137" y="4004"/>
                  </a:lnTo>
                  <a:lnTo>
                    <a:pt x="3048" y="3982"/>
                  </a:lnTo>
                  <a:lnTo>
                    <a:pt x="2870" y="3960"/>
                  </a:lnTo>
                  <a:lnTo>
                    <a:pt x="2826" y="3938"/>
                  </a:lnTo>
                  <a:lnTo>
                    <a:pt x="2626" y="3871"/>
                  </a:lnTo>
                  <a:lnTo>
                    <a:pt x="2537" y="3849"/>
                  </a:lnTo>
                  <a:lnTo>
                    <a:pt x="2448" y="3804"/>
                  </a:lnTo>
                  <a:lnTo>
                    <a:pt x="2381" y="3737"/>
                  </a:lnTo>
                  <a:lnTo>
                    <a:pt x="2336" y="3648"/>
                  </a:lnTo>
                  <a:close/>
                </a:path>
              </a:pathLst>
            </a:custGeom>
            <a:solidFill>
              <a:srgbClr val="E8D3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6" name="Google Shape;996;p19"/>
            <p:cNvSpPr/>
            <p:nvPr/>
          </p:nvSpPr>
          <p:spPr>
            <a:xfrm>
              <a:off x="4297088" y="5188263"/>
              <a:ext cx="43950" cy="25600"/>
            </a:xfrm>
            <a:custGeom>
              <a:avLst/>
              <a:gdLst/>
              <a:ahLst/>
              <a:cxnLst/>
              <a:rect l="l" t="t" r="r" b="b"/>
              <a:pathLst>
                <a:path w="1758" h="1024" fill="none" extrusionOk="0">
                  <a:moveTo>
                    <a:pt x="801" y="290"/>
                  </a:moveTo>
                  <a:lnTo>
                    <a:pt x="801" y="290"/>
                  </a:lnTo>
                  <a:lnTo>
                    <a:pt x="601" y="223"/>
                  </a:lnTo>
                  <a:lnTo>
                    <a:pt x="601" y="223"/>
                  </a:lnTo>
                  <a:lnTo>
                    <a:pt x="512" y="201"/>
                  </a:lnTo>
                  <a:lnTo>
                    <a:pt x="423" y="156"/>
                  </a:lnTo>
                  <a:lnTo>
                    <a:pt x="356" y="89"/>
                  </a:lnTo>
                  <a:lnTo>
                    <a:pt x="311" y="0"/>
                  </a:lnTo>
                  <a:lnTo>
                    <a:pt x="311" y="0"/>
                  </a:lnTo>
                  <a:lnTo>
                    <a:pt x="0" y="178"/>
                  </a:lnTo>
                  <a:lnTo>
                    <a:pt x="289" y="557"/>
                  </a:lnTo>
                  <a:lnTo>
                    <a:pt x="289" y="557"/>
                  </a:lnTo>
                  <a:lnTo>
                    <a:pt x="467" y="779"/>
                  </a:lnTo>
                  <a:lnTo>
                    <a:pt x="623" y="912"/>
                  </a:lnTo>
                  <a:lnTo>
                    <a:pt x="779" y="1001"/>
                  </a:lnTo>
                  <a:lnTo>
                    <a:pt x="823" y="1024"/>
                  </a:lnTo>
                  <a:lnTo>
                    <a:pt x="890" y="1024"/>
                  </a:lnTo>
                  <a:lnTo>
                    <a:pt x="890" y="1024"/>
                  </a:lnTo>
                  <a:lnTo>
                    <a:pt x="1134" y="979"/>
                  </a:lnTo>
                  <a:lnTo>
                    <a:pt x="1134" y="979"/>
                  </a:lnTo>
                  <a:lnTo>
                    <a:pt x="1401" y="823"/>
                  </a:lnTo>
                  <a:lnTo>
                    <a:pt x="1401" y="823"/>
                  </a:lnTo>
                  <a:lnTo>
                    <a:pt x="1557" y="712"/>
                  </a:lnTo>
                  <a:lnTo>
                    <a:pt x="1668" y="601"/>
                  </a:lnTo>
                  <a:lnTo>
                    <a:pt x="1668" y="601"/>
                  </a:lnTo>
                  <a:lnTo>
                    <a:pt x="1735" y="512"/>
                  </a:lnTo>
                  <a:lnTo>
                    <a:pt x="1757" y="401"/>
                  </a:lnTo>
                  <a:lnTo>
                    <a:pt x="1757" y="290"/>
                  </a:lnTo>
                  <a:lnTo>
                    <a:pt x="1735" y="178"/>
                  </a:lnTo>
                  <a:lnTo>
                    <a:pt x="1735" y="178"/>
                  </a:lnTo>
                  <a:lnTo>
                    <a:pt x="1691" y="67"/>
                  </a:lnTo>
                  <a:lnTo>
                    <a:pt x="1691" y="67"/>
                  </a:lnTo>
                  <a:lnTo>
                    <a:pt x="1624" y="134"/>
                  </a:lnTo>
                  <a:lnTo>
                    <a:pt x="1624" y="134"/>
                  </a:lnTo>
                  <a:lnTo>
                    <a:pt x="1490" y="245"/>
                  </a:lnTo>
                  <a:lnTo>
                    <a:pt x="1335" y="312"/>
                  </a:lnTo>
                  <a:lnTo>
                    <a:pt x="1335" y="312"/>
                  </a:lnTo>
                  <a:lnTo>
                    <a:pt x="1268" y="334"/>
                  </a:lnTo>
                  <a:lnTo>
                    <a:pt x="1201" y="356"/>
                  </a:lnTo>
                  <a:lnTo>
                    <a:pt x="1112" y="356"/>
                  </a:lnTo>
                  <a:lnTo>
                    <a:pt x="1023" y="334"/>
                  </a:lnTo>
                  <a:lnTo>
                    <a:pt x="1023" y="334"/>
                  </a:lnTo>
                  <a:lnTo>
                    <a:pt x="845" y="312"/>
                  </a:lnTo>
                  <a:lnTo>
                    <a:pt x="845" y="312"/>
                  </a:lnTo>
                  <a:lnTo>
                    <a:pt x="845" y="312"/>
                  </a:lnTo>
                  <a:lnTo>
                    <a:pt x="801" y="29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7" name="Google Shape;997;p19"/>
            <p:cNvSpPr/>
            <p:nvPr/>
          </p:nvSpPr>
          <p:spPr>
            <a:xfrm>
              <a:off x="4246463" y="5097063"/>
              <a:ext cx="46750" cy="66200"/>
            </a:xfrm>
            <a:custGeom>
              <a:avLst/>
              <a:gdLst/>
              <a:ahLst/>
              <a:cxnLst/>
              <a:rect l="l" t="t" r="r" b="b"/>
              <a:pathLst>
                <a:path w="1870" h="2648" fill="none" extrusionOk="0">
                  <a:moveTo>
                    <a:pt x="1447" y="2425"/>
                  </a:moveTo>
                  <a:lnTo>
                    <a:pt x="1447" y="2425"/>
                  </a:lnTo>
                  <a:lnTo>
                    <a:pt x="1491" y="2403"/>
                  </a:lnTo>
                  <a:lnTo>
                    <a:pt x="1491" y="2403"/>
                  </a:lnTo>
                  <a:lnTo>
                    <a:pt x="1202" y="1825"/>
                  </a:lnTo>
                  <a:lnTo>
                    <a:pt x="1202" y="1825"/>
                  </a:lnTo>
                  <a:lnTo>
                    <a:pt x="935" y="1268"/>
                  </a:lnTo>
                  <a:lnTo>
                    <a:pt x="891" y="1113"/>
                  </a:lnTo>
                  <a:lnTo>
                    <a:pt x="868" y="1046"/>
                  </a:lnTo>
                  <a:lnTo>
                    <a:pt x="868" y="1046"/>
                  </a:lnTo>
                  <a:lnTo>
                    <a:pt x="913" y="979"/>
                  </a:lnTo>
                  <a:lnTo>
                    <a:pt x="980" y="890"/>
                  </a:lnTo>
                  <a:lnTo>
                    <a:pt x="1224" y="668"/>
                  </a:lnTo>
                  <a:lnTo>
                    <a:pt x="1224" y="668"/>
                  </a:lnTo>
                  <a:lnTo>
                    <a:pt x="1580" y="357"/>
                  </a:lnTo>
                  <a:lnTo>
                    <a:pt x="1869" y="90"/>
                  </a:lnTo>
                  <a:lnTo>
                    <a:pt x="1869" y="90"/>
                  </a:lnTo>
                  <a:lnTo>
                    <a:pt x="1825" y="1"/>
                  </a:lnTo>
                  <a:lnTo>
                    <a:pt x="1825" y="1"/>
                  </a:lnTo>
                  <a:lnTo>
                    <a:pt x="1647" y="112"/>
                  </a:lnTo>
                  <a:lnTo>
                    <a:pt x="1647" y="112"/>
                  </a:lnTo>
                  <a:lnTo>
                    <a:pt x="1447" y="245"/>
                  </a:lnTo>
                  <a:lnTo>
                    <a:pt x="1447" y="245"/>
                  </a:lnTo>
                  <a:lnTo>
                    <a:pt x="1247" y="379"/>
                  </a:lnTo>
                  <a:lnTo>
                    <a:pt x="1247" y="379"/>
                  </a:lnTo>
                  <a:lnTo>
                    <a:pt x="1046" y="490"/>
                  </a:lnTo>
                  <a:lnTo>
                    <a:pt x="1046" y="490"/>
                  </a:lnTo>
                  <a:lnTo>
                    <a:pt x="957" y="557"/>
                  </a:lnTo>
                  <a:lnTo>
                    <a:pt x="957" y="557"/>
                  </a:lnTo>
                  <a:lnTo>
                    <a:pt x="668" y="735"/>
                  </a:lnTo>
                  <a:lnTo>
                    <a:pt x="668" y="735"/>
                  </a:lnTo>
                  <a:lnTo>
                    <a:pt x="424" y="890"/>
                  </a:lnTo>
                  <a:lnTo>
                    <a:pt x="424" y="890"/>
                  </a:lnTo>
                  <a:lnTo>
                    <a:pt x="223" y="1024"/>
                  </a:lnTo>
                  <a:lnTo>
                    <a:pt x="223" y="1024"/>
                  </a:lnTo>
                  <a:lnTo>
                    <a:pt x="1" y="1157"/>
                  </a:lnTo>
                  <a:lnTo>
                    <a:pt x="1135" y="2648"/>
                  </a:lnTo>
                  <a:lnTo>
                    <a:pt x="1135" y="2648"/>
                  </a:lnTo>
                  <a:lnTo>
                    <a:pt x="1447" y="2425"/>
                  </a:lnTo>
                  <a:lnTo>
                    <a:pt x="1447" y="242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8" name="Google Shape;998;p19"/>
            <p:cNvSpPr/>
            <p:nvPr/>
          </p:nvSpPr>
          <p:spPr>
            <a:xfrm>
              <a:off x="4274838" y="5157113"/>
              <a:ext cx="30050" cy="35625"/>
            </a:xfrm>
            <a:custGeom>
              <a:avLst/>
              <a:gdLst/>
              <a:ahLst/>
              <a:cxnLst/>
              <a:rect l="l" t="t" r="r" b="b"/>
              <a:pathLst>
                <a:path w="1202" h="1425" extrusionOk="0">
                  <a:moveTo>
                    <a:pt x="356" y="1"/>
                  </a:moveTo>
                  <a:lnTo>
                    <a:pt x="312" y="23"/>
                  </a:lnTo>
                  <a:lnTo>
                    <a:pt x="0" y="246"/>
                  </a:lnTo>
                  <a:lnTo>
                    <a:pt x="890" y="1424"/>
                  </a:lnTo>
                  <a:lnTo>
                    <a:pt x="1201" y="1246"/>
                  </a:lnTo>
                  <a:lnTo>
                    <a:pt x="1179" y="1246"/>
                  </a:lnTo>
                  <a:lnTo>
                    <a:pt x="1001" y="980"/>
                  </a:lnTo>
                  <a:lnTo>
                    <a:pt x="623" y="423"/>
                  </a:lnTo>
                  <a:lnTo>
                    <a:pt x="356" y="1"/>
                  </a:lnTo>
                  <a:close/>
                </a:path>
              </a:pathLst>
            </a:custGeom>
            <a:solidFill>
              <a:srgbClr val="F8B0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999" name="Google Shape;999;p19"/>
            <p:cNvSpPr/>
            <p:nvPr/>
          </p:nvSpPr>
          <p:spPr>
            <a:xfrm>
              <a:off x="4283738" y="5139888"/>
              <a:ext cx="47275" cy="48400"/>
            </a:xfrm>
            <a:custGeom>
              <a:avLst/>
              <a:gdLst/>
              <a:ahLst/>
              <a:cxnLst/>
              <a:rect l="l" t="t" r="r" b="b"/>
              <a:pathLst>
                <a:path w="1891" h="1936" extrusionOk="0">
                  <a:moveTo>
                    <a:pt x="1179" y="0"/>
                  </a:moveTo>
                  <a:lnTo>
                    <a:pt x="579" y="334"/>
                  </a:lnTo>
                  <a:lnTo>
                    <a:pt x="334" y="467"/>
                  </a:lnTo>
                  <a:lnTo>
                    <a:pt x="0" y="690"/>
                  </a:lnTo>
                  <a:lnTo>
                    <a:pt x="267" y="1112"/>
                  </a:lnTo>
                  <a:lnTo>
                    <a:pt x="645" y="1669"/>
                  </a:lnTo>
                  <a:lnTo>
                    <a:pt x="823" y="1935"/>
                  </a:lnTo>
                  <a:lnTo>
                    <a:pt x="845" y="1935"/>
                  </a:lnTo>
                  <a:lnTo>
                    <a:pt x="934" y="1869"/>
                  </a:lnTo>
                  <a:lnTo>
                    <a:pt x="1535" y="1535"/>
                  </a:lnTo>
                  <a:lnTo>
                    <a:pt x="1891" y="1290"/>
                  </a:lnTo>
                  <a:lnTo>
                    <a:pt x="1846" y="1201"/>
                  </a:lnTo>
                  <a:lnTo>
                    <a:pt x="1379" y="356"/>
                  </a:lnTo>
                  <a:lnTo>
                    <a:pt x="1179" y="0"/>
                  </a:lnTo>
                  <a:close/>
                </a:path>
              </a:pathLst>
            </a:custGeom>
            <a:solidFill>
              <a:srgbClr val="FBC7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0" name="Google Shape;1000;p19"/>
            <p:cNvSpPr/>
            <p:nvPr/>
          </p:nvSpPr>
          <p:spPr>
            <a:xfrm>
              <a:off x="4283188" y="5098738"/>
              <a:ext cx="30600" cy="58975"/>
            </a:xfrm>
            <a:custGeom>
              <a:avLst/>
              <a:gdLst/>
              <a:ahLst/>
              <a:cxnLst/>
              <a:rect l="l" t="t" r="r" b="b"/>
              <a:pathLst>
                <a:path w="1224" h="2359" extrusionOk="0">
                  <a:moveTo>
                    <a:pt x="356" y="0"/>
                  </a:moveTo>
                  <a:lnTo>
                    <a:pt x="356" y="23"/>
                  </a:lnTo>
                  <a:lnTo>
                    <a:pt x="489" y="379"/>
                  </a:lnTo>
                  <a:lnTo>
                    <a:pt x="667" y="712"/>
                  </a:lnTo>
                  <a:lnTo>
                    <a:pt x="1023" y="1379"/>
                  </a:lnTo>
                  <a:lnTo>
                    <a:pt x="1068" y="1468"/>
                  </a:lnTo>
                  <a:lnTo>
                    <a:pt x="1112" y="1535"/>
                  </a:lnTo>
                  <a:lnTo>
                    <a:pt x="1112" y="1557"/>
                  </a:lnTo>
                  <a:lnTo>
                    <a:pt x="1090" y="1624"/>
                  </a:lnTo>
                  <a:lnTo>
                    <a:pt x="1068" y="1669"/>
                  </a:lnTo>
                  <a:lnTo>
                    <a:pt x="956" y="1713"/>
                  </a:lnTo>
                  <a:lnTo>
                    <a:pt x="623" y="1913"/>
                  </a:lnTo>
                  <a:lnTo>
                    <a:pt x="311" y="2091"/>
                  </a:lnTo>
                  <a:lnTo>
                    <a:pt x="0" y="2291"/>
                  </a:lnTo>
                  <a:lnTo>
                    <a:pt x="0" y="2314"/>
                  </a:lnTo>
                  <a:lnTo>
                    <a:pt x="0" y="2358"/>
                  </a:lnTo>
                  <a:lnTo>
                    <a:pt x="67" y="2358"/>
                  </a:lnTo>
                  <a:lnTo>
                    <a:pt x="623" y="2002"/>
                  </a:lnTo>
                  <a:lnTo>
                    <a:pt x="1223" y="1669"/>
                  </a:lnTo>
                  <a:lnTo>
                    <a:pt x="1223" y="1646"/>
                  </a:lnTo>
                  <a:lnTo>
                    <a:pt x="1223" y="1624"/>
                  </a:lnTo>
                  <a:lnTo>
                    <a:pt x="801" y="846"/>
                  </a:lnTo>
                  <a:lnTo>
                    <a:pt x="601" y="445"/>
                  </a:lnTo>
                  <a:lnTo>
                    <a:pt x="423" y="45"/>
                  </a:lnTo>
                  <a:lnTo>
                    <a:pt x="400" y="23"/>
                  </a:lnTo>
                  <a:lnTo>
                    <a:pt x="3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1" name="Google Shape;1001;p19"/>
            <p:cNvSpPr/>
            <p:nvPr/>
          </p:nvSpPr>
          <p:spPr>
            <a:xfrm>
              <a:off x="4303738" y="5138763"/>
              <a:ext cx="28400" cy="50075"/>
            </a:xfrm>
            <a:custGeom>
              <a:avLst/>
              <a:gdLst/>
              <a:ahLst/>
              <a:cxnLst/>
              <a:rect l="l" t="t" r="r" b="b"/>
              <a:pathLst>
                <a:path w="1136" h="2003" extrusionOk="0">
                  <a:moveTo>
                    <a:pt x="357" y="1"/>
                  </a:moveTo>
                  <a:lnTo>
                    <a:pt x="335" y="23"/>
                  </a:lnTo>
                  <a:lnTo>
                    <a:pt x="335" y="45"/>
                  </a:lnTo>
                  <a:lnTo>
                    <a:pt x="668" y="646"/>
                  </a:lnTo>
                  <a:lnTo>
                    <a:pt x="824" y="935"/>
                  </a:lnTo>
                  <a:lnTo>
                    <a:pt x="957" y="1113"/>
                  </a:lnTo>
                  <a:lnTo>
                    <a:pt x="1002" y="1224"/>
                  </a:lnTo>
                  <a:lnTo>
                    <a:pt x="1024" y="1291"/>
                  </a:lnTo>
                  <a:lnTo>
                    <a:pt x="1024" y="1335"/>
                  </a:lnTo>
                  <a:lnTo>
                    <a:pt x="980" y="1380"/>
                  </a:lnTo>
                  <a:lnTo>
                    <a:pt x="846" y="1469"/>
                  </a:lnTo>
                  <a:lnTo>
                    <a:pt x="602" y="1602"/>
                  </a:lnTo>
                  <a:lnTo>
                    <a:pt x="1" y="1936"/>
                  </a:lnTo>
                  <a:lnTo>
                    <a:pt x="1" y="1958"/>
                  </a:lnTo>
                  <a:lnTo>
                    <a:pt x="1" y="2003"/>
                  </a:lnTo>
                  <a:lnTo>
                    <a:pt x="68" y="2003"/>
                  </a:lnTo>
                  <a:lnTo>
                    <a:pt x="602" y="1691"/>
                  </a:lnTo>
                  <a:lnTo>
                    <a:pt x="1113" y="1380"/>
                  </a:lnTo>
                  <a:lnTo>
                    <a:pt x="1135" y="1358"/>
                  </a:lnTo>
                  <a:lnTo>
                    <a:pt x="1135" y="1335"/>
                  </a:lnTo>
                  <a:lnTo>
                    <a:pt x="779" y="690"/>
                  </a:lnTo>
                  <a:lnTo>
                    <a:pt x="401" y="23"/>
                  </a:lnTo>
                  <a:lnTo>
                    <a:pt x="3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2" name="Google Shape;1002;p19"/>
            <p:cNvSpPr/>
            <p:nvPr/>
          </p:nvSpPr>
          <p:spPr>
            <a:xfrm>
              <a:off x="4273713" y="5156013"/>
              <a:ext cx="11150" cy="8375"/>
            </a:xfrm>
            <a:custGeom>
              <a:avLst/>
              <a:gdLst/>
              <a:ahLst/>
              <a:cxnLst/>
              <a:rect l="l" t="t" r="r" b="b"/>
              <a:pathLst>
                <a:path w="446" h="335" extrusionOk="0">
                  <a:moveTo>
                    <a:pt x="379" y="0"/>
                  </a:moveTo>
                  <a:lnTo>
                    <a:pt x="1" y="245"/>
                  </a:lnTo>
                  <a:lnTo>
                    <a:pt x="1" y="290"/>
                  </a:lnTo>
                  <a:lnTo>
                    <a:pt x="1" y="312"/>
                  </a:lnTo>
                  <a:lnTo>
                    <a:pt x="45" y="334"/>
                  </a:lnTo>
                  <a:lnTo>
                    <a:pt x="68" y="312"/>
                  </a:lnTo>
                  <a:lnTo>
                    <a:pt x="446" y="67"/>
                  </a:lnTo>
                  <a:lnTo>
                    <a:pt x="446" y="45"/>
                  </a:lnTo>
                  <a:lnTo>
                    <a:pt x="446" y="23"/>
                  </a:lnTo>
                  <a:lnTo>
                    <a:pt x="4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3" name="Google Shape;1003;p19"/>
            <p:cNvSpPr/>
            <p:nvPr/>
          </p:nvSpPr>
          <p:spPr>
            <a:xfrm>
              <a:off x="4329888" y="5171588"/>
              <a:ext cx="10600" cy="19475"/>
            </a:xfrm>
            <a:custGeom>
              <a:avLst/>
              <a:gdLst/>
              <a:ahLst/>
              <a:cxnLst/>
              <a:rect l="l" t="t" r="r" b="b"/>
              <a:pathLst>
                <a:path w="424" h="779" extrusionOk="0">
                  <a:moveTo>
                    <a:pt x="0" y="0"/>
                  </a:moveTo>
                  <a:lnTo>
                    <a:pt x="23" y="45"/>
                  </a:lnTo>
                  <a:lnTo>
                    <a:pt x="201" y="378"/>
                  </a:lnTo>
                  <a:lnTo>
                    <a:pt x="334" y="734"/>
                  </a:lnTo>
                  <a:lnTo>
                    <a:pt x="356" y="756"/>
                  </a:lnTo>
                  <a:lnTo>
                    <a:pt x="401" y="779"/>
                  </a:lnTo>
                  <a:lnTo>
                    <a:pt x="423" y="779"/>
                  </a:lnTo>
                  <a:lnTo>
                    <a:pt x="423" y="756"/>
                  </a:lnTo>
                  <a:lnTo>
                    <a:pt x="267" y="378"/>
                  </a:lnTo>
                  <a:lnTo>
                    <a:pt x="89" y="22"/>
                  </a:lnTo>
                  <a:lnTo>
                    <a:pt x="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4" name="Google Shape;1004;p19"/>
            <p:cNvSpPr/>
            <p:nvPr/>
          </p:nvSpPr>
          <p:spPr>
            <a:xfrm>
              <a:off x="4295963" y="5189363"/>
              <a:ext cx="45625" cy="25625"/>
            </a:xfrm>
            <a:custGeom>
              <a:avLst/>
              <a:gdLst/>
              <a:ahLst/>
              <a:cxnLst/>
              <a:rect l="l" t="t" r="r" b="b"/>
              <a:pathLst>
                <a:path w="1825" h="1025" extrusionOk="0">
                  <a:moveTo>
                    <a:pt x="1713" y="1"/>
                  </a:moveTo>
                  <a:lnTo>
                    <a:pt x="1691" y="23"/>
                  </a:lnTo>
                  <a:lnTo>
                    <a:pt x="1736" y="157"/>
                  </a:lnTo>
                  <a:lnTo>
                    <a:pt x="1758" y="290"/>
                  </a:lnTo>
                  <a:lnTo>
                    <a:pt x="1736" y="401"/>
                  </a:lnTo>
                  <a:lnTo>
                    <a:pt x="1691" y="535"/>
                  </a:lnTo>
                  <a:lnTo>
                    <a:pt x="1602" y="602"/>
                  </a:lnTo>
                  <a:lnTo>
                    <a:pt x="1513" y="690"/>
                  </a:lnTo>
                  <a:lnTo>
                    <a:pt x="1335" y="802"/>
                  </a:lnTo>
                  <a:lnTo>
                    <a:pt x="1135" y="891"/>
                  </a:lnTo>
                  <a:lnTo>
                    <a:pt x="1046" y="935"/>
                  </a:lnTo>
                  <a:lnTo>
                    <a:pt x="824" y="935"/>
                  </a:lnTo>
                  <a:lnTo>
                    <a:pt x="735" y="891"/>
                  </a:lnTo>
                  <a:lnTo>
                    <a:pt x="646" y="824"/>
                  </a:lnTo>
                  <a:lnTo>
                    <a:pt x="557" y="735"/>
                  </a:lnTo>
                  <a:lnTo>
                    <a:pt x="423" y="602"/>
                  </a:lnTo>
                  <a:lnTo>
                    <a:pt x="312" y="446"/>
                  </a:lnTo>
                  <a:lnTo>
                    <a:pt x="67" y="134"/>
                  </a:lnTo>
                  <a:lnTo>
                    <a:pt x="45" y="112"/>
                  </a:lnTo>
                  <a:lnTo>
                    <a:pt x="23" y="112"/>
                  </a:lnTo>
                  <a:lnTo>
                    <a:pt x="1" y="134"/>
                  </a:lnTo>
                  <a:lnTo>
                    <a:pt x="23" y="157"/>
                  </a:lnTo>
                  <a:lnTo>
                    <a:pt x="179" y="401"/>
                  </a:lnTo>
                  <a:lnTo>
                    <a:pt x="379" y="646"/>
                  </a:lnTo>
                  <a:lnTo>
                    <a:pt x="468" y="757"/>
                  </a:lnTo>
                  <a:lnTo>
                    <a:pt x="579" y="868"/>
                  </a:lnTo>
                  <a:lnTo>
                    <a:pt x="712" y="935"/>
                  </a:lnTo>
                  <a:lnTo>
                    <a:pt x="824" y="1002"/>
                  </a:lnTo>
                  <a:lnTo>
                    <a:pt x="935" y="1024"/>
                  </a:lnTo>
                  <a:lnTo>
                    <a:pt x="1024" y="1024"/>
                  </a:lnTo>
                  <a:lnTo>
                    <a:pt x="1113" y="1002"/>
                  </a:lnTo>
                  <a:lnTo>
                    <a:pt x="1202" y="957"/>
                  </a:lnTo>
                  <a:lnTo>
                    <a:pt x="1380" y="868"/>
                  </a:lnTo>
                  <a:lnTo>
                    <a:pt x="1535" y="757"/>
                  </a:lnTo>
                  <a:lnTo>
                    <a:pt x="1647" y="690"/>
                  </a:lnTo>
                  <a:lnTo>
                    <a:pt x="1713" y="624"/>
                  </a:lnTo>
                  <a:lnTo>
                    <a:pt x="1758" y="535"/>
                  </a:lnTo>
                  <a:lnTo>
                    <a:pt x="1802" y="446"/>
                  </a:lnTo>
                  <a:lnTo>
                    <a:pt x="1825" y="357"/>
                  </a:lnTo>
                  <a:lnTo>
                    <a:pt x="1825" y="246"/>
                  </a:lnTo>
                  <a:lnTo>
                    <a:pt x="1802" y="157"/>
                  </a:lnTo>
                  <a:lnTo>
                    <a:pt x="1780" y="45"/>
                  </a:lnTo>
                  <a:lnTo>
                    <a:pt x="175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5" name="Google Shape;1005;p19"/>
            <p:cNvSpPr/>
            <p:nvPr/>
          </p:nvSpPr>
          <p:spPr>
            <a:xfrm>
              <a:off x="4295963" y="5187138"/>
              <a:ext cx="9475" cy="6700"/>
            </a:xfrm>
            <a:custGeom>
              <a:avLst/>
              <a:gdLst/>
              <a:ahLst/>
              <a:cxnLst/>
              <a:rect l="l" t="t" r="r" b="b"/>
              <a:pathLst>
                <a:path w="379" h="268" extrusionOk="0">
                  <a:moveTo>
                    <a:pt x="312" y="1"/>
                  </a:moveTo>
                  <a:lnTo>
                    <a:pt x="23" y="201"/>
                  </a:lnTo>
                  <a:lnTo>
                    <a:pt x="1" y="223"/>
                  </a:lnTo>
                  <a:lnTo>
                    <a:pt x="23" y="246"/>
                  </a:lnTo>
                  <a:lnTo>
                    <a:pt x="45" y="268"/>
                  </a:lnTo>
                  <a:lnTo>
                    <a:pt x="67" y="268"/>
                  </a:lnTo>
                  <a:lnTo>
                    <a:pt x="379" y="68"/>
                  </a:lnTo>
                  <a:lnTo>
                    <a:pt x="379" y="45"/>
                  </a:lnTo>
                  <a:lnTo>
                    <a:pt x="379" y="23"/>
                  </a:lnTo>
                  <a:lnTo>
                    <a:pt x="3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6" name="Google Shape;1006;p19"/>
            <p:cNvSpPr/>
            <p:nvPr/>
          </p:nvSpPr>
          <p:spPr>
            <a:xfrm>
              <a:off x="4326538" y="5202713"/>
              <a:ext cx="16725" cy="15050"/>
            </a:xfrm>
            <a:custGeom>
              <a:avLst/>
              <a:gdLst/>
              <a:ahLst/>
              <a:cxnLst/>
              <a:rect l="l" t="t" r="r" b="b"/>
              <a:pathLst>
                <a:path w="669" h="602" extrusionOk="0">
                  <a:moveTo>
                    <a:pt x="468" y="1"/>
                  </a:moveTo>
                  <a:lnTo>
                    <a:pt x="468" y="23"/>
                  </a:lnTo>
                  <a:lnTo>
                    <a:pt x="575" y="215"/>
                  </a:lnTo>
                  <a:lnTo>
                    <a:pt x="575" y="215"/>
                  </a:lnTo>
                  <a:lnTo>
                    <a:pt x="312" y="357"/>
                  </a:lnTo>
                  <a:lnTo>
                    <a:pt x="23" y="535"/>
                  </a:lnTo>
                  <a:lnTo>
                    <a:pt x="1" y="557"/>
                  </a:lnTo>
                  <a:lnTo>
                    <a:pt x="23" y="579"/>
                  </a:lnTo>
                  <a:lnTo>
                    <a:pt x="45" y="601"/>
                  </a:lnTo>
                  <a:lnTo>
                    <a:pt x="68" y="601"/>
                  </a:lnTo>
                  <a:lnTo>
                    <a:pt x="357" y="423"/>
                  </a:lnTo>
                  <a:lnTo>
                    <a:pt x="646" y="268"/>
                  </a:lnTo>
                  <a:lnTo>
                    <a:pt x="668" y="245"/>
                  </a:lnTo>
                  <a:lnTo>
                    <a:pt x="668" y="223"/>
                  </a:lnTo>
                  <a:lnTo>
                    <a:pt x="535" y="23"/>
                  </a:lnTo>
                  <a:lnTo>
                    <a:pt x="5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7" name="Google Shape;1007;p19"/>
            <p:cNvSpPr/>
            <p:nvPr/>
          </p:nvSpPr>
          <p:spPr>
            <a:xfrm>
              <a:off x="4324313" y="5212163"/>
              <a:ext cx="23400" cy="24500"/>
            </a:xfrm>
            <a:custGeom>
              <a:avLst/>
              <a:gdLst/>
              <a:ahLst/>
              <a:cxnLst/>
              <a:rect l="l" t="t" r="r" b="b"/>
              <a:pathLst>
                <a:path w="936" h="980" extrusionOk="0">
                  <a:moveTo>
                    <a:pt x="1" y="1"/>
                  </a:moveTo>
                  <a:lnTo>
                    <a:pt x="1" y="45"/>
                  </a:lnTo>
                  <a:lnTo>
                    <a:pt x="45" y="134"/>
                  </a:lnTo>
                  <a:lnTo>
                    <a:pt x="84" y="173"/>
                  </a:lnTo>
                  <a:lnTo>
                    <a:pt x="84" y="173"/>
                  </a:lnTo>
                  <a:lnTo>
                    <a:pt x="1" y="223"/>
                  </a:lnTo>
                  <a:lnTo>
                    <a:pt x="1" y="246"/>
                  </a:lnTo>
                  <a:lnTo>
                    <a:pt x="23" y="268"/>
                  </a:lnTo>
                  <a:lnTo>
                    <a:pt x="513" y="957"/>
                  </a:lnTo>
                  <a:lnTo>
                    <a:pt x="535" y="980"/>
                  </a:lnTo>
                  <a:lnTo>
                    <a:pt x="579" y="980"/>
                  </a:lnTo>
                  <a:lnTo>
                    <a:pt x="757" y="935"/>
                  </a:lnTo>
                  <a:lnTo>
                    <a:pt x="913" y="868"/>
                  </a:lnTo>
                  <a:lnTo>
                    <a:pt x="935" y="846"/>
                  </a:lnTo>
                  <a:lnTo>
                    <a:pt x="913" y="824"/>
                  </a:lnTo>
                  <a:lnTo>
                    <a:pt x="891" y="802"/>
                  </a:lnTo>
                  <a:lnTo>
                    <a:pt x="868" y="802"/>
                  </a:lnTo>
                  <a:lnTo>
                    <a:pt x="713" y="868"/>
                  </a:lnTo>
                  <a:lnTo>
                    <a:pt x="646" y="891"/>
                  </a:lnTo>
                  <a:lnTo>
                    <a:pt x="557" y="891"/>
                  </a:lnTo>
                  <a:lnTo>
                    <a:pt x="513" y="846"/>
                  </a:lnTo>
                  <a:lnTo>
                    <a:pt x="468" y="779"/>
                  </a:lnTo>
                  <a:lnTo>
                    <a:pt x="379" y="668"/>
                  </a:lnTo>
                  <a:lnTo>
                    <a:pt x="246" y="468"/>
                  </a:lnTo>
                  <a:lnTo>
                    <a:pt x="134" y="335"/>
                  </a:lnTo>
                  <a:lnTo>
                    <a:pt x="112" y="268"/>
                  </a:lnTo>
                  <a:lnTo>
                    <a:pt x="134" y="246"/>
                  </a:lnTo>
                  <a:lnTo>
                    <a:pt x="157" y="223"/>
                  </a:lnTo>
                  <a:lnTo>
                    <a:pt x="179" y="179"/>
                  </a:lnTo>
                  <a:lnTo>
                    <a:pt x="157" y="157"/>
                  </a:lnTo>
                  <a:lnTo>
                    <a:pt x="112" y="90"/>
                  </a:lnTo>
                  <a:lnTo>
                    <a:pt x="68"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8" name="Google Shape;1008;p19"/>
            <p:cNvSpPr/>
            <p:nvPr/>
          </p:nvSpPr>
          <p:spPr>
            <a:xfrm>
              <a:off x="4341013" y="5206063"/>
              <a:ext cx="15600" cy="27825"/>
            </a:xfrm>
            <a:custGeom>
              <a:avLst/>
              <a:gdLst/>
              <a:ahLst/>
              <a:cxnLst/>
              <a:rect l="l" t="t" r="r" b="b"/>
              <a:pathLst>
                <a:path w="624" h="1113" extrusionOk="0">
                  <a:moveTo>
                    <a:pt x="111" y="0"/>
                  </a:moveTo>
                  <a:lnTo>
                    <a:pt x="23" y="67"/>
                  </a:lnTo>
                  <a:lnTo>
                    <a:pt x="0" y="89"/>
                  </a:lnTo>
                  <a:lnTo>
                    <a:pt x="23" y="111"/>
                  </a:lnTo>
                  <a:lnTo>
                    <a:pt x="45" y="134"/>
                  </a:lnTo>
                  <a:lnTo>
                    <a:pt x="67" y="134"/>
                  </a:lnTo>
                  <a:lnTo>
                    <a:pt x="139" y="90"/>
                  </a:lnTo>
                  <a:lnTo>
                    <a:pt x="139" y="90"/>
                  </a:lnTo>
                  <a:lnTo>
                    <a:pt x="356" y="445"/>
                  </a:lnTo>
                  <a:lnTo>
                    <a:pt x="445" y="601"/>
                  </a:lnTo>
                  <a:lnTo>
                    <a:pt x="490" y="690"/>
                  </a:lnTo>
                  <a:lnTo>
                    <a:pt x="512" y="779"/>
                  </a:lnTo>
                  <a:lnTo>
                    <a:pt x="490" y="823"/>
                  </a:lnTo>
                  <a:lnTo>
                    <a:pt x="467" y="868"/>
                  </a:lnTo>
                  <a:lnTo>
                    <a:pt x="378" y="934"/>
                  </a:lnTo>
                  <a:lnTo>
                    <a:pt x="200" y="1046"/>
                  </a:lnTo>
                  <a:lnTo>
                    <a:pt x="178" y="1068"/>
                  </a:lnTo>
                  <a:lnTo>
                    <a:pt x="200" y="1090"/>
                  </a:lnTo>
                  <a:lnTo>
                    <a:pt x="223" y="1112"/>
                  </a:lnTo>
                  <a:lnTo>
                    <a:pt x="245" y="1112"/>
                  </a:lnTo>
                  <a:lnTo>
                    <a:pt x="445" y="979"/>
                  </a:lnTo>
                  <a:lnTo>
                    <a:pt x="534" y="912"/>
                  </a:lnTo>
                  <a:lnTo>
                    <a:pt x="623" y="823"/>
                  </a:lnTo>
                  <a:lnTo>
                    <a:pt x="623" y="779"/>
                  </a:lnTo>
                  <a:lnTo>
                    <a:pt x="178" y="22"/>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09" name="Google Shape;1009;p19"/>
            <p:cNvSpPr/>
            <p:nvPr/>
          </p:nvSpPr>
          <p:spPr>
            <a:xfrm>
              <a:off x="4250363" y="5088163"/>
              <a:ext cx="42850" cy="27825"/>
            </a:xfrm>
            <a:custGeom>
              <a:avLst/>
              <a:gdLst/>
              <a:ahLst/>
              <a:cxnLst/>
              <a:rect l="l" t="t" r="r" b="b"/>
              <a:pathLst>
                <a:path w="1714" h="1113" extrusionOk="0">
                  <a:moveTo>
                    <a:pt x="1469" y="1"/>
                  </a:moveTo>
                  <a:lnTo>
                    <a:pt x="23" y="935"/>
                  </a:lnTo>
                  <a:lnTo>
                    <a:pt x="1" y="957"/>
                  </a:lnTo>
                  <a:lnTo>
                    <a:pt x="23" y="979"/>
                  </a:lnTo>
                  <a:lnTo>
                    <a:pt x="112" y="1091"/>
                  </a:lnTo>
                  <a:lnTo>
                    <a:pt x="134" y="1113"/>
                  </a:lnTo>
                  <a:lnTo>
                    <a:pt x="156" y="1113"/>
                  </a:lnTo>
                  <a:lnTo>
                    <a:pt x="179" y="1091"/>
                  </a:lnTo>
                  <a:lnTo>
                    <a:pt x="179" y="1046"/>
                  </a:lnTo>
                  <a:lnTo>
                    <a:pt x="112" y="1002"/>
                  </a:lnTo>
                  <a:lnTo>
                    <a:pt x="90" y="1002"/>
                  </a:lnTo>
                  <a:lnTo>
                    <a:pt x="90" y="979"/>
                  </a:lnTo>
                  <a:lnTo>
                    <a:pt x="134" y="957"/>
                  </a:lnTo>
                  <a:lnTo>
                    <a:pt x="290" y="868"/>
                  </a:lnTo>
                  <a:lnTo>
                    <a:pt x="779" y="557"/>
                  </a:lnTo>
                  <a:lnTo>
                    <a:pt x="1481" y="89"/>
                  </a:lnTo>
                  <a:lnTo>
                    <a:pt x="1481" y="89"/>
                  </a:lnTo>
                  <a:lnTo>
                    <a:pt x="1535" y="156"/>
                  </a:lnTo>
                  <a:lnTo>
                    <a:pt x="1580" y="268"/>
                  </a:lnTo>
                  <a:lnTo>
                    <a:pt x="1580" y="334"/>
                  </a:lnTo>
                  <a:lnTo>
                    <a:pt x="1558" y="379"/>
                  </a:lnTo>
                  <a:lnTo>
                    <a:pt x="1469" y="446"/>
                  </a:lnTo>
                  <a:lnTo>
                    <a:pt x="1446" y="468"/>
                  </a:lnTo>
                  <a:lnTo>
                    <a:pt x="1469" y="490"/>
                  </a:lnTo>
                  <a:lnTo>
                    <a:pt x="1491" y="512"/>
                  </a:lnTo>
                  <a:lnTo>
                    <a:pt x="1513" y="512"/>
                  </a:lnTo>
                  <a:lnTo>
                    <a:pt x="1691" y="401"/>
                  </a:lnTo>
                  <a:lnTo>
                    <a:pt x="1713" y="379"/>
                  </a:lnTo>
                  <a:lnTo>
                    <a:pt x="1691" y="357"/>
                  </a:lnTo>
                  <a:lnTo>
                    <a:pt x="1624" y="201"/>
                  </a:lnTo>
                  <a:lnTo>
                    <a:pt x="1513" y="45"/>
                  </a:lnTo>
                  <a:lnTo>
                    <a:pt x="149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0" name="Google Shape;1010;p19"/>
            <p:cNvSpPr/>
            <p:nvPr/>
          </p:nvSpPr>
          <p:spPr>
            <a:xfrm>
              <a:off x="4290963" y="5096513"/>
              <a:ext cx="2800" cy="3925"/>
            </a:xfrm>
            <a:custGeom>
              <a:avLst/>
              <a:gdLst/>
              <a:ahLst/>
              <a:cxnLst/>
              <a:rect l="l" t="t" r="r" b="b"/>
              <a:pathLst>
                <a:path w="112" h="157" extrusionOk="0">
                  <a:moveTo>
                    <a:pt x="0" y="0"/>
                  </a:moveTo>
                  <a:lnTo>
                    <a:pt x="0" y="23"/>
                  </a:lnTo>
                  <a:lnTo>
                    <a:pt x="45" y="112"/>
                  </a:lnTo>
                  <a:lnTo>
                    <a:pt x="67" y="134"/>
                  </a:lnTo>
                  <a:lnTo>
                    <a:pt x="89" y="156"/>
                  </a:lnTo>
                  <a:lnTo>
                    <a:pt x="112" y="156"/>
                  </a:lnTo>
                  <a:lnTo>
                    <a:pt x="112" y="134"/>
                  </a:lnTo>
                  <a:lnTo>
                    <a:pt x="89" y="23"/>
                  </a:lnTo>
                  <a:lnTo>
                    <a:pt x="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1" name="Google Shape;1011;p19"/>
            <p:cNvSpPr/>
            <p:nvPr/>
          </p:nvSpPr>
          <p:spPr>
            <a:xfrm>
              <a:off x="4278738" y="5093738"/>
              <a:ext cx="10025" cy="10575"/>
            </a:xfrm>
            <a:custGeom>
              <a:avLst/>
              <a:gdLst/>
              <a:ahLst/>
              <a:cxnLst/>
              <a:rect l="l" t="t" r="r" b="b"/>
              <a:pathLst>
                <a:path w="401" h="423" extrusionOk="0">
                  <a:moveTo>
                    <a:pt x="178" y="0"/>
                  </a:moveTo>
                  <a:lnTo>
                    <a:pt x="178" y="22"/>
                  </a:lnTo>
                  <a:lnTo>
                    <a:pt x="178" y="67"/>
                  </a:lnTo>
                  <a:lnTo>
                    <a:pt x="310" y="237"/>
                  </a:lnTo>
                  <a:lnTo>
                    <a:pt x="310" y="237"/>
                  </a:lnTo>
                  <a:lnTo>
                    <a:pt x="152" y="332"/>
                  </a:lnTo>
                  <a:lnTo>
                    <a:pt x="152" y="332"/>
                  </a:lnTo>
                  <a:lnTo>
                    <a:pt x="89" y="223"/>
                  </a:lnTo>
                  <a:lnTo>
                    <a:pt x="67" y="200"/>
                  </a:lnTo>
                  <a:lnTo>
                    <a:pt x="0" y="200"/>
                  </a:lnTo>
                  <a:lnTo>
                    <a:pt x="22" y="223"/>
                  </a:lnTo>
                  <a:lnTo>
                    <a:pt x="111" y="378"/>
                  </a:lnTo>
                  <a:lnTo>
                    <a:pt x="134" y="423"/>
                  </a:lnTo>
                  <a:lnTo>
                    <a:pt x="178" y="423"/>
                  </a:lnTo>
                  <a:lnTo>
                    <a:pt x="378" y="289"/>
                  </a:lnTo>
                  <a:lnTo>
                    <a:pt x="400" y="267"/>
                  </a:lnTo>
                  <a:lnTo>
                    <a:pt x="378" y="223"/>
                  </a:lnTo>
                  <a:lnTo>
                    <a:pt x="245" y="22"/>
                  </a:lnTo>
                  <a:lnTo>
                    <a:pt x="20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2" name="Google Shape;1012;p19"/>
            <p:cNvSpPr/>
            <p:nvPr/>
          </p:nvSpPr>
          <p:spPr>
            <a:xfrm>
              <a:off x="4269263" y="5102638"/>
              <a:ext cx="8925" cy="9475"/>
            </a:xfrm>
            <a:custGeom>
              <a:avLst/>
              <a:gdLst/>
              <a:ahLst/>
              <a:cxnLst/>
              <a:rect l="l" t="t" r="r" b="b"/>
              <a:pathLst>
                <a:path w="357" h="379" extrusionOk="0">
                  <a:moveTo>
                    <a:pt x="223" y="0"/>
                  </a:moveTo>
                  <a:lnTo>
                    <a:pt x="223" y="22"/>
                  </a:lnTo>
                  <a:lnTo>
                    <a:pt x="273" y="122"/>
                  </a:lnTo>
                  <a:lnTo>
                    <a:pt x="273" y="122"/>
                  </a:lnTo>
                  <a:lnTo>
                    <a:pt x="1" y="289"/>
                  </a:lnTo>
                  <a:lnTo>
                    <a:pt x="1" y="334"/>
                  </a:lnTo>
                  <a:lnTo>
                    <a:pt x="23" y="356"/>
                  </a:lnTo>
                  <a:lnTo>
                    <a:pt x="45" y="378"/>
                  </a:lnTo>
                  <a:lnTo>
                    <a:pt x="68" y="356"/>
                  </a:lnTo>
                  <a:lnTo>
                    <a:pt x="357" y="178"/>
                  </a:lnTo>
                  <a:lnTo>
                    <a:pt x="357" y="156"/>
                  </a:lnTo>
                  <a:lnTo>
                    <a:pt x="290" y="22"/>
                  </a:lnTo>
                  <a:lnTo>
                    <a:pt x="26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3" name="Google Shape;1013;p19"/>
            <p:cNvSpPr/>
            <p:nvPr/>
          </p:nvSpPr>
          <p:spPr>
            <a:xfrm>
              <a:off x="4276513" y="5102638"/>
              <a:ext cx="6675" cy="5025"/>
            </a:xfrm>
            <a:custGeom>
              <a:avLst/>
              <a:gdLst/>
              <a:ahLst/>
              <a:cxnLst/>
              <a:rect l="l" t="t" r="r" b="b"/>
              <a:pathLst>
                <a:path w="267" h="201" extrusionOk="0">
                  <a:moveTo>
                    <a:pt x="200" y="0"/>
                  </a:moveTo>
                  <a:lnTo>
                    <a:pt x="0" y="111"/>
                  </a:lnTo>
                  <a:lnTo>
                    <a:pt x="0" y="156"/>
                  </a:lnTo>
                  <a:lnTo>
                    <a:pt x="0" y="178"/>
                  </a:lnTo>
                  <a:lnTo>
                    <a:pt x="22" y="200"/>
                  </a:lnTo>
                  <a:lnTo>
                    <a:pt x="67" y="178"/>
                  </a:lnTo>
                  <a:lnTo>
                    <a:pt x="267" y="67"/>
                  </a:lnTo>
                  <a:lnTo>
                    <a:pt x="267" y="45"/>
                  </a:lnTo>
                  <a:lnTo>
                    <a:pt x="2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4" name="Google Shape;1014;p19"/>
            <p:cNvSpPr/>
            <p:nvPr/>
          </p:nvSpPr>
          <p:spPr>
            <a:xfrm>
              <a:off x="4245363" y="5106513"/>
              <a:ext cx="52850" cy="87325"/>
            </a:xfrm>
            <a:custGeom>
              <a:avLst/>
              <a:gdLst/>
              <a:ahLst/>
              <a:cxnLst/>
              <a:rect l="l" t="t" r="r" b="b"/>
              <a:pathLst>
                <a:path w="2114" h="3493" extrusionOk="0">
                  <a:moveTo>
                    <a:pt x="846" y="1"/>
                  </a:moveTo>
                  <a:lnTo>
                    <a:pt x="868" y="45"/>
                  </a:lnTo>
                  <a:lnTo>
                    <a:pt x="912" y="112"/>
                  </a:lnTo>
                  <a:lnTo>
                    <a:pt x="912" y="156"/>
                  </a:lnTo>
                  <a:lnTo>
                    <a:pt x="890" y="201"/>
                  </a:lnTo>
                  <a:lnTo>
                    <a:pt x="823" y="245"/>
                  </a:lnTo>
                  <a:lnTo>
                    <a:pt x="534" y="423"/>
                  </a:lnTo>
                  <a:lnTo>
                    <a:pt x="267" y="579"/>
                  </a:lnTo>
                  <a:lnTo>
                    <a:pt x="1" y="757"/>
                  </a:lnTo>
                  <a:lnTo>
                    <a:pt x="1" y="779"/>
                  </a:lnTo>
                  <a:lnTo>
                    <a:pt x="1" y="802"/>
                  </a:lnTo>
                  <a:lnTo>
                    <a:pt x="2047" y="3471"/>
                  </a:lnTo>
                  <a:lnTo>
                    <a:pt x="2069" y="3493"/>
                  </a:lnTo>
                  <a:lnTo>
                    <a:pt x="2091" y="3493"/>
                  </a:lnTo>
                  <a:lnTo>
                    <a:pt x="2114" y="3471"/>
                  </a:lnTo>
                  <a:lnTo>
                    <a:pt x="2091" y="3448"/>
                  </a:lnTo>
                  <a:lnTo>
                    <a:pt x="178" y="935"/>
                  </a:lnTo>
                  <a:lnTo>
                    <a:pt x="134" y="868"/>
                  </a:lnTo>
                  <a:lnTo>
                    <a:pt x="89" y="802"/>
                  </a:lnTo>
                  <a:lnTo>
                    <a:pt x="67" y="779"/>
                  </a:lnTo>
                  <a:lnTo>
                    <a:pt x="134" y="779"/>
                  </a:lnTo>
                  <a:lnTo>
                    <a:pt x="201" y="735"/>
                  </a:lnTo>
                  <a:lnTo>
                    <a:pt x="1024" y="201"/>
                  </a:lnTo>
                  <a:lnTo>
                    <a:pt x="1024" y="179"/>
                  </a:lnTo>
                  <a:lnTo>
                    <a:pt x="1024" y="156"/>
                  </a:lnTo>
                  <a:lnTo>
                    <a:pt x="9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5" name="Google Shape;1015;p19"/>
            <p:cNvSpPr/>
            <p:nvPr/>
          </p:nvSpPr>
          <p:spPr>
            <a:xfrm>
              <a:off x="4248688" y="5119313"/>
              <a:ext cx="3925" cy="3925"/>
            </a:xfrm>
            <a:custGeom>
              <a:avLst/>
              <a:gdLst/>
              <a:ahLst/>
              <a:cxnLst/>
              <a:rect l="l" t="t" r="r" b="b"/>
              <a:pathLst>
                <a:path w="157" h="157" extrusionOk="0">
                  <a:moveTo>
                    <a:pt x="1" y="0"/>
                  </a:moveTo>
                  <a:lnTo>
                    <a:pt x="1" y="45"/>
                  </a:lnTo>
                  <a:lnTo>
                    <a:pt x="1" y="67"/>
                  </a:lnTo>
                  <a:lnTo>
                    <a:pt x="112" y="156"/>
                  </a:lnTo>
                  <a:lnTo>
                    <a:pt x="157" y="156"/>
                  </a:lnTo>
                  <a:lnTo>
                    <a:pt x="157" y="134"/>
                  </a:lnTo>
                  <a:lnTo>
                    <a:pt x="157" y="112"/>
                  </a:lnTo>
                  <a:lnTo>
                    <a:pt x="68"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6" name="Google Shape;1016;p19"/>
            <p:cNvSpPr/>
            <p:nvPr/>
          </p:nvSpPr>
          <p:spPr>
            <a:xfrm>
              <a:off x="4258713" y="5110413"/>
              <a:ext cx="5025" cy="6150"/>
            </a:xfrm>
            <a:custGeom>
              <a:avLst/>
              <a:gdLst/>
              <a:ahLst/>
              <a:cxnLst/>
              <a:rect l="l" t="t" r="r" b="b"/>
              <a:pathLst>
                <a:path w="201" h="246" extrusionOk="0">
                  <a:moveTo>
                    <a:pt x="23" y="0"/>
                  </a:moveTo>
                  <a:lnTo>
                    <a:pt x="0" y="23"/>
                  </a:lnTo>
                  <a:lnTo>
                    <a:pt x="23" y="45"/>
                  </a:lnTo>
                  <a:lnTo>
                    <a:pt x="134" y="223"/>
                  </a:lnTo>
                  <a:lnTo>
                    <a:pt x="156" y="245"/>
                  </a:lnTo>
                  <a:lnTo>
                    <a:pt x="178" y="245"/>
                  </a:lnTo>
                  <a:lnTo>
                    <a:pt x="201" y="223"/>
                  </a:lnTo>
                  <a:lnTo>
                    <a:pt x="201" y="201"/>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7" name="Google Shape;1017;p19"/>
            <p:cNvSpPr/>
            <p:nvPr/>
          </p:nvSpPr>
          <p:spPr>
            <a:xfrm>
              <a:off x="4239813" y="5114863"/>
              <a:ext cx="7250" cy="12250"/>
            </a:xfrm>
            <a:custGeom>
              <a:avLst/>
              <a:gdLst/>
              <a:ahLst/>
              <a:cxnLst/>
              <a:rect l="l" t="t" r="r" b="b"/>
              <a:pathLst>
                <a:path w="290" h="490" extrusionOk="0">
                  <a:moveTo>
                    <a:pt x="223" y="0"/>
                  </a:moveTo>
                  <a:lnTo>
                    <a:pt x="0" y="134"/>
                  </a:lnTo>
                  <a:lnTo>
                    <a:pt x="0" y="156"/>
                  </a:lnTo>
                  <a:lnTo>
                    <a:pt x="22" y="267"/>
                  </a:lnTo>
                  <a:lnTo>
                    <a:pt x="89" y="356"/>
                  </a:lnTo>
                  <a:lnTo>
                    <a:pt x="156" y="423"/>
                  </a:lnTo>
                  <a:lnTo>
                    <a:pt x="245" y="490"/>
                  </a:lnTo>
                  <a:lnTo>
                    <a:pt x="289" y="490"/>
                  </a:lnTo>
                  <a:lnTo>
                    <a:pt x="289" y="445"/>
                  </a:lnTo>
                  <a:lnTo>
                    <a:pt x="267" y="423"/>
                  </a:lnTo>
                  <a:lnTo>
                    <a:pt x="200" y="379"/>
                  </a:lnTo>
                  <a:lnTo>
                    <a:pt x="134" y="312"/>
                  </a:lnTo>
                  <a:lnTo>
                    <a:pt x="89" y="245"/>
                  </a:lnTo>
                  <a:lnTo>
                    <a:pt x="73" y="197"/>
                  </a:lnTo>
                  <a:lnTo>
                    <a:pt x="267" y="67"/>
                  </a:lnTo>
                  <a:lnTo>
                    <a:pt x="289" y="45"/>
                  </a:lnTo>
                  <a:lnTo>
                    <a:pt x="267" y="23"/>
                  </a:lnTo>
                  <a:lnTo>
                    <a:pt x="2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18" name="Google Shape;1018;p19"/>
            <p:cNvSpPr/>
            <p:nvPr/>
          </p:nvSpPr>
          <p:spPr>
            <a:xfrm>
              <a:off x="4244813" y="5111513"/>
              <a:ext cx="7800" cy="6700"/>
            </a:xfrm>
            <a:custGeom>
              <a:avLst/>
              <a:gdLst/>
              <a:ahLst/>
              <a:cxnLst/>
              <a:rect l="l" t="t" r="r" b="b"/>
              <a:pathLst>
                <a:path w="312" h="268" extrusionOk="0">
                  <a:moveTo>
                    <a:pt x="245" y="1"/>
                  </a:moveTo>
                  <a:lnTo>
                    <a:pt x="23" y="134"/>
                  </a:lnTo>
                  <a:lnTo>
                    <a:pt x="0" y="157"/>
                  </a:lnTo>
                  <a:lnTo>
                    <a:pt x="23" y="179"/>
                  </a:lnTo>
                  <a:lnTo>
                    <a:pt x="67" y="268"/>
                  </a:lnTo>
                  <a:lnTo>
                    <a:pt x="134" y="268"/>
                  </a:lnTo>
                  <a:lnTo>
                    <a:pt x="134" y="223"/>
                  </a:lnTo>
                  <a:lnTo>
                    <a:pt x="95" y="184"/>
                  </a:lnTo>
                  <a:lnTo>
                    <a:pt x="95" y="184"/>
                  </a:lnTo>
                  <a:lnTo>
                    <a:pt x="289" y="68"/>
                  </a:lnTo>
                  <a:lnTo>
                    <a:pt x="312" y="45"/>
                  </a:lnTo>
                  <a:lnTo>
                    <a:pt x="289" y="23"/>
                  </a:lnTo>
                  <a:lnTo>
                    <a:pt x="2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
        <p:nvSpPr>
          <p:cNvPr id="1019" name="Google Shape;1019;p19"/>
          <p:cNvSpPr/>
          <p:nvPr/>
        </p:nvSpPr>
        <p:spPr>
          <a:xfrm>
            <a:off x="219299" y="1708002"/>
            <a:ext cx="6202049" cy="179126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3600" b="0" i="0"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4800" b="1" i="0" u="none" strike="noStrike" cap="none" dirty="0" smtClean="0">
                <a:solidFill>
                  <a:srgbClr val="AB3C4B"/>
                </a:solidFill>
                <a:latin typeface="Cambria" panose="02040503050406030204" pitchFamily="18" charset="0"/>
                <a:ea typeface="Cambria" panose="02040503050406030204" pitchFamily="18" charset="0"/>
                <a:cs typeface="Times New Roman"/>
                <a:sym typeface="Times New Roman"/>
              </a:rPr>
              <a:t>II</a:t>
            </a:r>
            <a:r>
              <a:rPr lang="en-US" sz="4800" b="1" i="0"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BÀI TẬP </a:t>
            </a:r>
            <a:endParaRPr dirty="0">
              <a:latin typeface="Cambria" panose="02040503050406030204" pitchFamily="18" charset="0"/>
              <a:ea typeface="Cambria" panose="02040503050406030204" pitchFamily="18" charset="0"/>
            </a:endParaRPr>
          </a:p>
          <a:p>
            <a:pPr marL="0" marR="0" lvl="0" indent="0" algn="ctr" rtl="0">
              <a:lnSpc>
                <a:spcPct val="115000"/>
              </a:lnSpc>
              <a:spcBef>
                <a:spcPts val="0"/>
              </a:spcBef>
              <a:spcAft>
                <a:spcPts val="0"/>
              </a:spcAft>
              <a:buNone/>
            </a:pPr>
            <a:r>
              <a:rPr lang="en-US" sz="4800" b="1" i="0"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VẬN DỤNG</a:t>
            </a:r>
            <a:endParaRPr sz="4400" b="0" i="0" u="none" strike="noStrike" cap="none" dirty="0">
              <a:solidFill>
                <a:srgbClr val="AB3C4B"/>
              </a:solidFill>
              <a:latin typeface="Cambria" panose="02040503050406030204" pitchFamily="18" charset="0"/>
              <a:ea typeface="Cambria" panose="02040503050406030204" pitchFamily="18" charset="0"/>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9"/>
                                        </p:tgtEl>
                                        <p:attrNameLst>
                                          <p:attrName>style.visibility</p:attrName>
                                        </p:attrNameLst>
                                      </p:cBhvr>
                                      <p:to>
                                        <p:strVal val="visible"/>
                                      </p:to>
                                    </p:set>
                                    <p:anim calcmode="lin" valueType="num">
                                      <p:cBhvr additive="base">
                                        <p:cTn id="7" dur="500"/>
                                        <p:tgtEl>
                                          <p:spTgt spid="10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023"/>
        <p:cNvGrpSpPr/>
        <p:nvPr/>
      </p:nvGrpSpPr>
      <p:grpSpPr>
        <a:xfrm>
          <a:off x="0" y="0"/>
          <a:ext cx="0" cy="0"/>
          <a:chOff x="0" y="0"/>
          <a:chExt cx="0" cy="0"/>
        </a:xfrm>
      </p:grpSpPr>
      <p:sp>
        <p:nvSpPr>
          <p:cNvPr id="1024" name="Google Shape;1024;p20"/>
          <p:cNvSpPr/>
          <p:nvPr/>
        </p:nvSpPr>
        <p:spPr>
          <a:xfrm>
            <a:off x="3795913" y="0"/>
            <a:ext cx="5348088" cy="514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1400" b="0" i="0" u="none" strike="noStrike" cap="none">
              <a:solidFill>
                <a:schemeClr val="lt1"/>
              </a:solidFill>
              <a:latin typeface="Cambria" panose="02040503050406030204" pitchFamily="18" charset="0"/>
              <a:ea typeface="Cambria" panose="02040503050406030204" pitchFamily="18" charset="0"/>
              <a:sym typeface="Arial"/>
            </a:endParaRPr>
          </a:p>
        </p:txBody>
      </p:sp>
      <p:sp>
        <p:nvSpPr>
          <p:cNvPr id="1025" name="Google Shape;1025;p20"/>
          <p:cNvSpPr/>
          <p:nvPr/>
        </p:nvSpPr>
        <p:spPr>
          <a:xfrm>
            <a:off x="123150" y="101466"/>
            <a:ext cx="3350033" cy="76944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200" b="1" i="0" u="none" strike="noStrike" cap="none">
                <a:solidFill>
                  <a:srgbClr val="002060"/>
                </a:solidFill>
                <a:latin typeface="Cambria" panose="02040503050406030204" pitchFamily="18" charset="0"/>
                <a:ea typeface="Cambria" panose="02040503050406030204" pitchFamily="18" charset="0"/>
                <a:cs typeface="Times New Roman"/>
                <a:sym typeface="Times New Roman"/>
              </a:rPr>
              <a:t>Bài tập 1: Hãy lập dàn ý cho đề văn sau đây: </a:t>
            </a:r>
            <a:endParaRPr sz="2200" b="0" i="0" u="none" strike="noStrike" cap="none">
              <a:solidFill>
                <a:srgbClr val="002060"/>
              </a:solidFill>
              <a:latin typeface="Cambria" panose="02040503050406030204" pitchFamily="18" charset="0"/>
              <a:ea typeface="Cambria" panose="02040503050406030204" pitchFamily="18" charset="0"/>
              <a:cs typeface="Times New Roman"/>
              <a:sym typeface="Times New Roman"/>
            </a:endParaRPr>
          </a:p>
        </p:txBody>
      </p:sp>
      <p:sp>
        <p:nvSpPr>
          <p:cNvPr id="1026" name="Google Shape;1026;p20"/>
          <p:cNvSpPr/>
          <p:nvPr/>
        </p:nvSpPr>
        <p:spPr>
          <a:xfrm>
            <a:off x="123150" y="882985"/>
            <a:ext cx="2729625"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200" b="1" i="0" u="none" strike="noStrike" cap="none">
                <a:solidFill>
                  <a:srgbClr val="000000"/>
                </a:solidFill>
                <a:latin typeface="Cambria" panose="02040503050406030204" pitchFamily="18" charset="0"/>
                <a:ea typeface="Cambria" panose="02040503050406030204" pitchFamily="18" charset="0"/>
                <a:cs typeface="Times New Roman"/>
                <a:sym typeface="Times New Roman"/>
              </a:rPr>
              <a:t>I. Đọc hiểu (3 điểm)</a:t>
            </a:r>
            <a:endParaRPr sz="2200" b="0" i="0" u="none" strike="noStrike" cap="none">
              <a:solidFill>
                <a:srgbClr val="000000"/>
              </a:solidFill>
              <a:latin typeface="Cambria" panose="02040503050406030204" pitchFamily="18" charset="0"/>
              <a:ea typeface="Cambria" panose="02040503050406030204" pitchFamily="18" charset="0"/>
              <a:cs typeface="Times New Roman"/>
              <a:sym typeface="Times New Roman"/>
            </a:endParaRPr>
          </a:p>
        </p:txBody>
      </p:sp>
      <p:sp>
        <p:nvSpPr>
          <p:cNvPr id="1027" name="Google Shape;1027;p20"/>
          <p:cNvSpPr/>
          <p:nvPr/>
        </p:nvSpPr>
        <p:spPr>
          <a:xfrm>
            <a:off x="3957278" y="128356"/>
            <a:ext cx="4697880" cy="49398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Miền</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Trung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câu</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ví</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dặm</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nằm</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nghiêng</a:t>
            </a:r>
            <a:endParaRPr sz="21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a:p>
            <a:pPr marL="0" marR="0" lvl="0" indent="0" algn="just" rtl="0">
              <a:lnSpc>
                <a:spcPct val="100000"/>
              </a:lnSpc>
              <a:spcBef>
                <a:spcPts val="0"/>
              </a:spcBef>
              <a:spcAft>
                <a:spcPts val="0"/>
              </a:spcAft>
              <a:buNone/>
            </a:pP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Trên</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nắng</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và</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dưới</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cát</a:t>
            </a:r>
            <a:endParaRPr sz="21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a:p>
            <a:pPr marL="0" marR="0" lvl="0" indent="0" algn="just" rtl="0">
              <a:lnSpc>
                <a:spcPct val="100000"/>
              </a:lnSpc>
              <a:spcBef>
                <a:spcPts val="0"/>
              </a:spcBef>
              <a:spcAft>
                <a:spcPts val="0"/>
              </a:spcAft>
              <a:buNone/>
            </a:pP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Đến</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câu</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hát</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cũng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hai</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lần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sàng</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lại</a:t>
            </a:r>
            <a:endParaRPr sz="21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a:p>
            <a:pPr marL="0" marR="0" lvl="0" indent="0" algn="just" rtl="0">
              <a:lnSpc>
                <a:spcPct val="100000"/>
              </a:lnSpc>
              <a:spcBef>
                <a:spcPts val="0"/>
              </a:spcBef>
              <a:spcAft>
                <a:spcPts val="0"/>
              </a:spcAft>
              <a:buNone/>
            </a:pP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Sao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lọt</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tai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rồi</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vẫn</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day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dứt</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quanh</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năm.</a:t>
            </a:r>
            <a:b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b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Miền</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Trung</a:t>
            </a:r>
            <a:endParaRPr sz="21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a:p>
            <a:pPr marL="0" marR="0" lvl="0" indent="0" algn="just" rtl="0">
              <a:lnSpc>
                <a:spcPct val="100000"/>
              </a:lnSpc>
              <a:spcBef>
                <a:spcPts val="0"/>
              </a:spcBef>
              <a:spcAft>
                <a:spcPts val="0"/>
              </a:spcAft>
              <a:buNone/>
            </a:pP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Bao</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giờ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em</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về</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thăm</a:t>
            </a:r>
            <a:endParaRPr sz="21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a:p>
            <a:pPr marL="0" marR="0" lvl="0" indent="0" algn="just" rtl="0">
              <a:lnSpc>
                <a:spcPct val="100000"/>
              </a:lnSpc>
              <a:spcBef>
                <a:spcPts val="0"/>
              </a:spcBef>
              <a:spcAft>
                <a:spcPts val="0"/>
              </a:spcAft>
              <a:buNone/>
            </a:pP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Mảnh</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đất</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nghèo</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mồng</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tơi</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không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kịp</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rớt</a:t>
            </a:r>
            <a:endParaRPr sz="21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a:p>
            <a:pPr marL="0" marR="0" lvl="0" indent="0" algn="just" rtl="0">
              <a:lnSpc>
                <a:spcPct val="100000"/>
              </a:lnSpc>
              <a:spcBef>
                <a:spcPts val="0"/>
              </a:spcBef>
              <a:spcAft>
                <a:spcPts val="0"/>
              </a:spcAft>
              <a:buNone/>
            </a:pP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Lúa</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con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gái</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mà</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gầy</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còm</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túa</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đỏ</a:t>
            </a:r>
            <a:endParaRPr sz="21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a:p>
            <a:pPr marL="0" marR="0" lvl="0" indent="0" algn="just" rtl="0">
              <a:lnSpc>
                <a:spcPct val="100000"/>
              </a:lnSpc>
              <a:spcBef>
                <a:spcPts val="0"/>
              </a:spcBef>
              <a:spcAft>
                <a:spcPts val="0"/>
              </a:spcAft>
              <a:buNone/>
            </a:pP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Chỉ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gió</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bão</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là</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tốt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tươi</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như</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cỏ</a:t>
            </a:r>
            <a:endParaRPr sz="21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a:p>
            <a:pPr marL="0" marR="0" lvl="0" indent="0" algn="just" rtl="0">
              <a:lnSpc>
                <a:spcPct val="100000"/>
              </a:lnSpc>
              <a:spcBef>
                <a:spcPts val="0"/>
              </a:spcBef>
              <a:spcAft>
                <a:spcPts val="0"/>
              </a:spcAft>
              <a:buNone/>
            </a:pP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Không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ai</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gieo</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mọc</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trắng</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mặt</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người.</a:t>
            </a:r>
            <a:endParaRPr sz="21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a:p>
            <a:pPr marL="0" marR="0" lvl="0" indent="0" algn="just" rtl="0">
              <a:lnSpc>
                <a:spcPct val="100000"/>
              </a:lnSpc>
              <a:spcBef>
                <a:spcPts val="0"/>
              </a:spcBef>
              <a:spcAft>
                <a:spcPts val="0"/>
              </a:spcAft>
              <a:buNone/>
            </a:pP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Miền</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Trung</a:t>
            </a:r>
            <a:endParaRPr sz="21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a:p>
            <a:pPr marL="0" marR="0" lvl="0" indent="0" algn="just" rtl="0">
              <a:lnSpc>
                <a:spcPct val="100000"/>
              </a:lnSpc>
              <a:spcBef>
                <a:spcPts val="0"/>
              </a:spcBef>
              <a:spcAft>
                <a:spcPts val="0"/>
              </a:spcAft>
              <a:buNone/>
            </a:pP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Eo</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đất</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này</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thắt</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đáy</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lưng</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ong</a:t>
            </a:r>
            <a:endParaRPr sz="21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a:p>
            <a:pPr marL="0" marR="0" lvl="0" indent="0" algn="just" rtl="0">
              <a:lnSpc>
                <a:spcPct val="100000"/>
              </a:lnSpc>
              <a:spcBef>
                <a:spcPts val="0"/>
              </a:spcBef>
              <a:spcAft>
                <a:spcPts val="0"/>
              </a:spcAft>
              <a:buNone/>
            </a:pP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Cho tình người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đọng</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mật</a:t>
            </a:r>
            <a:endParaRPr sz="21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a:p>
            <a:pPr marL="0" marR="0" lvl="0" indent="0" algn="just" rtl="0">
              <a:lnSpc>
                <a:spcPct val="100000"/>
              </a:lnSpc>
              <a:spcBef>
                <a:spcPts val="0"/>
              </a:spcBef>
              <a:spcAft>
                <a:spcPts val="0"/>
              </a:spcAft>
              <a:buNone/>
            </a:pP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Em</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gắng</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về</a:t>
            </a:r>
            <a:endParaRPr sz="21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a:p>
            <a:pPr marL="0" marR="0" lvl="0" indent="0" algn="just" rtl="0">
              <a:lnSpc>
                <a:spcPct val="100000"/>
              </a:lnSpc>
              <a:spcBef>
                <a:spcPts val="0"/>
              </a:spcBef>
              <a:spcAft>
                <a:spcPts val="0"/>
              </a:spcAft>
              <a:buNone/>
            </a:pP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Đừng</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để</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mę</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già</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1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mong</a:t>
            </a:r>
            <a:r>
              <a:rPr lang="en-US" sz="21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sz="21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p:txBody>
      </p:sp>
      <p:grpSp>
        <p:nvGrpSpPr>
          <p:cNvPr id="1028" name="Google Shape;1028;p20"/>
          <p:cNvGrpSpPr/>
          <p:nvPr/>
        </p:nvGrpSpPr>
        <p:grpSpPr>
          <a:xfrm>
            <a:off x="8153141" y="4367523"/>
            <a:ext cx="706549" cy="588762"/>
            <a:chOff x="1457250" y="2323075"/>
            <a:chExt cx="585750" cy="555700"/>
          </a:xfrm>
        </p:grpSpPr>
        <p:sp>
          <p:nvSpPr>
            <p:cNvPr id="1029" name="Google Shape;1029;p20"/>
            <p:cNvSpPr/>
            <p:nvPr/>
          </p:nvSpPr>
          <p:spPr>
            <a:xfrm>
              <a:off x="1463475" y="2334475"/>
              <a:ext cx="570200" cy="529775"/>
            </a:xfrm>
            <a:custGeom>
              <a:avLst/>
              <a:gdLst/>
              <a:ahLst/>
              <a:cxnLst/>
              <a:rect l="l" t="t" r="r" b="b"/>
              <a:pathLst>
                <a:path w="22808" h="21191" extrusionOk="0">
                  <a:moveTo>
                    <a:pt x="22600" y="1"/>
                  </a:moveTo>
                  <a:lnTo>
                    <a:pt x="22144" y="125"/>
                  </a:lnTo>
                  <a:lnTo>
                    <a:pt x="21480" y="333"/>
                  </a:lnTo>
                  <a:lnTo>
                    <a:pt x="20609" y="664"/>
                  </a:lnTo>
                  <a:lnTo>
                    <a:pt x="18412" y="1535"/>
                  </a:lnTo>
                  <a:lnTo>
                    <a:pt x="15924" y="2613"/>
                  </a:lnTo>
                  <a:lnTo>
                    <a:pt x="13394" y="3733"/>
                  </a:lnTo>
                  <a:lnTo>
                    <a:pt x="11113" y="4770"/>
                  </a:lnTo>
                  <a:lnTo>
                    <a:pt x="9413" y="5557"/>
                  </a:lnTo>
                  <a:lnTo>
                    <a:pt x="8542" y="6014"/>
                  </a:lnTo>
                  <a:lnTo>
                    <a:pt x="7920" y="6345"/>
                  </a:lnTo>
                  <a:lnTo>
                    <a:pt x="6842" y="6926"/>
                  </a:lnTo>
                  <a:lnTo>
                    <a:pt x="3940" y="8377"/>
                  </a:lnTo>
                  <a:lnTo>
                    <a:pt x="1244" y="9746"/>
                  </a:lnTo>
                  <a:lnTo>
                    <a:pt x="332" y="10243"/>
                  </a:lnTo>
                  <a:lnTo>
                    <a:pt x="125" y="10409"/>
                  </a:lnTo>
                  <a:lnTo>
                    <a:pt x="0" y="10492"/>
                  </a:lnTo>
                  <a:lnTo>
                    <a:pt x="83" y="10575"/>
                  </a:lnTo>
                  <a:lnTo>
                    <a:pt x="249" y="10658"/>
                  </a:lnTo>
                  <a:lnTo>
                    <a:pt x="871" y="10865"/>
                  </a:lnTo>
                  <a:lnTo>
                    <a:pt x="2696" y="11446"/>
                  </a:lnTo>
                  <a:lnTo>
                    <a:pt x="4520" y="11943"/>
                  </a:lnTo>
                  <a:lnTo>
                    <a:pt x="5349" y="12151"/>
                  </a:lnTo>
                  <a:lnTo>
                    <a:pt x="5474" y="13146"/>
                  </a:lnTo>
                  <a:lnTo>
                    <a:pt x="5598" y="14100"/>
                  </a:lnTo>
                  <a:lnTo>
                    <a:pt x="5806" y="15178"/>
                  </a:lnTo>
                  <a:lnTo>
                    <a:pt x="6345" y="17666"/>
                  </a:lnTo>
                  <a:lnTo>
                    <a:pt x="6635" y="19076"/>
                  </a:lnTo>
                  <a:lnTo>
                    <a:pt x="6801" y="19034"/>
                  </a:lnTo>
                  <a:lnTo>
                    <a:pt x="7050" y="18910"/>
                  </a:lnTo>
                  <a:lnTo>
                    <a:pt x="7630" y="18537"/>
                  </a:lnTo>
                  <a:lnTo>
                    <a:pt x="8335" y="18039"/>
                  </a:lnTo>
                  <a:lnTo>
                    <a:pt x="9123" y="17459"/>
                  </a:lnTo>
                  <a:lnTo>
                    <a:pt x="10408" y="16422"/>
                  </a:lnTo>
                  <a:lnTo>
                    <a:pt x="10989" y="15924"/>
                  </a:lnTo>
                  <a:lnTo>
                    <a:pt x="11487" y="16754"/>
                  </a:lnTo>
                  <a:lnTo>
                    <a:pt x="12606" y="18537"/>
                  </a:lnTo>
                  <a:lnTo>
                    <a:pt x="13270" y="19490"/>
                  </a:lnTo>
                  <a:lnTo>
                    <a:pt x="13850" y="20320"/>
                  </a:lnTo>
                  <a:lnTo>
                    <a:pt x="14348" y="20942"/>
                  </a:lnTo>
                  <a:lnTo>
                    <a:pt x="14514" y="21108"/>
                  </a:lnTo>
                  <a:lnTo>
                    <a:pt x="14638" y="21191"/>
                  </a:lnTo>
                  <a:lnTo>
                    <a:pt x="14721" y="21108"/>
                  </a:lnTo>
                  <a:lnTo>
                    <a:pt x="14845" y="20942"/>
                  </a:lnTo>
                  <a:lnTo>
                    <a:pt x="15177" y="20320"/>
                  </a:lnTo>
                  <a:lnTo>
                    <a:pt x="15633" y="19283"/>
                  </a:lnTo>
                  <a:lnTo>
                    <a:pt x="16214" y="17956"/>
                  </a:lnTo>
                  <a:lnTo>
                    <a:pt x="17541" y="14680"/>
                  </a:lnTo>
                  <a:lnTo>
                    <a:pt x="19034" y="10824"/>
                  </a:lnTo>
                  <a:lnTo>
                    <a:pt x="20485" y="7009"/>
                  </a:lnTo>
                  <a:lnTo>
                    <a:pt x="21729" y="3609"/>
                  </a:lnTo>
                  <a:lnTo>
                    <a:pt x="22227" y="2199"/>
                  </a:lnTo>
                  <a:lnTo>
                    <a:pt x="22558" y="1121"/>
                  </a:lnTo>
                  <a:lnTo>
                    <a:pt x="22766" y="374"/>
                  </a:lnTo>
                  <a:lnTo>
                    <a:pt x="22807" y="167"/>
                  </a:lnTo>
                  <a:lnTo>
                    <a:pt x="22807" y="42"/>
                  </a:lnTo>
                  <a:lnTo>
                    <a:pt x="2276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30" name="Google Shape;1030;p20"/>
            <p:cNvSpPr/>
            <p:nvPr/>
          </p:nvSpPr>
          <p:spPr>
            <a:xfrm>
              <a:off x="1457250" y="2323075"/>
              <a:ext cx="585750" cy="555700"/>
            </a:xfrm>
            <a:custGeom>
              <a:avLst/>
              <a:gdLst/>
              <a:ahLst/>
              <a:cxnLst/>
              <a:rect l="l" t="t" r="r" b="b"/>
              <a:pathLst>
                <a:path w="23430" h="22228" extrusionOk="0">
                  <a:moveTo>
                    <a:pt x="21812" y="913"/>
                  </a:moveTo>
                  <a:lnTo>
                    <a:pt x="19739" y="2281"/>
                  </a:lnTo>
                  <a:lnTo>
                    <a:pt x="17707" y="3691"/>
                  </a:lnTo>
                  <a:lnTo>
                    <a:pt x="16255" y="4645"/>
                  </a:lnTo>
                  <a:lnTo>
                    <a:pt x="14224" y="6055"/>
                  </a:lnTo>
                  <a:lnTo>
                    <a:pt x="12026" y="7589"/>
                  </a:lnTo>
                  <a:lnTo>
                    <a:pt x="9787" y="9206"/>
                  </a:lnTo>
                  <a:lnTo>
                    <a:pt x="7547" y="10865"/>
                  </a:lnTo>
                  <a:lnTo>
                    <a:pt x="6759" y="11446"/>
                  </a:lnTo>
                  <a:lnTo>
                    <a:pt x="6055" y="12068"/>
                  </a:lnTo>
                  <a:lnTo>
                    <a:pt x="5972" y="12109"/>
                  </a:lnTo>
                  <a:lnTo>
                    <a:pt x="5764" y="12275"/>
                  </a:lnTo>
                  <a:lnTo>
                    <a:pt x="5640" y="12192"/>
                  </a:lnTo>
                  <a:lnTo>
                    <a:pt x="5474" y="12109"/>
                  </a:lnTo>
                  <a:lnTo>
                    <a:pt x="5101" y="12026"/>
                  </a:lnTo>
                  <a:lnTo>
                    <a:pt x="4893" y="11943"/>
                  </a:lnTo>
                  <a:lnTo>
                    <a:pt x="3276" y="11446"/>
                  </a:lnTo>
                  <a:lnTo>
                    <a:pt x="1991" y="11114"/>
                  </a:lnTo>
                  <a:lnTo>
                    <a:pt x="747" y="10824"/>
                  </a:lnTo>
                  <a:lnTo>
                    <a:pt x="871" y="10741"/>
                  </a:lnTo>
                  <a:lnTo>
                    <a:pt x="1493" y="10368"/>
                  </a:lnTo>
                  <a:lnTo>
                    <a:pt x="2323" y="9994"/>
                  </a:lnTo>
                  <a:lnTo>
                    <a:pt x="2654" y="9828"/>
                  </a:lnTo>
                  <a:lnTo>
                    <a:pt x="4686" y="8833"/>
                  </a:lnTo>
                  <a:lnTo>
                    <a:pt x="6801" y="7714"/>
                  </a:lnTo>
                  <a:lnTo>
                    <a:pt x="9579" y="6304"/>
                  </a:lnTo>
                  <a:lnTo>
                    <a:pt x="12275" y="4977"/>
                  </a:lnTo>
                  <a:lnTo>
                    <a:pt x="14846" y="3733"/>
                  </a:lnTo>
                  <a:lnTo>
                    <a:pt x="17334" y="2655"/>
                  </a:lnTo>
                  <a:lnTo>
                    <a:pt x="19822" y="1618"/>
                  </a:lnTo>
                  <a:lnTo>
                    <a:pt x="20817" y="1245"/>
                  </a:lnTo>
                  <a:lnTo>
                    <a:pt x="21812" y="913"/>
                  </a:lnTo>
                  <a:close/>
                  <a:moveTo>
                    <a:pt x="22268" y="1120"/>
                  </a:moveTo>
                  <a:lnTo>
                    <a:pt x="21771" y="1618"/>
                  </a:lnTo>
                  <a:lnTo>
                    <a:pt x="21356" y="2116"/>
                  </a:lnTo>
                  <a:lnTo>
                    <a:pt x="20858" y="2696"/>
                  </a:lnTo>
                  <a:lnTo>
                    <a:pt x="17956" y="5765"/>
                  </a:lnTo>
                  <a:lnTo>
                    <a:pt x="12938" y="11072"/>
                  </a:lnTo>
                  <a:lnTo>
                    <a:pt x="11818" y="12275"/>
                  </a:lnTo>
                  <a:lnTo>
                    <a:pt x="10948" y="13146"/>
                  </a:lnTo>
                  <a:lnTo>
                    <a:pt x="10035" y="14141"/>
                  </a:lnTo>
                  <a:lnTo>
                    <a:pt x="9952" y="14141"/>
                  </a:lnTo>
                  <a:lnTo>
                    <a:pt x="9787" y="14265"/>
                  </a:lnTo>
                  <a:lnTo>
                    <a:pt x="9621" y="14390"/>
                  </a:lnTo>
                  <a:lnTo>
                    <a:pt x="9330" y="14722"/>
                  </a:lnTo>
                  <a:lnTo>
                    <a:pt x="9248" y="14846"/>
                  </a:lnTo>
                  <a:lnTo>
                    <a:pt x="8957" y="15261"/>
                  </a:lnTo>
                  <a:lnTo>
                    <a:pt x="8708" y="15675"/>
                  </a:lnTo>
                  <a:lnTo>
                    <a:pt x="8584" y="15883"/>
                  </a:lnTo>
                  <a:lnTo>
                    <a:pt x="8128" y="16670"/>
                  </a:lnTo>
                  <a:lnTo>
                    <a:pt x="7672" y="17417"/>
                  </a:lnTo>
                  <a:lnTo>
                    <a:pt x="7050" y="18454"/>
                  </a:lnTo>
                  <a:lnTo>
                    <a:pt x="6967" y="18619"/>
                  </a:lnTo>
                  <a:lnTo>
                    <a:pt x="6801" y="17915"/>
                  </a:lnTo>
                  <a:lnTo>
                    <a:pt x="6677" y="17210"/>
                  </a:lnTo>
                  <a:lnTo>
                    <a:pt x="6428" y="15758"/>
                  </a:lnTo>
                  <a:lnTo>
                    <a:pt x="6220" y="14307"/>
                  </a:lnTo>
                  <a:lnTo>
                    <a:pt x="6055" y="13602"/>
                  </a:lnTo>
                  <a:lnTo>
                    <a:pt x="5930" y="12856"/>
                  </a:lnTo>
                  <a:lnTo>
                    <a:pt x="5972" y="12690"/>
                  </a:lnTo>
                  <a:lnTo>
                    <a:pt x="5972" y="12565"/>
                  </a:lnTo>
                  <a:lnTo>
                    <a:pt x="6469" y="12151"/>
                  </a:lnTo>
                  <a:lnTo>
                    <a:pt x="7008" y="11736"/>
                  </a:lnTo>
                  <a:lnTo>
                    <a:pt x="7464" y="11404"/>
                  </a:lnTo>
                  <a:lnTo>
                    <a:pt x="9455" y="9953"/>
                  </a:lnTo>
                  <a:lnTo>
                    <a:pt x="11362" y="8584"/>
                  </a:lnTo>
                  <a:lnTo>
                    <a:pt x="15675" y="5599"/>
                  </a:lnTo>
                  <a:lnTo>
                    <a:pt x="20195" y="2530"/>
                  </a:lnTo>
                  <a:lnTo>
                    <a:pt x="20568" y="2240"/>
                  </a:lnTo>
                  <a:lnTo>
                    <a:pt x="22268" y="1120"/>
                  </a:lnTo>
                  <a:close/>
                  <a:moveTo>
                    <a:pt x="10118" y="14639"/>
                  </a:moveTo>
                  <a:lnTo>
                    <a:pt x="10243" y="14846"/>
                  </a:lnTo>
                  <a:lnTo>
                    <a:pt x="10284" y="14887"/>
                  </a:lnTo>
                  <a:lnTo>
                    <a:pt x="10492" y="15344"/>
                  </a:lnTo>
                  <a:lnTo>
                    <a:pt x="10699" y="15758"/>
                  </a:lnTo>
                  <a:lnTo>
                    <a:pt x="10782" y="15924"/>
                  </a:lnTo>
                  <a:lnTo>
                    <a:pt x="10948" y="16297"/>
                  </a:lnTo>
                  <a:lnTo>
                    <a:pt x="10574" y="16546"/>
                  </a:lnTo>
                  <a:lnTo>
                    <a:pt x="10201" y="16836"/>
                  </a:lnTo>
                  <a:lnTo>
                    <a:pt x="10035" y="16961"/>
                  </a:lnTo>
                  <a:lnTo>
                    <a:pt x="8874" y="17832"/>
                  </a:lnTo>
                  <a:lnTo>
                    <a:pt x="8294" y="18288"/>
                  </a:lnTo>
                  <a:lnTo>
                    <a:pt x="7962" y="18619"/>
                  </a:lnTo>
                  <a:lnTo>
                    <a:pt x="7838" y="18702"/>
                  </a:lnTo>
                  <a:lnTo>
                    <a:pt x="7381" y="19076"/>
                  </a:lnTo>
                  <a:lnTo>
                    <a:pt x="7879" y="18246"/>
                  </a:lnTo>
                  <a:lnTo>
                    <a:pt x="8916" y="16505"/>
                  </a:lnTo>
                  <a:lnTo>
                    <a:pt x="9206" y="15966"/>
                  </a:lnTo>
                  <a:lnTo>
                    <a:pt x="9538" y="15344"/>
                  </a:lnTo>
                  <a:lnTo>
                    <a:pt x="9745" y="15053"/>
                  </a:lnTo>
                  <a:lnTo>
                    <a:pt x="9952" y="14763"/>
                  </a:lnTo>
                  <a:lnTo>
                    <a:pt x="10118" y="14639"/>
                  </a:lnTo>
                  <a:close/>
                  <a:moveTo>
                    <a:pt x="22144" y="1950"/>
                  </a:moveTo>
                  <a:lnTo>
                    <a:pt x="21688" y="3277"/>
                  </a:lnTo>
                  <a:lnTo>
                    <a:pt x="20775" y="5806"/>
                  </a:lnTo>
                  <a:lnTo>
                    <a:pt x="19863" y="8170"/>
                  </a:lnTo>
                  <a:lnTo>
                    <a:pt x="17790" y="13560"/>
                  </a:lnTo>
                  <a:lnTo>
                    <a:pt x="15799" y="18661"/>
                  </a:lnTo>
                  <a:lnTo>
                    <a:pt x="15426" y="19615"/>
                  </a:lnTo>
                  <a:lnTo>
                    <a:pt x="14887" y="21066"/>
                  </a:lnTo>
                  <a:lnTo>
                    <a:pt x="14597" y="20568"/>
                  </a:lnTo>
                  <a:lnTo>
                    <a:pt x="14307" y="20112"/>
                  </a:lnTo>
                  <a:lnTo>
                    <a:pt x="14141" y="19863"/>
                  </a:lnTo>
                  <a:lnTo>
                    <a:pt x="13850" y="19407"/>
                  </a:lnTo>
                  <a:lnTo>
                    <a:pt x="12980" y="18080"/>
                  </a:lnTo>
                  <a:lnTo>
                    <a:pt x="12192" y="16836"/>
                  </a:lnTo>
                  <a:lnTo>
                    <a:pt x="11321" y="15344"/>
                  </a:lnTo>
                  <a:lnTo>
                    <a:pt x="11279" y="15261"/>
                  </a:lnTo>
                  <a:lnTo>
                    <a:pt x="11114" y="15012"/>
                  </a:lnTo>
                  <a:lnTo>
                    <a:pt x="10906" y="14680"/>
                  </a:lnTo>
                  <a:lnTo>
                    <a:pt x="10657" y="14390"/>
                  </a:lnTo>
                  <a:lnTo>
                    <a:pt x="10533" y="14265"/>
                  </a:lnTo>
                  <a:lnTo>
                    <a:pt x="10367" y="14182"/>
                  </a:lnTo>
                  <a:lnTo>
                    <a:pt x="11279" y="13353"/>
                  </a:lnTo>
                  <a:lnTo>
                    <a:pt x="12150" y="12482"/>
                  </a:lnTo>
                  <a:lnTo>
                    <a:pt x="13809" y="10741"/>
                  </a:lnTo>
                  <a:lnTo>
                    <a:pt x="14638" y="9870"/>
                  </a:lnTo>
                  <a:lnTo>
                    <a:pt x="17665" y="6718"/>
                  </a:lnTo>
                  <a:lnTo>
                    <a:pt x="20858" y="3277"/>
                  </a:lnTo>
                  <a:lnTo>
                    <a:pt x="21397" y="2738"/>
                  </a:lnTo>
                  <a:lnTo>
                    <a:pt x="22144" y="1950"/>
                  </a:lnTo>
                  <a:close/>
                  <a:moveTo>
                    <a:pt x="22724" y="1"/>
                  </a:moveTo>
                  <a:lnTo>
                    <a:pt x="22476" y="42"/>
                  </a:lnTo>
                  <a:lnTo>
                    <a:pt x="22227" y="84"/>
                  </a:lnTo>
                  <a:lnTo>
                    <a:pt x="21729" y="167"/>
                  </a:lnTo>
                  <a:lnTo>
                    <a:pt x="21232" y="332"/>
                  </a:lnTo>
                  <a:lnTo>
                    <a:pt x="20361" y="664"/>
                  </a:lnTo>
                  <a:lnTo>
                    <a:pt x="18951" y="1203"/>
                  </a:lnTo>
                  <a:lnTo>
                    <a:pt x="17582" y="1784"/>
                  </a:lnTo>
                  <a:lnTo>
                    <a:pt x="14929" y="3028"/>
                  </a:lnTo>
                  <a:lnTo>
                    <a:pt x="10865" y="5018"/>
                  </a:lnTo>
                  <a:lnTo>
                    <a:pt x="6511" y="7257"/>
                  </a:lnTo>
                  <a:lnTo>
                    <a:pt x="3069" y="9041"/>
                  </a:lnTo>
                  <a:lnTo>
                    <a:pt x="1452" y="9828"/>
                  </a:lnTo>
                  <a:lnTo>
                    <a:pt x="871" y="10160"/>
                  </a:lnTo>
                  <a:lnTo>
                    <a:pt x="581" y="10326"/>
                  </a:lnTo>
                  <a:lnTo>
                    <a:pt x="332" y="10533"/>
                  </a:lnTo>
                  <a:lnTo>
                    <a:pt x="166" y="10741"/>
                  </a:lnTo>
                  <a:lnTo>
                    <a:pt x="42" y="10824"/>
                  </a:lnTo>
                  <a:lnTo>
                    <a:pt x="0" y="10948"/>
                  </a:lnTo>
                  <a:lnTo>
                    <a:pt x="0" y="11114"/>
                  </a:lnTo>
                  <a:lnTo>
                    <a:pt x="125" y="11197"/>
                  </a:lnTo>
                  <a:lnTo>
                    <a:pt x="830" y="11487"/>
                  </a:lnTo>
                  <a:lnTo>
                    <a:pt x="1535" y="11777"/>
                  </a:lnTo>
                  <a:lnTo>
                    <a:pt x="2986" y="12234"/>
                  </a:lnTo>
                  <a:lnTo>
                    <a:pt x="4603" y="12731"/>
                  </a:lnTo>
                  <a:lnTo>
                    <a:pt x="5184" y="12938"/>
                  </a:lnTo>
                  <a:lnTo>
                    <a:pt x="5350" y="12980"/>
                  </a:lnTo>
                  <a:lnTo>
                    <a:pt x="5391" y="12980"/>
                  </a:lnTo>
                  <a:lnTo>
                    <a:pt x="5474" y="13063"/>
                  </a:lnTo>
                  <a:lnTo>
                    <a:pt x="5640" y="14597"/>
                  </a:lnTo>
                  <a:lnTo>
                    <a:pt x="5806" y="15841"/>
                  </a:lnTo>
                  <a:lnTo>
                    <a:pt x="5972" y="17044"/>
                  </a:lnTo>
                  <a:lnTo>
                    <a:pt x="6096" y="17666"/>
                  </a:lnTo>
                  <a:lnTo>
                    <a:pt x="6220" y="18288"/>
                  </a:lnTo>
                  <a:lnTo>
                    <a:pt x="6386" y="18868"/>
                  </a:lnTo>
                  <a:lnTo>
                    <a:pt x="6594" y="19449"/>
                  </a:lnTo>
                  <a:lnTo>
                    <a:pt x="6552" y="19490"/>
                  </a:lnTo>
                  <a:lnTo>
                    <a:pt x="6594" y="19615"/>
                  </a:lnTo>
                  <a:lnTo>
                    <a:pt x="6635" y="19698"/>
                  </a:lnTo>
                  <a:lnTo>
                    <a:pt x="6718" y="19781"/>
                  </a:lnTo>
                  <a:lnTo>
                    <a:pt x="6759" y="19822"/>
                  </a:lnTo>
                  <a:lnTo>
                    <a:pt x="6842" y="19863"/>
                  </a:lnTo>
                  <a:lnTo>
                    <a:pt x="6925" y="19905"/>
                  </a:lnTo>
                  <a:lnTo>
                    <a:pt x="7008" y="19863"/>
                  </a:lnTo>
                  <a:lnTo>
                    <a:pt x="7506" y="19656"/>
                  </a:lnTo>
                  <a:lnTo>
                    <a:pt x="8004" y="19407"/>
                  </a:lnTo>
                  <a:lnTo>
                    <a:pt x="8418" y="19076"/>
                  </a:lnTo>
                  <a:lnTo>
                    <a:pt x="8874" y="18744"/>
                  </a:lnTo>
                  <a:lnTo>
                    <a:pt x="9165" y="18495"/>
                  </a:lnTo>
                  <a:lnTo>
                    <a:pt x="9911" y="17956"/>
                  </a:lnTo>
                  <a:lnTo>
                    <a:pt x="10284" y="17666"/>
                  </a:lnTo>
                  <a:lnTo>
                    <a:pt x="10616" y="17458"/>
                  </a:lnTo>
                  <a:lnTo>
                    <a:pt x="10948" y="17210"/>
                  </a:lnTo>
                  <a:lnTo>
                    <a:pt x="11279" y="16961"/>
                  </a:lnTo>
                  <a:lnTo>
                    <a:pt x="12150" y="18454"/>
                  </a:lnTo>
                  <a:lnTo>
                    <a:pt x="13311" y="20278"/>
                  </a:lnTo>
                  <a:lnTo>
                    <a:pt x="13685" y="20900"/>
                  </a:lnTo>
                  <a:lnTo>
                    <a:pt x="14058" y="21522"/>
                  </a:lnTo>
                  <a:lnTo>
                    <a:pt x="14472" y="22103"/>
                  </a:lnTo>
                  <a:lnTo>
                    <a:pt x="14597" y="22186"/>
                  </a:lnTo>
                  <a:lnTo>
                    <a:pt x="14721" y="22227"/>
                  </a:lnTo>
                  <a:lnTo>
                    <a:pt x="14846" y="22186"/>
                  </a:lnTo>
                  <a:lnTo>
                    <a:pt x="14970" y="22103"/>
                  </a:lnTo>
                  <a:lnTo>
                    <a:pt x="15053" y="21937"/>
                  </a:lnTo>
                  <a:lnTo>
                    <a:pt x="15094" y="21812"/>
                  </a:lnTo>
                  <a:lnTo>
                    <a:pt x="15633" y="20734"/>
                  </a:lnTo>
                  <a:lnTo>
                    <a:pt x="16131" y="19698"/>
                  </a:lnTo>
                  <a:lnTo>
                    <a:pt x="16214" y="19449"/>
                  </a:lnTo>
                  <a:lnTo>
                    <a:pt x="17209" y="17168"/>
                  </a:lnTo>
                  <a:lnTo>
                    <a:pt x="18163" y="14887"/>
                  </a:lnTo>
                  <a:lnTo>
                    <a:pt x="18204" y="14763"/>
                  </a:lnTo>
                  <a:lnTo>
                    <a:pt x="20278" y="9663"/>
                  </a:lnTo>
                  <a:lnTo>
                    <a:pt x="21356" y="6884"/>
                  </a:lnTo>
                  <a:lnTo>
                    <a:pt x="22434" y="4065"/>
                  </a:lnTo>
                  <a:lnTo>
                    <a:pt x="23180" y="1950"/>
                  </a:lnTo>
                  <a:lnTo>
                    <a:pt x="23180" y="1825"/>
                  </a:lnTo>
                  <a:lnTo>
                    <a:pt x="23346" y="1245"/>
                  </a:lnTo>
                  <a:lnTo>
                    <a:pt x="23429" y="955"/>
                  </a:lnTo>
                  <a:lnTo>
                    <a:pt x="23388" y="623"/>
                  </a:lnTo>
                  <a:lnTo>
                    <a:pt x="23429" y="540"/>
                  </a:lnTo>
                  <a:lnTo>
                    <a:pt x="23429" y="415"/>
                  </a:lnTo>
                  <a:lnTo>
                    <a:pt x="23388" y="332"/>
                  </a:lnTo>
                  <a:lnTo>
                    <a:pt x="23346" y="250"/>
                  </a:lnTo>
                  <a:lnTo>
                    <a:pt x="23222" y="125"/>
                  </a:lnTo>
                  <a:lnTo>
                    <a:pt x="23098" y="84"/>
                  </a:lnTo>
                  <a:lnTo>
                    <a:pt x="22932" y="42"/>
                  </a:lnTo>
                  <a:lnTo>
                    <a:pt x="22724" y="1"/>
                  </a:lnTo>
                  <a:close/>
                </a:path>
              </a:pathLst>
            </a:custGeom>
            <a:solidFill>
              <a:schemeClr val="dk1"/>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
        <p:nvSpPr>
          <p:cNvPr id="1031" name="Google Shape;1031;p20"/>
          <p:cNvSpPr/>
          <p:nvPr/>
        </p:nvSpPr>
        <p:spPr>
          <a:xfrm>
            <a:off x="155455" y="3684259"/>
            <a:ext cx="3479093" cy="136652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1800" b="0" i="0" u="none" strike="noStrike" cap="none">
                <a:solidFill>
                  <a:srgbClr val="000000"/>
                </a:solidFill>
                <a:latin typeface="Cambria" panose="02040503050406030204" pitchFamily="18" charset="0"/>
                <a:ea typeface="Cambria" panose="02040503050406030204" pitchFamily="18" charset="0"/>
                <a:cs typeface="Times New Roman"/>
                <a:sym typeface="Times New Roman"/>
              </a:rPr>
              <a:t>(Trích Miền Trung, Hoàng Trần Cương, Thơ hay Việt Nam thế kỉ XX, NXB Văn hóa Thông tin, 2006, tr. 81-82)</a:t>
            </a: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p:tgtEl>
                                          <p:spTgt spid="1026"/>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additive="base">
                                        <p:cTn id="15" dur="500"/>
                                        <p:tgtEl>
                                          <p:spTgt spid="1027"/>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31"/>
                                        </p:tgtEl>
                                        <p:attrNameLst>
                                          <p:attrName>style.visibility</p:attrName>
                                        </p:attrNameLst>
                                      </p:cBhvr>
                                      <p:to>
                                        <p:strVal val="visible"/>
                                      </p:to>
                                    </p:set>
                                    <p:anim calcmode="lin" valueType="num">
                                      <p:cBhvr additive="base">
                                        <p:cTn id="18" dur="500"/>
                                        <p:tgtEl>
                                          <p:spTgt spid="10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grpSp>
        <p:nvGrpSpPr>
          <p:cNvPr id="972" name="Google Shape;972;p19"/>
          <p:cNvGrpSpPr/>
          <p:nvPr/>
        </p:nvGrpSpPr>
        <p:grpSpPr>
          <a:xfrm rot="278726">
            <a:off x="5954586" y="2046273"/>
            <a:ext cx="2247405" cy="2055177"/>
            <a:chOff x="6952025" y="1433100"/>
            <a:chExt cx="4040100" cy="3963900"/>
          </a:xfrm>
        </p:grpSpPr>
        <p:sp>
          <p:nvSpPr>
            <p:cNvPr id="973" name="Google Shape;973;p19"/>
            <p:cNvSpPr/>
            <p:nvPr/>
          </p:nvSpPr>
          <p:spPr>
            <a:xfrm>
              <a:off x="6952025" y="1433100"/>
              <a:ext cx="4040100" cy="3963900"/>
            </a:xfrm>
            <a:prstGeom prst="rect">
              <a:avLst/>
            </a:prstGeom>
            <a:solidFill>
              <a:schemeClr val="dk1"/>
            </a:solidFill>
            <a:ln>
              <a:noFill/>
            </a:ln>
          </p:spPr>
          <p:txBody>
            <a:bodyPr spcFirstLastPara="1" wrap="square" lIns="68650" tIns="68650" rIns="68650" bIns="686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74" name="Google Shape;974;p19"/>
            <p:cNvPicPr preferRelativeResize="0"/>
            <p:nvPr/>
          </p:nvPicPr>
          <p:blipFill rotWithShape="1">
            <a:blip r:embed="rId3">
              <a:alphaModFix/>
            </a:blip>
            <a:srcRect l="37810"/>
            <a:stretch/>
          </p:blipFill>
          <p:spPr>
            <a:xfrm>
              <a:off x="7165462" y="1650375"/>
              <a:ext cx="3613226" cy="3529350"/>
            </a:xfrm>
            <a:prstGeom prst="rect">
              <a:avLst/>
            </a:prstGeom>
            <a:noFill/>
            <a:ln>
              <a:noFill/>
            </a:ln>
          </p:spPr>
        </p:pic>
      </p:grpSp>
      <p:grpSp>
        <p:nvGrpSpPr>
          <p:cNvPr id="975" name="Google Shape;975;p19"/>
          <p:cNvGrpSpPr/>
          <p:nvPr/>
        </p:nvGrpSpPr>
        <p:grpSpPr>
          <a:xfrm>
            <a:off x="7529331" y="1708001"/>
            <a:ext cx="856707" cy="964846"/>
            <a:chOff x="7126132" y="926526"/>
            <a:chExt cx="856707" cy="964846"/>
          </a:xfrm>
        </p:grpSpPr>
        <p:sp>
          <p:nvSpPr>
            <p:cNvPr id="976" name="Google Shape;976;p19"/>
            <p:cNvSpPr/>
            <p:nvPr/>
          </p:nvSpPr>
          <p:spPr>
            <a:xfrm rot="6502557">
              <a:off x="7537153" y="1458517"/>
              <a:ext cx="120971" cy="107013"/>
            </a:xfrm>
            <a:custGeom>
              <a:avLst/>
              <a:gdLst/>
              <a:ahLst/>
              <a:cxnLst/>
              <a:rect l="l" t="t" r="r" b="b"/>
              <a:pathLst>
                <a:path w="780" h="690" extrusionOk="0">
                  <a:moveTo>
                    <a:pt x="357" y="0"/>
                  </a:moveTo>
                  <a:lnTo>
                    <a:pt x="1" y="356"/>
                  </a:lnTo>
                  <a:lnTo>
                    <a:pt x="68" y="467"/>
                  </a:lnTo>
                  <a:lnTo>
                    <a:pt x="156" y="579"/>
                  </a:lnTo>
                  <a:lnTo>
                    <a:pt x="290" y="645"/>
                  </a:lnTo>
                  <a:lnTo>
                    <a:pt x="446" y="690"/>
                  </a:lnTo>
                  <a:lnTo>
                    <a:pt x="779" y="289"/>
                  </a:lnTo>
                  <a:lnTo>
                    <a:pt x="579" y="178"/>
                  </a:lnTo>
                  <a:lnTo>
                    <a:pt x="468" y="112"/>
                  </a:lnTo>
                  <a:lnTo>
                    <a:pt x="379" y="23"/>
                  </a:lnTo>
                  <a:lnTo>
                    <a:pt x="357" y="0"/>
                  </a:lnTo>
                  <a:close/>
                </a:path>
              </a:pathLst>
            </a:custGeom>
            <a:solidFill>
              <a:srgbClr val="E8D5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77" name="Google Shape;977;p19"/>
            <p:cNvSpPr/>
            <p:nvPr/>
          </p:nvSpPr>
          <p:spPr>
            <a:xfrm rot="6502557">
              <a:off x="7206924" y="984268"/>
              <a:ext cx="458914" cy="483108"/>
            </a:xfrm>
            <a:custGeom>
              <a:avLst/>
              <a:gdLst/>
              <a:ahLst/>
              <a:cxnLst/>
              <a:rect l="l" t="t" r="r" b="b"/>
              <a:pathLst>
                <a:path w="2959" h="3115" extrusionOk="0">
                  <a:moveTo>
                    <a:pt x="2514" y="0"/>
                  </a:moveTo>
                  <a:lnTo>
                    <a:pt x="312" y="2269"/>
                  </a:lnTo>
                  <a:lnTo>
                    <a:pt x="134" y="2447"/>
                  </a:lnTo>
                  <a:lnTo>
                    <a:pt x="45" y="2558"/>
                  </a:lnTo>
                  <a:lnTo>
                    <a:pt x="23" y="2625"/>
                  </a:lnTo>
                  <a:lnTo>
                    <a:pt x="0" y="2714"/>
                  </a:lnTo>
                  <a:lnTo>
                    <a:pt x="23" y="2781"/>
                  </a:lnTo>
                  <a:lnTo>
                    <a:pt x="67" y="2870"/>
                  </a:lnTo>
                  <a:lnTo>
                    <a:pt x="112" y="2936"/>
                  </a:lnTo>
                  <a:lnTo>
                    <a:pt x="134" y="2959"/>
                  </a:lnTo>
                  <a:lnTo>
                    <a:pt x="245" y="3047"/>
                  </a:lnTo>
                  <a:lnTo>
                    <a:pt x="356" y="3114"/>
                  </a:lnTo>
                  <a:lnTo>
                    <a:pt x="556" y="3114"/>
                  </a:lnTo>
                  <a:lnTo>
                    <a:pt x="645" y="3070"/>
                  </a:lnTo>
                  <a:lnTo>
                    <a:pt x="734" y="2981"/>
                  </a:lnTo>
                  <a:lnTo>
                    <a:pt x="1758" y="1780"/>
                  </a:lnTo>
                  <a:lnTo>
                    <a:pt x="2959" y="334"/>
                  </a:lnTo>
                  <a:lnTo>
                    <a:pt x="2803" y="289"/>
                  </a:lnTo>
                  <a:lnTo>
                    <a:pt x="2669" y="223"/>
                  </a:lnTo>
                  <a:lnTo>
                    <a:pt x="2581" y="111"/>
                  </a:lnTo>
                  <a:lnTo>
                    <a:pt x="251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78" name="Google Shape;978;p19"/>
            <p:cNvSpPr/>
            <p:nvPr/>
          </p:nvSpPr>
          <p:spPr>
            <a:xfrm rot="6502557">
              <a:off x="7607557" y="1495271"/>
              <a:ext cx="276217" cy="389898"/>
            </a:xfrm>
            <a:custGeom>
              <a:avLst/>
              <a:gdLst/>
              <a:ahLst/>
              <a:cxnLst/>
              <a:rect l="l" t="t" r="r" b="b"/>
              <a:pathLst>
                <a:path w="1781" h="2514" extrusionOk="0">
                  <a:moveTo>
                    <a:pt x="1580" y="1"/>
                  </a:moveTo>
                  <a:lnTo>
                    <a:pt x="1558" y="156"/>
                  </a:lnTo>
                  <a:lnTo>
                    <a:pt x="1491" y="290"/>
                  </a:lnTo>
                  <a:lnTo>
                    <a:pt x="1424" y="423"/>
                  </a:lnTo>
                  <a:lnTo>
                    <a:pt x="1358" y="557"/>
                  </a:lnTo>
                  <a:lnTo>
                    <a:pt x="1247" y="668"/>
                  </a:lnTo>
                  <a:lnTo>
                    <a:pt x="1135" y="779"/>
                  </a:lnTo>
                  <a:lnTo>
                    <a:pt x="1002" y="868"/>
                  </a:lnTo>
                  <a:lnTo>
                    <a:pt x="846" y="957"/>
                  </a:lnTo>
                  <a:lnTo>
                    <a:pt x="535" y="1090"/>
                  </a:lnTo>
                  <a:lnTo>
                    <a:pt x="312" y="1246"/>
                  </a:lnTo>
                  <a:lnTo>
                    <a:pt x="157" y="1402"/>
                  </a:lnTo>
                  <a:lnTo>
                    <a:pt x="68" y="1535"/>
                  </a:lnTo>
                  <a:lnTo>
                    <a:pt x="23" y="1669"/>
                  </a:lnTo>
                  <a:lnTo>
                    <a:pt x="1" y="1802"/>
                  </a:lnTo>
                  <a:lnTo>
                    <a:pt x="1" y="1936"/>
                  </a:lnTo>
                  <a:lnTo>
                    <a:pt x="23" y="2069"/>
                  </a:lnTo>
                  <a:lnTo>
                    <a:pt x="68" y="2180"/>
                  </a:lnTo>
                  <a:lnTo>
                    <a:pt x="90" y="2203"/>
                  </a:lnTo>
                  <a:lnTo>
                    <a:pt x="179" y="2292"/>
                  </a:lnTo>
                  <a:lnTo>
                    <a:pt x="290" y="2358"/>
                  </a:lnTo>
                  <a:lnTo>
                    <a:pt x="490" y="2469"/>
                  </a:lnTo>
                  <a:lnTo>
                    <a:pt x="668" y="2514"/>
                  </a:lnTo>
                  <a:lnTo>
                    <a:pt x="824" y="2514"/>
                  </a:lnTo>
                  <a:lnTo>
                    <a:pt x="980" y="2492"/>
                  </a:lnTo>
                  <a:lnTo>
                    <a:pt x="1113" y="2425"/>
                  </a:lnTo>
                  <a:lnTo>
                    <a:pt x="1247" y="2336"/>
                  </a:lnTo>
                  <a:lnTo>
                    <a:pt x="1380" y="2203"/>
                  </a:lnTo>
                  <a:lnTo>
                    <a:pt x="1491" y="2025"/>
                  </a:lnTo>
                  <a:lnTo>
                    <a:pt x="1580" y="1824"/>
                  </a:lnTo>
                  <a:lnTo>
                    <a:pt x="1669" y="1624"/>
                  </a:lnTo>
                  <a:lnTo>
                    <a:pt x="1736" y="1402"/>
                  </a:lnTo>
                  <a:lnTo>
                    <a:pt x="1780" y="1157"/>
                  </a:lnTo>
                  <a:lnTo>
                    <a:pt x="1780" y="935"/>
                  </a:lnTo>
                  <a:lnTo>
                    <a:pt x="1780" y="712"/>
                  </a:lnTo>
                  <a:lnTo>
                    <a:pt x="1736" y="468"/>
                  </a:lnTo>
                  <a:lnTo>
                    <a:pt x="1669" y="245"/>
                  </a:lnTo>
                  <a:lnTo>
                    <a:pt x="1580" y="1"/>
                  </a:lnTo>
                  <a:close/>
                </a:path>
              </a:pathLst>
            </a:custGeom>
            <a:solidFill>
              <a:srgbClr val="888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79" name="Google Shape;979;p19"/>
            <p:cNvSpPr/>
            <p:nvPr/>
          </p:nvSpPr>
          <p:spPr>
            <a:xfrm rot="6502557">
              <a:off x="7607557" y="1495271"/>
              <a:ext cx="276217" cy="389898"/>
            </a:xfrm>
            <a:custGeom>
              <a:avLst/>
              <a:gdLst/>
              <a:ahLst/>
              <a:cxnLst/>
              <a:rect l="l" t="t" r="r" b="b"/>
              <a:pathLst>
                <a:path w="1781" h="2514" fill="none" extrusionOk="0">
                  <a:moveTo>
                    <a:pt x="1580" y="1"/>
                  </a:moveTo>
                  <a:lnTo>
                    <a:pt x="1580" y="1"/>
                  </a:lnTo>
                  <a:lnTo>
                    <a:pt x="1558" y="156"/>
                  </a:lnTo>
                  <a:lnTo>
                    <a:pt x="1491" y="290"/>
                  </a:lnTo>
                  <a:lnTo>
                    <a:pt x="1424" y="423"/>
                  </a:lnTo>
                  <a:lnTo>
                    <a:pt x="1358" y="557"/>
                  </a:lnTo>
                  <a:lnTo>
                    <a:pt x="1247" y="668"/>
                  </a:lnTo>
                  <a:lnTo>
                    <a:pt x="1135" y="779"/>
                  </a:lnTo>
                  <a:lnTo>
                    <a:pt x="1002" y="868"/>
                  </a:lnTo>
                  <a:lnTo>
                    <a:pt x="846" y="957"/>
                  </a:lnTo>
                  <a:lnTo>
                    <a:pt x="846" y="957"/>
                  </a:lnTo>
                  <a:lnTo>
                    <a:pt x="535" y="1090"/>
                  </a:lnTo>
                  <a:lnTo>
                    <a:pt x="312" y="1246"/>
                  </a:lnTo>
                  <a:lnTo>
                    <a:pt x="157" y="1402"/>
                  </a:lnTo>
                  <a:lnTo>
                    <a:pt x="68" y="1535"/>
                  </a:lnTo>
                  <a:lnTo>
                    <a:pt x="68" y="1535"/>
                  </a:lnTo>
                  <a:lnTo>
                    <a:pt x="23" y="1669"/>
                  </a:lnTo>
                  <a:lnTo>
                    <a:pt x="1" y="1802"/>
                  </a:lnTo>
                  <a:lnTo>
                    <a:pt x="1" y="1936"/>
                  </a:lnTo>
                  <a:lnTo>
                    <a:pt x="23" y="2069"/>
                  </a:lnTo>
                  <a:lnTo>
                    <a:pt x="23" y="2069"/>
                  </a:lnTo>
                  <a:lnTo>
                    <a:pt x="68" y="2180"/>
                  </a:lnTo>
                  <a:lnTo>
                    <a:pt x="68" y="2180"/>
                  </a:lnTo>
                  <a:lnTo>
                    <a:pt x="90" y="2203"/>
                  </a:lnTo>
                  <a:lnTo>
                    <a:pt x="90" y="2203"/>
                  </a:lnTo>
                  <a:lnTo>
                    <a:pt x="134" y="2047"/>
                  </a:lnTo>
                  <a:lnTo>
                    <a:pt x="179" y="1891"/>
                  </a:lnTo>
                  <a:lnTo>
                    <a:pt x="179" y="1891"/>
                  </a:lnTo>
                  <a:lnTo>
                    <a:pt x="246" y="1735"/>
                  </a:lnTo>
                  <a:lnTo>
                    <a:pt x="312" y="1602"/>
                  </a:lnTo>
                  <a:lnTo>
                    <a:pt x="379" y="1513"/>
                  </a:lnTo>
                  <a:lnTo>
                    <a:pt x="468" y="1446"/>
                  </a:lnTo>
                  <a:lnTo>
                    <a:pt x="468" y="1446"/>
                  </a:lnTo>
                  <a:lnTo>
                    <a:pt x="379" y="1513"/>
                  </a:lnTo>
                  <a:lnTo>
                    <a:pt x="312" y="1602"/>
                  </a:lnTo>
                  <a:lnTo>
                    <a:pt x="246" y="1735"/>
                  </a:lnTo>
                  <a:lnTo>
                    <a:pt x="179" y="1891"/>
                  </a:lnTo>
                  <a:lnTo>
                    <a:pt x="179" y="1891"/>
                  </a:lnTo>
                  <a:lnTo>
                    <a:pt x="134" y="2047"/>
                  </a:lnTo>
                  <a:lnTo>
                    <a:pt x="90" y="2203"/>
                  </a:lnTo>
                  <a:lnTo>
                    <a:pt x="90" y="2203"/>
                  </a:lnTo>
                  <a:lnTo>
                    <a:pt x="179" y="2292"/>
                  </a:lnTo>
                  <a:lnTo>
                    <a:pt x="290" y="2358"/>
                  </a:lnTo>
                  <a:lnTo>
                    <a:pt x="290" y="2358"/>
                  </a:lnTo>
                  <a:lnTo>
                    <a:pt x="424" y="2292"/>
                  </a:lnTo>
                  <a:lnTo>
                    <a:pt x="579" y="2203"/>
                  </a:lnTo>
                  <a:lnTo>
                    <a:pt x="579" y="2203"/>
                  </a:lnTo>
                  <a:lnTo>
                    <a:pt x="735" y="2091"/>
                  </a:lnTo>
                  <a:lnTo>
                    <a:pt x="735" y="2091"/>
                  </a:lnTo>
                  <a:lnTo>
                    <a:pt x="579" y="2203"/>
                  </a:lnTo>
                  <a:lnTo>
                    <a:pt x="579" y="2203"/>
                  </a:lnTo>
                  <a:lnTo>
                    <a:pt x="424" y="2292"/>
                  </a:lnTo>
                  <a:lnTo>
                    <a:pt x="290" y="2358"/>
                  </a:lnTo>
                  <a:lnTo>
                    <a:pt x="290" y="2358"/>
                  </a:lnTo>
                  <a:lnTo>
                    <a:pt x="490" y="2469"/>
                  </a:lnTo>
                  <a:lnTo>
                    <a:pt x="490" y="2469"/>
                  </a:lnTo>
                  <a:lnTo>
                    <a:pt x="490" y="2469"/>
                  </a:lnTo>
                  <a:lnTo>
                    <a:pt x="490" y="2469"/>
                  </a:lnTo>
                  <a:lnTo>
                    <a:pt x="668" y="2514"/>
                  </a:lnTo>
                  <a:lnTo>
                    <a:pt x="824" y="2514"/>
                  </a:lnTo>
                  <a:lnTo>
                    <a:pt x="980" y="2492"/>
                  </a:lnTo>
                  <a:lnTo>
                    <a:pt x="1113" y="2425"/>
                  </a:lnTo>
                  <a:lnTo>
                    <a:pt x="1247" y="2336"/>
                  </a:lnTo>
                  <a:lnTo>
                    <a:pt x="1380" y="2203"/>
                  </a:lnTo>
                  <a:lnTo>
                    <a:pt x="1491" y="2025"/>
                  </a:lnTo>
                  <a:lnTo>
                    <a:pt x="1580" y="1824"/>
                  </a:lnTo>
                  <a:lnTo>
                    <a:pt x="1580" y="1824"/>
                  </a:lnTo>
                  <a:lnTo>
                    <a:pt x="1669" y="1624"/>
                  </a:lnTo>
                  <a:lnTo>
                    <a:pt x="1736" y="1402"/>
                  </a:lnTo>
                  <a:lnTo>
                    <a:pt x="1780" y="1157"/>
                  </a:lnTo>
                  <a:lnTo>
                    <a:pt x="1780" y="935"/>
                  </a:lnTo>
                  <a:lnTo>
                    <a:pt x="1780" y="712"/>
                  </a:lnTo>
                  <a:lnTo>
                    <a:pt x="1736" y="468"/>
                  </a:lnTo>
                  <a:lnTo>
                    <a:pt x="1669" y="245"/>
                  </a:lnTo>
                  <a:lnTo>
                    <a:pt x="1580"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80" name="Google Shape;980;p19"/>
            <p:cNvSpPr/>
            <p:nvPr/>
          </p:nvSpPr>
          <p:spPr>
            <a:xfrm rot="6502557">
              <a:off x="7644897" y="1651692"/>
              <a:ext cx="10546" cy="17370"/>
            </a:xfrm>
            <a:custGeom>
              <a:avLst/>
              <a:gdLst/>
              <a:ahLst/>
              <a:cxnLst/>
              <a:rect l="l" t="t" r="r" b="b"/>
              <a:pathLst>
                <a:path w="68" h="112" fill="none" extrusionOk="0">
                  <a:moveTo>
                    <a:pt x="67" y="1"/>
                  </a:moveTo>
                  <a:lnTo>
                    <a:pt x="67" y="1"/>
                  </a:lnTo>
                  <a:lnTo>
                    <a:pt x="0" y="112"/>
                  </a:lnTo>
                  <a:lnTo>
                    <a:pt x="0" y="112"/>
                  </a:lnTo>
                  <a:lnTo>
                    <a:pt x="67" y="1"/>
                  </a:lnTo>
                  <a:lnTo>
                    <a:pt x="67"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81" name="Google Shape;981;p19"/>
            <p:cNvSpPr/>
            <p:nvPr/>
          </p:nvSpPr>
          <p:spPr>
            <a:xfrm rot="6502557">
              <a:off x="7602278" y="1490589"/>
              <a:ext cx="289865" cy="400289"/>
            </a:xfrm>
            <a:custGeom>
              <a:avLst/>
              <a:gdLst/>
              <a:ahLst/>
              <a:cxnLst/>
              <a:rect l="l" t="t" r="r" b="b"/>
              <a:pathLst>
                <a:path w="1869" h="2581" extrusionOk="0">
                  <a:moveTo>
                    <a:pt x="1624" y="0"/>
                  </a:moveTo>
                  <a:lnTo>
                    <a:pt x="1602" y="22"/>
                  </a:lnTo>
                  <a:lnTo>
                    <a:pt x="1580" y="45"/>
                  </a:lnTo>
                  <a:lnTo>
                    <a:pt x="1535" y="245"/>
                  </a:lnTo>
                  <a:lnTo>
                    <a:pt x="1424" y="467"/>
                  </a:lnTo>
                  <a:lnTo>
                    <a:pt x="1313" y="645"/>
                  </a:lnTo>
                  <a:lnTo>
                    <a:pt x="1135" y="801"/>
                  </a:lnTo>
                  <a:lnTo>
                    <a:pt x="957" y="912"/>
                  </a:lnTo>
                  <a:lnTo>
                    <a:pt x="757" y="1001"/>
                  </a:lnTo>
                  <a:lnTo>
                    <a:pt x="557" y="1112"/>
                  </a:lnTo>
                  <a:lnTo>
                    <a:pt x="379" y="1223"/>
                  </a:lnTo>
                  <a:lnTo>
                    <a:pt x="267" y="1312"/>
                  </a:lnTo>
                  <a:lnTo>
                    <a:pt x="156" y="1424"/>
                  </a:lnTo>
                  <a:lnTo>
                    <a:pt x="89" y="1557"/>
                  </a:lnTo>
                  <a:lnTo>
                    <a:pt x="23" y="1691"/>
                  </a:lnTo>
                  <a:lnTo>
                    <a:pt x="0" y="1846"/>
                  </a:lnTo>
                  <a:lnTo>
                    <a:pt x="0" y="1980"/>
                  </a:lnTo>
                  <a:lnTo>
                    <a:pt x="23" y="2113"/>
                  </a:lnTo>
                  <a:lnTo>
                    <a:pt x="112" y="2269"/>
                  </a:lnTo>
                  <a:lnTo>
                    <a:pt x="134" y="2291"/>
                  </a:lnTo>
                  <a:lnTo>
                    <a:pt x="156" y="2269"/>
                  </a:lnTo>
                  <a:lnTo>
                    <a:pt x="178" y="2269"/>
                  </a:lnTo>
                  <a:lnTo>
                    <a:pt x="223" y="2069"/>
                  </a:lnTo>
                  <a:lnTo>
                    <a:pt x="290" y="1868"/>
                  </a:lnTo>
                  <a:lnTo>
                    <a:pt x="334" y="1757"/>
                  </a:lnTo>
                  <a:lnTo>
                    <a:pt x="401" y="1668"/>
                  </a:lnTo>
                  <a:lnTo>
                    <a:pt x="468" y="1602"/>
                  </a:lnTo>
                  <a:lnTo>
                    <a:pt x="534" y="1535"/>
                  </a:lnTo>
                  <a:lnTo>
                    <a:pt x="557" y="1513"/>
                  </a:lnTo>
                  <a:lnTo>
                    <a:pt x="534" y="1490"/>
                  </a:lnTo>
                  <a:lnTo>
                    <a:pt x="512" y="1468"/>
                  </a:lnTo>
                  <a:lnTo>
                    <a:pt x="490" y="1468"/>
                  </a:lnTo>
                  <a:lnTo>
                    <a:pt x="401" y="1535"/>
                  </a:lnTo>
                  <a:lnTo>
                    <a:pt x="334" y="1602"/>
                  </a:lnTo>
                  <a:lnTo>
                    <a:pt x="267" y="1713"/>
                  </a:lnTo>
                  <a:lnTo>
                    <a:pt x="223" y="1802"/>
                  </a:lnTo>
                  <a:lnTo>
                    <a:pt x="156" y="2024"/>
                  </a:lnTo>
                  <a:lnTo>
                    <a:pt x="117" y="2142"/>
                  </a:lnTo>
                  <a:lnTo>
                    <a:pt x="117" y="2142"/>
                  </a:lnTo>
                  <a:lnTo>
                    <a:pt x="112" y="2135"/>
                  </a:lnTo>
                  <a:lnTo>
                    <a:pt x="89" y="2024"/>
                  </a:lnTo>
                  <a:lnTo>
                    <a:pt x="67" y="1913"/>
                  </a:lnTo>
                  <a:lnTo>
                    <a:pt x="89" y="1802"/>
                  </a:lnTo>
                  <a:lnTo>
                    <a:pt x="112" y="1691"/>
                  </a:lnTo>
                  <a:lnTo>
                    <a:pt x="156" y="1579"/>
                  </a:lnTo>
                  <a:lnTo>
                    <a:pt x="223" y="1490"/>
                  </a:lnTo>
                  <a:lnTo>
                    <a:pt x="290" y="1401"/>
                  </a:lnTo>
                  <a:lnTo>
                    <a:pt x="468" y="1290"/>
                  </a:lnTo>
                  <a:lnTo>
                    <a:pt x="623" y="1179"/>
                  </a:lnTo>
                  <a:lnTo>
                    <a:pt x="1001" y="979"/>
                  </a:lnTo>
                  <a:lnTo>
                    <a:pt x="1135" y="890"/>
                  </a:lnTo>
                  <a:lnTo>
                    <a:pt x="1246" y="801"/>
                  </a:lnTo>
                  <a:lnTo>
                    <a:pt x="1357" y="712"/>
                  </a:lnTo>
                  <a:lnTo>
                    <a:pt x="1446" y="601"/>
                  </a:lnTo>
                  <a:lnTo>
                    <a:pt x="1513" y="467"/>
                  </a:lnTo>
                  <a:lnTo>
                    <a:pt x="1580" y="334"/>
                  </a:lnTo>
                  <a:lnTo>
                    <a:pt x="1645" y="203"/>
                  </a:lnTo>
                  <a:lnTo>
                    <a:pt x="1669" y="289"/>
                  </a:lnTo>
                  <a:lnTo>
                    <a:pt x="1735" y="512"/>
                  </a:lnTo>
                  <a:lnTo>
                    <a:pt x="1780" y="734"/>
                  </a:lnTo>
                  <a:lnTo>
                    <a:pt x="1780" y="979"/>
                  </a:lnTo>
                  <a:lnTo>
                    <a:pt x="1780" y="1201"/>
                  </a:lnTo>
                  <a:lnTo>
                    <a:pt x="1735" y="1446"/>
                  </a:lnTo>
                  <a:lnTo>
                    <a:pt x="1669" y="1668"/>
                  </a:lnTo>
                  <a:lnTo>
                    <a:pt x="1580" y="1891"/>
                  </a:lnTo>
                  <a:lnTo>
                    <a:pt x="1491" y="2046"/>
                  </a:lnTo>
                  <a:lnTo>
                    <a:pt x="1402" y="2202"/>
                  </a:lnTo>
                  <a:lnTo>
                    <a:pt x="1291" y="2336"/>
                  </a:lnTo>
                  <a:lnTo>
                    <a:pt x="1135" y="2447"/>
                  </a:lnTo>
                  <a:lnTo>
                    <a:pt x="979" y="2491"/>
                  </a:lnTo>
                  <a:lnTo>
                    <a:pt x="846" y="2513"/>
                  </a:lnTo>
                  <a:lnTo>
                    <a:pt x="690" y="2491"/>
                  </a:lnTo>
                  <a:lnTo>
                    <a:pt x="534" y="2469"/>
                  </a:lnTo>
                  <a:lnTo>
                    <a:pt x="490" y="2469"/>
                  </a:lnTo>
                  <a:lnTo>
                    <a:pt x="490" y="2491"/>
                  </a:lnTo>
                  <a:lnTo>
                    <a:pt x="490" y="2513"/>
                  </a:lnTo>
                  <a:lnTo>
                    <a:pt x="534" y="2536"/>
                  </a:lnTo>
                  <a:lnTo>
                    <a:pt x="712" y="2580"/>
                  </a:lnTo>
                  <a:lnTo>
                    <a:pt x="868" y="2580"/>
                  </a:lnTo>
                  <a:lnTo>
                    <a:pt x="1024" y="2558"/>
                  </a:lnTo>
                  <a:lnTo>
                    <a:pt x="1157" y="2513"/>
                  </a:lnTo>
                  <a:lnTo>
                    <a:pt x="1268" y="2447"/>
                  </a:lnTo>
                  <a:lnTo>
                    <a:pt x="1402" y="2336"/>
                  </a:lnTo>
                  <a:lnTo>
                    <a:pt x="1491" y="2202"/>
                  </a:lnTo>
                  <a:lnTo>
                    <a:pt x="1602" y="2046"/>
                  </a:lnTo>
                  <a:lnTo>
                    <a:pt x="1713" y="1824"/>
                  </a:lnTo>
                  <a:lnTo>
                    <a:pt x="1802" y="1557"/>
                  </a:lnTo>
                  <a:lnTo>
                    <a:pt x="1847" y="1312"/>
                  </a:lnTo>
                  <a:lnTo>
                    <a:pt x="1869" y="1045"/>
                  </a:lnTo>
                  <a:lnTo>
                    <a:pt x="1847" y="801"/>
                  </a:lnTo>
                  <a:lnTo>
                    <a:pt x="1824" y="534"/>
                  </a:lnTo>
                  <a:lnTo>
                    <a:pt x="1758" y="289"/>
                  </a:lnTo>
                  <a:lnTo>
                    <a:pt x="1669" y="45"/>
                  </a:lnTo>
                  <a:lnTo>
                    <a:pt x="1646" y="22"/>
                  </a:lnTo>
                  <a:lnTo>
                    <a:pt x="162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82" name="Google Shape;982;p19"/>
            <p:cNvSpPr/>
            <p:nvPr/>
          </p:nvSpPr>
          <p:spPr>
            <a:xfrm rot="6502557">
              <a:off x="7201240" y="979083"/>
              <a:ext cx="469305" cy="496911"/>
            </a:xfrm>
            <a:custGeom>
              <a:avLst/>
              <a:gdLst/>
              <a:ahLst/>
              <a:cxnLst/>
              <a:rect l="l" t="t" r="r" b="b"/>
              <a:pathLst>
                <a:path w="3026" h="3204" extrusionOk="0">
                  <a:moveTo>
                    <a:pt x="2540" y="108"/>
                  </a:moveTo>
                  <a:lnTo>
                    <a:pt x="2580" y="201"/>
                  </a:lnTo>
                  <a:lnTo>
                    <a:pt x="2691" y="290"/>
                  </a:lnTo>
                  <a:lnTo>
                    <a:pt x="2825" y="379"/>
                  </a:lnTo>
                  <a:lnTo>
                    <a:pt x="2902" y="401"/>
                  </a:lnTo>
                  <a:lnTo>
                    <a:pt x="2902" y="401"/>
                  </a:lnTo>
                  <a:lnTo>
                    <a:pt x="2558" y="846"/>
                  </a:lnTo>
                  <a:lnTo>
                    <a:pt x="2158" y="1313"/>
                  </a:lnTo>
                  <a:lnTo>
                    <a:pt x="1379" y="2225"/>
                  </a:lnTo>
                  <a:lnTo>
                    <a:pt x="1068" y="2625"/>
                  </a:lnTo>
                  <a:lnTo>
                    <a:pt x="912" y="2803"/>
                  </a:lnTo>
                  <a:lnTo>
                    <a:pt x="734" y="2981"/>
                  </a:lnTo>
                  <a:lnTo>
                    <a:pt x="667" y="3048"/>
                  </a:lnTo>
                  <a:lnTo>
                    <a:pt x="601" y="3092"/>
                  </a:lnTo>
                  <a:lnTo>
                    <a:pt x="512" y="3115"/>
                  </a:lnTo>
                  <a:lnTo>
                    <a:pt x="378" y="3115"/>
                  </a:lnTo>
                  <a:lnTo>
                    <a:pt x="289" y="3070"/>
                  </a:lnTo>
                  <a:lnTo>
                    <a:pt x="223" y="3026"/>
                  </a:lnTo>
                  <a:lnTo>
                    <a:pt x="178" y="2959"/>
                  </a:lnTo>
                  <a:lnTo>
                    <a:pt x="111" y="2870"/>
                  </a:lnTo>
                  <a:lnTo>
                    <a:pt x="89" y="2781"/>
                  </a:lnTo>
                  <a:lnTo>
                    <a:pt x="89" y="2692"/>
                  </a:lnTo>
                  <a:lnTo>
                    <a:pt x="134" y="2603"/>
                  </a:lnTo>
                  <a:lnTo>
                    <a:pt x="267" y="2447"/>
                  </a:lnTo>
                  <a:lnTo>
                    <a:pt x="400" y="2314"/>
                  </a:lnTo>
                  <a:lnTo>
                    <a:pt x="979" y="1691"/>
                  </a:lnTo>
                  <a:lnTo>
                    <a:pt x="2540" y="108"/>
                  </a:lnTo>
                  <a:close/>
                  <a:moveTo>
                    <a:pt x="2514" y="1"/>
                  </a:moveTo>
                  <a:lnTo>
                    <a:pt x="1001" y="1535"/>
                  </a:lnTo>
                  <a:lnTo>
                    <a:pt x="445" y="2136"/>
                  </a:lnTo>
                  <a:lnTo>
                    <a:pt x="178" y="2403"/>
                  </a:lnTo>
                  <a:lnTo>
                    <a:pt x="67" y="2536"/>
                  </a:lnTo>
                  <a:lnTo>
                    <a:pt x="22" y="2625"/>
                  </a:lnTo>
                  <a:lnTo>
                    <a:pt x="0" y="2692"/>
                  </a:lnTo>
                  <a:lnTo>
                    <a:pt x="0" y="2781"/>
                  </a:lnTo>
                  <a:lnTo>
                    <a:pt x="0" y="2848"/>
                  </a:lnTo>
                  <a:lnTo>
                    <a:pt x="89" y="2981"/>
                  </a:lnTo>
                  <a:lnTo>
                    <a:pt x="178" y="3092"/>
                  </a:lnTo>
                  <a:lnTo>
                    <a:pt x="311" y="3159"/>
                  </a:lnTo>
                  <a:lnTo>
                    <a:pt x="378" y="3181"/>
                  </a:lnTo>
                  <a:lnTo>
                    <a:pt x="445" y="3204"/>
                  </a:lnTo>
                  <a:lnTo>
                    <a:pt x="578" y="3181"/>
                  </a:lnTo>
                  <a:lnTo>
                    <a:pt x="712" y="3115"/>
                  </a:lnTo>
                  <a:lnTo>
                    <a:pt x="823" y="3026"/>
                  </a:lnTo>
                  <a:lnTo>
                    <a:pt x="1157" y="2648"/>
                  </a:lnTo>
                  <a:lnTo>
                    <a:pt x="1490" y="2247"/>
                  </a:lnTo>
                  <a:lnTo>
                    <a:pt x="2158" y="1447"/>
                  </a:lnTo>
                  <a:lnTo>
                    <a:pt x="2580" y="935"/>
                  </a:lnTo>
                  <a:lnTo>
                    <a:pt x="3003" y="423"/>
                  </a:lnTo>
                  <a:lnTo>
                    <a:pt x="3025" y="401"/>
                  </a:lnTo>
                  <a:lnTo>
                    <a:pt x="3003" y="379"/>
                  </a:lnTo>
                  <a:lnTo>
                    <a:pt x="2981" y="357"/>
                  </a:lnTo>
                  <a:lnTo>
                    <a:pt x="2847" y="312"/>
                  </a:lnTo>
                  <a:lnTo>
                    <a:pt x="2736" y="245"/>
                  </a:lnTo>
                  <a:lnTo>
                    <a:pt x="2647" y="156"/>
                  </a:lnTo>
                  <a:lnTo>
                    <a:pt x="2580" y="23"/>
                  </a:lnTo>
                  <a:lnTo>
                    <a:pt x="25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83" name="Google Shape;983;p19"/>
            <p:cNvSpPr/>
            <p:nvPr/>
          </p:nvSpPr>
          <p:spPr>
            <a:xfrm rot="6502557">
              <a:off x="7599568" y="1456792"/>
              <a:ext cx="69171" cy="65759"/>
            </a:xfrm>
            <a:custGeom>
              <a:avLst/>
              <a:gdLst/>
              <a:ahLst/>
              <a:cxnLst/>
              <a:rect l="l" t="t" r="r" b="b"/>
              <a:pathLst>
                <a:path w="446" h="424" extrusionOk="0">
                  <a:moveTo>
                    <a:pt x="401" y="1"/>
                  </a:moveTo>
                  <a:lnTo>
                    <a:pt x="378" y="23"/>
                  </a:lnTo>
                  <a:lnTo>
                    <a:pt x="23" y="357"/>
                  </a:lnTo>
                  <a:lnTo>
                    <a:pt x="0" y="401"/>
                  </a:lnTo>
                  <a:lnTo>
                    <a:pt x="23" y="423"/>
                  </a:lnTo>
                  <a:lnTo>
                    <a:pt x="89" y="423"/>
                  </a:lnTo>
                  <a:lnTo>
                    <a:pt x="445" y="68"/>
                  </a:lnTo>
                  <a:lnTo>
                    <a:pt x="445" y="45"/>
                  </a:lnTo>
                  <a:lnTo>
                    <a:pt x="445" y="23"/>
                  </a:lnTo>
                  <a:lnTo>
                    <a:pt x="4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84" name="Google Shape;984;p19"/>
            <p:cNvSpPr/>
            <p:nvPr/>
          </p:nvSpPr>
          <p:spPr>
            <a:xfrm rot="6502557">
              <a:off x="7535520" y="1497591"/>
              <a:ext cx="103601" cy="134774"/>
            </a:xfrm>
            <a:custGeom>
              <a:avLst/>
              <a:gdLst/>
              <a:ahLst/>
              <a:cxnLst/>
              <a:rect l="l" t="t" r="r" b="b"/>
              <a:pathLst>
                <a:path w="668" h="869" extrusionOk="0">
                  <a:moveTo>
                    <a:pt x="601" y="1"/>
                  </a:moveTo>
                  <a:lnTo>
                    <a:pt x="378" y="157"/>
                  </a:lnTo>
                  <a:lnTo>
                    <a:pt x="156" y="290"/>
                  </a:lnTo>
                  <a:lnTo>
                    <a:pt x="134" y="312"/>
                  </a:lnTo>
                  <a:lnTo>
                    <a:pt x="156" y="335"/>
                  </a:lnTo>
                  <a:lnTo>
                    <a:pt x="178" y="357"/>
                  </a:lnTo>
                  <a:lnTo>
                    <a:pt x="302" y="419"/>
                  </a:lnTo>
                  <a:lnTo>
                    <a:pt x="302" y="419"/>
                  </a:lnTo>
                  <a:lnTo>
                    <a:pt x="0" y="802"/>
                  </a:lnTo>
                  <a:lnTo>
                    <a:pt x="0" y="846"/>
                  </a:lnTo>
                  <a:lnTo>
                    <a:pt x="22" y="868"/>
                  </a:lnTo>
                  <a:lnTo>
                    <a:pt x="67" y="868"/>
                  </a:lnTo>
                  <a:lnTo>
                    <a:pt x="401" y="446"/>
                  </a:lnTo>
                  <a:lnTo>
                    <a:pt x="401" y="401"/>
                  </a:lnTo>
                  <a:lnTo>
                    <a:pt x="378" y="379"/>
                  </a:lnTo>
                  <a:lnTo>
                    <a:pt x="273" y="326"/>
                  </a:lnTo>
                  <a:lnTo>
                    <a:pt x="273" y="326"/>
                  </a:lnTo>
                  <a:lnTo>
                    <a:pt x="445" y="223"/>
                  </a:lnTo>
                  <a:lnTo>
                    <a:pt x="645" y="68"/>
                  </a:lnTo>
                  <a:lnTo>
                    <a:pt x="667" y="45"/>
                  </a:lnTo>
                  <a:lnTo>
                    <a:pt x="645" y="23"/>
                  </a:lnTo>
                  <a:lnTo>
                    <a:pt x="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85" name="Google Shape;985;p19"/>
            <p:cNvSpPr/>
            <p:nvPr/>
          </p:nvSpPr>
          <p:spPr>
            <a:xfrm rot="6502557">
              <a:off x="7637946" y="1644692"/>
              <a:ext cx="24349" cy="31173"/>
            </a:xfrm>
            <a:custGeom>
              <a:avLst/>
              <a:gdLst/>
              <a:ahLst/>
              <a:cxnLst/>
              <a:rect l="l" t="t" r="r" b="b"/>
              <a:pathLst>
                <a:path w="157" h="201" extrusionOk="0">
                  <a:moveTo>
                    <a:pt x="112" y="0"/>
                  </a:moveTo>
                  <a:lnTo>
                    <a:pt x="68" y="22"/>
                  </a:lnTo>
                  <a:lnTo>
                    <a:pt x="23" y="111"/>
                  </a:lnTo>
                  <a:lnTo>
                    <a:pt x="1" y="156"/>
                  </a:lnTo>
                  <a:lnTo>
                    <a:pt x="23" y="178"/>
                  </a:lnTo>
                  <a:lnTo>
                    <a:pt x="68" y="200"/>
                  </a:lnTo>
                  <a:lnTo>
                    <a:pt x="90" y="178"/>
                  </a:lnTo>
                  <a:lnTo>
                    <a:pt x="157" y="67"/>
                  </a:lnTo>
                  <a:lnTo>
                    <a:pt x="157" y="22"/>
                  </a:lnTo>
                  <a:lnTo>
                    <a:pt x="1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86" name="Google Shape;986;p19"/>
            <p:cNvSpPr/>
            <p:nvPr/>
          </p:nvSpPr>
          <p:spPr>
            <a:xfrm rot="6502557">
              <a:off x="7606785" y="1518079"/>
              <a:ext cx="44976" cy="37997"/>
            </a:xfrm>
            <a:custGeom>
              <a:avLst/>
              <a:gdLst/>
              <a:ahLst/>
              <a:cxnLst/>
              <a:rect l="l" t="t" r="r" b="b"/>
              <a:pathLst>
                <a:path w="290" h="245" extrusionOk="0">
                  <a:moveTo>
                    <a:pt x="23" y="0"/>
                  </a:moveTo>
                  <a:lnTo>
                    <a:pt x="0" y="22"/>
                  </a:lnTo>
                  <a:lnTo>
                    <a:pt x="23" y="67"/>
                  </a:lnTo>
                  <a:lnTo>
                    <a:pt x="112" y="156"/>
                  </a:lnTo>
                  <a:lnTo>
                    <a:pt x="245" y="245"/>
                  </a:lnTo>
                  <a:lnTo>
                    <a:pt x="267" y="245"/>
                  </a:lnTo>
                  <a:lnTo>
                    <a:pt x="290" y="223"/>
                  </a:lnTo>
                  <a:lnTo>
                    <a:pt x="290" y="200"/>
                  </a:lnTo>
                  <a:lnTo>
                    <a:pt x="267" y="178"/>
                  </a:lnTo>
                  <a:lnTo>
                    <a:pt x="156" y="111"/>
                  </a:lnTo>
                  <a:lnTo>
                    <a:pt x="89"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987" name="Google Shape;987;p19"/>
          <p:cNvGrpSpPr/>
          <p:nvPr/>
        </p:nvGrpSpPr>
        <p:grpSpPr>
          <a:xfrm>
            <a:off x="5277937" y="3133401"/>
            <a:ext cx="724580" cy="921235"/>
            <a:chOff x="4239813" y="5088163"/>
            <a:chExt cx="116800" cy="148500"/>
          </a:xfrm>
        </p:grpSpPr>
        <p:sp>
          <p:nvSpPr>
            <p:cNvPr id="988" name="Google Shape;988;p19"/>
            <p:cNvSpPr/>
            <p:nvPr/>
          </p:nvSpPr>
          <p:spPr>
            <a:xfrm>
              <a:off x="4335438" y="5207163"/>
              <a:ext cx="20050" cy="25600"/>
            </a:xfrm>
            <a:custGeom>
              <a:avLst/>
              <a:gdLst/>
              <a:ahLst/>
              <a:cxnLst/>
              <a:rect l="l" t="t" r="r" b="b"/>
              <a:pathLst>
                <a:path w="802" h="1024" extrusionOk="0">
                  <a:moveTo>
                    <a:pt x="379" y="1"/>
                  </a:moveTo>
                  <a:lnTo>
                    <a:pt x="268" y="45"/>
                  </a:lnTo>
                  <a:lnTo>
                    <a:pt x="1" y="201"/>
                  </a:lnTo>
                  <a:lnTo>
                    <a:pt x="446" y="1024"/>
                  </a:lnTo>
                  <a:lnTo>
                    <a:pt x="646" y="913"/>
                  </a:lnTo>
                  <a:lnTo>
                    <a:pt x="735" y="824"/>
                  </a:lnTo>
                  <a:lnTo>
                    <a:pt x="802" y="735"/>
                  </a:lnTo>
                  <a:lnTo>
                    <a:pt x="37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89" name="Google Shape;989;p19"/>
            <p:cNvSpPr/>
            <p:nvPr/>
          </p:nvSpPr>
          <p:spPr>
            <a:xfrm>
              <a:off x="4325438" y="5212163"/>
              <a:ext cx="21150" cy="23950"/>
            </a:xfrm>
            <a:custGeom>
              <a:avLst/>
              <a:gdLst/>
              <a:ahLst/>
              <a:cxnLst/>
              <a:rect l="l" t="t" r="r" b="b"/>
              <a:pathLst>
                <a:path w="846" h="958" fill="none" extrusionOk="0">
                  <a:moveTo>
                    <a:pt x="401" y="1"/>
                  </a:moveTo>
                  <a:lnTo>
                    <a:pt x="401" y="1"/>
                  </a:lnTo>
                  <a:lnTo>
                    <a:pt x="379" y="1"/>
                  </a:lnTo>
                  <a:lnTo>
                    <a:pt x="379" y="1"/>
                  </a:lnTo>
                  <a:lnTo>
                    <a:pt x="89" y="179"/>
                  </a:lnTo>
                  <a:lnTo>
                    <a:pt x="89" y="179"/>
                  </a:lnTo>
                  <a:lnTo>
                    <a:pt x="0" y="246"/>
                  </a:lnTo>
                  <a:lnTo>
                    <a:pt x="0" y="246"/>
                  </a:lnTo>
                  <a:lnTo>
                    <a:pt x="512" y="957"/>
                  </a:lnTo>
                  <a:lnTo>
                    <a:pt x="512" y="957"/>
                  </a:lnTo>
                  <a:lnTo>
                    <a:pt x="690" y="891"/>
                  </a:lnTo>
                  <a:lnTo>
                    <a:pt x="846" y="824"/>
                  </a:lnTo>
                  <a:lnTo>
                    <a:pt x="846" y="824"/>
                  </a:lnTo>
                  <a:lnTo>
                    <a:pt x="40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0" name="Google Shape;990;p19"/>
            <p:cNvSpPr/>
            <p:nvPr/>
          </p:nvSpPr>
          <p:spPr>
            <a:xfrm>
              <a:off x="4304863" y="5172138"/>
              <a:ext cx="34500" cy="25050"/>
            </a:xfrm>
            <a:custGeom>
              <a:avLst/>
              <a:gdLst/>
              <a:ahLst/>
              <a:cxnLst/>
              <a:rect l="l" t="t" r="r" b="b"/>
              <a:pathLst>
                <a:path w="1380" h="1002" fill="none" extrusionOk="0">
                  <a:moveTo>
                    <a:pt x="290" y="868"/>
                  </a:moveTo>
                  <a:lnTo>
                    <a:pt x="290" y="868"/>
                  </a:lnTo>
                  <a:lnTo>
                    <a:pt x="490" y="935"/>
                  </a:lnTo>
                  <a:lnTo>
                    <a:pt x="490" y="935"/>
                  </a:lnTo>
                  <a:lnTo>
                    <a:pt x="534" y="957"/>
                  </a:lnTo>
                  <a:lnTo>
                    <a:pt x="534" y="957"/>
                  </a:lnTo>
                  <a:lnTo>
                    <a:pt x="534" y="957"/>
                  </a:lnTo>
                  <a:lnTo>
                    <a:pt x="712" y="979"/>
                  </a:lnTo>
                  <a:lnTo>
                    <a:pt x="712" y="979"/>
                  </a:lnTo>
                  <a:lnTo>
                    <a:pt x="801" y="1001"/>
                  </a:lnTo>
                  <a:lnTo>
                    <a:pt x="890" y="1001"/>
                  </a:lnTo>
                  <a:lnTo>
                    <a:pt x="957" y="979"/>
                  </a:lnTo>
                  <a:lnTo>
                    <a:pt x="1024" y="957"/>
                  </a:lnTo>
                  <a:lnTo>
                    <a:pt x="1024" y="957"/>
                  </a:lnTo>
                  <a:lnTo>
                    <a:pt x="1179" y="890"/>
                  </a:lnTo>
                  <a:lnTo>
                    <a:pt x="1313" y="779"/>
                  </a:lnTo>
                  <a:lnTo>
                    <a:pt x="1313" y="779"/>
                  </a:lnTo>
                  <a:lnTo>
                    <a:pt x="1380" y="712"/>
                  </a:lnTo>
                  <a:lnTo>
                    <a:pt x="1380" y="712"/>
                  </a:lnTo>
                  <a:lnTo>
                    <a:pt x="1246" y="379"/>
                  </a:lnTo>
                  <a:lnTo>
                    <a:pt x="1046" y="0"/>
                  </a:lnTo>
                  <a:lnTo>
                    <a:pt x="1046" y="0"/>
                  </a:lnTo>
                  <a:lnTo>
                    <a:pt x="690" y="245"/>
                  </a:lnTo>
                  <a:lnTo>
                    <a:pt x="690" y="245"/>
                  </a:lnTo>
                  <a:lnTo>
                    <a:pt x="89" y="579"/>
                  </a:lnTo>
                  <a:lnTo>
                    <a:pt x="89" y="579"/>
                  </a:lnTo>
                  <a:lnTo>
                    <a:pt x="0" y="645"/>
                  </a:lnTo>
                  <a:lnTo>
                    <a:pt x="0" y="645"/>
                  </a:lnTo>
                  <a:lnTo>
                    <a:pt x="45" y="734"/>
                  </a:lnTo>
                  <a:lnTo>
                    <a:pt x="112" y="801"/>
                  </a:lnTo>
                  <a:lnTo>
                    <a:pt x="201" y="846"/>
                  </a:lnTo>
                  <a:lnTo>
                    <a:pt x="290" y="86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1" name="Google Shape;991;p19"/>
            <p:cNvSpPr/>
            <p:nvPr/>
          </p:nvSpPr>
          <p:spPr>
            <a:xfrm>
              <a:off x="4268163" y="5099288"/>
              <a:ext cx="45075" cy="57850"/>
            </a:xfrm>
            <a:custGeom>
              <a:avLst/>
              <a:gdLst/>
              <a:ahLst/>
              <a:cxnLst/>
              <a:rect l="l" t="t" r="r" b="b"/>
              <a:pathLst>
                <a:path w="1803" h="2314" fill="none" extrusionOk="0">
                  <a:moveTo>
                    <a:pt x="1202" y="1958"/>
                  </a:moveTo>
                  <a:lnTo>
                    <a:pt x="1202" y="1958"/>
                  </a:lnTo>
                  <a:lnTo>
                    <a:pt x="1802" y="1624"/>
                  </a:lnTo>
                  <a:lnTo>
                    <a:pt x="1802" y="1624"/>
                  </a:lnTo>
                  <a:lnTo>
                    <a:pt x="1357" y="779"/>
                  </a:lnTo>
                  <a:lnTo>
                    <a:pt x="1357" y="779"/>
                  </a:lnTo>
                  <a:lnTo>
                    <a:pt x="1135" y="334"/>
                  </a:lnTo>
                  <a:lnTo>
                    <a:pt x="1001" y="1"/>
                  </a:lnTo>
                  <a:lnTo>
                    <a:pt x="1001" y="1"/>
                  </a:lnTo>
                  <a:lnTo>
                    <a:pt x="712" y="268"/>
                  </a:lnTo>
                  <a:lnTo>
                    <a:pt x="356" y="579"/>
                  </a:lnTo>
                  <a:lnTo>
                    <a:pt x="356" y="579"/>
                  </a:lnTo>
                  <a:lnTo>
                    <a:pt x="112" y="801"/>
                  </a:lnTo>
                  <a:lnTo>
                    <a:pt x="45" y="890"/>
                  </a:lnTo>
                  <a:lnTo>
                    <a:pt x="0" y="957"/>
                  </a:lnTo>
                  <a:lnTo>
                    <a:pt x="0" y="957"/>
                  </a:lnTo>
                  <a:lnTo>
                    <a:pt x="23" y="1024"/>
                  </a:lnTo>
                  <a:lnTo>
                    <a:pt x="67" y="1179"/>
                  </a:lnTo>
                  <a:lnTo>
                    <a:pt x="334" y="1736"/>
                  </a:lnTo>
                  <a:lnTo>
                    <a:pt x="334" y="1736"/>
                  </a:lnTo>
                  <a:lnTo>
                    <a:pt x="623" y="2314"/>
                  </a:lnTo>
                  <a:lnTo>
                    <a:pt x="623" y="2314"/>
                  </a:lnTo>
                  <a:lnTo>
                    <a:pt x="957" y="2091"/>
                  </a:lnTo>
                  <a:lnTo>
                    <a:pt x="1202" y="1958"/>
                  </a:lnTo>
                  <a:lnTo>
                    <a:pt x="1202" y="195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2" name="Google Shape;992;p19"/>
            <p:cNvSpPr/>
            <p:nvPr/>
          </p:nvSpPr>
          <p:spPr>
            <a:xfrm>
              <a:off x="4240913" y="5089288"/>
              <a:ext cx="101225" cy="127350"/>
            </a:xfrm>
            <a:custGeom>
              <a:avLst/>
              <a:gdLst/>
              <a:ahLst/>
              <a:cxnLst/>
              <a:rect l="l" t="t" r="r" b="b"/>
              <a:pathLst>
                <a:path w="4049" h="5094" extrusionOk="0">
                  <a:moveTo>
                    <a:pt x="1869" y="0"/>
                  </a:moveTo>
                  <a:lnTo>
                    <a:pt x="423" y="912"/>
                  </a:lnTo>
                  <a:lnTo>
                    <a:pt x="201" y="1068"/>
                  </a:lnTo>
                  <a:lnTo>
                    <a:pt x="1" y="1179"/>
                  </a:lnTo>
                  <a:lnTo>
                    <a:pt x="23" y="1268"/>
                  </a:lnTo>
                  <a:lnTo>
                    <a:pt x="67" y="1335"/>
                  </a:lnTo>
                  <a:lnTo>
                    <a:pt x="134" y="1424"/>
                  </a:lnTo>
                  <a:lnTo>
                    <a:pt x="223" y="1468"/>
                  </a:lnTo>
                  <a:lnTo>
                    <a:pt x="445" y="1335"/>
                  </a:lnTo>
                  <a:lnTo>
                    <a:pt x="646" y="1201"/>
                  </a:lnTo>
                  <a:lnTo>
                    <a:pt x="890" y="1046"/>
                  </a:lnTo>
                  <a:lnTo>
                    <a:pt x="1179" y="868"/>
                  </a:lnTo>
                  <a:lnTo>
                    <a:pt x="1268" y="801"/>
                  </a:lnTo>
                  <a:lnTo>
                    <a:pt x="1469" y="690"/>
                  </a:lnTo>
                  <a:lnTo>
                    <a:pt x="1669" y="556"/>
                  </a:lnTo>
                  <a:lnTo>
                    <a:pt x="1869" y="423"/>
                  </a:lnTo>
                  <a:lnTo>
                    <a:pt x="2047" y="312"/>
                  </a:lnTo>
                  <a:lnTo>
                    <a:pt x="1958" y="156"/>
                  </a:lnTo>
                  <a:lnTo>
                    <a:pt x="1869" y="0"/>
                  </a:lnTo>
                  <a:close/>
                  <a:moveTo>
                    <a:pt x="3915" y="4560"/>
                  </a:moveTo>
                  <a:lnTo>
                    <a:pt x="3804" y="4671"/>
                  </a:lnTo>
                  <a:lnTo>
                    <a:pt x="3648" y="4782"/>
                  </a:lnTo>
                  <a:lnTo>
                    <a:pt x="3381" y="4938"/>
                  </a:lnTo>
                  <a:lnTo>
                    <a:pt x="3470" y="5094"/>
                  </a:lnTo>
                  <a:lnTo>
                    <a:pt x="3760" y="4916"/>
                  </a:lnTo>
                  <a:lnTo>
                    <a:pt x="3782" y="4916"/>
                  </a:lnTo>
                  <a:lnTo>
                    <a:pt x="4049" y="4760"/>
                  </a:lnTo>
                  <a:lnTo>
                    <a:pt x="3915" y="4560"/>
                  </a:lnTo>
                  <a:close/>
                </a:path>
              </a:pathLst>
            </a:custGeom>
            <a:solidFill>
              <a:srgbClr val="C7B5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3" name="Google Shape;993;p19"/>
            <p:cNvSpPr/>
            <p:nvPr/>
          </p:nvSpPr>
          <p:spPr>
            <a:xfrm>
              <a:off x="4325438" y="5203288"/>
              <a:ext cx="16700" cy="13350"/>
            </a:xfrm>
            <a:custGeom>
              <a:avLst/>
              <a:gdLst/>
              <a:ahLst/>
              <a:cxnLst/>
              <a:rect l="l" t="t" r="r" b="b"/>
              <a:pathLst>
                <a:path w="668" h="534" fill="none" extrusionOk="0">
                  <a:moveTo>
                    <a:pt x="379" y="356"/>
                  </a:moveTo>
                  <a:lnTo>
                    <a:pt x="379" y="356"/>
                  </a:lnTo>
                  <a:lnTo>
                    <a:pt x="401" y="356"/>
                  </a:lnTo>
                  <a:lnTo>
                    <a:pt x="401" y="356"/>
                  </a:lnTo>
                  <a:lnTo>
                    <a:pt x="668" y="200"/>
                  </a:lnTo>
                  <a:lnTo>
                    <a:pt x="668" y="200"/>
                  </a:lnTo>
                  <a:lnTo>
                    <a:pt x="534" y="0"/>
                  </a:lnTo>
                  <a:lnTo>
                    <a:pt x="534" y="0"/>
                  </a:lnTo>
                  <a:lnTo>
                    <a:pt x="423" y="111"/>
                  </a:lnTo>
                  <a:lnTo>
                    <a:pt x="267" y="222"/>
                  </a:lnTo>
                  <a:lnTo>
                    <a:pt x="267" y="222"/>
                  </a:lnTo>
                  <a:lnTo>
                    <a:pt x="0" y="378"/>
                  </a:lnTo>
                  <a:lnTo>
                    <a:pt x="0" y="378"/>
                  </a:lnTo>
                  <a:lnTo>
                    <a:pt x="89" y="534"/>
                  </a:lnTo>
                  <a:lnTo>
                    <a:pt x="89" y="534"/>
                  </a:lnTo>
                  <a:lnTo>
                    <a:pt x="89" y="534"/>
                  </a:lnTo>
                  <a:lnTo>
                    <a:pt x="89" y="534"/>
                  </a:lnTo>
                  <a:lnTo>
                    <a:pt x="379" y="35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4" name="Google Shape;994;p19"/>
            <p:cNvSpPr/>
            <p:nvPr/>
          </p:nvSpPr>
          <p:spPr>
            <a:xfrm>
              <a:off x="4240913" y="5089288"/>
              <a:ext cx="51175" cy="36725"/>
            </a:xfrm>
            <a:custGeom>
              <a:avLst/>
              <a:gdLst/>
              <a:ahLst/>
              <a:cxnLst/>
              <a:rect l="l" t="t" r="r" b="b"/>
              <a:pathLst>
                <a:path w="2047" h="1469" fill="none" extrusionOk="0">
                  <a:moveTo>
                    <a:pt x="1869" y="423"/>
                  </a:moveTo>
                  <a:lnTo>
                    <a:pt x="1869" y="423"/>
                  </a:lnTo>
                  <a:lnTo>
                    <a:pt x="2047" y="312"/>
                  </a:lnTo>
                  <a:lnTo>
                    <a:pt x="2047" y="312"/>
                  </a:lnTo>
                  <a:lnTo>
                    <a:pt x="1958" y="156"/>
                  </a:lnTo>
                  <a:lnTo>
                    <a:pt x="1869" y="0"/>
                  </a:lnTo>
                  <a:lnTo>
                    <a:pt x="423" y="912"/>
                  </a:lnTo>
                  <a:lnTo>
                    <a:pt x="423" y="912"/>
                  </a:lnTo>
                  <a:lnTo>
                    <a:pt x="512" y="1023"/>
                  </a:lnTo>
                  <a:lnTo>
                    <a:pt x="512" y="1023"/>
                  </a:lnTo>
                  <a:lnTo>
                    <a:pt x="423" y="912"/>
                  </a:lnTo>
                  <a:lnTo>
                    <a:pt x="201" y="1068"/>
                  </a:lnTo>
                  <a:lnTo>
                    <a:pt x="201" y="1068"/>
                  </a:lnTo>
                  <a:lnTo>
                    <a:pt x="267" y="1135"/>
                  </a:lnTo>
                  <a:lnTo>
                    <a:pt x="267" y="1135"/>
                  </a:lnTo>
                  <a:lnTo>
                    <a:pt x="201" y="1068"/>
                  </a:lnTo>
                  <a:lnTo>
                    <a:pt x="1" y="1179"/>
                  </a:lnTo>
                  <a:lnTo>
                    <a:pt x="1" y="1179"/>
                  </a:lnTo>
                  <a:lnTo>
                    <a:pt x="23" y="1268"/>
                  </a:lnTo>
                  <a:lnTo>
                    <a:pt x="67" y="1335"/>
                  </a:lnTo>
                  <a:lnTo>
                    <a:pt x="134" y="1424"/>
                  </a:lnTo>
                  <a:lnTo>
                    <a:pt x="223" y="1468"/>
                  </a:lnTo>
                  <a:lnTo>
                    <a:pt x="223" y="1468"/>
                  </a:lnTo>
                  <a:lnTo>
                    <a:pt x="445" y="1335"/>
                  </a:lnTo>
                  <a:lnTo>
                    <a:pt x="445" y="1335"/>
                  </a:lnTo>
                  <a:lnTo>
                    <a:pt x="423" y="1313"/>
                  </a:lnTo>
                  <a:lnTo>
                    <a:pt x="423" y="1313"/>
                  </a:lnTo>
                  <a:lnTo>
                    <a:pt x="356" y="1246"/>
                  </a:lnTo>
                  <a:lnTo>
                    <a:pt x="356" y="1246"/>
                  </a:lnTo>
                  <a:lnTo>
                    <a:pt x="423" y="1313"/>
                  </a:lnTo>
                  <a:lnTo>
                    <a:pt x="423" y="1313"/>
                  </a:lnTo>
                  <a:lnTo>
                    <a:pt x="445" y="1335"/>
                  </a:lnTo>
                  <a:lnTo>
                    <a:pt x="445" y="1335"/>
                  </a:lnTo>
                  <a:lnTo>
                    <a:pt x="646" y="1201"/>
                  </a:lnTo>
                  <a:lnTo>
                    <a:pt x="646" y="1201"/>
                  </a:lnTo>
                  <a:lnTo>
                    <a:pt x="890" y="1046"/>
                  </a:lnTo>
                  <a:lnTo>
                    <a:pt x="890" y="1046"/>
                  </a:lnTo>
                  <a:lnTo>
                    <a:pt x="757" y="868"/>
                  </a:lnTo>
                  <a:lnTo>
                    <a:pt x="757" y="868"/>
                  </a:lnTo>
                  <a:lnTo>
                    <a:pt x="890" y="1046"/>
                  </a:lnTo>
                  <a:lnTo>
                    <a:pt x="890" y="1046"/>
                  </a:lnTo>
                  <a:lnTo>
                    <a:pt x="1179" y="868"/>
                  </a:lnTo>
                  <a:lnTo>
                    <a:pt x="1179" y="868"/>
                  </a:lnTo>
                  <a:lnTo>
                    <a:pt x="1068" y="712"/>
                  </a:lnTo>
                  <a:lnTo>
                    <a:pt x="1068" y="712"/>
                  </a:lnTo>
                  <a:lnTo>
                    <a:pt x="1179" y="868"/>
                  </a:lnTo>
                  <a:lnTo>
                    <a:pt x="1179" y="868"/>
                  </a:lnTo>
                  <a:lnTo>
                    <a:pt x="1268" y="801"/>
                  </a:lnTo>
                  <a:lnTo>
                    <a:pt x="1268" y="801"/>
                  </a:lnTo>
                  <a:lnTo>
                    <a:pt x="1469" y="690"/>
                  </a:lnTo>
                  <a:lnTo>
                    <a:pt x="1469" y="690"/>
                  </a:lnTo>
                  <a:lnTo>
                    <a:pt x="1446" y="645"/>
                  </a:lnTo>
                  <a:lnTo>
                    <a:pt x="1446" y="645"/>
                  </a:lnTo>
                  <a:lnTo>
                    <a:pt x="1402" y="556"/>
                  </a:lnTo>
                  <a:lnTo>
                    <a:pt x="1402" y="556"/>
                  </a:lnTo>
                  <a:lnTo>
                    <a:pt x="1446" y="645"/>
                  </a:lnTo>
                  <a:lnTo>
                    <a:pt x="1446" y="645"/>
                  </a:lnTo>
                  <a:lnTo>
                    <a:pt x="1469" y="690"/>
                  </a:lnTo>
                  <a:lnTo>
                    <a:pt x="1469" y="690"/>
                  </a:lnTo>
                  <a:lnTo>
                    <a:pt x="1669" y="556"/>
                  </a:lnTo>
                  <a:lnTo>
                    <a:pt x="1669" y="556"/>
                  </a:lnTo>
                  <a:lnTo>
                    <a:pt x="1558" y="401"/>
                  </a:lnTo>
                  <a:lnTo>
                    <a:pt x="1558" y="401"/>
                  </a:lnTo>
                  <a:lnTo>
                    <a:pt x="1669" y="556"/>
                  </a:lnTo>
                  <a:lnTo>
                    <a:pt x="1669" y="556"/>
                  </a:lnTo>
                  <a:lnTo>
                    <a:pt x="1869" y="423"/>
                  </a:lnTo>
                  <a:lnTo>
                    <a:pt x="1869" y="423"/>
                  </a:lnTo>
                  <a:lnTo>
                    <a:pt x="1713" y="223"/>
                  </a:lnTo>
                  <a:lnTo>
                    <a:pt x="1713" y="223"/>
                  </a:lnTo>
                  <a:lnTo>
                    <a:pt x="1869" y="423"/>
                  </a:lnTo>
                  <a:lnTo>
                    <a:pt x="1869" y="423"/>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5" name="Google Shape;995;p19"/>
            <p:cNvSpPr/>
            <p:nvPr/>
          </p:nvSpPr>
          <p:spPr>
            <a:xfrm>
              <a:off x="4246463" y="5097063"/>
              <a:ext cx="94575" cy="116800"/>
            </a:xfrm>
            <a:custGeom>
              <a:avLst/>
              <a:gdLst/>
              <a:ahLst/>
              <a:cxnLst/>
              <a:rect l="l" t="t" r="r" b="b"/>
              <a:pathLst>
                <a:path w="3783" h="4672" extrusionOk="0">
                  <a:moveTo>
                    <a:pt x="1825" y="1"/>
                  </a:moveTo>
                  <a:lnTo>
                    <a:pt x="1647" y="112"/>
                  </a:lnTo>
                  <a:lnTo>
                    <a:pt x="1447" y="245"/>
                  </a:lnTo>
                  <a:lnTo>
                    <a:pt x="1247" y="379"/>
                  </a:lnTo>
                  <a:lnTo>
                    <a:pt x="1046" y="490"/>
                  </a:lnTo>
                  <a:lnTo>
                    <a:pt x="957" y="557"/>
                  </a:lnTo>
                  <a:lnTo>
                    <a:pt x="668" y="735"/>
                  </a:lnTo>
                  <a:lnTo>
                    <a:pt x="424" y="890"/>
                  </a:lnTo>
                  <a:lnTo>
                    <a:pt x="223" y="1024"/>
                  </a:lnTo>
                  <a:lnTo>
                    <a:pt x="1" y="1157"/>
                  </a:lnTo>
                  <a:lnTo>
                    <a:pt x="1135" y="2648"/>
                  </a:lnTo>
                  <a:lnTo>
                    <a:pt x="1447" y="2425"/>
                  </a:lnTo>
                  <a:lnTo>
                    <a:pt x="1491" y="2403"/>
                  </a:lnTo>
                  <a:lnTo>
                    <a:pt x="1202" y="1825"/>
                  </a:lnTo>
                  <a:lnTo>
                    <a:pt x="935" y="1268"/>
                  </a:lnTo>
                  <a:lnTo>
                    <a:pt x="891" y="1113"/>
                  </a:lnTo>
                  <a:lnTo>
                    <a:pt x="868" y="1046"/>
                  </a:lnTo>
                  <a:lnTo>
                    <a:pt x="913" y="979"/>
                  </a:lnTo>
                  <a:lnTo>
                    <a:pt x="980" y="890"/>
                  </a:lnTo>
                  <a:lnTo>
                    <a:pt x="1224" y="668"/>
                  </a:lnTo>
                  <a:lnTo>
                    <a:pt x="1580" y="357"/>
                  </a:lnTo>
                  <a:lnTo>
                    <a:pt x="1869" y="90"/>
                  </a:lnTo>
                  <a:lnTo>
                    <a:pt x="1825" y="1"/>
                  </a:lnTo>
                  <a:close/>
                  <a:moveTo>
                    <a:pt x="2336" y="3648"/>
                  </a:moveTo>
                  <a:lnTo>
                    <a:pt x="2025" y="3826"/>
                  </a:lnTo>
                  <a:lnTo>
                    <a:pt x="2314" y="4205"/>
                  </a:lnTo>
                  <a:lnTo>
                    <a:pt x="2492" y="4427"/>
                  </a:lnTo>
                  <a:lnTo>
                    <a:pt x="2648" y="4560"/>
                  </a:lnTo>
                  <a:lnTo>
                    <a:pt x="2804" y="4649"/>
                  </a:lnTo>
                  <a:lnTo>
                    <a:pt x="2848" y="4672"/>
                  </a:lnTo>
                  <a:lnTo>
                    <a:pt x="2915" y="4672"/>
                  </a:lnTo>
                  <a:lnTo>
                    <a:pt x="3159" y="4627"/>
                  </a:lnTo>
                  <a:lnTo>
                    <a:pt x="3426" y="4471"/>
                  </a:lnTo>
                  <a:lnTo>
                    <a:pt x="3582" y="4360"/>
                  </a:lnTo>
                  <a:lnTo>
                    <a:pt x="3693" y="4249"/>
                  </a:lnTo>
                  <a:lnTo>
                    <a:pt x="3760" y="4160"/>
                  </a:lnTo>
                  <a:lnTo>
                    <a:pt x="3782" y="4049"/>
                  </a:lnTo>
                  <a:lnTo>
                    <a:pt x="3782" y="3938"/>
                  </a:lnTo>
                  <a:lnTo>
                    <a:pt x="3760" y="3826"/>
                  </a:lnTo>
                  <a:lnTo>
                    <a:pt x="3716" y="3715"/>
                  </a:lnTo>
                  <a:lnTo>
                    <a:pt x="3649" y="3782"/>
                  </a:lnTo>
                  <a:lnTo>
                    <a:pt x="3515" y="3893"/>
                  </a:lnTo>
                  <a:lnTo>
                    <a:pt x="3360" y="3960"/>
                  </a:lnTo>
                  <a:lnTo>
                    <a:pt x="3293" y="3982"/>
                  </a:lnTo>
                  <a:lnTo>
                    <a:pt x="3226" y="4004"/>
                  </a:lnTo>
                  <a:lnTo>
                    <a:pt x="3137" y="4004"/>
                  </a:lnTo>
                  <a:lnTo>
                    <a:pt x="3048" y="3982"/>
                  </a:lnTo>
                  <a:lnTo>
                    <a:pt x="2870" y="3960"/>
                  </a:lnTo>
                  <a:lnTo>
                    <a:pt x="2826" y="3938"/>
                  </a:lnTo>
                  <a:lnTo>
                    <a:pt x="2626" y="3871"/>
                  </a:lnTo>
                  <a:lnTo>
                    <a:pt x="2537" y="3849"/>
                  </a:lnTo>
                  <a:lnTo>
                    <a:pt x="2448" y="3804"/>
                  </a:lnTo>
                  <a:lnTo>
                    <a:pt x="2381" y="3737"/>
                  </a:lnTo>
                  <a:lnTo>
                    <a:pt x="2336" y="3648"/>
                  </a:lnTo>
                  <a:close/>
                </a:path>
              </a:pathLst>
            </a:custGeom>
            <a:solidFill>
              <a:srgbClr val="E8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6" name="Google Shape;996;p19"/>
            <p:cNvSpPr/>
            <p:nvPr/>
          </p:nvSpPr>
          <p:spPr>
            <a:xfrm>
              <a:off x="4297088" y="5188263"/>
              <a:ext cx="43950" cy="25600"/>
            </a:xfrm>
            <a:custGeom>
              <a:avLst/>
              <a:gdLst/>
              <a:ahLst/>
              <a:cxnLst/>
              <a:rect l="l" t="t" r="r" b="b"/>
              <a:pathLst>
                <a:path w="1758" h="1024" fill="none" extrusionOk="0">
                  <a:moveTo>
                    <a:pt x="801" y="290"/>
                  </a:moveTo>
                  <a:lnTo>
                    <a:pt x="801" y="290"/>
                  </a:lnTo>
                  <a:lnTo>
                    <a:pt x="601" y="223"/>
                  </a:lnTo>
                  <a:lnTo>
                    <a:pt x="601" y="223"/>
                  </a:lnTo>
                  <a:lnTo>
                    <a:pt x="512" y="201"/>
                  </a:lnTo>
                  <a:lnTo>
                    <a:pt x="423" y="156"/>
                  </a:lnTo>
                  <a:lnTo>
                    <a:pt x="356" y="89"/>
                  </a:lnTo>
                  <a:lnTo>
                    <a:pt x="311" y="0"/>
                  </a:lnTo>
                  <a:lnTo>
                    <a:pt x="311" y="0"/>
                  </a:lnTo>
                  <a:lnTo>
                    <a:pt x="0" y="178"/>
                  </a:lnTo>
                  <a:lnTo>
                    <a:pt x="289" y="557"/>
                  </a:lnTo>
                  <a:lnTo>
                    <a:pt x="289" y="557"/>
                  </a:lnTo>
                  <a:lnTo>
                    <a:pt x="467" y="779"/>
                  </a:lnTo>
                  <a:lnTo>
                    <a:pt x="623" y="912"/>
                  </a:lnTo>
                  <a:lnTo>
                    <a:pt x="779" y="1001"/>
                  </a:lnTo>
                  <a:lnTo>
                    <a:pt x="823" y="1024"/>
                  </a:lnTo>
                  <a:lnTo>
                    <a:pt x="890" y="1024"/>
                  </a:lnTo>
                  <a:lnTo>
                    <a:pt x="890" y="1024"/>
                  </a:lnTo>
                  <a:lnTo>
                    <a:pt x="1134" y="979"/>
                  </a:lnTo>
                  <a:lnTo>
                    <a:pt x="1134" y="979"/>
                  </a:lnTo>
                  <a:lnTo>
                    <a:pt x="1401" y="823"/>
                  </a:lnTo>
                  <a:lnTo>
                    <a:pt x="1401" y="823"/>
                  </a:lnTo>
                  <a:lnTo>
                    <a:pt x="1557" y="712"/>
                  </a:lnTo>
                  <a:lnTo>
                    <a:pt x="1668" y="601"/>
                  </a:lnTo>
                  <a:lnTo>
                    <a:pt x="1668" y="601"/>
                  </a:lnTo>
                  <a:lnTo>
                    <a:pt x="1735" y="512"/>
                  </a:lnTo>
                  <a:lnTo>
                    <a:pt x="1757" y="401"/>
                  </a:lnTo>
                  <a:lnTo>
                    <a:pt x="1757" y="290"/>
                  </a:lnTo>
                  <a:lnTo>
                    <a:pt x="1735" y="178"/>
                  </a:lnTo>
                  <a:lnTo>
                    <a:pt x="1735" y="178"/>
                  </a:lnTo>
                  <a:lnTo>
                    <a:pt x="1691" y="67"/>
                  </a:lnTo>
                  <a:lnTo>
                    <a:pt x="1691" y="67"/>
                  </a:lnTo>
                  <a:lnTo>
                    <a:pt x="1624" y="134"/>
                  </a:lnTo>
                  <a:lnTo>
                    <a:pt x="1624" y="134"/>
                  </a:lnTo>
                  <a:lnTo>
                    <a:pt x="1490" y="245"/>
                  </a:lnTo>
                  <a:lnTo>
                    <a:pt x="1335" y="312"/>
                  </a:lnTo>
                  <a:lnTo>
                    <a:pt x="1335" y="312"/>
                  </a:lnTo>
                  <a:lnTo>
                    <a:pt x="1268" y="334"/>
                  </a:lnTo>
                  <a:lnTo>
                    <a:pt x="1201" y="356"/>
                  </a:lnTo>
                  <a:lnTo>
                    <a:pt x="1112" y="356"/>
                  </a:lnTo>
                  <a:lnTo>
                    <a:pt x="1023" y="334"/>
                  </a:lnTo>
                  <a:lnTo>
                    <a:pt x="1023" y="334"/>
                  </a:lnTo>
                  <a:lnTo>
                    <a:pt x="845" y="312"/>
                  </a:lnTo>
                  <a:lnTo>
                    <a:pt x="845" y="312"/>
                  </a:lnTo>
                  <a:lnTo>
                    <a:pt x="845" y="312"/>
                  </a:lnTo>
                  <a:lnTo>
                    <a:pt x="801" y="29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7" name="Google Shape;997;p19"/>
            <p:cNvSpPr/>
            <p:nvPr/>
          </p:nvSpPr>
          <p:spPr>
            <a:xfrm>
              <a:off x="4246463" y="5097063"/>
              <a:ext cx="46750" cy="66200"/>
            </a:xfrm>
            <a:custGeom>
              <a:avLst/>
              <a:gdLst/>
              <a:ahLst/>
              <a:cxnLst/>
              <a:rect l="l" t="t" r="r" b="b"/>
              <a:pathLst>
                <a:path w="1870" h="2648" fill="none" extrusionOk="0">
                  <a:moveTo>
                    <a:pt x="1447" y="2425"/>
                  </a:moveTo>
                  <a:lnTo>
                    <a:pt x="1447" y="2425"/>
                  </a:lnTo>
                  <a:lnTo>
                    <a:pt x="1491" y="2403"/>
                  </a:lnTo>
                  <a:lnTo>
                    <a:pt x="1491" y="2403"/>
                  </a:lnTo>
                  <a:lnTo>
                    <a:pt x="1202" y="1825"/>
                  </a:lnTo>
                  <a:lnTo>
                    <a:pt x="1202" y="1825"/>
                  </a:lnTo>
                  <a:lnTo>
                    <a:pt x="935" y="1268"/>
                  </a:lnTo>
                  <a:lnTo>
                    <a:pt x="891" y="1113"/>
                  </a:lnTo>
                  <a:lnTo>
                    <a:pt x="868" y="1046"/>
                  </a:lnTo>
                  <a:lnTo>
                    <a:pt x="868" y="1046"/>
                  </a:lnTo>
                  <a:lnTo>
                    <a:pt x="913" y="979"/>
                  </a:lnTo>
                  <a:lnTo>
                    <a:pt x="980" y="890"/>
                  </a:lnTo>
                  <a:lnTo>
                    <a:pt x="1224" y="668"/>
                  </a:lnTo>
                  <a:lnTo>
                    <a:pt x="1224" y="668"/>
                  </a:lnTo>
                  <a:lnTo>
                    <a:pt x="1580" y="357"/>
                  </a:lnTo>
                  <a:lnTo>
                    <a:pt x="1869" y="90"/>
                  </a:lnTo>
                  <a:lnTo>
                    <a:pt x="1869" y="90"/>
                  </a:lnTo>
                  <a:lnTo>
                    <a:pt x="1825" y="1"/>
                  </a:lnTo>
                  <a:lnTo>
                    <a:pt x="1825" y="1"/>
                  </a:lnTo>
                  <a:lnTo>
                    <a:pt x="1647" y="112"/>
                  </a:lnTo>
                  <a:lnTo>
                    <a:pt x="1647" y="112"/>
                  </a:lnTo>
                  <a:lnTo>
                    <a:pt x="1447" y="245"/>
                  </a:lnTo>
                  <a:lnTo>
                    <a:pt x="1447" y="245"/>
                  </a:lnTo>
                  <a:lnTo>
                    <a:pt x="1247" y="379"/>
                  </a:lnTo>
                  <a:lnTo>
                    <a:pt x="1247" y="379"/>
                  </a:lnTo>
                  <a:lnTo>
                    <a:pt x="1046" y="490"/>
                  </a:lnTo>
                  <a:lnTo>
                    <a:pt x="1046" y="490"/>
                  </a:lnTo>
                  <a:lnTo>
                    <a:pt x="957" y="557"/>
                  </a:lnTo>
                  <a:lnTo>
                    <a:pt x="957" y="557"/>
                  </a:lnTo>
                  <a:lnTo>
                    <a:pt x="668" y="735"/>
                  </a:lnTo>
                  <a:lnTo>
                    <a:pt x="668" y="735"/>
                  </a:lnTo>
                  <a:lnTo>
                    <a:pt x="424" y="890"/>
                  </a:lnTo>
                  <a:lnTo>
                    <a:pt x="424" y="890"/>
                  </a:lnTo>
                  <a:lnTo>
                    <a:pt x="223" y="1024"/>
                  </a:lnTo>
                  <a:lnTo>
                    <a:pt x="223" y="1024"/>
                  </a:lnTo>
                  <a:lnTo>
                    <a:pt x="1" y="1157"/>
                  </a:lnTo>
                  <a:lnTo>
                    <a:pt x="1135" y="2648"/>
                  </a:lnTo>
                  <a:lnTo>
                    <a:pt x="1135" y="2648"/>
                  </a:lnTo>
                  <a:lnTo>
                    <a:pt x="1447" y="2425"/>
                  </a:lnTo>
                  <a:lnTo>
                    <a:pt x="1447" y="2425"/>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8" name="Google Shape;998;p19"/>
            <p:cNvSpPr/>
            <p:nvPr/>
          </p:nvSpPr>
          <p:spPr>
            <a:xfrm>
              <a:off x="4274838" y="5157113"/>
              <a:ext cx="30050" cy="35625"/>
            </a:xfrm>
            <a:custGeom>
              <a:avLst/>
              <a:gdLst/>
              <a:ahLst/>
              <a:cxnLst/>
              <a:rect l="l" t="t" r="r" b="b"/>
              <a:pathLst>
                <a:path w="1202" h="1425" extrusionOk="0">
                  <a:moveTo>
                    <a:pt x="356" y="1"/>
                  </a:moveTo>
                  <a:lnTo>
                    <a:pt x="312" y="23"/>
                  </a:lnTo>
                  <a:lnTo>
                    <a:pt x="0" y="246"/>
                  </a:lnTo>
                  <a:lnTo>
                    <a:pt x="890" y="1424"/>
                  </a:lnTo>
                  <a:lnTo>
                    <a:pt x="1201" y="1246"/>
                  </a:lnTo>
                  <a:lnTo>
                    <a:pt x="1179" y="1246"/>
                  </a:lnTo>
                  <a:lnTo>
                    <a:pt x="1001" y="980"/>
                  </a:lnTo>
                  <a:lnTo>
                    <a:pt x="623" y="423"/>
                  </a:lnTo>
                  <a:lnTo>
                    <a:pt x="356" y="1"/>
                  </a:lnTo>
                  <a:close/>
                </a:path>
              </a:pathLst>
            </a:custGeom>
            <a:solidFill>
              <a:srgbClr val="F8B0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99" name="Google Shape;999;p19"/>
            <p:cNvSpPr/>
            <p:nvPr/>
          </p:nvSpPr>
          <p:spPr>
            <a:xfrm>
              <a:off x="4283738" y="5139888"/>
              <a:ext cx="47275" cy="48400"/>
            </a:xfrm>
            <a:custGeom>
              <a:avLst/>
              <a:gdLst/>
              <a:ahLst/>
              <a:cxnLst/>
              <a:rect l="l" t="t" r="r" b="b"/>
              <a:pathLst>
                <a:path w="1891" h="1936" extrusionOk="0">
                  <a:moveTo>
                    <a:pt x="1179" y="0"/>
                  </a:moveTo>
                  <a:lnTo>
                    <a:pt x="579" y="334"/>
                  </a:lnTo>
                  <a:lnTo>
                    <a:pt x="334" y="467"/>
                  </a:lnTo>
                  <a:lnTo>
                    <a:pt x="0" y="690"/>
                  </a:lnTo>
                  <a:lnTo>
                    <a:pt x="267" y="1112"/>
                  </a:lnTo>
                  <a:lnTo>
                    <a:pt x="645" y="1669"/>
                  </a:lnTo>
                  <a:lnTo>
                    <a:pt x="823" y="1935"/>
                  </a:lnTo>
                  <a:lnTo>
                    <a:pt x="845" y="1935"/>
                  </a:lnTo>
                  <a:lnTo>
                    <a:pt x="934" y="1869"/>
                  </a:lnTo>
                  <a:lnTo>
                    <a:pt x="1535" y="1535"/>
                  </a:lnTo>
                  <a:lnTo>
                    <a:pt x="1891" y="1290"/>
                  </a:lnTo>
                  <a:lnTo>
                    <a:pt x="1846" y="1201"/>
                  </a:lnTo>
                  <a:lnTo>
                    <a:pt x="1379" y="356"/>
                  </a:lnTo>
                  <a:lnTo>
                    <a:pt x="1179" y="0"/>
                  </a:lnTo>
                  <a:close/>
                </a:path>
              </a:pathLst>
            </a:custGeom>
            <a:solidFill>
              <a:srgbClr val="FBC7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0" name="Google Shape;1000;p19"/>
            <p:cNvSpPr/>
            <p:nvPr/>
          </p:nvSpPr>
          <p:spPr>
            <a:xfrm>
              <a:off x="4283188" y="5098738"/>
              <a:ext cx="30600" cy="58975"/>
            </a:xfrm>
            <a:custGeom>
              <a:avLst/>
              <a:gdLst/>
              <a:ahLst/>
              <a:cxnLst/>
              <a:rect l="l" t="t" r="r" b="b"/>
              <a:pathLst>
                <a:path w="1224" h="2359" extrusionOk="0">
                  <a:moveTo>
                    <a:pt x="356" y="0"/>
                  </a:moveTo>
                  <a:lnTo>
                    <a:pt x="356" y="23"/>
                  </a:lnTo>
                  <a:lnTo>
                    <a:pt x="489" y="379"/>
                  </a:lnTo>
                  <a:lnTo>
                    <a:pt x="667" y="712"/>
                  </a:lnTo>
                  <a:lnTo>
                    <a:pt x="1023" y="1379"/>
                  </a:lnTo>
                  <a:lnTo>
                    <a:pt x="1068" y="1468"/>
                  </a:lnTo>
                  <a:lnTo>
                    <a:pt x="1112" y="1535"/>
                  </a:lnTo>
                  <a:lnTo>
                    <a:pt x="1112" y="1557"/>
                  </a:lnTo>
                  <a:lnTo>
                    <a:pt x="1090" y="1624"/>
                  </a:lnTo>
                  <a:lnTo>
                    <a:pt x="1068" y="1669"/>
                  </a:lnTo>
                  <a:lnTo>
                    <a:pt x="956" y="1713"/>
                  </a:lnTo>
                  <a:lnTo>
                    <a:pt x="623" y="1913"/>
                  </a:lnTo>
                  <a:lnTo>
                    <a:pt x="311" y="2091"/>
                  </a:lnTo>
                  <a:lnTo>
                    <a:pt x="0" y="2291"/>
                  </a:lnTo>
                  <a:lnTo>
                    <a:pt x="0" y="2314"/>
                  </a:lnTo>
                  <a:lnTo>
                    <a:pt x="0" y="2358"/>
                  </a:lnTo>
                  <a:lnTo>
                    <a:pt x="67" y="2358"/>
                  </a:lnTo>
                  <a:lnTo>
                    <a:pt x="623" y="2002"/>
                  </a:lnTo>
                  <a:lnTo>
                    <a:pt x="1223" y="1669"/>
                  </a:lnTo>
                  <a:lnTo>
                    <a:pt x="1223" y="1646"/>
                  </a:lnTo>
                  <a:lnTo>
                    <a:pt x="1223" y="1624"/>
                  </a:lnTo>
                  <a:lnTo>
                    <a:pt x="801" y="846"/>
                  </a:lnTo>
                  <a:lnTo>
                    <a:pt x="601" y="445"/>
                  </a:lnTo>
                  <a:lnTo>
                    <a:pt x="423" y="45"/>
                  </a:lnTo>
                  <a:lnTo>
                    <a:pt x="400" y="23"/>
                  </a:lnTo>
                  <a:lnTo>
                    <a:pt x="3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1" name="Google Shape;1001;p19"/>
            <p:cNvSpPr/>
            <p:nvPr/>
          </p:nvSpPr>
          <p:spPr>
            <a:xfrm>
              <a:off x="4303738" y="5138763"/>
              <a:ext cx="28400" cy="50075"/>
            </a:xfrm>
            <a:custGeom>
              <a:avLst/>
              <a:gdLst/>
              <a:ahLst/>
              <a:cxnLst/>
              <a:rect l="l" t="t" r="r" b="b"/>
              <a:pathLst>
                <a:path w="1136" h="2003" extrusionOk="0">
                  <a:moveTo>
                    <a:pt x="357" y="1"/>
                  </a:moveTo>
                  <a:lnTo>
                    <a:pt x="335" y="23"/>
                  </a:lnTo>
                  <a:lnTo>
                    <a:pt x="335" y="45"/>
                  </a:lnTo>
                  <a:lnTo>
                    <a:pt x="668" y="646"/>
                  </a:lnTo>
                  <a:lnTo>
                    <a:pt x="824" y="935"/>
                  </a:lnTo>
                  <a:lnTo>
                    <a:pt x="957" y="1113"/>
                  </a:lnTo>
                  <a:lnTo>
                    <a:pt x="1002" y="1224"/>
                  </a:lnTo>
                  <a:lnTo>
                    <a:pt x="1024" y="1291"/>
                  </a:lnTo>
                  <a:lnTo>
                    <a:pt x="1024" y="1335"/>
                  </a:lnTo>
                  <a:lnTo>
                    <a:pt x="980" y="1380"/>
                  </a:lnTo>
                  <a:lnTo>
                    <a:pt x="846" y="1469"/>
                  </a:lnTo>
                  <a:lnTo>
                    <a:pt x="602" y="1602"/>
                  </a:lnTo>
                  <a:lnTo>
                    <a:pt x="1" y="1936"/>
                  </a:lnTo>
                  <a:lnTo>
                    <a:pt x="1" y="1958"/>
                  </a:lnTo>
                  <a:lnTo>
                    <a:pt x="1" y="2003"/>
                  </a:lnTo>
                  <a:lnTo>
                    <a:pt x="68" y="2003"/>
                  </a:lnTo>
                  <a:lnTo>
                    <a:pt x="602" y="1691"/>
                  </a:lnTo>
                  <a:lnTo>
                    <a:pt x="1113" y="1380"/>
                  </a:lnTo>
                  <a:lnTo>
                    <a:pt x="1135" y="1358"/>
                  </a:lnTo>
                  <a:lnTo>
                    <a:pt x="1135" y="1335"/>
                  </a:lnTo>
                  <a:lnTo>
                    <a:pt x="779" y="690"/>
                  </a:lnTo>
                  <a:lnTo>
                    <a:pt x="401" y="23"/>
                  </a:lnTo>
                  <a:lnTo>
                    <a:pt x="3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2" name="Google Shape;1002;p19"/>
            <p:cNvSpPr/>
            <p:nvPr/>
          </p:nvSpPr>
          <p:spPr>
            <a:xfrm>
              <a:off x="4273713" y="5156013"/>
              <a:ext cx="11150" cy="8375"/>
            </a:xfrm>
            <a:custGeom>
              <a:avLst/>
              <a:gdLst/>
              <a:ahLst/>
              <a:cxnLst/>
              <a:rect l="l" t="t" r="r" b="b"/>
              <a:pathLst>
                <a:path w="446" h="335" extrusionOk="0">
                  <a:moveTo>
                    <a:pt x="379" y="0"/>
                  </a:moveTo>
                  <a:lnTo>
                    <a:pt x="1" y="245"/>
                  </a:lnTo>
                  <a:lnTo>
                    <a:pt x="1" y="290"/>
                  </a:lnTo>
                  <a:lnTo>
                    <a:pt x="1" y="312"/>
                  </a:lnTo>
                  <a:lnTo>
                    <a:pt x="45" y="334"/>
                  </a:lnTo>
                  <a:lnTo>
                    <a:pt x="68" y="312"/>
                  </a:lnTo>
                  <a:lnTo>
                    <a:pt x="446" y="67"/>
                  </a:lnTo>
                  <a:lnTo>
                    <a:pt x="446" y="45"/>
                  </a:lnTo>
                  <a:lnTo>
                    <a:pt x="446" y="23"/>
                  </a:lnTo>
                  <a:lnTo>
                    <a:pt x="4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3" name="Google Shape;1003;p19"/>
            <p:cNvSpPr/>
            <p:nvPr/>
          </p:nvSpPr>
          <p:spPr>
            <a:xfrm>
              <a:off x="4329888" y="5171588"/>
              <a:ext cx="10600" cy="19475"/>
            </a:xfrm>
            <a:custGeom>
              <a:avLst/>
              <a:gdLst/>
              <a:ahLst/>
              <a:cxnLst/>
              <a:rect l="l" t="t" r="r" b="b"/>
              <a:pathLst>
                <a:path w="424" h="779" extrusionOk="0">
                  <a:moveTo>
                    <a:pt x="0" y="0"/>
                  </a:moveTo>
                  <a:lnTo>
                    <a:pt x="23" y="45"/>
                  </a:lnTo>
                  <a:lnTo>
                    <a:pt x="201" y="378"/>
                  </a:lnTo>
                  <a:lnTo>
                    <a:pt x="334" y="734"/>
                  </a:lnTo>
                  <a:lnTo>
                    <a:pt x="356" y="756"/>
                  </a:lnTo>
                  <a:lnTo>
                    <a:pt x="401" y="779"/>
                  </a:lnTo>
                  <a:lnTo>
                    <a:pt x="423" y="779"/>
                  </a:lnTo>
                  <a:lnTo>
                    <a:pt x="423" y="756"/>
                  </a:lnTo>
                  <a:lnTo>
                    <a:pt x="267" y="378"/>
                  </a:lnTo>
                  <a:lnTo>
                    <a:pt x="89" y="22"/>
                  </a:lnTo>
                  <a:lnTo>
                    <a:pt x="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4" name="Google Shape;1004;p19"/>
            <p:cNvSpPr/>
            <p:nvPr/>
          </p:nvSpPr>
          <p:spPr>
            <a:xfrm>
              <a:off x="4295963" y="5189363"/>
              <a:ext cx="45625" cy="25625"/>
            </a:xfrm>
            <a:custGeom>
              <a:avLst/>
              <a:gdLst/>
              <a:ahLst/>
              <a:cxnLst/>
              <a:rect l="l" t="t" r="r" b="b"/>
              <a:pathLst>
                <a:path w="1825" h="1025" extrusionOk="0">
                  <a:moveTo>
                    <a:pt x="1713" y="1"/>
                  </a:moveTo>
                  <a:lnTo>
                    <a:pt x="1691" y="23"/>
                  </a:lnTo>
                  <a:lnTo>
                    <a:pt x="1736" y="157"/>
                  </a:lnTo>
                  <a:lnTo>
                    <a:pt x="1758" y="290"/>
                  </a:lnTo>
                  <a:lnTo>
                    <a:pt x="1736" y="401"/>
                  </a:lnTo>
                  <a:lnTo>
                    <a:pt x="1691" y="535"/>
                  </a:lnTo>
                  <a:lnTo>
                    <a:pt x="1602" y="602"/>
                  </a:lnTo>
                  <a:lnTo>
                    <a:pt x="1513" y="690"/>
                  </a:lnTo>
                  <a:lnTo>
                    <a:pt x="1335" y="802"/>
                  </a:lnTo>
                  <a:lnTo>
                    <a:pt x="1135" y="891"/>
                  </a:lnTo>
                  <a:lnTo>
                    <a:pt x="1046" y="935"/>
                  </a:lnTo>
                  <a:lnTo>
                    <a:pt x="824" y="935"/>
                  </a:lnTo>
                  <a:lnTo>
                    <a:pt x="735" y="891"/>
                  </a:lnTo>
                  <a:lnTo>
                    <a:pt x="646" y="824"/>
                  </a:lnTo>
                  <a:lnTo>
                    <a:pt x="557" y="735"/>
                  </a:lnTo>
                  <a:lnTo>
                    <a:pt x="423" y="602"/>
                  </a:lnTo>
                  <a:lnTo>
                    <a:pt x="312" y="446"/>
                  </a:lnTo>
                  <a:lnTo>
                    <a:pt x="67" y="134"/>
                  </a:lnTo>
                  <a:lnTo>
                    <a:pt x="45" y="112"/>
                  </a:lnTo>
                  <a:lnTo>
                    <a:pt x="23" y="112"/>
                  </a:lnTo>
                  <a:lnTo>
                    <a:pt x="1" y="134"/>
                  </a:lnTo>
                  <a:lnTo>
                    <a:pt x="23" y="157"/>
                  </a:lnTo>
                  <a:lnTo>
                    <a:pt x="179" y="401"/>
                  </a:lnTo>
                  <a:lnTo>
                    <a:pt x="379" y="646"/>
                  </a:lnTo>
                  <a:lnTo>
                    <a:pt x="468" y="757"/>
                  </a:lnTo>
                  <a:lnTo>
                    <a:pt x="579" y="868"/>
                  </a:lnTo>
                  <a:lnTo>
                    <a:pt x="712" y="935"/>
                  </a:lnTo>
                  <a:lnTo>
                    <a:pt x="824" y="1002"/>
                  </a:lnTo>
                  <a:lnTo>
                    <a:pt x="935" y="1024"/>
                  </a:lnTo>
                  <a:lnTo>
                    <a:pt x="1024" y="1024"/>
                  </a:lnTo>
                  <a:lnTo>
                    <a:pt x="1113" y="1002"/>
                  </a:lnTo>
                  <a:lnTo>
                    <a:pt x="1202" y="957"/>
                  </a:lnTo>
                  <a:lnTo>
                    <a:pt x="1380" y="868"/>
                  </a:lnTo>
                  <a:lnTo>
                    <a:pt x="1535" y="757"/>
                  </a:lnTo>
                  <a:lnTo>
                    <a:pt x="1647" y="690"/>
                  </a:lnTo>
                  <a:lnTo>
                    <a:pt x="1713" y="624"/>
                  </a:lnTo>
                  <a:lnTo>
                    <a:pt x="1758" y="535"/>
                  </a:lnTo>
                  <a:lnTo>
                    <a:pt x="1802" y="446"/>
                  </a:lnTo>
                  <a:lnTo>
                    <a:pt x="1825" y="357"/>
                  </a:lnTo>
                  <a:lnTo>
                    <a:pt x="1825" y="246"/>
                  </a:lnTo>
                  <a:lnTo>
                    <a:pt x="1802" y="157"/>
                  </a:lnTo>
                  <a:lnTo>
                    <a:pt x="1780" y="45"/>
                  </a:lnTo>
                  <a:lnTo>
                    <a:pt x="175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5" name="Google Shape;1005;p19"/>
            <p:cNvSpPr/>
            <p:nvPr/>
          </p:nvSpPr>
          <p:spPr>
            <a:xfrm>
              <a:off x="4295963" y="5187138"/>
              <a:ext cx="9475" cy="6700"/>
            </a:xfrm>
            <a:custGeom>
              <a:avLst/>
              <a:gdLst/>
              <a:ahLst/>
              <a:cxnLst/>
              <a:rect l="l" t="t" r="r" b="b"/>
              <a:pathLst>
                <a:path w="379" h="268" extrusionOk="0">
                  <a:moveTo>
                    <a:pt x="312" y="1"/>
                  </a:moveTo>
                  <a:lnTo>
                    <a:pt x="23" y="201"/>
                  </a:lnTo>
                  <a:lnTo>
                    <a:pt x="1" y="223"/>
                  </a:lnTo>
                  <a:lnTo>
                    <a:pt x="23" y="246"/>
                  </a:lnTo>
                  <a:lnTo>
                    <a:pt x="45" y="268"/>
                  </a:lnTo>
                  <a:lnTo>
                    <a:pt x="67" y="268"/>
                  </a:lnTo>
                  <a:lnTo>
                    <a:pt x="379" y="68"/>
                  </a:lnTo>
                  <a:lnTo>
                    <a:pt x="379" y="45"/>
                  </a:lnTo>
                  <a:lnTo>
                    <a:pt x="379" y="23"/>
                  </a:lnTo>
                  <a:lnTo>
                    <a:pt x="3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6" name="Google Shape;1006;p19"/>
            <p:cNvSpPr/>
            <p:nvPr/>
          </p:nvSpPr>
          <p:spPr>
            <a:xfrm>
              <a:off x="4326538" y="5202713"/>
              <a:ext cx="16725" cy="15050"/>
            </a:xfrm>
            <a:custGeom>
              <a:avLst/>
              <a:gdLst/>
              <a:ahLst/>
              <a:cxnLst/>
              <a:rect l="l" t="t" r="r" b="b"/>
              <a:pathLst>
                <a:path w="669" h="602" extrusionOk="0">
                  <a:moveTo>
                    <a:pt x="468" y="1"/>
                  </a:moveTo>
                  <a:lnTo>
                    <a:pt x="468" y="23"/>
                  </a:lnTo>
                  <a:lnTo>
                    <a:pt x="575" y="215"/>
                  </a:lnTo>
                  <a:lnTo>
                    <a:pt x="575" y="215"/>
                  </a:lnTo>
                  <a:lnTo>
                    <a:pt x="312" y="357"/>
                  </a:lnTo>
                  <a:lnTo>
                    <a:pt x="23" y="535"/>
                  </a:lnTo>
                  <a:lnTo>
                    <a:pt x="1" y="557"/>
                  </a:lnTo>
                  <a:lnTo>
                    <a:pt x="23" y="579"/>
                  </a:lnTo>
                  <a:lnTo>
                    <a:pt x="45" y="601"/>
                  </a:lnTo>
                  <a:lnTo>
                    <a:pt x="68" y="601"/>
                  </a:lnTo>
                  <a:lnTo>
                    <a:pt x="357" y="423"/>
                  </a:lnTo>
                  <a:lnTo>
                    <a:pt x="646" y="268"/>
                  </a:lnTo>
                  <a:lnTo>
                    <a:pt x="668" y="245"/>
                  </a:lnTo>
                  <a:lnTo>
                    <a:pt x="668" y="223"/>
                  </a:lnTo>
                  <a:lnTo>
                    <a:pt x="535" y="23"/>
                  </a:lnTo>
                  <a:lnTo>
                    <a:pt x="5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7" name="Google Shape;1007;p19"/>
            <p:cNvSpPr/>
            <p:nvPr/>
          </p:nvSpPr>
          <p:spPr>
            <a:xfrm>
              <a:off x="4324313" y="5212163"/>
              <a:ext cx="23400" cy="24500"/>
            </a:xfrm>
            <a:custGeom>
              <a:avLst/>
              <a:gdLst/>
              <a:ahLst/>
              <a:cxnLst/>
              <a:rect l="l" t="t" r="r" b="b"/>
              <a:pathLst>
                <a:path w="936" h="980" extrusionOk="0">
                  <a:moveTo>
                    <a:pt x="1" y="1"/>
                  </a:moveTo>
                  <a:lnTo>
                    <a:pt x="1" y="45"/>
                  </a:lnTo>
                  <a:lnTo>
                    <a:pt x="45" y="134"/>
                  </a:lnTo>
                  <a:lnTo>
                    <a:pt x="84" y="173"/>
                  </a:lnTo>
                  <a:lnTo>
                    <a:pt x="84" y="173"/>
                  </a:lnTo>
                  <a:lnTo>
                    <a:pt x="1" y="223"/>
                  </a:lnTo>
                  <a:lnTo>
                    <a:pt x="1" y="246"/>
                  </a:lnTo>
                  <a:lnTo>
                    <a:pt x="23" y="268"/>
                  </a:lnTo>
                  <a:lnTo>
                    <a:pt x="513" y="957"/>
                  </a:lnTo>
                  <a:lnTo>
                    <a:pt x="535" y="980"/>
                  </a:lnTo>
                  <a:lnTo>
                    <a:pt x="579" y="980"/>
                  </a:lnTo>
                  <a:lnTo>
                    <a:pt x="757" y="935"/>
                  </a:lnTo>
                  <a:lnTo>
                    <a:pt x="913" y="868"/>
                  </a:lnTo>
                  <a:lnTo>
                    <a:pt x="935" y="846"/>
                  </a:lnTo>
                  <a:lnTo>
                    <a:pt x="913" y="824"/>
                  </a:lnTo>
                  <a:lnTo>
                    <a:pt x="891" y="802"/>
                  </a:lnTo>
                  <a:lnTo>
                    <a:pt x="868" y="802"/>
                  </a:lnTo>
                  <a:lnTo>
                    <a:pt x="713" y="868"/>
                  </a:lnTo>
                  <a:lnTo>
                    <a:pt x="646" y="891"/>
                  </a:lnTo>
                  <a:lnTo>
                    <a:pt x="557" y="891"/>
                  </a:lnTo>
                  <a:lnTo>
                    <a:pt x="513" y="846"/>
                  </a:lnTo>
                  <a:lnTo>
                    <a:pt x="468" y="779"/>
                  </a:lnTo>
                  <a:lnTo>
                    <a:pt x="379" y="668"/>
                  </a:lnTo>
                  <a:lnTo>
                    <a:pt x="246" y="468"/>
                  </a:lnTo>
                  <a:lnTo>
                    <a:pt x="134" y="335"/>
                  </a:lnTo>
                  <a:lnTo>
                    <a:pt x="112" y="268"/>
                  </a:lnTo>
                  <a:lnTo>
                    <a:pt x="134" y="246"/>
                  </a:lnTo>
                  <a:lnTo>
                    <a:pt x="157" y="223"/>
                  </a:lnTo>
                  <a:lnTo>
                    <a:pt x="179" y="179"/>
                  </a:lnTo>
                  <a:lnTo>
                    <a:pt x="157" y="157"/>
                  </a:lnTo>
                  <a:lnTo>
                    <a:pt x="112" y="90"/>
                  </a:lnTo>
                  <a:lnTo>
                    <a:pt x="68"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8" name="Google Shape;1008;p19"/>
            <p:cNvSpPr/>
            <p:nvPr/>
          </p:nvSpPr>
          <p:spPr>
            <a:xfrm>
              <a:off x="4341013" y="5206063"/>
              <a:ext cx="15600" cy="27825"/>
            </a:xfrm>
            <a:custGeom>
              <a:avLst/>
              <a:gdLst/>
              <a:ahLst/>
              <a:cxnLst/>
              <a:rect l="l" t="t" r="r" b="b"/>
              <a:pathLst>
                <a:path w="624" h="1113" extrusionOk="0">
                  <a:moveTo>
                    <a:pt x="111" y="0"/>
                  </a:moveTo>
                  <a:lnTo>
                    <a:pt x="23" y="67"/>
                  </a:lnTo>
                  <a:lnTo>
                    <a:pt x="0" y="89"/>
                  </a:lnTo>
                  <a:lnTo>
                    <a:pt x="23" y="111"/>
                  </a:lnTo>
                  <a:lnTo>
                    <a:pt x="45" y="134"/>
                  </a:lnTo>
                  <a:lnTo>
                    <a:pt x="67" y="134"/>
                  </a:lnTo>
                  <a:lnTo>
                    <a:pt x="139" y="90"/>
                  </a:lnTo>
                  <a:lnTo>
                    <a:pt x="139" y="90"/>
                  </a:lnTo>
                  <a:lnTo>
                    <a:pt x="356" y="445"/>
                  </a:lnTo>
                  <a:lnTo>
                    <a:pt x="445" y="601"/>
                  </a:lnTo>
                  <a:lnTo>
                    <a:pt x="490" y="690"/>
                  </a:lnTo>
                  <a:lnTo>
                    <a:pt x="512" y="779"/>
                  </a:lnTo>
                  <a:lnTo>
                    <a:pt x="490" y="823"/>
                  </a:lnTo>
                  <a:lnTo>
                    <a:pt x="467" y="868"/>
                  </a:lnTo>
                  <a:lnTo>
                    <a:pt x="378" y="934"/>
                  </a:lnTo>
                  <a:lnTo>
                    <a:pt x="200" y="1046"/>
                  </a:lnTo>
                  <a:lnTo>
                    <a:pt x="178" y="1068"/>
                  </a:lnTo>
                  <a:lnTo>
                    <a:pt x="200" y="1090"/>
                  </a:lnTo>
                  <a:lnTo>
                    <a:pt x="223" y="1112"/>
                  </a:lnTo>
                  <a:lnTo>
                    <a:pt x="245" y="1112"/>
                  </a:lnTo>
                  <a:lnTo>
                    <a:pt x="445" y="979"/>
                  </a:lnTo>
                  <a:lnTo>
                    <a:pt x="534" y="912"/>
                  </a:lnTo>
                  <a:lnTo>
                    <a:pt x="623" y="823"/>
                  </a:lnTo>
                  <a:lnTo>
                    <a:pt x="623" y="779"/>
                  </a:lnTo>
                  <a:lnTo>
                    <a:pt x="178" y="22"/>
                  </a:lnTo>
                  <a:lnTo>
                    <a:pt x="1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09" name="Google Shape;1009;p19"/>
            <p:cNvSpPr/>
            <p:nvPr/>
          </p:nvSpPr>
          <p:spPr>
            <a:xfrm>
              <a:off x="4250363" y="5088163"/>
              <a:ext cx="42850" cy="27825"/>
            </a:xfrm>
            <a:custGeom>
              <a:avLst/>
              <a:gdLst/>
              <a:ahLst/>
              <a:cxnLst/>
              <a:rect l="l" t="t" r="r" b="b"/>
              <a:pathLst>
                <a:path w="1714" h="1113" extrusionOk="0">
                  <a:moveTo>
                    <a:pt x="1469" y="1"/>
                  </a:moveTo>
                  <a:lnTo>
                    <a:pt x="23" y="935"/>
                  </a:lnTo>
                  <a:lnTo>
                    <a:pt x="1" y="957"/>
                  </a:lnTo>
                  <a:lnTo>
                    <a:pt x="23" y="979"/>
                  </a:lnTo>
                  <a:lnTo>
                    <a:pt x="112" y="1091"/>
                  </a:lnTo>
                  <a:lnTo>
                    <a:pt x="134" y="1113"/>
                  </a:lnTo>
                  <a:lnTo>
                    <a:pt x="156" y="1113"/>
                  </a:lnTo>
                  <a:lnTo>
                    <a:pt x="179" y="1091"/>
                  </a:lnTo>
                  <a:lnTo>
                    <a:pt x="179" y="1046"/>
                  </a:lnTo>
                  <a:lnTo>
                    <a:pt x="112" y="1002"/>
                  </a:lnTo>
                  <a:lnTo>
                    <a:pt x="90" y="1002"/>
                  </a:lnTo>
                  <a:lnTo>
                    <a:pt x="90" y="979"/>
                  </a:lnTo>
                  <a:lnTo>
                    <a:pt x="134" y="957"/>
                  </a:lnTo>
                  <a:lnTo>
                    <a:pt x="290" y="868"/>
                  </a:lnTo>
                  <a:lnTo>
                    <a:pt x="779" y="557"/>
                  </a:lnTo>
                  <a:lnTo>
                    <a:pt x="1481" y="89"/>
                  </a:lnTo>
                  <a:lnTo>
                    <a:pt x="1481" y="89"/>
                  </a:lnTo>
                  <a:lnTo>
                    <a:pt x="1535" y="156"/>
                  </a:lnTo>
                  <a:lnTo>
                    <a:pt x="1580" y="268"/>
                  </a:lnTo>
                  <a:lnTo>
                    <a:pt x="1580" y="334"/>
                  </a:lnTo>
                  <a:lnTo>
                    <a:pt x="1558" y="379"/>
                  </a:lnTo>
                  <a:lnTo>
                    <a:pt x="1469" y="446"/>
                  </a:lnTo>
                  <a:lnTo>
                    <a:pt x="1446" y="468"/>
                  </a:lnTo>
                  <a:lnTo>
                    <a:pt x="1469" y="490"/>
                  </a:lnTo>
                  <a:lnTo>
                    <a:pt x="1491" y="512"/>
                  </a:lnTo>
                  <a:lnTo>
                    <a:pt x="1513" y="512"/>
                  </a:lnTo>
                  <a:lnTo>
                    <a:pt x="1691" y="401"/>
                  </a:lnTo>
                  <a:lnTo>
                    <a:pt x="1713" y="379"/>
                  </a:lnTo>
                  <a:lnTo>
                    <a:pt x="1691" y="357"/>
                  </a:lnTo>
                  <a:lnTo>
                    <a:pt x="1624" y="201"/>
                  </a:lnTo>
                  <a:lnTo>
                    <a:pt x="1513" y="45"/>
                  </a:lnTo>
                  <a:lnTo>
                    <a:pt x="149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0" name="Google Shape;1010;p19"/>
            <p:cNvSpPr/>
            <p:nvPr/>
          </p:nvSpPr>
          <p:spPr>
            <a:xfrm>
              <a:off x="4290963" y="5096513"/>
              <a:ext cx="2800" cy="3925"/>
            </a:xfrm>
            <a:custGeom>
              <a:avLst/>
              <a:gdLst/>
              <a:ahLst/>
              <a:cxnLst/>
              <a:rect l="l" t="t" r="r" b="b"/>
              <a:pathLst>
                <a:path w="112" h="157" extrusionOk="0">
                  <a:moveTo>
                    <a:pt x="0" y="0"/>
                  </a:moveTo>
                  <a:lnTo>
                    <a:pt x="0" y="23"/>
                  </a:lnTo>
                  <a:lnTo>
                    <a:pt x="45" y="112"/>
                  </a:lnTo>
                  <a:lnTo>
                    <a:pt x="67" y="134"/>
                  </a:lnTo>
                  <a:lnTo>
                    <a:pt x="89" y="156"/>
                  </a:lnTo>
                  <a:lnTo>
                    <a:pt x="112" y="156"/>
                  </a:lnTo>
                  <a:lnTo>
                    <a:pt x="112" y="134"/>
                  </a:lnTo>
                  <a:lnTo>
                    <a:pt x="89" y="23"/>
                  </a:lnTo>
                  <a:lnTo>
                    <a:pt x="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1" name="Google Shape;1011;p19"/>
            <p:cNvSpPr/>
            <p:nvPr/>
          </p:nvSpPr>
          <p:spPr>
            <a:xfrm>
              <a:off x="4278738" y="5093738"/>
              <a:ext cx="10025" cy="10575"/>
            </a:xfrm>
            <a:custGeom>
              <a:avLst/>
              <a:gdLst/>
              <a:ahLst/>
              <a:cxnLst/>
              <a:rect l="l" t="t" r="r" b="b"/>
              <a:pathLst>
                <a:path w="401" h="423" extrusionOk="0">
                  <a:moveTo>
                    <a:pt x="178" y="0"/>
                  </a:moveTo>
                  <a:lnTo>
                    <a:pt x="178" y="22"/>
                  </a:lnTo>
                  <a:lnTo>
                    <a:pt x="178" y="67"/>
                  </a:lnTo>
                  <a:lnTo>
                    <a:pt x="310" y="237"/>
                  </a:lnTo>
                  <a:lnTo>
                    <a:pt x="310" y="237"/>
                  </a:lnTo>
                  <a:lnTo>
                    <a:pt x="152" y="332"/>
                  </a:lnTo>
                  <a:lnTo>
                    <a:pt x="152" y="332"/>
                  </a:lnTo>
                  <a:lnTo>
                    <a:pt x="89" y="223"/>
                  </a:lnTo>
                  <a:lnTo>
                    <a:pt x="67" y="200"/>
                  </a:lnTo>
                  <a:lnTo>
                    <a:pt x="0" y="200"/>
                  </a:lnTo>
                  <a:lnTo>
                    <a:pt x="22" y="223"/>
                  </a:lnTo>
                  <a:lnTo>
                    <a:pt x="111" y="378"/>
                  </a:lnTo>
                  <a:lnTo>
                    <a:pt x="134" y="423"/>
                  </a:lnTo>
                  <a:lnTo>
                    <a:pt x="178" y="423"/>
                  </a:lnTo>
                  <a:lnTo>
                    <a:pt x="378" y="289"/>
                  </a:lnTo>
                  <a:lnTo>
                    <a:pt x="400" y="267"/>
                  </a:lnTo>
                  <a:lnTo>
                    <a:pt x="378" y="223"/>
                  </a:lnTo>
                  <a:lnTo>
                    <a:pt x="245" y="22"/>
                  </a:lnTo>
                  <a:lnTo>
                    <a:pt x="20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2" name="Google Shape;1012;p19"/>
            <p:cNvSpPr/>
            <p:nvPr/>
          </p:nvSpPr>
          <p:spPr>
            <a:xfrm>
              <a:off x="4269263" y="5102638"/>
              <a:ext cx="8925" cy="9475"/>
            </a:xfrm>
            <a:custGeom>
              <a:avLst/>
              <a:gdLst/>
              <a:ahLst/>
              <a:cxnLst/>
              <a:rect l="l" t="t" r="r" b="b"/>
              <a:pathLst>
                <a:path w="357" h="379" extrusionOk="0">
                  <a:moveTo>
                    <a:pt x="223" y="0"/>
                  </a:moveTo>
                  <a:lnTo>
                    <a:pt x="223" y="22"/>
                  </a:lnTo>
                  <a:lnTo>
                    <a:pt x="273" y="122"/>
                  </a:lnTo>
                  <a:lnTo>
                    <a:pt x="273" y="122"/>
                  </a:lnTo>
                  <a:lnTo>
                    <a:pt x="1" y="289"/>
                  </a:lnTo>
                  <a:lnTo>
                    <a:pt x="1" y="334"/>
                  </a:lnTo>
                  <a:lnTo>
                    <a:pt x="23" y="356"/>
                  </a:lnTo>
                  <a:lnTo>
                    <a:pt x="45" y="378"/>
                  </a:lnTo>
                  <a:lnTo>
                    <a:pt x="68" y="356"/>
                  </a:lnTo>
                  <a:lnTo>
                    <a:pt x="357" y="178"/>
                  </a:lnTo>
                  <a:lnTo>
                    <a:pt x="357" y="156"/>
                  </a:lnTo>
                  <a:lnTo>
                    <a:pt x="290" y="22"/>
                  </a:lnTo>
                  <a:lnTo>
                    <a:pt x="26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3" name="Google Shape;1013;p19"/>
            <p:cNvSpPr/>
            <p:nvPr/>
          </p:nvSpPr>
          <p:spPr>
            <a:xfrm>
              <a:off x="4276513" y="5102638"/>
              <a:ext cx="6675" cy="5025"/>
            </a:xfrm>
            <a:custGeom>
              <a:avLst/>
              <a:gdLst/>
              <a:ahLst/>
              <a:cxnLst/>
              <a:rect l="l" t="t" r="r" b="b"/>
              <a:pathLst>
                <a:path w="267" h="201" extrusionOk="0">
                  <a:moveTo>
                    <a:pt x="200" y="0"/>
                  </a:moveTo>
                  <a:lnTo>
                    <a:pt x="0" y="111"/>
                  </a:lnTo>
                  <a:lnTo>
                    <a:pt x="0" y="156"/>
                  </a:lnTo>
                  <a:lnTo>
                    <a:pt x="0" y="178"/>
                  </a:lnTo>
                  <a:lnTo>
                    <a:pt x="22" y="200"/>
                  </a:lnTo>
                  <a:lnTo>
                    <a:pt x="67" y="178"/>
                  </a:lnTo>
                  <a:lnTo>
                    <a:pt x="267" y="67"/>
                  </a:lnTo>
                  <a:lnTo>
                    <a:pt x="267" y="45"/>
                  </a:lnTo>
                  <a:lnTo>
                    <a:pt x="2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4" name="Google Shape;1014;p19"/>
            <p:cNvSpPr/>
            <p:nvPr/>
          </p:nvSpPr>
          <p:spPr>
            <a:xfrm>
              <a:off x="4245363" y="5106513"/>
              <a:ext cx="52850" cy="87325"/>
            </a:xfrm>
            <a:custGeom>
              <a:avLst/>
              <a:gdLst/>
              <a:ahLst/>
              <a:cxnLst/>
              <a:rect l="l" t="t" r="r" b="b"/>
              <a:pathLst>
                <a:path w="2114" h="3493" extrusionOk="0">
                  <a:moveTo>
                    <a:pt x="846" y="1"/>
                  </a:moveTo>
                  <a:lnTo>
                    <a:pt x="868" y="45"/>
                  </a:lnTo>
                  <a:lnTo>
                    <a:pt x="912" y="112"/>
                  </a:lnTo>
                  <a:lnTo>
                    <a:pt x="912" y="156"/>
                  </a:lnTo>
                  <a:lnTo>
                    <a:pt x="890" y="201"/>
                  </a:lnTo>
                  <a:lnTo>
                    <a:pt x="823" y="245"/>
                  </a:lnTo>
                  <a:lnTo>
                    <a:pt x="534" y="423"/>
                  </a:lnTo>
                  <a:lnTo>
                    <a:pt x="267" y="579"/>
                  </a:lnTo>
                  <a:lnTo>
                    <a:pt x="1" y="757"/>
                  </a:lnTo>
                  <a:lnTo>
                    <a:pt x="1" y="779"/>
                  </a:lnTo>
                  <a:lnTo>
                    <a:pt x="1" y="802"/>
                  </a:lnTo>
                  <a:lnTo>
                    <a:pt x="2047" y="3471"/>
                  </a:lnTo>
                  <a:lnTo>
                    <a:pt x="2069" y="3493"/>
                  </a:lnTo>
                  <a:lnTo>
                    <a:pt x="2091" y="3493"/>
                  </a:lnTo>
                  <a:lnTo>
                    <a:pt x="2114" y="3471"/>
                  </a:lnTo>
                  <a:lnTo>
                    <a:pt x="2091" y="3448"/>
                  </a:lnTo>
                  <a:lnTo>
                    <a:pt x="178" y="935"/>
                  </a:lnTo>
                  <a:lnTo>
                    <a:pt x="134" y="868"/>
                  </a:lnTo>
                  <a:lnTo>
                    <a:pt x="89" y="802"/>
                  </a:lnTo>
                  <a:lnTo>
                    <a:pt x="67" y="779"/>
                  </a:lnTo>
                  <a:lnTo>
                    <a:pt x="134" y="779"/>
                  </a:lnTo>
                  <a:lnTo>
                    <a:pt x="201" y="735"/>
                  </a:lnTo>
                  <a:lnTo>
                    <a:pt x="1024" y="201"/>
                  </a:lnTo>
                  <a:lnTo>
                    <a:pt x="1024" y="179"/>
                  </a:lnTo>
                  <a:lnTo>
                    <a:pt x="1024" y="156"/>
                  </a:lnTo>
                  <a:lnTo>
                    <a:pt x="9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5" name="Google Shape;1015;p19"/>
            <p:cNvSpPr/>
            <p:nvPr/>
          </p:nvSpPr>
          <p:spPr>
            <a:xfrm>
              <a:off x="4248688" y="5119313"/>
              <a:ext cx="3925" cy="3925"/>
            </a:xfrm>
            <a:custGeom>
              <a:avLst/>
              <a:gdLst/>
              <a:ahLst/>
              <a:cxnLst/>
              <a:rect l="l" t="t" r="r" b="b"/>
              <a:pathLst>
                <a:path w="157" h="157" extrusionOk="0">
                  <a:moveTo>
                    <a:pt x="1" y="0"/>
                  </a:moveTo>
                  <a:lnTo>
                    <a:pt x="1" y="45"/>
                  </a:lnTo>
                  <a:lnTo>
                    <a:pt x="1" y="67"/>
                  </a:lnTo>
                  <a:lnTo>
                    <a:pt x="112" y="156"/>
                  </a:lnTo>
                  <a:lnTo>
                    <a:pt x="157" y="156"/>
                  </a:lnTo>
                  <a:lnTo>
                    <a:pt x="157" y="134"/>
                  </a:lnTo>
                  <a:lnTo>
                    <a:pt x="157" y="112"/>
                  </a:lnTo>
                  <a:lnTo>
                    <a:pt x="68"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6" name="Google Shape;1016;p19"/>
            <p:cNvSpPr/>
            <p:nvPr/>
          </p:nvSpPr>
          <p:spPr>
            <a:xfrm>
              <a:off x="4258713" y="5110413"/>
              <a:ext cx="5025" cy="6150"/>
            </a:xfrm>
            <a:custGeom>
              <a:avLst/>
              <a:gdLst/>
              <a:ahLst/>
              <a:cxnLst/>
              <a:rect l="l" t="t" r="r" b="b"/>
              <a:pathLst>
                <a:path w="201" h="246" extrusionOk="0">
                  <a:moveTo>
                    <a:pt x="23" y="0"/>
                  </a:moveTo>
                  <a:lnTo>
                    <a:pt x="0" y="23"/>
                  </a:lnTo>
                  <a:lnTo>
                    <a:pt x="23" y="45"/>
                  </a:lnTo>
                  <a:lnTo>
                    <a:pt x="134" y="223"/>
                  </a:lnTo>
                  <a:lnTo>
                    <a:pt x="156" y="245"/>
                  </a:lnTo>
                  <a:lnTo>
                    <a:pt x="178" y="245"/>
                  </a:lnTo>
                  <a:lnTo>
                    <a:pt x="201" y="223"/>
                  </a:lnTo>
                  <a:lnTo>
                    <a:pt x="201" y="201"/>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7" name="Google Shape;1017;p19"/>
            <p:cNvSpPr/>
            <p:nvPr/>
          </p:nvSpPr>
          <p:spPr>
            <a:xfrm>
              <a:off x="4239813" y="5114863"/>
              <a:ext cx="7250" cy="12250"/>
            </a:xfrm>
            <a:custGeom>
              <a:avLst/>
              <a:gdLst/>
              <a:ahLst/>
              <a:cxnLst/>
              <a:rect l="l" t="t" r="r" b="b"/>
              <a:pathLst>
                <a:path w="290" h="490" extrusionOk="0">
                  <a:moveTo>
                    <a:pt x="223" y="0"/>
                  </a:moveTo>
                  <a:lnTo>
                    <a:pt x="0" y="134"/>
                  </a:lnTo>
                  <a:lnTo>
                    <a:pt x="0" y="156"/>
                  </a:lnTo>
                  <a:lnTo>
                    <a:pt x="22" y="267"/>
                  </a:lnTo>
                  <a:lnTo>
                    <a:pt x="89" y="356"/>
                  </a:lnTo>
                  <a:lnTo>
                    <a:pt x="156" y="423"/>
                  </a:lnTo>
                  <a:lnTo>
                    <a:pt x="245" y="490"/>
                  </a:lnTo>
                  <a:lnTo>
                    <a:pt x="289" y="490"/>
                  </a:lnTo>
                  <a:lnTo>
                    <a:pt x="289" y="445"/>
                  </a:lnTo>
                  <a:lnTo>
                    <a:pt x="267" y="423"/>
                  </a:lnTo>
                  <a:lnTo>
                    <a:pt x="200" y="379"/>
                  </a:lnTo>
                  <a:lnTo>
                    <a:pt x="134" y="312"/>
                  </a:lnTo>
                  <a:lnTo>
                    <a:pt x="89" y="245"/>
                  </a:lnTo>
                  <a:lnTo>
                    <a:pt x="73" y="197"/>
                  </a:lnTo>
                  <a:lnTo>
                    <a:pt x="267" y="67"/>
                  </a:lnTo>
                  <a:lnTo>
                    <a:pt x="289" y="45"/>
                  </a:lnTo>
                  <a:lnTo>
                    <a:pt x="267" y="23"/>
                  </a:lnTo>
                  <a:lnTo>
                    <a:pt x="2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018" name="Google Shape;1018;p19"/>
            <p:cNvSpPr/>
            <p:nvPr/>
          </p:nvSpPr>
          <p:spPr>
            <a:xfrm>
              <a:off x="4244813" y="5111513"/>
              <a:ext cx="7800" cy="6700"/>
            </a:xfrm>
            <a:custGeom>
              <a:avLst/>
              <a:gdLst/>
              <a:ahLst/>
              <a:cxnLst/>
              <a:rect l="l" t="t" r="r" b="b"/>
              <a:pathLst>
                <a:path w="312" h="268" extrusionOk="0">
                  <a:moveTo>
                    <a:pt x="245" y="1"/>
                  </a:moveTo>
                  <a:lnTo>
                    <a:pt x="23" y="134"/>
                  </a:lnTo>
                  <a:lnTo>
                    <a:pt x="0" y="157"/>
                  </a:lnTo>
                  <a:lnTo>
                    <a:pt x="23" y="179"/>
                  </a:lnTo>
                  <a:lnTo>
                    <a:pt x="67" y="268"/>
                  </a:lnTo>
                  <a:lnTo>
                    <a:pt x="134" y="268"/>
                  </a:lnTo>
                  <a:lnTo>
                    <a:pt x="134" y="223"/>
                  </a:lnTo>
                  <a:lnTo>
                    <a:pt x="95" y="184"/>
                  </a:lnTo>
                  <a:lnTo>
                    <a:pt x="95" y="184"/>
                  </a:lnTo>
                  <a:lnTo>
                    <a:pt x="289" y="68"/>
                  </a:lnTo>
                  <a:lnTo>
                    <a:pt x="312" y="45"/>
                  </a:lnTo>
                  <a:lnTo>
                    <a:pt x="289" y="23"/>
                  </a:lnTo>
                  <a:lnTo>
                    <a:pt x="2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1019" name="Google Shape;1019;p19"/>
          <p:cNvSpPr/>
          <p:nvPr/>
        </p:nvSpPr>
        <p:spPr>
          <a:xfrm>
            <a:off x="219299" y="1708002"/>
            <a:ext cx="6202049" cy="15080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4000" b="1" i="0" u="none" strike="noStrike" kern="0" cap="none" spc="0" normalizeH="0" baseline="0" noProof="0" dirty="0" smtClean="0">
                <a:ln>
                  <a:noFill/>
                </a:ln>
                <a:solidFill>
                  <a:srgbClr val="AB3C4B"/>
                </a:solidFill>
                <a:effectLst/>
                <a:uLnTx/>
                <a:uFillTx/>
                <a:latin typeface="Cambria" panose="02040503050406030204" pitchFamily="18" charset="0"/>
                <a:ea typeface="Cambria" panose="02040503050406030204" pitchFamily="18" charset="0"/>
                <a:cs typeface="Times New Roman"/>
                <a:sym typeface="Times New Roman"/>
              </a:rPr>
              <a:t>I. NHỮNG</a:t>
            </a:r>
            <a:r>
              <a:rPr kumimoji="0" lang="en-US" sz="4000" b="1" i="0" u="none" strike="noStrike" kern="0" cap="none" spc="0" normalizeH="0" noProof="0" dirty="0" smtClean="0">
                <a:ln>
                  <a:noFill/>
                </a:ln>
                <a:solidFill>
                  <a:srgbClr val="AB3C4B"/>
                </a:solidFill>
                <a:effectLst/>
                <a:uLnTx/>
                <a:uFillTx/>
                <a:latin typeface="Cambria" panose="02040503050406030204" pitchFamily="18" charset="0"/>
                <a:ea typeface="Cambria" panose="02040503050406030204" pitchFamily="18" charset="0"/>
                <a:cs typeface="Times New Roman"/>
                <a:sym typeface="Times New Roman"/>
              </a:rPr>
              <a:t> VẤN ĐỀ </a:t>
            </a: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4000" b="1" i="0" u="none" strike="noStrike" kern="0" cap="none" spc="0" normalizeH="0" noProof="0" dirty="0" smtClean="0">
                <a:ln>
                  <a:noFill/>
                </a:ln>
                <a:solidFill>
                  <a:srgbClr val="AB3C4B"/>
                </a:solidFill>
                <a:effectLst/>
                <a:uLnTx/>
                <a:uFillTx/>
                <a:latin typeface="Cambria" panose="02040503050406030204" pitchFamily="18" charset="0"/>
                <a:ea typeface="Cambria" panose="02040503050406030204" pitchFamily="18" charset="0"/>
                <a:cs typeface="Times New Roman"/>
                <a:sym typeface="Times New Roman"/>
              </a:rPr>
              <a:t>LÍ THUYẾT</a:t>
            </a:r>
            <a:endParaRPr kumimoji="0" sz="4800" b="1" i="0" u="none" strike="noStrike" kern="0" cap="none" spc="0" normalizeH="0" baseline="0" noProof="0" dirty="0">
              <a:ln>
                <a:noFill/>
              </a:ln>
              <a:solidFill>
                <a:srgbClr val="AB3C4B"/>
              </a:solidFill>
              <a:effectLst/>
              <a:uLnTx/>
              <a:uFillTx/>
              <a:latin typeface="Cambria" panose="02040503050406030204" pitchFamily="18" charset="0"/>
              <a:ea typeface="Cambria" panose="02040503050406030204" pitchFamily="18" charset="0"/>
              <a:cs typeface="Times New Roman"/>
              <a:sym typeface="Times New Roman"/>
            </a:endParaRPr>
          </a:p>
        </p:txBody>
      </p:sp>
    </p:spTree>
    <p:extLst>
      <p:ext uri="{BB962C8B-B14F-4D97-AF65-F5344CB8AC3E}">
        <p14:creationId xmlns:p14="http://schemas.microsoft.com/office/powerpoint/2010/main" val="279300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9"/>
                                        </p:tgtEl>
                                        <p:attrNameLst>
                                          <p:attrName>style.visibility</p:attrName>
                                        </p:attrNameLst>
                                      </p:cBhvr>
                                      <p:to>
                                        <p:strVal val="visible"/>
                                      </p:to>
                                    </p:set>
                                    <p:anim calcmode="lin" valueType="num">
                                      <p:cBhvr additive="base">
                                        <p:cTn id="7" dur="500"/>
                                        <p:tgtEl>
                                          <p:spTgt spid="10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21"/>
          <p:cNvSpPr/>
          <p:nvPr/>
        </p:nvSpPr>
        <p:spPr>
          <a:xfrm>
            <a:off x="1456123" y="364124"/>
            <a:ext cx="386122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II. LÀM VĂN (7,0 điểm)</a:t>
            </a:r>
            <a:endParaRPr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p:txBody>
      </p:sp>
      <p:sp>
        <p:nvSpPr>
          <p:cNvPr id="1037" name="Google Shape;1037;p21"/>
          <p:cNvSpPr/>
          <p:nvPr/>
        </p:nvSpPr>
        <p:spPr>
          <a:xfrm>
            <a:off x="801910" y="1072457"/>
            <a:ext cx="7503461"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Câu</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1. (2,0 điểm)</a:t>
            </a:r>
            <a:endParaRPr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a:p>
            <a:pPr marL="0" marR="0" lvl="0" indent="0" algn="just" rtl="0">
              <a:lnSpc>
                <a:spcPct val="150000"/>
              </a:lnSpc>
              <a:spcBef>
                <a:spcPts val="0"/>
              </a:spcBef>
              <a:spcAft>
                <a:spcPts val="0"/>
              </a:spcAft>
              <a:buNone/>
            </a:pP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Từ</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nội dung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đoạn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trích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ở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phần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Đọc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hiểu,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hãy</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viết</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một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đoạn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văn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smtClean="0">
                <a:solidFill>
                  <a:srgbClr val="000000"/>
                </a:solidFill>
                <a:latin typeface="Cambria" panose="02040503050406030204" pitchFamily="18" charset="0"/>
                <a:ea typeface="Cambria" panose="02040503050406030204" pitchFamily="18" charset="0"/>
                <a:cs typeface="Times New Roman"/>
                <a:sym typeface="Times New Roman"/>
              </a:rPr>
              <a:t>(7-10 </a:t>
            </a:r>
            <a:r>
              <a:rPr lang="en-US" sz="2400" b="0" i="0" u="none" strike="noStrike" cap="none" dirty="0" err="1" smtClean="0">
                <a:solidFill>
                  <a:srgbClr val="000000"/>
                </a:solidFill>
                <a:latin typeface="Cambria" panose="02040503050406030204" pitchFamily="18" charset="0"/>
                <a:ea typeface="Cambria" panose="02040503050406030204" pitchFamily="18" charset="0"/>
                <a:cs typeface="Times New Roman"/>
                <a:sym typeface="Times New Roman"/>
              </a:rPr>
              <a:t>câu</a:t>
            </a:r>
            <a:r>
              <a:rPr lang="en-US" sz="2400" b="0" i="0" u="none" strike="noStrike" cap="none" dirty="0" smtClean="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trình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bày</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suy</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nghĩ</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của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anh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chị</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về</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sức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mạnh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của tình người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trong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hoàn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cảnh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khó</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khăn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thử</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thách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dirty="0">
              <a:latin typeface="Cambria" panose="02040503050406030204" pitchFamily="18" charset="0"/>
              <a:ea typeface="Cambria" panose="02040503050406030204" pitchFamily="18" charset="0"/>
            </a:endParaRPr>
          </a:p>
        </p:txBody>
      </p:sp>
      <p:sp>
        <p:nvSpPr>
          <p:cNvPr id="1038" name="Google Shape;1038;p21"/>
          <p:cNvSpPr/>
          <p:nvPr/>
        </p:nvSpPr>
        <p:spPr>
          <a:xfrm>
            <a:off x="2889443" y="3934739"/>
            <a:ext cx="5415927" cy="410841"/>
          </a:xfrm>
          <a:prstGeom prst="rect">
            <a:avLst/>
          </a:prstGeom>
          <a:noFill/>
          <a:ln>
            <a:noFill/>
          </a:ln>
        </p:spPr>
        <p:txBody>
          <a:bodyPr spcFirstLastPara="1" wrap="square" lIns="91425" tIns="45700" rIns="91425" bIns="45700" anchor="t" anchorCtr="0">
            <a:spAutoFit/>
          </a:bodyPr>
          <a:lstStyle/>
          <a:p>
            <a:pPr marL="0" marR="0" lvl="0" indent="0" algn="r" rtl="0">
              <a:lnSpc>
                <a:spcPct val="115000"/>
              </a:lnSpc>
              <a:spcBef>
                <a:spcPts val="0"/>
              </a:spcBef>
              <a:spcAft>
                <a:spcPts val="0"/>
              </a:spcAft>
              <a:buNone/>
            </a:pPr>
            <a:r>
              <a:rPr lang="en-US" sz="18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Nguồn đề: Đề minh </a:t>
            </a:r>
            <a:r>
              <a:rPr lang="en-US" sz="18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họa</a:t>
            </a:r>
            <a:r>
              <a:rPr lang="en-US" sz="18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a:t>
            </a:r>
            <a:r>
              <a:rPr lang="en-US" sz="18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môn</a:t>
            </a:r>
            <a:r>
              <a:rPr lang="en-US" sz="18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Ngữ </a:t>
            </a:r>
            <a:r>
              <a:rPr lang="en-US" sz="1800" b="1" i="1" u="none" strike="noStrike" cap="none" dirty="0" err="1">
                <a:solidFill>
                  <a:srgbClr val="AB3C4B"/>
                </a:solidFill>
                <a:latin typeface="Cambria" panose="02040503050406030204" pitchFamily="18" charset="0"/>
                <a:ea typeface="Cambria" panose="02040503050406030204" pitchFamily="18" charset="0"/>
                <a:cs typeface="Times New Roman"/>
                <a:sym typeface="Times New Roman"/>
              </a:rPr>
              <a:t>văn</a:t>
            </a:r>
            <a:r>
              <a:rPr lang="en-US" sz="1800" b="1" i="1" u="none" strike="noStrike" cap="none" dirty="0">
                <a:solidFill>
                  <a:srgbClr val="AB3C4B"/>
                </a:solidFill>
                <a:latin typeface="Cambria" panose="02040503050406030204" pitchFamily="18" charset="0"/>
                <a:ea typeface="Cambria" panose="02040503050406030204" pitchFamily="18" charset="0"/>
                <a:cs typeface="Times New Roman"/>
                <a:sym typeface="Times New Roman"/>
              </a:rPr>
              <a:t> năm 2021</a:t>
            </a:r>
            <a:endParaRPr sz="1400" b="0" i="0" u="none" strike="noStrike" cap="none" dirty="0">
              <a:solidFill>
                <a:srgbClr val="AB3C4B"/>
              </a:solidFill>
              <a:latin typeface="Cambria" panose="02040503050406030204" pitchFamily="18" charset="0"/>
              <a:ea typeface="Cambria" panose="020405030504060302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7"/>
                                        </p:tgtEl>
                                        <p:attrNameLst>
                                          <p:attrName>style.visibility</p:attrName>
                                        </p:attrNameLst>
                                      </p:cBhvr>
                                      <p:to>
                                        <p:strVal val="visible"/>
                                      </p:to>
                                    </p:set>
                                    <p:animEffect transition="in" filter="fade">
                                      <p:cBhvr>
                                        <p:cTn id="12" dur="500"/>
                                        <p:tgtEl>
                                          <p:spTgt spid="1037"/>
                                        </p:tgtEl>
                                      </p:cBhvr>
                                    </p:animEffect>
                                  </p:childTnLst>
                                </p:cTn>
                              </p:par>
                              <p:par>
                                <p:cTn id="13" presetID="10" presetClass="entr" presetSubtype="0" fill="hold" nodeType="withEffect">
                                  <p:stCondLst>
                                    <p:cond delay="0"/>
                                  </p:stCondLst>
                                  <p:childTnLst>
                                    <p:set>
                                      <p:cBhvr>
                                        <p:cTn id="14" dur="1" fill="hold">
                                          <p:stCondLst>
                                            <p:cond delay="0"/>
                                          </p:stCondLst>
                                        </p:cTn>
                                        <p:tgtEl>
                                          <p:spTgt spid="1038"/>
                                        </p:tgtEl>
                                        <p:attrNameLst>
                                          <p:attrName>style.visibility</p:attrName>
                                        </p:attrNameLst>
                                      </p:cBhvr>
                                      <p:to>
                                        <p:strVal val="visible"/>
                                      </p:to>
                                    </p:set>
                                    <p:animEffect transition="in" filter="fade">
                                      <p:cBhvr>
                                        <p:cTn id="15"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042"/>
        <p:cNvGrpSpPr/>
        <p:nvPr/>
      </p:nvGrpSpPr>
      <p:grpSpPr>
        <a:xfrm>
          <a:off x="0" y="0"/>
          <a:ext cx="0" cy="0"/>
          <a:chOff x="0" y="0"/>
          <a:chExt cx="0" cy="0"/>
        </a:xfrm>
      </p:grpSpPr>
      <p:sp>
        <p:nvSpPr>
          <p:cNvPr id="1043" name="Google Shape;1043;p22"/>
          <p:cNvSpPr/>
          <p:nvPr/>
        </p:nvSpPr>
        <p:spPr>
          <a:xfrm>
            <a:off x="-301360" y="310477"/>
            <a:ext cx="2492990" cy="517024"/>
          </a:xfrm>
          <a:prstGeom prst="rect">
            <a:avLst/>
          </a:prstGeom>
          <a:noFill/>
          <a:ln>
            <a:noFill/>
          </a:ln>
        </p:spPr>
        <p:txBody>
          <a:bodyPr spcFirstLastPara="1" wrap="square" lIns="91425" tIns="45700" rIns="91425" bIns="45700" anchor="t" anchorCtr="0">
            <a:spAutoFit/>
          </a:bodyPr>
          <a:lstStyle/>
          <a:p>
            <a:pPr marL="457200" marR="0" lvl="1" indent="0" algn="l" rtl="0">
              <a:lnSpc>
                <a:spcPct val="115000"/>
              </a:lnSpc>
              <a:spcBef>
                <a:spcPts val="0"/>
              </a:spcBef>
              <a:spcAft>
                <a:spcPts val="0"/>
              </a:spcAft>
              <a:buNone/>
            </a:pPr>
            <a:r>
              <a:rPr lang="en-US" sz="2400" b="1" i="1" u="none" strike="noStrike" cap="none" dirty="0" err="1">
                <a:solidFill>
                  <a:srgbClr val="C00000"/>
                </a:solidFill>
                <a:latin typeface="Cambria" panose="02040503050406030204" pitchFamily="18" charset="0"/>
                <a:ea typeface="Cambria" panose="02040503050406030204" pitchFamily="18" charset="0"/>
                <a:sym typeface="Arial"/>
              </a:rPr>
              <a:t>Đáp</a:t>
            </a:r>
            <a:r>
              <a:rPr lang="en-US" sz="2400" b="1" i="1" u="none" strike="noStrike" cap="none" dirty="0">
                <a:solidFill>
                  <a:srgbClr val="C00000"/>
                </a:solidFill>
                <a:latin typeface="Cambria" panose="02040503050406030204" pitchFamily="18" charset="0"/>
                <a:ea typeface="Cambria" panose="02040503050406030204" pitchFamily="18" charset="0"/>
                <a:sym typeface="Arial"/>
              </a:rPr>
              <a:t> </a:t>
            </a:r>
            <a:r>
              <a:rPr lang="en-US" sz="2400" b="1" i="1" u="none" strike="noStrike" cap="none" dirty="0" err="1">
                <a:solidFill>
                  <a:srgbClr val="C00000"/>
                </a:solidFill>
                <a:latin typeface="Cambria" panose="02040503050406030204" pitchFamily="18" charset="0"/>
                <a:ea typeface="Cambria" panose="02040503050406030204" pitchFamily="18" charset="0"/>
                <a:sym typeface="Arial"/>
              </a:rPr>
              <a:t>án</a:t>
            </a:r>
            <a:r>
              <a:rPr lang="en-US" sz="2400" b="1" i="1" u="none" strike="noStrike" cap="none" dirty="0">
                <a:solidFill>
                  <a:srgbClr val="C00000"/>
                </a:solidFill>
                <a:latin typeface="Cambria" panose="02040503050406030204" pitchFamily="18" charset="0"/>
                <a:ea typeface="Cambria" panose="02040503050406030204" pitchFamily="18" charset="0"/>
                <a:sym typeface="Arial"/>
              </a:rPr>
              <a:t> </a:t>
            </a:r>
            <a:r>
              <a:rPr lang="en-US" sz="2400" b="1" i="1" u="none" strike="noStrike" cap="none" dirty="0" err="1">
                <a:solidFill>
                  <a:srgbClr val="C00000"/>
                </a:solidFill>
                <a:latin typeface="Cambria" panose="02040503050406030204" pitchFamily="18" charset="0"/>
                <a:ea typeface="Cambria" panose="02040503050406030204" pitchFamily="18" charset="0"/>
                <a:sym typeface="Arial"/>
              </a:rPr>
              <a:t>gợi</a:t>
            </a:r>
            <a:r>
              <a:rPr lang="en-US" sz="2400" b="1" i="1" u="none" strike="noStrike" cap="none" dirty="0">
                <a:solidFill>
                  <a:srgbClr val="C00000"/>
                </a:solidFill>
                <a:latin typeface="Cambria" panose="02040503050406030204" pitchFamily="18" charset="0"/>
                <a:ea typeface="Cambria" panose="02040503050406030204" pitchFamily="18" charset="0"/>
                <a:sym typeface="Arial"/>
              </a:rPr>
              <a:t> </a:t>
            </a:r>
            <a:r>
              <a:rPr lang="en-US" sz="2400" b="1" i="1" u="none" strike="noStrike" cap="none" dirty="0" smtClean="0">
                <a:solidFill>
                  <a:srgbClr val="C00000"/>
                </a:solidFill>
                <a:latin typeface="Cambria" panose="02040503050406030204" pitchFamily="18" charset="0"/>
                <a:ea typeface="Cambria" panose="02040503050406030204" pitchFamily="18" charset="0"/>
                <a:sym typeface="Arial"/>
              </a:rPr>
              <a:t>ý </a:t>
            </a:r>
            <a:endParaRPr sz="2400" b="1" i="1" u="none" strike="noStrike" cap="none" dirty="0">
              <a:solidFill>
                <a:srgbClr val="C00000"/>
              </a:solidFill>
              <a:latin typeface="Cambria" panose="02040503050406030204" pitchFamily="18" charset="0"/>
              <a:ea typeface="Cambria" panose="02040503050406030204" pitchFamily="18" charset="0"/>
              <a:sym typeface="Arial"/>
            </a:endParaRPr>
          </a:p>
        </p:txBody>
      </p:sp>
      <p:sp>
        <p:nvSpPr>
          <p:cNvPr id="1044" name="Google Shape;1044;p22"/>
          <p:cNvSpPr/>
          <p:nvPr/>
        </p:nvSpPr>
        <p:spPr>
          <a:xfrm>
            <a:off x="192923" y="877030"/>
            <a:ext cx="713949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1.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Yêu</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cầu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chung</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endParaRPr dirty="0">
              <a:latin typeface="Cambria" panose="02040503050406030204" pitchFamily="18" charset="0"/>
              <a:ea typeface="Cambria" panose="02040503050406030204" pitchFamily="18" charset="0"/>
            </a:endParaRPr>
          </a:p>
        </p:txBody>
      </p:sp>
      <p:grpSp>
        <p:nvGrpSpPr>
          <p:cNvPr id="1045" name="Google Shape;1045;p22"/>
          <p:cNvGrpSpPr/>
          <p:nvPr/>
        </p:nvGrpSpPr>
        <p:grpSpPr>
          <a:xfrm>
            <a:off x="7712344" y="101224"/>
            <a:ext cx="1293344" cy="1100050"/>
            <a:chOff x="3158275" y="2452400"/>
            <a:chExt cx="323650" cy="275275"/>
          </a:xfrm>
        </p:grpSpPr>
        <p:sp>
          <p:nvSpPr>
            <p:cNvPr id="1046" name="Google Shape;1046;p22"/>
            <p:cNvSpPr/>
            <p:nvPr/>
          </p:nvSpPr>
          <p:spPr>
            <a:xfrm>
              <a:off x="3168275" y="2678150"/>
              <a:ext cx="263050" cy="48400"/>
            </a:xfrm>
            <a:custGeom>
              <a:avLst/>
              <a:gdLst/>
              <a:ahLst/>
              <a:cxnLst/>
              <a:rect l="l" t="t" r="r" b="b"/>
              <a:pathLst>
                <a:path w="10522" h="1936" extrusionOk="0">
                  <a:moveTo>
                    <a:pt x="0" y="1"/>
                  </a:moveTo>
                  <a:lnTo>
                    <a:pt x="0" y="446"/>
                  </a:lnTo>
                  <a:lnTo>
                    <a:pt x="912" y="535"/>
                  </a:lnTo>
                  <a:lnTo>
                    <a:pt x="1802" y="623"/>
                  </a:lnTo>
                  <a:lnTo>
                    <a:pt x="2380" y="668"/>
                  </a:lnTo>
                  <a:lnTo>
                    <a:pt x="3048" y="735"/>
                  </a:lnTo>
                  <a:lnTo>
                    <a:pt x="4649" y="935"/>
                  </a:lnTo>
                  <a:lnTo>
                    <a:pt x="5161" y="1002"/>
                  </a:lnTo>
                  <a:lnTo>
                    <a:pt x="5227" y="1002"/>
                  </a:lnTo>
                  <a:lnTo>
                    <a:pt x="5272" y="1024"/>
                  </a:lnTo>
                  <a:lnTo>
                    <a:pt x="6184" y="1135"/>
                  </a:lnTo>
                  <a:lnTo>
                    <a:pt x="6139" y="646"/>
                  </a:lnTo>
                  <a:lnTo>
                    <a:pt x="5339" y="535"/>
                  </a:lnTo>
                  <a:lnTo>
                    <a:pt x="5227" y="535"/>
                  </a:lnTo>
                  <a:lnTo>
                    <a:pt x="4716" y="446"/>
                  </a:lnTo>
                  <a:lnTo>
                    <a:pt x="3203" y="268"/>
                  </a:lnTo>
                  <a:lnTo>
                    <a:pt x="2269" y="156"/>
                  </a:lnTo>
                  <a:lnTo>
                    <a:pt x="1001" y="90"/>
                  </a:lnTo>
                  <a:lnTo>
                    <a:pt x="0" y="1"/>
                  </a:lnTo>
                  <a:close/>
                  <a:moveTo>
                    <a:pt x="7074" y="801"/>
                  </a:moveTo>
                  <a:lnTo>
                    <a:pt x="7163" y="1291"/>
                  </a:lnTo>
                  <a:lnTo>
                    <a:pt x="7785" y="1402"/>
                  </a:lnTo>
                  <a:lnTo>
                    <a:pt x="8230" y="1491"/>
                  </a:lnTo>
                  <a:lnTo>
                    <a:pt x="9454" y="1758"/>
                  </a:lnTo>
                  <a:lnTo>
                    <a:pt x="10410" y="1936"/>
                  </a:lnTo>
                  <a:lnTo>
                    <a:pt x="10521" y="1469"/>
                  </a:lnTo>
                  <a:lnTo>
                    <a:pt x="9431" y="1269"/>
                  </a:lnTo>
                  <a:lnTo>
                    <a:pt x="8275" y="1024"/>
                  </a:lnTo>
                  <a:lnTo>
                    <a:pt x="7785" y="913"/>
                  </a:lnTo>
                  <a:lnTo>
                    <a:pt x="7074" y="801"/>
                  </a:lnTo>
                  <a:close/>
                </a:path>
              </a:pathLst>
            </a:custGeom>
            <a:solidFill>
              <a:srgbClr val="DFA8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47" name="Google Shape;1047;p22"/>
            <p:cNvSpPr/>
            <p:nvPr/>
          </p:nvSpPr>
          <p:spPr>
            <a:xfrm>
              <a:off x="3298950" y="2691500"/>
              <a:ext cx="23925" cy="15050"/>
            </a:xfrm>
            <a:custGeom>
              <a:avLst/>
              <a:gdLst/>
              <a:ahLst/>
              <a:cxnLst/>
              <a:rect l="l" t="t" r="r" b="b"/>
              <a:pathLst>
                <a:path w="957" h="602" fill="none" extrusionOk="0">
                  <a:moveTo>
                    <a:pt x="0" y="468"/>
                  </a:moveTo>
                  <a:lnTo>
                    <a:pt x="0" y="468"/>
                  </a:lnTo>
                  <a:lnTo>
                    <a:pt x="45" y="490"/>
                  </a:lnTo>
                  <a:lnTo>
                    <a:pt x="45" y="490"/>
                  </a:lnTo>
                  <a:lnTo>
                    <a:pt x="957" y="601"/>
                  </a:lnTo>
                  <a:lnTo>
                    <a:pt x="957" y="601"/>
                  </a:lnTo>
                  <a:lnTo>
                    <a:pt x="912" y="112"/>
                  </a:lnTo>
                  <a:lnTo>
                    <a:pt x="912" y="112"/>
                  </a:lnTo>
                  <a:lnTo>
                    <a:pt x="112" y="1"/>
                  </a:lnTo>
                  <a:lnTo>
                    <a:pt x="112" y="1"/>
                  </a:lnTo>
                  <a:lnTo>
                    <a:pt x="67" y="1"/>
                  </a:lnTo>
                  <a:lnTo>
                    <a:pt x="0" y="4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48" name="Google Shape;1048;p22"/>
            <p:cNvSpPr/>
            <p:nvPr/>
          </p:nvSpPr>
          <p:spPr>
            <a:xfrm>
              <a:off x="3168275" y="2678150"/>
              <a:ext cx="132375" cy="25050"/>
            </a:xfrm>
            <a:custGeom>
              <a:avLst/>
              <a:gdLst/>
              <a:ahLst/>
              <a:cxnLst/>
              <a:rect l="l" t="t" r="r" b="b"/>
              <a:pathLst>
                <a:path w="5295" h="1002" fill="none" extrusionOk="0">
                  <a:moveTo>
                    <a:pt x="0" y="446"/>
                  </a:moveTo>
                  <a:lnTo>
                    <a:pt x="0" y="446"/>
                  </a:lnTo>
                  <a:lnTo>
                    <a:pt x="912" y="535"/>
                  </a:lnTo>
                  <a:lnTo>
                    <a:pt x="1802" y="623"/>
                  </a:lnTo>
                  <a:lnTo>
                    <a:pt x="1802" y="623"/>
                  </a:lnTo>
                  <a:lnTo>
                    <a:pt x="2380" y="668"/>
                  </a:lnTo>
                  <a:lnTo>
                    <a:pt x="3048" y="735"/>
                  </a:lnTo>
                  <a:lnTo>
                    <a:pt x="4649" y="935"/>
                  </a:lnTo>
                  <a:lnTo>
                    <a:pt x="4649" y="935"/>
                  </a:lnTo>
                  <a:lnTo>
                    <a:pt x="5161" y="1002"/>
                  </a:lnTo>
                  <a:lnTo>
                    <a:pt x="5161" y="1002"/>
                  </a:lnTo>
                  <a:lnTo>
                    <a:pt x="5227" y="1002"/>
                  </a:lnTo>
                  <a:lnTo>
                    <a:pt x="5294" y="535"/>
                  </a:lnTo>
                  <a:lnTo>
                    <a:pt x="5294" y="535"/>
                  </a:lnTo>
                  <a:lnTo>
                    <a:pt x="5227" y="535"/>
                  </a:lnTo>
                  <a:lnTo>
                    <a:pt x="5227" y="535"/>
                  </a:lnTo>
                  <a:lnTo>
                    <a:pt x="4716" y="446"/>
                  </a:lnTo>
                  <a:lnTo>
                    <a:pt x="4716" y="446"/>
                  </a:lnTo>
                  <a:lnTo>
                    <a:pt x="3203" y="268"/>
                  </a:lnTo>
                  <a:lnTo>
                    <a:pt x="2269" y="156"/>
                  </a:lnTo>
                  <a:lnTo>
                    <a:pt x="2269" y="156"/>
                  </a:lnTo>
                  <a:lnTo>
                    <a:pt x="1001" y="90"/>
                  </a:lnTo>
                  <a:lnTo>
                    <a:pt x="0" y="1"/>
                  </a:lnTo>
                  <a:lnTo>
                    <a:pt x="0" y="446"/>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49" name="Google Shape;1049;p22"/>
            <p:cNvSpPr/>
            <p:nvPr/>
          </p:nvSpPr>
          <p:spPr>
            <a:xfrm>
              <a:off x="3345100" y="2698175"/>
              <a:ext cx="86225" cy="28375"/>
            </a:xfrm>
            <a:custGeom>
              <a:avLst/>
              <a:gdLst/>
              <a:ahLst/>
              <a:cxnLst/>
              <a:rect l="l" t="t" r="r" b="b"/>
              <a:pathLst>
                <a:path w="3449" h="1135" fill="none" extrusionOk="0">
                  <a:moveTo>
                    <a:pt x="1157" y="690"/>
                  </a:moveTo>
                  <a:lnTo>
                    <a:pt x="1157" y="690"/>
                  </a:lnTo>
                  <a:lnTo>
                    <a:pt x="2381" y="957"/>
                  </a:lnTo>
                  <a:lnTo>
                    <a:pt x="3337" y="1135"/>
                  </a:lnTo>
                  <a:lnTo>
                    <a:pt x="3448" y="668"/>
                  </a:lnTo>
                  <a:lnTo>
                    <a:pt x="3448" y="668"/>
                  </a:lnTo>
                  <a:lnTo>
                    <a:pt x="2358" y="468"/>
                  </a:lnTo>
                  <a:lnTo>
                    <a:pt x="1202" y="223"/>
                  </a:lnTo>
                  <a:lnTo>
                    <a:pt x="1202" y="223"/>
                  </a:lnTo>
                  <a:lnTo>
                    <a:pt x="712" y="112"/>
                  </a:lnTo>
                  <a:lnTo>
                    <a:pt x="1" y="0"/>
                  </a:lnTo>
                  <a:lnTo>
                    <a:pt x="1" y="0"/>
                  </a:lnTo>
                  <a:lnTo>
                    <a:pt x="90" y="490"/>
                  </a:lnTo>
                  <a:lnTo>
                    <a:pt x="90" y="490"/>
                  </a:lnTo>
                  <a:lnTo>
                    <a:pt x="712" y="601"/>
                  </a:lnTo>
                  <a:lnTo>
                    <a:pt x="1157" y="690"/>
                  </a:lnTo>
                  <a:lnTo>
                    <a:pt x="1157" y="69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50" name="Google Shape;1050;p22"/>
            <p:cNvSpPr/>
            <p:nvPr/>
          </p:nvSpPr>
          <p:spPr>
            <a:xfrm>
              <a:off x="3168275" y="2637550"/>
              <a:ext cx="273050" cy="77325"/>
            </a:xfrm>
            <a:custGeom>
              <a:avLst/>
              <a:gdLst/>
              <a:ahLst/>
              <a:cxnLst/>
              <a:rect l="l" t="t" r="r" b="b"/>
              <a:pathLst>
                <a:path w="10922" h="3093" extrusionOk="0">
                  <a:moveTo>
                    <a:pt x="45" y="1"/>
                  </a:moveTo>
                  <a:lnTo>
                    <a:pt x="0" y="1625"/>
                  </a:lnTo>
                  <a:lnTo>
                    <a:pt x="1001" y="1714"/>
                  </a:lnTo>
                  <a:lnTo>
                    <a:pt x="2269" y="1780"/>
                  </a:lnTo>
                  <a:lnTo>
                    <a:pt x="3203" y="1892"/>
                  </a:lnTo>
                  <a:lnTo>
                    <a:pt x="4716" y="2070"/>
                  </a:lnTo>
                  <a:lnTo>
                    <a:pt x="5227" y="2159"/>
                  </a:lnTo>
                  <a:lnTo>
                    <a:pt x="5339" y="2159"/>
                  </a:lnTo>
                  <a:lnTo>
                    <a:pt x="6139" y="2270"/>
                  </a:lnTo>
                  <a:lnTo>
                    <a:pt x="6117" y="2003"/>
                  </a:lnTo>
                  <a:lnTo>
                    <a:pt x="6117" y="1825"/>
                  </a:lnTo>
                  <a:lnTo>
                    <a:pt x="5361" y="1714"/>
                  </a:lnTo>
                  <a:lnTo>
                    <a:pt x="4160" y="1536"/>
                  </a:lnTo>
                  <a:lnTo>
                    <a:pt x="3226" y="1447"/>
                  </a:lnTo>
                  <a:lnTo>
                    <a:pt x="2291" y="1358"/>
                  </a:lnTo>
                  <a:lnTo>
                    <a:pt x="1379" y="1291"/>
                  </a:lnTo>
                  <a:lnTo>
                    <a:pt x="512" y="1247"/>
                  </a:lnTo>
                  <a:lnTo>
                    <a:pt x="512" y="1091"/>
                  </a:lnTo>
                  <a:lnTo>
                    <a:pt x="490" y="913"/>
                  </a:lnTo>
                  <a:lnTo>
                    <a:pt x="467" y="757"/>
                  </a:lnTo>
                  <a:lnTo>
                    <a:pt x="401" y="602"/>
                  </a:lnTo>
                  <a:lnTo>
                    <a:pt x="334" y="446"/>
                  </a:lnTo>
                  <a:lnTo>
                    <a:pt x="267" y="290"/>
                  </a:lnTo>
                  <a:lnTo>
                    <a:pt x="156" y="157"/>
                  </a:lnTo>
                  <a:lnTo>
                    <a:pt x="45" y="1"/>
                  </a:lnTo>
                  <a:close/>
                  <a:moveTo>
                    <a:pt x="10922" y="1513"/>
                  </a:moveTo>
                  <a:lnTo>
                    <a:pt x="10788" y="1602"/>
                  </a:lnTo>
                  <a:lnTo>
                    <a:pt x="10699" y="1691"/>
                  </a:lnTo>
                  <a:lnTo>
                    <a:pt x="10610" y="1803"/>
                  </a:lnTo>
                  <a:lnTo>
                    <a:pt x="10521" y="1914"/>
                  </a:lnTo>
                  <a:lnTo>
                    <a:pt x="10454" y="2025"/>
                  </a:lnTo>
                  <a:lnTo>
                    <a:pt x="10410" y="2181"/>
                  </a:lnTo>
                  <a:lnTo>
                    <a:pt x="10388" y="2314"/>
                  </a:lnTo>
                  <a:lnTo>
                    <a:pt x="10365" y="2492"/>
                  </a:lnTo>
                  <a:lnTo>
                    <a:pt x="6962" y="1869"/>
                  </a:lnTo>
                  <a:lnTo>
                    <a:pt x="6985" y="1936"/>
                  </a:lnTo>
                  <a:lnTo>
                    <a:pt x="7074" y="2425"/>
                  </a:lnTo>
                  <a:lnTo>
                    <a:pt x="7785" y="2537"/>
                  </a:lnTo>
                  <a:lnTo>
                    <a:pt x="8275" y="2648"/>
                  </a:lnTo>
                  <a:lnTo>
                    <a:pt x="9431" y="2893"/>
                  </a:lnTo>
                  <a:lnTo>
                    <a:pt x="10521" y="3093"/>
                  </a:lnTo>
                  <a:lnTo>
                    <a:pt x="10632" y="2581"/>
                  </a:lnTo>
                  <a:lnTo>
                    <a:pt x="10677" y="2403"/>
                  </a:lnTo>
                  <a:lnTo>
                    <a:pt x="10922" y="1513"/>
                  </a:lnTo>
                  <a:close/>
                </a:path>
              </a:pathLst>
            </a:custGeom>
            <a:solidFill>
              <a:srgbClr val="D593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51" name="Google Shape;1051;p22"/>
            <p:cNvSpPr/>
            <p:nvPr/>
          </p:nvSpPr>
          <p:spPr>
            <a:xfrm>
              <a:off x="3300625" y="2680375"/>
              <a:ext cx="21150" cy="13925"/>
            </a:xfrm>
            <a:custGeom>
              <a:avLst/>
              <a:gdLst/>
              <a:ahLst/>
              <a:cxnLst/>
              <a:rect l="l" t="t" r="r" b="b"/>
              <a:pathLst>
                <a:path w="846" h="557" fill="none" extrusionOk="0">
                  <a:moveTo>
                    <a:pt x="67" y="1"/>
                  </a:moveTo>
                  <a:lnTo>
                    <a:pt x="0" y="446"/>
                  </a:lnTo>
                  <a:lnTo>
                    <a:pt x="0" y="446"/>
                  </a:lnTo>
                  <a:lnTo>
                    <a:pt x="45" y="446"/>
                  </a:lnTo>
                  <a:lnTo>
                    <a:pt x="45" y="446"/>
                  </a:lnTo>
                  <a:lnTo>
                    <a:pt x="845" y="557"/>
                  </a:lnTo>
                  <a:lnTo>
                    <a:pt x="845" y="557"/>
                  </a:lnTo>
                  <a:lnTo>
                    <a:pt x="823" y="290"/>
                  </a:lnTo>
                  <a:lnTo>
                    <a:pt x="823" y="290"/>
                  </a:lnTo>
                  <a:lnTo>
                    <a:pt x="823" y="112"/>
                  </a:lnTo>
                  <a:lnTo>
                    <a:pt x="67"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52" name="Google Shape;1052;p22"/>
            <p:cNvSpPr/>
            <p:nvPr/>
          </p:nvSpPr>
          <p:spPr>
            <a:xfrm>
              <a:off x="3168275" y="2637550"/>
              <a:ext cx="134025" cy="53975"/>
            </a:xfrm>
            <a:custGeom>
              <a:avLst/>
              <a:gdLst/>
              <a:ahLst/>
              <a:cxnLst/>
              <a:rect l="l" t="t" r="r" b="b"/>
              <a:pathLst>
                <a:path w="5361" h="2159" fill="none" extrusionOk="0">
                  <a:moveTo>
                    <a:pt x="0" y="1625"/>
                  </a:moveTo>
                  <a:lnTo>
                    <a:pt x="0" y="1625"/>
                  </a:lnTo>
                  <a:lnTo>
                    <a:pt x="1001" y="1714"/>
                  </a:lnTo>
                  <a:lnTo>
                    <a:pt x="2269" y="1780"/>
                  </a:lnTo>
                  <a:lnTo>
                    <a:pt x="2269" y="1780"/>
                  </a:lnTo>
                  <a:lnTo>
                    <a:pt x="3203" y="1892"/>
                  </a:lnTo>
                  <a:lnTo>
                    <a:pt x="4716" y="2070"/>
                  </a:lnTo>
                  <a:lnTo>
                    <a:pt x="4716" y="2070"/>
                  </a:lnTo>
                  <a:lnTo>
                    <a:pt x="5227" y="2159"/>
                  </a:lnTo>
                  <a:lnTo>
                    <a:pt x="5227" y="2159"/>
                  </a:lnTo>
                  <a:lnTo>
                    <a:pt x="5294" y="2159"/>
                  </a:lnTo>
                  <a:lnTo>
                    <a:pt x="5361" y="1714"/>
                  </a:lnTo>
                  <a:lnTo>
                    <a:pt x="4160" y="1536"/>
                  </a:lnTo>
                  <a:lnTo>
                    <a:pt x="4160" y="1536"/>
                  </a:lnTo>
                  <a:lnTo>
                    <a:pt x="3226" y="1447"/>
                  </a:lnTo>
                  <a:lnTo>
                    <a:pt x="2291" y="1358"/>
                  </a:lnTo>
                  <a:lnTo>
                    <a:pt x="1379" y="1291"/>
                  </a:lnTo>
                  <a:lnTo>
                    <a:pt x="512" y="1247"/>
                  </a:lnTo>
                  <a:lnTo>
                    <a:pt x="512" y="1247"/>
                  </a:lnTo>
                  <a:lnTo>
                    <a:pt x="512" y="1091"/>
                  </a:lnTo>
                  <a:lnTo>
                    <a:pt x="490" y="913"/>
                  </a:lnTo>
                  <a:lnTo>
                    <a:pt x="467" y="757"/>
                  </a:lnTo>
                  <a:lnTo>
                    <a:pt x="401" y="602"/>
                  </a:lnTo>
                  <a:lnTo>
                    <a:pt x="334" y="446"/>
                  </a:lnTo>
                  <a:lnTo>
                    <a:pt x="267" y="290"/>
                  </a:lnTo>
                  <a:lnTo>
                    <a:pt x="156" y="157"/>
                  </a:lnTo>
                  <a:lnTo>
                    <a:pt x="45" y="1"/>
                  </a:lnTo>
                  <a:lnTo>
                    <a:pt x="45" y="1"/>
                  </a:lnTo>
                  <a:lnTo>
                    <a:pt x="0" y="162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53" name="Google Shape;1053;p22"/>
            <p:cNvSpPr/>
            <p:nvPr/>
          </p:nvSpPr>
          <p:spPr>
            <a:xfrm>
              <a:off x="3342325" y="2675375"/>
              <a:ext cx="99000" cy="39500"/>
            </a:xfrm>
            <a:custGeom>
              <a:avLst/>
              <a:gdLst/>
              <a:ahLst/>
              <a:cxnLst/>
              <a:rect l="l" t="t" r="r" b="b"/>
              <a:pathLst>
                <a:path w="3960" h="1580" fill="none" extrusionOk="0">
                  <a:moveTo>
                    <a:pt x="3960" y="0"/>
                  </a:moveTo>
                  <a:lnTo>
                    <a:pt x="3960" y="0"/>
                  </a:lnTo>
                  <a:lnTo>
                    <a:pt x="3826" y="89"/>
                  </a:lnTo>
                  <a:lnTo>
                    <a:pt x="3737" y="178"/>
                  </a:lnTo>
                  <a:lnTo>
                    <a:pt x="3648" y="290"/>
                  </a:lnTo>
                  <a:lnTo>
                    <a:pt x="3559" y="401"/>
                  </a:lnTo>
                  <a:lnTo>
                    <a:pt x="3492" y="512"/>
                  </a:lnTo>
                  <a:lnTo>
                    <a:pt x="3448" y="668"/>
                  </a:lnTo>
                  <a:lnTo>
                    <a:pt x="3426" y="801"/>
                  </a:lnTo>
                  <a:lnTo>
                    <a:pt x="3403" y="979"/>
                  </a:lnTo>
                  <a:lnTo>
                    <a:pt x="0" y="356"/>
                  </a:lnTo>
                  <a:lnTo>
                    <a:pt x="0" y="356"/>
                  </a:lnTo>
                  <a:lnTo>
                    <a:pt x="23" y="423"/>
                  </a:lnTo>
                  <a:lnTo>
                    <a:pt x="23" y="423"/>
                  </a:lnTo>
                  <a:lnTo>
                    <a:pt x="112" y="912"/>
                  </a:lnTo>
                  <a:lnTo>
                    <a:pt x="112" y="912"/>
                  </a:lnTo>
                  <a:lnTo>
                    <a:pt x="823" y="1024"/>
                  </a:lnTo>
                  <a:lnTo>
                    <a:pt x="1313" y="1135"/>
                  </a:lnTo>
                  <a:lnTo>
                    <a:pt x="1313" y="1135"/>
                  </a:lnTo>
                  <a:lnTo>
                    <a:pt x="2469" y="1380"/>
                  </a:lnTo>
                  <a:lnTo>
                    <a:pt x="3559" y="1580"/>
                  </a:lnTo>
                  <a:lnTo>
                    <a:pt x="3559" y="1580"/>
                  </a:lnTo>
                  <a:lnTo>
                    <a:pt x="3670" y="1068"/>
                  </a:lnTo>
                  <a:lnTo>
                    <a:pt x="3670" y="1068"/>
                  </a:lnTo>
                  <a:lnTo>
                    <a:pt x="3715" y="890"/>
                  </a:lnTo>
                  <a:lnTo>
                    <a:pt x="3715" y="890"/>
                  </a:lnTo>
                  <a:lnTo>
                    <a:pt x="3960" y="0"/>
                  </a:lnTo>
                  <a:lnTo>
                    <a:pt x="39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54" name="Google Shape;1054;p22"/>
            <p:cNvSpPr/>
            <p:nvPr/>
          </p:nvSpPr>
          <p:spPr>
            <a:xfrm>
              <a:off x="3319525" y="2653675"/>
              <a:ext cx="31150" cy="69550"/>
            </a:xfrm>
            <a:custGeom>
              <a:avLst/>
              <a:gdLst/>
              <a:ahLst/>
              <a:cxnLst/>
              <a:rect l="l" t="t" r="r" b="b"/>
              <a:pathLst>
                <a:path w="1246" h="2782" extrusionOk="0">
                  <a:moveTo>
                    <a:pt x="690" y="1"/>
                  </a:moveTo>
                  <a:lnTo>
                    <a:pt x="423" y="112"/>
                  </a:lnTo>
                  <a:lnTo>
                    <a:pt x="45" y="312"/>
                  </a:lnTo>
                  <a:lnTo>
                    <a:pt x="0" y="335"/>
                  </a:lnTo>
                  <a:lnTo>
                    <a:pt x="45" y="957"/>
                  </a:lnTo>
                  <a:lnTo>
                    <a:pt x="67" y="1180"/>
                  </a:lnTo>
                  <a:lnTo>
                    <a:pt x="67" y="1358"/>
                  </a:lnTo>
                  <a:lnTo>
                    <a:pt x="89" y="1625"/>
                  </a:lnTo>
                  <a:lnTo>
                    <a:pt x="134" y="2114"/>
                  </a:lnTo>
                  <a:lnTo>
                    <a:pt x="134" y="2648"/>
                  </a:lnTo>
                  <a:lnTo>
                    <a:pt x="379" y="2470"/>
                  </a:lnTo>
                  <a:lnTo>
                    <a:pt x="468" y="2425"/>
                  </a:lnTo>
                  <a:lnTo>
                    <a:pt x="534" y="2403"/>
                  </a:lnTo>
                  <a:lnTo>
                    <a:pt x="1246" y="2781"/>
                  </a:lnTo>
                  <a:lnTo>
                    <a:pt x="1113" y="2270"/>
                  </a:lnTo>
                  <a:lnTo>
                    <a:pt x="1024" y="1780"/>
                  </a:lnTo>
                  <a:lnTo>
                    <a:pt x="935" y="1291"/>
                  </a:lnTo>
                  <a:lnTo>
                    <a:pt x="912" y="1224"/>
                  </a:lnTo>
                  <a:lnTo>
                    <a:pt x="801" y="691"/>
                  </a:lnTo>
                  <a:lnTo>
                    <a:pt x="801" y="624"/>
                  </a:lnTo>
                  <a:lnTo>
                    <a:pt x="690" y="1"/>
                  </a:lnTo>
                  <a:close/>
                </a:path>
              </a:pathLst>
            </a:custGeom>
            <a:solidFill>
              <a:srgbClr val="EC6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55" name="Google Shape;1055;p22"/>
            <p:cNvSpPr/>
            <p:nvPr/>
          </p:nvSpPr>
          <p:spPr>
            <a:xfrm>
              <a:off x="3159925" y="2454050"/>
              <a:ext cx="320875" cy="216900"/>
            </a:xfrm>
            <a:custGeom>
              <a:avLst/>
              <a:gdLst/>
              <a:ahLst/>
              <a:cxnLst/>
              <a:rect l="l" t="t" r="r" b="b"/>
              <a:pathLst>
                <a:path w="12835" h="8676" extrusionOk="0">
                  <a:moveTo>
                    <a:pt x="3537" y="1"/>
                  </a:moveTo>
                  <a:lnTo>
                    <a:pt x="3137" y="23"/>
                  </a:lnTo>
                  <a:lnTo>
                    <a:pt x="2737" y="68"/>
                  </a:lnTo>
                  <a:lnTo>
                    <a:pt x="2358" y="134"/>
                  </a:lnTo>
                  <a:lnTo>
                    <a:pt x="1980" y="268"/>
                  </a:lnTo>
                  <a:lnTo>
                    <a:pt x="1624" y="401"/>
                  </a:lnTo>
                  <a:lnTo>
                    <a:pt x="1269" y="579"/>
                  </a:lnTo>
                  <a:lnTo>
                    <a:pt x="1024" y="735"/>
                  </a:lnTo>
                  <a:lnTo>
                    <a:pt x="801" y="913"/>
                  </a:lnTo>
                  <a:lnTo>
                    <a:pt x="557" y="1113"/>
                  </a:lnTo>
                  <a:lnTo>
                    <a:pt x="334" y="1358"/>
                  </a:lnTo>
                  <a:lnTo>
                    <a:pt x="1" y="7052"/>
                  </a:lnTo>
                  <a:lnTo>
                    <a:pt x="201" y="6918"/>
                  </a:lnTo>
                  <a:lnTo>
                    <a:pt x="379" y="6807"/>
                  </a:lnTo>
                  <a:lnTo>
                    <a:pt x="735" y="6629"/>
                  </a:lnTo>
                  <a:lnTo>
                    <a:pt x="1113" y="6473"/>
                  </a:lnTo>
                  <a:lnTo>
                    <a:pt x="1491" y="6362"/>
                  </a:lnTo>
                  <a:lnTo>
                    <a:pt x="1869" y="6273"/>
                  </a:lnTo>
                  <a:lnTo>
                    <a:pt x="2247" y="6229"/>
                  </a:lnTo>
                  <a:lnTo>
                    <a:pt x="2648" y="6229"/>
                  </a:lnTo>
                  <a:lnTo>
                    <a:pt x="3048" y="6251"/>
                  </a:lnTo>
                  <a:lnTo>
                    <a:pt x="3471" y="6296"/>
                  </a:lnTo>
                  <a:lnTo>
                    <a:pt x="3871" y="6385"/>
                  </a:lnTo>
                  <a:lnTo>
                    <a:pt x="4227" y="6518"/>
                  </a:lnTo>
                  <a:lnTo>
                    <a:pt x="4560" y="6674"/>
                  </a:lnTo>
                  <a:lnTo>
                    <a:pt x="4872" y="6896"/>
                  </a:lnTo>
                  <a:lnTo>
                    <a:pt x="5139" y="7119"/>
                  </a:lnTo>
                  <a:lnTo>
                    <a:pt x="5383" y="7408"/>
                  </a:lnTo>
                  <a:lnTo>
                    <a:pt x="5584" y="7719"/>
                  </a:lnTo>
                  <a:lnTo>
                    <a:pt x="5762" y="8053"/>
                  </a:lnTo>
                  <a:lnTo>
                    <a:pt x="6029" y="7786"/>
                  </a:lnTo>
                  <a:lnTo>
                    <a:pt x="6318" y="7541"/>
                  </a:lnTo>
                  <a:lnTo>
                    <a:pt x="6629" y="7341"/>
                  </a:lnTo>
                  <a:lnTo>
                    <a:pt x="6940" y="7185"/>
                  </a:lnTo>
                  <a:lnTo>
                    <a:pt x="7296" y="7074"/>
                  </a:lnTo>
                  <a:lnTo>
                    <a:pt x="7674" y="7007"/>
                  </a:lnTo>
                  <a:lnTo>
                    <a:pt x="8053" y="6985"/>
                  </a:lnTo>
                  <a:lnTo>
                    <a:pt x="8453" y="7007"/>
                  </a:lnTo>
                  <a:lnTo>
                    <a:pt x="8876" y="7074"/>
                  </a:lnTo>
                  <a:lnTo>
                    <a:pt x="9276" y="7163"/>
                  </a:lnTo>
                  <a:lnTo>
                    <a:pt x="9654" y="7274"/>
                  </a:lnTo>
                  <a:lnTo>
                    <a:pt x="10010" y="7430"/>
                  </a:lnTo>
                  <a:lnTo>
                    <a:pt x="10344" y="7608"/>
                  </a:lnTo>
                  <a:lnTo>
                    <a:pt x="10677" y="7830"/>
                  </a:lnTo>
                  <a:lnTo>
                    <a:pt x="10989" y="8075"/>
                  </a:lnTo>
                  <a:lnTo>
                    <a:pt x="11278" y="8342"/>
                  </a:lnTo>
                  <a:lnTo>
                    <a:pt x="11434" y="8498"/>
                  </a:lnTo>
                  <a:lnTo>
                    <a:pt x="11567" y="8676"/>
                  </a:lnTo>
                  <a:lnTo>
                    <a:pt x="12835" y="3115"/>
                  </a:lnTo>
                  <a:lnTo>
                    <a:pt x="12679" y="2826"/>
                  </a:lnTo>
                  <a:lnTo>
                    <a:pt x="12523" y="2559"/>
                  </a:lnTo>
                  <a:lnTo>
                    <a:pt x="12345" y="2336"/>
                  </a:lnTo>
                  <a:lnTo>
                    <a:pt x="12168" y="2136"/>
                  </a:lnTo>
                  <a:lnTo>
                    <a:pt x="11856" y="1847"/>
                  </a:lnTo>
                  <a:lnTo>
                    <a:pt x="11567" y="1602"/>
                  </a:lnTo>
                  <a:lnTo>
                    <a:pt x="11233" y="1402"/>
                  </a:lnTo>
                  <a:lnTo>
                    <a:pt x="10877" y="1202"/>
                  </a:lnTo>
                  <a:lnTo>
                    <a:pt x="10522" y="1046"/>
                  </a:lnTo>
                  <a:lnTo>
                    <a:pt x="10143" y="935"/>
                  </a:lnTo>
                  <a:lnTo>
                    <a:pt x="9765" y="846"/>
                  </a:lnTo>
                  <a:lnTo>
                    <a:pt x="9343" y="779"/>
                  </a:lnTo>
                  <a:lnTo>
                    <a:pt x="8942" y="757"/>
                  </a:lnTo>
                  <a:lnTo>
                    <a:pt x="8542" y="779"/>
                  </a:lnTo>
                  <a:lnTo>
                    <a:pt x="8186" y="846"/>
                  </a:lnTo>
                  <a:lnTo>
                    <a:pt x="7830" y="957"/>
                  </a:lnTo>
                  <a:lnTo>
                    <a:pt x="7497" y="1113"/>
                  </a:lnTo>
                  <a:lnTo>
                    <a:pt x="7185" y="1313"/>
                  </a:lnTo>
                  <a:lnTo>
                    <a:pt x="6896" y="1558"/>
                  </a:lnTo>
                  <a:lnTo>
                    <a:pt x="6651" y="1847"/>
                  </a:lnTo>
                  <a:lnTo>
                    <a:pt x="6473" y="1491"/>
                  </a:lnTo>
                  <a:lnTo>
                    <a:pt x="6251" y="1180"/>
                  </a:lnTo>
                  <a:lnTo>
                    <a:pt x="6029" y="913"/>
                  </a:lnTo>
                  <a:lnTo>
                    <a:pt x="5739" y="668"/>
                  </a:lnTo>
                  <a:lnTo>
                    <a:pt x="5450" y="468"/>
                  </a:lnTo>
                  <a:lnTo>
                    <a:pt x="5117" y="312"/>
                  </a:lnTo>
                  <a:lnTo>
                    <a:pt x="4738" y="179"/>
                  </a:lnTo>
                  <a:lnTo>
                    <a:pt x="4338" y="90"/>
                  </a:lnTo>
                  <a:lnTo>
                    <a:pt x="3938" y="23"/>
                  </a:lnTo>
                  <a:lnTo>
                    <a:pt x="3537" y="1"/>
                  </a:lnTo>
                  <a:close/>
                </a:path>
              </a:pathLst>
            </a:custGeom>
            <a:solidFill>
              <a:srgbClr val="FEF5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56" name="Google Shape;1056;p22"/>
            <p:cNvSpPr/>
            <p:nvPr/>
          </p:nvSpPr>
          <p:spPr>
            <a:xfrm>
              <a:off x="3159925" y="2454050"/>
              <a:ext cx="166300" cy="201325"/>
            </a:xfrm>
            <a:custGeom>
              <a:avLst/>
              <a:gdLst/>
              <a:ahLst/>
              <a:cxnLst/>
              <a:rect l="l" t="t" r="r" b="b"/>
              <a:pathLst>
                <a:path w="6652" h="8053" fill="none" extrusionOk="0">
                  <a:moveTo>
                    <a:pt x="4338" y="90"/>
                  </a:moveTo>
                  <a:lnTo>
                    <a:pt x="4338" y="90"/>
                  </a:lnTo>
                  <a:lnTo>
                    <a:pt x="3938" y="23"/>
                  </a:lnTo>
                  <a:lnTo>
                    <a:pt x="3537" y="1"/>
                  </a:lnTo>
                  <a:lnTo>
                    <a:pt x="3137" y="23"/>
                  </a:lnTo>
                  <a:lnTo>
                    <a:pt x="2737" y="68"/>
                  </a:lnTo>
                  <a:lnTo>
                    <a:pt x="2358" y="134"/>
                  </a:lnTo>
                  <a:lnTo>
                    <a:pt x="1980" y="268"/>
                  </a:lnTo>
                  <a:lnTo>
                    <a:pt x="1624" y="401"/>
                  </a:lnTo>
                  <a:lnTo>
                    <a:pt x="1269" y="579"/>
                  </a:lnTo>
                  <a:lnTo>
                    <a:pt x="1269" y="579"/>
                  </a:lnTo>
                  <a:lnTo>
                    <a:pt x="1024" y="735"/>
                  </a:lnTo>
                  <a:lnTo>
                    <a:pt x="801" y="913"/>
                  </a:lnTo>
                  <a:lnTo>
                    <a:pt x="557" y="1113"/>
                  </a:lnTo>
                  <a:lnTo>
                    <a:pt x="334" y="1358"/>
                  </a:lnTo>
                  <a:lnTo>
                    <a:pt x="1" y="7052"/>
                  </a:lnTo>
                  <a:lnTo>
                    <a:pt x="1" y="7052"/>
                  </a:lnTo>
                  <a:lnTo>
                    <a:pt x="201" y="6918"/>
                  </a:lnTo>
                  <a:lnTo>
                    <a:pt x="379" y="6807"/>
                  </a:lnTo>
                  <a:lnTo>
                    <a:pt x="379" y="6807"/>
                  </a:lnTo>
                  <a:lnTo>
                    <a:pt x="735" y="6629"/>
                  </a:lnTo>
                  <a:lnTo>
                    <a:pt x="1113" y="6473"/>
                  </a:lnTo>
                  <a:lnTo>
                    <a:pt x="1491" y="6362"/>
                  </a:lnTo>
                  <a:lnTo>
                    <a:pt x="1869" y="6273"/>
                  </a:lnTo>
                  <a:lnTo>
                    <a:pt x="2247" y="6229"/>
                  </a:lnTo>
                  <a:lnTo>
                    <a:pt x="2648" y="6229"/>
                  </a:lnTo>
                  <a:lnTo>
                    <a:pt x="3048" y="6251"/>
                  </a:lnTo>
                  <a:lnTo>
                    <a:pt x="3471" y="6296"/>
                  </a:lnTo>
                  <a:lnTo>
                    <a:pt x="3471" y="6296"/>
                  </a:lnTo>
                  <a:lnTo>
                    <a:pt x="3871" y="6385"/>
                  </a:lnTo>
                  <a:lnTo>
                    <a:pt x="4227" y="6518"/>
                  </a:lnTo>
                  <a:lnTo>
                    <a:pt x="4560" y="6674"/>
                  </a:lnTo>
                  <a:lnTo>
                    <a:pt x="4872" y="6896"/>
                  </a:lnTo>
                  <a:lnTo>
                    <a:pt x="5139" y="7119"/>
                  </a:lnTo>
                  <a:lnTo>
                    <a:pt x="5383" y="7408"/>
                  </a:lnTo>
                  <a:lnTo>
                    <a:pt x="5584" y="7719"/>
                  </a:lnTo>
                  <a:lnTo>
                    <a:pt x="5762" y="8053"/>
                  </a:lnTo>
                  <a:lnTo>
                    <a:pt x="6651" y="1847"/>
                  </a:lnTo>
                  <a:lnTo>
                    <a:pt x="6651" y="1847"/>
                  </a:lnTo>
                  <a:lnTo>
                    <a:pt x="6473" y="1491"/>
                  </a:lnTo>
                  <a:lnTo>
                    <a:pt x="6251" y="1180"/>
                  </a:lnTo>
                  <a:lnTo>
                    <a:pt x="6029" y="913"/>
                  </a:lnTo>
                  <a:lnTo>
                    <a:pt x="5739" y="668"/>
                  </a:lnTo>
                  <a:lnTo>
                    <a:pt x="5450" y="468"/>
                  </a:lnTo>
                  <a:lnTo>
                    <a:pt x="5117" y="312"/>
                  </a:lnTo>
                  <a:lnTo>
                    <a:pt x="4738" y="179"/>
                  </a:lnTo>
                  <a:lnTo>
                    <a:pt x="4338" y="9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57" name="Google Shape;1057;p22"/>
            <p:cNvSpPr/>
            <p:nvPr/>
          </p:nvSpPr>
          <p:spPr>
            <a:xfrm>
              <a:off x="3289500" y="2501325"/>
              <a:ext cx="11150" cy="8925"/>
            </a:xfrm>
            <a:custGeom>
              <a:avLst/>
              <a:gdLst/>
              <a:ahLst/>
              <a:cxnLst/>
              <a:rect l="l" t="t" r="r" b="b"/>
              <a:pathLst>
                <a:path w="446" h="357" fill="none" extrusionOk="0">
                  <a:moveTo>
                    <a:pt x="178" y="112"/>
                  </a:moveTo>
                  <a:lnTo>
                    <a:pt x="178" y="112"/>
                  </a:lnTo>
                  <a:lnTo>
                    <a:pt x="445" y="356"/>
                  </a:lnTo>
                  <a:lnTo>
                    <a:pt x="445" y="356"/>
                  </a:lnTo>
                  <a:lnTo>
                    <a:pt x="178" y="112"/>
                  </a:lnTo>
                  <a:lnTo>
                    <a:pt x="178" y="112"/>
                  </a:lnTo>
                  <a:lnTo>
                    <a:pt x="0" y="0"/>
                  </a:lnTo>
                  <a:lnTo>
                    <a:pt x="0" y="0"/>
                  </a:lnTo>
                  <a:lnTo>
                    <a:pt x="178" y="11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58" name="Google Shape;1058;p22"/>
            <p:cNvSpPr/>
            <p:nvPr/>
          </p:nvSpPr>
          <p:spPr>
            <a:xfrm>
              <a:off x="3240550" y="2526350"/>
              <a:ext cx="48425" cy="22275"/>
            </a:xfrm>
            <a:custGeom>
              <a:avLst/>
              <a:gdLst/>
              <a:ahLst/>
              <a:cxnLst/>
              <a:rect l="l" t="t" r="r" b="b"/>
              <a:pathLst>
                <a:path w="1937" h="891" fill="none" extrusionOk="0">
                  <a:moveTo>
                    <a:pt x="1669" y="623"/>
                  </a:moveTo>
                  <a:lnTo>
                    <a:pt x="1669" y="623"/>
                  </a:lnTo>
                  <a:lnTo>
                    <a:pt x="1936" y="890"/>
                  </a:lnTo>
                  <a:lnTo>
                    <a:pt x="1936" y="890"/>
                  </a:lnTo>
                  <a:lnTo>
                    <a:pt x="1669" y="623"/>
                  </a:lnTo>
                  <a:lnTo>
                    <a:pt x="1669" y="623"/>
                  </a:lnTo>
                  <a:lnTo>
                    <a:pt x="1536" y="512"/>
                  </a:lnTo>
                  <a:lnTo>
                    <a:pt x="1402" y="401"/>
                  </a:lnTo>
                  <a:lnTo>
                    <a:pt x="1247" y="312"/>
                  </a:lnTo>
                  <a:lnTo>
                    <a:pt x="1091" y="223"/>
                  </a:lnTo>
                  <a:lnTo>
                    <a:pt x="935" y="156"/>
                  </a:lnTo>
                  <a:lnTo>
                    <a:pt x="757" y="112"/>
                  </a:lnTo>
                  <a:lnTo>
                    <a:pt x="557" y="67"/>
                  </a:lnTo>
                  <a:lnTo>
                    <a:pt x="357" y="23"/>
                  </a:lnTo>
                  <a:lnTo>
                    <a:pt x="357" y="23"/>
                  </a:lnTo>
                  <a:lnTo>
                    <a:pt x="179" y="23"/>
                  </a:lnTo>
                  <a:lnTo>
                    <a:pt x="1" y="0"/>
                  </a:lnTo>
                  <a:lnTo>
                    <a:pt x="1" y="0"/>
                  </a:lnTo>
                  <a:lnTo>
                    <a:pt x="179" y="23"/>
                  </a:lnTo>
                  <a:lnTo>
                    <a:pt x="357" y="23"/>
                  </a:lnTo>
                  <a:lnTo>
                    <a:pt x="357" y="23"/>
                  </a:lnTo>
                  <a:lnTo>
                    <a:pt x="557" y="67"/>
                  </a:lnTo>
                  <a:lnTo>
                    <a:pt x="757" y="112"/>
                  </a:lnTo>
                  <a:lnTo>
                    <a:pt x="935" y="156"/>
                  </a:lnTo>
                  <a:lnTo>
                    <a:pt x="1091" y="223"/>
                  </a:lnTo>
                  <a:lnTo>
                    <a:pt x="1247" y="312"/>
                  </a:lnTo>
                  <a:lnTo>
                    <a:pt x="1402" y="401"/>
                  </a:lnTo>
                  <a:lnTo>
                    <a:pt x="1536" y="512"/>
                  </a:lnTo>
                  <a:lnTo>
                    <a:pt x="1669" y="62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59" name="Google Shape;1059;p22"/>
            <p:cNvSpPr/>
            <p:nvPr/>
          </p:nvSpPr>
          <p:spPr>
            <a:xfrm>
              <a:off x="3196075" y="2488525"/>
              <a:ext cx="63425" cy="12825"/>
            </a:xfrm>
            <a:custGeom>
              <a:avLst/>
              <a:gdLst/>
              <a:ahLst/>
              <a:cxnLst/>
              <a:rect l="l" t="t" r="r" b="b"/>
              <a:pathLst>
                <a:path w="2537" h="513" fill="none" extrusionOk="0">
                  <a:moveTo>
                    <a:pt x="1" y="512"/>
                  </a:moveTo>
                  <a:lnTo>
                    <a:pt x="1" y="512"/>
                  </a:lnTo>
                  <a:lnTo>
                    <a:pt x="267" y="357"/>
                  </a:lnTo>
                  <a:lnTo>
                    <a:pt x="557" y="246"/>
                  </a:lnTo>
                  <a:lnTo>
                    <a:pt x="868" y="134"/>
                  </a:lnTo>
                  <a:lnTo>
                    <a:pt x="1179" y="68"/>
                  </a:lnTo>
                  <a:lnTo>
                    <a:pt x="1513" y="23"/>
                  </a:lnTo>
                  <a:lnTo>
                    <a:pt x="1847" y="1"/>
                  </a:lnTo>
                  <a:lnTo>
                    <a:pt x="2180" y="1"/>
                  </a:lnTo>
                  <a:lnTo>
                    <a:pt x="2536" y="23"/>
                  </a:lnTo>
                  <a:lnTo>
                    <a:pt x="2536" y="23"/>
                  </a:lnTo>
                  <a:lnTo>
                    <a:pt x="2180" y="1"/>
                  </a:lnTo>
                  <a:lnTo>
                    <a:pt x="1847" y="1"/>
                  </a:lnTo>
                  <a:lnTo>
                    <a:pt x="1513" y="23"/>
                  </a:lnTo>
                  <a:lnTo>
                    <a:pt x="1179" y="68"/>
                  </a:lnTo>
                  <a:lnTo>
                    <a:pt x="868" y="134"/>
                  </a:lnTo>
                  <a:lnTo>
                    <a:pt x="557" y="246"/>
                  </a:lnTo>
                  <a:lnTo>
                    <a:pt x="267" y="357"/>
                  </a:lnTo>
                  <a:lnTo>
                    <a:pt x="1" y="51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60" name="Google Shape;1060;p22"/>
            <p:cNvSpPr/>
            <p:nvPr/>
          </p:nvSpPr>
          <p:spPr>
            <a:xfrm>
              <a:off x="3208875" y="2528025"/>
              <a:ext cx="13350" cy="3350"/>
            </a:xfrm>
            <a:custGeom>
              <a:avLst/>
              <a:gdLst/>
              <a:ahLst/>
              <a:cxnLst/>
              <a:rect l="l" t="t" r="r" b="b"/>
              <a:pathLst>
                <a:path w="534" h="134" fill="none" extrusionOk="0">
                  <a:moveTo>
                    <a:pt x="0" y="134"/>
                  </a:moveTo>
                  <a:lnTo>
                    <a:pt x="0" y="134"/>
                  </a:lnTo>
                  <a:lnTo>
                    <a:pt x="245" y="67"/>
                  </a:lnTo>
                  <a:lnTo>
                    <a:pt x="245" y="67"/>
                  </a:lnTo>
                  <a:lnTo>
                    <a:pt x="534" y="0"/>
                  </a:lnTo>
                  <a:lnTo>
                    <a:pt x="534" y="0"/>
                  </a:lnTo>
                  <a:lnTo>
                    <a:pt x="245" y="67"/>
                  </a:lnTo>
                  <a:lnTo>
                    <a:pt x="245" y="67"/>
                  </a:lnTo>
                  <a:lnTo>
                    <a:pt x="0" y="1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61" name="Google Shape;1061;p22"/>
            <p:cNvSpPr/>
            <p:nvPr/>
          </p:nvSpPr>
          <p:spPr>
            <a:xfrm>
              <a:off x="3192175" y="2564150"/>
              <a:ext cx="74550" cy="10050"/>
            </a:xfrm>
            <a:custGeom>
              <a:avLst/>
              <a:gdLst/>
              <a:ahLst/>
              <a:cxnLst/>
              <a:rect l="l" t="t" r="r" b="b"/>
              <a:pathLst>
                <a:path w="2982" h="402" fill="none" extrusionOk="0">
                  <a:moveTo>
                    <a:pt x="757" y="68"/>
                  </a:moveTo>
                  <a:lnTo>
                    <a:pt x="757" y="68"/>
                  </a:lnTo>
                  <a:lnTo>
                    <a:pt x="1091" y="23"/>
                  </a:lnTo>
                  <a:lnTo>
                    <a:pt x="1447" y="1"/>
                  </a:lnTo>
                  <a:lnTo>
                    <a:pt x="1825" y="23"/>
                  </a:lnTo>
                  <a:lnTo>
                    <a:pt x="2247" y="68"/>
                  </a:lnTo>
                  <a:lnTo>
                    <a:pt x="2247" y="68"/>
                  </a:lnTo>
                  <a:lnTo>
                    <a:pt x="2625" y="134"/>
                  </a:lnTo>
                  <a:lnTo>
                    <a:pt x="2981" y="268"/>
                  </a:lnTo>
                  <a:lnTo>
                    <a:pt x="2981" y="268"/>
                  </a:lnTo>
                  <a:lnTo>
                    <a:pt x="2625" y="134"/>
                  </a:lnTo>
                  <a:lnTo>
                    <a:pt x="2247" y="68"/>
                  </a:lnTo>
                  <a:lnTo>
                    <a:pt x="2247" y="68"/>
                  </a:lnTo>
                  <a:lnTo>
                    <a:pt x="1825" y="23"/>
                  </a:lnTo>
                  <a:lnTo>
                    <a:pt x="1447" y="1"/>
                  </a:lnTo>
                  <a:lnTo>
                    <a:pt x="1091" y="23"/>
                  </a:lnTo>
                  <a:lnTo>
                    <a:pt x="757" y="68"/>
                  </a:lnTo>
                  <a:lnTo>
                    <a:pt x="757" y="68"/>
                  </a:lnTo>
                  <a:lnTo>
                    <a:pt x="535" y="134"/>
                  </a:lnTo>
                  <a:lnTo>
                    <a:pt x="334" y="201"/>
                  </a:lnTo>
                  <a:lnTo>
                    <a:pt x="157" y="290"/>
                  </a:lnTo>
                  <a:lnTo>
                    <a:pt x="1" y="401"/>
                  </a:lnTo>
                  <a:lnTo>
                    <a:pt x="1" y="401"/>
                  </a:lnTo>
                  <a:lnTo>
                    <a:pt x="157" y="290"/>
                  </a:lnTo>
                  <a:lnTo>
                    <a:pt x="334" y="201"/>
                  </a:lnTo>
                  <a:lnTo>
                    <a:pt x="535" y="134"/>
                  </a:lnTo>
                  <a:lnTo>
                    <a:pt x="757" y="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62" name="Google Shape;1062;p22"/>
            <p:cNvSpPr/>
            <p:nvPr/>
          </p:nvSpPr>
          <p:spPr>
            <a:xfrm>
              <a:off x="3277250" y="2576950"/>
              <a:ext cx="7275" cy="5025"/>
            </a:xfrm>
            <a:custGeom>
              <a:avLst/>
              <a:gdLst/>
              <a:ahLst/>
              <a:cxnLst/>
              <a:rect l="l" t="t" r="r" b="b"/>
              <a:pathLst>
                <a:path w="291" h="201" fill="none" extrusionOk="0">
                  <a:moveTo>
                    <a:pt x="1" y="0"/>
                  </a:moveTo>
                  <a:lnTo>
                    <a:pt x="1" y="0"/>
                  </a:lnTo>
                  <a:lnTo>
                    <a:pt x="290" y="201"/>
                  </a:lnTo>
                  <a:lnTo>
                    <a:pt x="290" y="201"/>
                  </a:lnTo>
                  <a:lnTo>
                    <a:pt x="1"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63" name="Google Shape;1063;p22"/>
            <p:cNvSpPr/>
            <p:nvPr/>
          </p:nvSpPr>
          <p:spPr>
            <a:xfrm>
              <a:off x="3273375" y="2492425"/>
              <a:ext cx="6125" cy="2250"/>
            </a:xfrm>
            <a:custGeom>
              <a:avLst/>
              <a:gdLst/>
              <a:ahLst/>
              <a:cxnLst/>
              <a:rect l="l" t="t" r="r" b="b"/>
              <a:pathLst>
                <a:path w="245" h="90" fill="none" extrusionOk="0">
                  <a:moveTo>
                    <a:pt x="0" y="1"/>
                  </a:moveTo>
                  <a:lnTo>
                    <a:pt x="0" y="1"/>
                  </a:lnTo>
                  <a:lnTo>
                    <a:pt x="111" y="45"/>
                  </a:lnTo>
                  <a:lnTo>
                    <a:pt x="245" y="90"/>
                  </a:lnTo>
                  <a:lnTo>
                    <a:pt x="245" y="90"/>
                  </a:lnTo>
                  <a:lnTo>
                    <a:pt x="111" y="45"/>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64" name="Google Shape;1064;p22"/>
            <p:cNvSpPr/>
            <p:nvPr/>
          </p:nvSpPr>
          <p:spPr>
            <a:xfrm>
              <a:off x="3303950" y="2472975"/>
              <a:ext cx="176850" cy="197975"/>
            </a:xfrm>
            <a:custGeom>
              <a:avLst/>
              <a:gdLst/>
              <a:ahLst/>
              <a:cxnLst/>
              <a:rect l="l" t="t" r="r" b="b"/>
              <a:pathLst>
                <a:path w="7074" h="7919" fill="none" extrusionOk="0">
                  <a:moveTo>
                    <a:pt x="7074" y="2358"/>
                  </a:moveTo>
                  <a:lnTo>
                    <a:pt x="7074" y="2358"/>
                  </a:lnTo>
                  <a:lnTo>
                    <a:pt x="6918" y="2069"/>
                  </a:lnTo>
                  <a:lnTo>
                    <a:pt x="6762" y="1802"/>
                  </a:lnTo>
                  <a:lnTo>
                    <a:pt x="6584" y="1579"/>
                  </a:lnTo>
                  <a:lnTo>
                    <a:pt x="6407" y="1379"/>
                  </a:lnTo>
                  <a:lnTo>
                    <a:pt x="6407" y="1379"/>
                  </a:lnTo>
                  <a:lnTo>
                    <a:pt x="6095" y="1090"/>
                  </a:lnTo>
                  <a:lnTo>
                    <a:pt x="5806" y="845"/>
                  </a:lnTo>
                  <a:lnTo>
                    <a:pt x="5472" y="645"/>
                  </a:lnTo>
                  <a:lnTo>
                    <a:pt x="5116" y="445"/>
                  </a:lnTo>
                  <a:lnTo>
                    <a:pt x="4761" y="289"/>
                  </a:lnTo>
                  <a:lnTo>
                    <a:pt x="4382" y="178"/>
                  </a:lnTo>
                  <a:lnTo>
                    <a:pt x="4004" y="89"/>
                  </a:lnTo>
                  <a:lnTo>
                    <a:pt x="3582" y="22"/>
                  </a:lnTo>
                  <a:lnTo>
                    <a:pt x="3582" y="22"/>
                  </a:lnTo>
                  <a:lnTo>
                    <a:pt x="3181" y="0"/>
                  </a:lnTo>
                  <a:lnTo>
                    <a:pt x="2781" y="22"/>
                  </a:lnTo>
                  <a:lnTo>
                    <a:pt x="2425" y="89"/>
                  </a:lnTo>
                  <a:lnTo>
                    <a:pt x="2069" y="200"/>
                  </a:lnTo>
                  <a:lnTo>
                    <a:pt x="1736" y="356"/>
                  </a:lnTo>
                  <a:lnTo>
                    <a:pt x="1424" y="556"/>
                  </a:lnTo>
                  <a:lnTo>
                    <a:pt x="1135" y="801"/>
                  </a:lnTo>
                  <a:lnTo>
                    <a:pt x="890" y="1090"/>
                  </a:lnTo>
                  <a:lnTo>
                    <a:pt x="1" y="7296"/>
                  </a:lnTo>
                  <a:lnTo>
                    <a:pt x="1" y="7296"/>
                  </a:lnTo>
                  <a:lnTo>
                    <a:pt x="268" y="7029"/>
                  </a:lnTo>
                  <a:lnTo>
                    <a:pt x="557" y="6784"/>
                  </a:lnTo>
                  <a:lnTo>
                    <a:pt x="868" y="6584"/>
                  </a:lnTo>
                  <a:lnTo>
                    <a:pt x="1179" y="6428"/>
                  </a:lnTo>
                  <a:lnTo>
                    <a:pt x="1535" y="6317"/>
                  </a:lnTo>
                  <a:lnTo>
                    <a:pt x="1913" y="6250"/>
                  </a:lnTo>
                  <a:lnTo>
                    <a:pt x="2292" y="6228"/>
                  </a:lnTo>
                  <a:lnTo>
                    <a:pt x="2692" y="6250"/>
                  </a:lnTo>
                  <a:lnTo>
                    <a:pt x="2692" y="6250"/>
                  </a:lnTo>
                  <a:lnTo>
                    <a:pt x="3115" y="6317"/>
                  </a:lnTo>
                  <a:lnTo>
                    <a:pt x="3515" y="6406"/>
                  </a:lnTo>
                  <a:lnTo>
                    <a:pt x="3893" y="6517"/>
                  </a:lnTo>
                  <a:lnTo>
                    <a:pt x="4249" y="6673"/>
                  </a:lnTo>
                  <a:lnTo>
                    <a:pt x="4583" y="6851"/>
                  </a:lnTo>
                  <a:lnTo>
                    <a:pt x="4916" y="7073"/>
                  </a:lnTo>
                  <a:lnTo>
                    <a:pt x="5228" y="7318"/>
                  </a:lnTo>
                  <a:lnTo>
                    <a:pt x="5517" y="7585"/>
                  </a:lnTo>
                  <a:lnTo>
                    <a:pt x="5517" y="7585"/>
                  </a:lnTo>
                  <a:lnTo>
                    <a:pt x="5673" y="7741"/>
                  </a:lnTo>
                  <a:lnTo>
                    <a:pt x="5806" y="7919"/>
                  </a:lnTo>
                  <a:lnTo>
                    <a:pt x="7074" y="235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65" name="Google Shape;1065;p22"/>
            <p:cNvSpPr/>
            <p:nvPr/>
          </p:nvSpPr>
          <p:spPr>
            <a:xfrm>
              <a:off x="3431850" y="2602525"/>
              <a:ext cx="1125" cy="1700"/>
            </a:xfrm>
            <a:custGeom>
              <a:avLst/>
              <a:gdLst/>
              <a:ahLst/>
              <a:cxnLst/>
              <a:rect l="l" t="t" r="r" b="b"/>
              <a:pathLst>
                <a:path w="45" h="68" fill="none" extrusionOk="0">
                  <a:moveTo>
                    <a:pt x="0" y="1"/>
                  </a:moveTo>
                  <a:lnTo>
                    <a:pt x="0" y="1"/>
                  </a:lnTo>
                  <a:lnTo>
                    <a:pt x="45" y="67"/>
                  </a:lnTo>
                  <a:lnTo>
                    <a:pt x="45" y="67"/>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66" name="Google Shape;1066;p22"/>
            <p:cNvSpPr/>
            <p:nvPr/>
          </p:nvSpPr>
          <p:spPr>
            <a:xfrm>
              <a:off x="3382350" y="2581400"/>
              <a:ext cx="40625" cy="13375"/>
            </a:xfrm>
            <a:custGeom>
              <a:avLst/>
              <a:gdLst/>
              <a:ahLst/>
              <a:cxnLst/>
              <a:rect l="l" t="t" r="r" b="b"/>
              <a:pathLst>
                <a:path w="1625" h="535" fill="none" extrusionOk="0">
                  <a:moveTo>
                    <a:pt x="1424" y="401"/>
                  </a:moveTo>
                  <a:lnTo>
                    <a:pt x="1424" y="401"/>
                  </a:lnTo>
                  <a:lnTo>
                    <a:pt x="1625" y="534"/>
                  </a:lnTo>
                  <a:lnTo>
                    <a:pt x="1625" y="534"/>
                  </a:lnTo>
                  <a:lnTo>
                    <a:pt x="1424" y="401"/>
                  </a:lnTo>
                  <a:lnTo>
                    <a:pt x="1424" y="401"/>
                  </a:lnTo>
                  <a:lnTo>
                    <a:pt x="1157" y="267"/>
                  </a:lnTo>
                  <a:lnTo>
                    <a:pt x="868" y="178"/>
                  </a:lnTo>
                  <a:lnTo>
                    <a:pt x="601" y="89"/>
                  </a:lnTo>
                  <a:lnTo>
                    <a:pt x="312" y="23"/>
                  </a:lnTo>
                  <a:lnTo>
                    <a:pt x="312" y="23"/>
                  </a:lnTo>
                  <a:lnTo>
                    <a:pt x="1" y="0"/>
                  </a:lnTo>
                  <a:lnTo>
                    <a:pt x="1" y="0"/>
                  </a:lnTo>
                  <a:lnTo>
                    <a:pt x="312" y="23"/>
                  </a:lnTo>
                  <a:lnTo>
                    <a:pt x="312" y="23"/>
                  </a:lnTo>
                  <a:lnTo>
                    <a:pt x="601" y="89"/>
                  </a:lnTo>
                  <a:lnTo>
                    <a:pt x="868" y="178"/>
                  </a:lnTo>
                  <a:lnTo>
                    <a:pt x="1157" y="267"/>
                  </a:lnTo>
                  <a:lnTo>
                    <a:pt x="1424" y="4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67" name="Google Shape;1067;p22"/>
            <p:cNvSpPr/>
            <p:nvPr/>
          </p:nvSpPr>
          <p:spPr>
            <a:xfrm>
              <a:off x="3332875" y="2548600"/>
              <a:ext cx="62850" cy="8900"/>
            </a:xfrm>
            <a:custGeom>
              <a:avLst/>
              <a:gdLst/>
              <a:ahLst/>
              <a:cxnLst/>
              <a:rect l="l" t="t" r="r" b="b"/>
              <a:pathLst>
                <a:path w="2514" h="356" fill="none" extrusionOk="0">
                  <a:moveTo>
                    <a:pt x="1201" y="22"/>
                  </a:moveTo>
                  <a:lnTo>
                    <a:pt x="1201" y="22"/>
                  </a:lnTo>
                  <a:lnTo>
                    <a:pt x="1468" y="0"/>
                  </a:lnTo>
                  <a:lnTo>
                    <a:pt x="1757" y="0"/>
                  </a:lnTo>
                  <a:lnTo>
                    <a:pt x="2069" y="0"/>
                  </a:lnTo>
                  <a:lnTo>
                    <a:pt x="2402" y="45"/>
                  </a:lnTo>
                  <a:lnTo>
                    <a:pt x="2402" y="45"/>
                  </a:lnTo>
                  <a:lnTo>
                    <a:pt x="2514" y="67"/>
                  </a:lnTo>
                  <a:lnTo>
                    <a:pt x="2514" y="67"/>
                  </a:lnTo>
                  <a:lnTo>
                    <a:pt x="2402" y="45"/>
                  </a:lnTo>
                  <a:lnTo>
                    <a:pt x="2402" y="45"/>
                  </a:lnTo>
                  <a:lnTo>
                    <a:pt x="2069" y="0"/>
                  </a:lnTo>
                  <a:lnTo>
                    <a:pt x="1757" y="0"/>
                  </a:lnTo>
                  <a:lnTo>
                    <a:pt x="1468" y="0"/>
                  </a:lnTo>
                  <a:lnTo>
                    <a:pt x="1201" y="22"/>
                  </a:lnTo>
                  <a:lnTo>
                    <a:pt x="1201" y="22"/>
                  </a:lnTo>
                  <a:lnTo>
                    <a:pt x="979" y="67"/>
                  </a:lnTo>
                  <a:lnTo>
                    <a:pt x="712" y="134"/>
                  </a:lnTo>
                  <a:lnTo>
                    <a:pt x="0" y="356"/>
                  </a:lnTo>
                  <a:lnTo>
                    <a:pt x="0" y="356"/>
                  </a:lnTo>
                  <a:lnTo>
                    <a:pt x="712" y="134"/>
                  </a:lnTo>
                  <a:lnTo>
                    <a:pt x="979" y="67"/>
                  </a:lnTo>
                  <a:lnTo>
                    <a:pt x="1201" y="2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68" name="Google Shape;1068;p22"/>
            <p:cNvSpPr/>
            <p:nvPr/>
          </p:nvSpPr>
          <p:spPr>
            <a:xfrm>
              <a:off x="3387375" y="2507450"/>
              <a:ext cx="67850" cy="41175"/>
            </a:xfrm>
            <a:custGeom>
              <a:avLst/>
              <a:gdLst/>
              <a:ahLst/>
              <a:cxnLst/>
              <a:rect l="l" t="t" r="r" b="b"/>
              <a:pathLst>
                <a:path w="2714" h="1647" fill="none" extrusionOk="0">
                  <a:moveTo>
                    <a:pt x="0" y="0"/>
                  </a:moveTo>
                  <a:lnTo>
                    <a:pt x="0" y="0"/>
                  </a:lnTo>
                  <a:lnTo>
                    <a:pt x="289" y="0"/>
                  </a:lnTo>
                  <a:lnTo>
                    <a:pt x="534" y="22"/>
                  </a:lnTo>
                  <a:lnTo>
                    <a:pt x="534" y="22"/>
                  </a:lnTo>
                  <a:lnTo>
                    <a:pt x="867" y="89"/>
                  </a:lnTo>
                  <a:lnTo>
                    <a:pt x="1179" y="200"/>
                  </a:lnTo>
                  <a:lnTo>
                    <a:pt x="1468" y="334"/>
                  </a:lnTo>
                  <a:lnTo>
                    <a:pt x="1757" y="512"/>
                  </a:lnTo>
                  <a:lnTo>
                    <a:pt x="2024" y="734"/>
                  </a:lnTo>
                  <a:lnTo>
                    <a:pt x="2269" y="1001"/>
                  </a:lnTo>
                  <a:lnTo>
                    <a:pt x="2491" y="1290"/>
                  </a:lnTo>
                  <a:lnTo>
                    <a:pt x="2714" y="1646"/>
                  </a:lnTo>
                  <a:lnTo>
                    <a:pt x="2714" y="1646"/>
                  </a:lnTo>
                  <a:lnTo>
                    <a:pt x="2491" y="1290"/>
                  </a:lnTo>
                  <a:lnTo>
                    <a:pt x="2269" y="1001"/>
                  </a:lnTo>
                  <a:lnTo>
                    <a:pt x="2024" y="734"/>
                  </a:lnTo>
                  <a:lnTo>
                    <a:pt x="1757" y="512"/>
                  </a:lnTo>
                  <a:lnTo>
                    <a:pt x="1468" y="334"/>
                  </a:lnTo>
                  <a:lnTo>
                    <a:pt x="1179" y="200"/>
                  </a:lnTo>
                  <a:lnTo>
                    <a:pt x="867" y="89"/>
                  </a:lnTo>
                  <a:lnTo>
                    <a:pt x="534" y="22"/>
                  </a:lnTo>
                  <a:lnTo>
                    <a:pt x="534" y="22"/>
                  </a:lnTo>
                  <a:lnTo>
                    <a:pt x="289" y="0"/>
                  </a:lnTo>
                  <a:lnTo>
                    <a:pt x="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69" name="Google Shape;1069;p22"/>
            <p:cNvSpPr/>
            <p:nvPr/>
          </p:nvSpPr>
          <p:spPr>
            <a:xfrm>
              <a:off x="3351775" y="2509675"/>
              <a:ext cx="16150" cy="4475"/>
            </a:xfrm>
            <a:custGeom>
              <a:avLst/>
              <a:gdLst/>
              <a:ahLst/>
              <a:cxnLst/>
              <a:rect l="l" t="t" r="r" b="b"/>
              <a:pathLst>
                <a:path w="646" h="179" fill="none" extrusionOk="0">
                  <a:moveTo>
                    <a:pt x="0" y="178"/>
                  </a:moveTo>
                  <a:lnTo>
                    <a:pt x="0" y="178"/>
                  </a:lnTo>
                  <a:lnTo>
                    <a:pt x="312" y="89"/>
                  </a:lnTo>
                  <a:lnTo>
                    <a:pt x="646" y="0"/>
                  </a:lnTo>
                  <a:lnTo>
                    <a:pt x="646" y="0"/>
                  </a:lnTo>
                  <a:lnTo>
                    <a:pt x="312" y="89"/>
                  </a:lnTo>
                  <a:lnTo>
                    <a:pt x="0" y="17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70" name="Google Shape;1070;p22"/>
            <p:cNvSpPr/>
            <p:nvPr/>
          </p:nvSpPr>
          <p:spPr>
            <a:xfrm>
              <a:off x="3365675" y="2580275"/>
              <a:ext cx="5025" cy="600"/>
            </a:xfrm>
            <a:custGeom>
              <a:avLst/>
              <a:gdLst/>
              <a:ahLst/>
              <a:cxnLst/>
              <a:rect l="l" t="t" r="r" b="b"/>
              <a:pathLst>
                <a:path w="201" h="24" fill="none" extrusionOk="0">
                  <a:moveTo>
                    <a:pt x="45" y="1"/>
                  </a:moveTo>
                  <a:lnTo>
                    <a:pt x="45" y="1"/>
                  </a:lnTo>
                  <a:lnTo>
                    <a:pt x="201" y="1"/>
                  </a:lnTo>
                  <a:lnTo>
                    <a:pt x="201" y="1"/>
                  </a:lnTo>
                  <a:lnTo>
                    <a:pt x="45" y="1"/>
                  </a:lnTo>
                  <a:lnTo>
                    <a:pt x="45" y="1"/>
                  </a:lnTo>
                  <a:lnTo>
                    <a:pt x="1" y="23"/>
                  </a:lnTo>
                  <a:lnTo>
                    <a:pt x="1" y="23"/>
                  </a:lnTo>
                  <a:lnTo>
                    <a:pt x="45"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71" name="Google Shape;1071;p22"/>
            <p:cNvSpPr/>
            <p:nvPr/>
          </p:nvSpPr>
          <p:spPr>
            <a:xfrm>
              <a:off x="3329525" y="2581950"/>
              <a:ext cx="23950" cy="6700"/>
            </a:xfrm>
            <a:custGeom>
              <a:avLst/>
              <a:gdLst/>
              <a:ahLst/>
              <a:cxnLst/>
              <a:rect l="l" t="t" r="r" b="b"/>
              <a:pathLst>
                <a:path w="958" h="268" fill="none" extrusionOk="0">
                  <a:moveTo>
                    <a:pt x="1" y="268"/>
                  </a:moveTo>
                  <a:lnTo>
                    <a:pt x="1" y="268"/>
                  </a:lnTo>
                  <a:lnTo>
                    <a:pt x="245" y="179"/>
                  </a:lnTo>
                  <a:lnTo>
                    <a:pt x="490" y="112"/>
                  </a:lnTo>
                  <a:lnTo>
                    <a:pt x="713" y="45"/>
                  </a:lnTo>
                  <a:lnTo>
                    <a:pt x="957" y="1"/>
                  </a:lnTo>
                  <a:lnTo>
                    <a:pt x="957" y="1"/>
                  </a:lnTo>
                  <a:lnTo>
                    <a:pt x="713" y="45"/>
                  </a:lnTo>
                  <a:lnTo>
                    <a:pt x="490" y="112"/>
                  </a:lnTo>
                  <a:lnTo>
                    <a:pt x="245" y="179"/>
                  </a:lnTo>
                  <a:lnTo>
                    <a:pt x="1" y="2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72" name="Google Shape;1072;p22"/>
            <p:cNvSpPr/>
            <p:nvPr/>
          </p:nvSpPr>
          <p:spPr>
            <a:xfrm>
              <a:off x="3407950" y="2553600"/>
              <a:ext cx="11700" cy="6700"/>
            </a:xfrm>
            <a:custGeom>
              <a:avLst/>
              <a:gdLst/>
              <a:ahLst/>
              <a:cxnLst/>
              <a:rect l="l" t="t" r="r" b="b"/>
              <a:pathLst>
                <a:path w="468" h="268" fill="none" extrusionOk="0">
                  <a:moveTo>
                    <a:pt x="0" y="0"/>
                  </a:moveTo>
                  <a:lnTo>
                    <a:pt x="0" y="0"/>
                  </a:lnTo>
                  <a:lnTo>
                    <a:pt x="245" y="111"/>
                  </a:lnTo>
                  <a:lnTo>
                    <a:pt x="467" y="267"/>
                  </a:lnTo>
                  <a:lnTo>
                    <a:pt x="467" y="267"/>
                  </a:lnTo>
                  <a:lnTo>
                    <a:pt x="245" y="111"/>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73" name="Google Shape;1073;p22"/>
            <p:cNvSpPr/>
            <p:nvPr/>
          </p:nvSpPr>
          <p:spPr>
            <a:xfrm>
              <a:off x="3159925" y="2609750"/>
              <a:ext cx="289175" cy="90125"/>
            </a:xfrm>
            <a:custGeom>
              <a:avLst/>
              <a:gdLst/>
              <a:ahLst/>
              <a:cxnLst/>
              <a:rect l="l" t="t" r="r" b="b"/>
              <a:pathLst>
                <a:path w="11567" h="3605" extrusionOk="0">
                  <a:moveTo>
                    <a:pt x="2247" y="1"/>
                  </a:moveTo>
                  <a:lnTo>
                    <a:pt x="1869" y="45"/>
                  </a:lnTo>
                  <a:lnTo>
                    <a:pt x="1491" y="134"/>
                  </a:lnTo>
                  <a:lnTo>
                    <a:pt x="1113" y="245"/>
                  </a:lnTo>
                  <a:lnTo>
                    <a:pt x="735" y="401"/>
                  </a:lnTo>
                  <a:lnTo>
                    <a:pt x="379" y="579"/>
                  </a:lnTo>
                  <a:lnTo>
                    <a:pt x="201" y="690"/>
                  </a:lnTo>
                  <a:lnTo>
                    <a:pt x="1" y="824"/>
                  </a:lnTo>
                  <a:lnTo>
                    <a:pt x="223" y="979"/>
                  </a:lnTo>
                  <a:lnTo>
                    <a:pt x="379" y="1113"/>
                  </a:lnTo>
                  <a:lnTo>
                    <a:pt x="490" y="1269"/>
                  </a:lnTo>
                  <a:lnTo>
                    <a:pt x="601" y="1402"/>
                  </a:lnTo>
                  <a:lnTo>
                    <a:pt x="668" y="1558"/>
                  </a:lnTo>
                  <a:lnTo>
                    <a:pt x="735" y="1714"/>
                  </a:lnTo>
                  <a:lnTo>
                    <a:pt x="801" y="1869"/>
                  </a:lnTo>
                  <a:lnTo>
                    <a:pt x="824" y="2025"/>
                  </a:lnTo>
                  <a:lnTo>
                    <a:pt x="846" y="2203"/>
                  </a:lnTo>
                  <a:lnTo>
                    <a:pt x="846" y="2359"/>
                  </a:lnTo>
                  <a:lnTo>
                    <a:pt x="1713" y="2403"/>
                  </a:lnTo>
                  <a:lnTo>
                    <a:pt x="2625" y="2470"/>
                  </a:lnTo>
                  <a:lnTo>
                    <a:pt x="3560" y="2559"/>
                  </a:lnTo>
                  <a:lnTo>
                    <a:pt x="4494" y="2648"/>
                  </a:lnTo>
                  <a:lnTo>
                    <a:pt x="5695" y="2826"/>
                  </a:lnTo>
                  <a:lnTo>
                    <a:pt x="6451" y="2937"/>
                  </a:lnTo>
                  <a:lnTo>
                    <a:pt x="6451" y="2937"/>
                  </a:lnTo>
                  <a:lnTo>
                    <a:pt x="6429" y="2714"/>
                  </a:lnTo>
                  <a:lnTo>
                    <a:pt x="6384" y="2092"/>
                  </a:lnTo>
                  <a:lnTo>
                    <a:pt x="6429" y="2069"/>
                  </a:lnTo>
                  <a:lnTo>
                    <a:pt x="6807" y="1869"/>
                  </a:lnTo>
                  <a:lnTo>
                    <a:pt x="7074" y="1758"/>
                  </a:lnTo>
                  <a:lnTo>
                    <a:pt x="7185" y="2381"/>
                  </a:lnTo>
                  <a:lnTo>
                    <a:pt x="7185" y="2448"/>
                  </a:lnTo>
                  <a:lnTo>
                    <a:pt x="7296" y="2981"/>
                  </a:lnTo>
                  <a:lnTo>
                    <a:pt x="10699" y="3604"/>
                  </a:lnTo>
                  <a:lnTo>
                    <a:pt x="10722" y="3426"/>
                  </a:lnTo>
                  <a:lnTo>
                    <a:pt x="10744" y="3293"/>
                  </a:lnTo>
                  <a:lnTo>
                    <a:pt x="10788" y="3137"/>
                  </a:lnTo>
                  <a:lnTo>
                    <a:pt x="10855" y="3026"/>
                  </a:lnTo>
                  <a:lnTo>
                    <a:pt x="10944" y="2915"/>
                  </a:lnTo>
                  <a:lnTo>
                    <a:pt x="11033" y="2803"/>
                  </a:lnTo>
                  <a:lnTo>
                    <a:pt x="11122" y="2714"/>
                  </a:lnTo>
                  <a:lnTo>
                    <a:pt x="11256" y="2625"/>
                  </a:lnTo>
                  <a:lnTo>
                    <a:pt x="11389" y="2536"/>
                  </a:lnTo>
                  <a:lnTo>
                    <a:pt x="11567" y="2448"/>
                  </a:lnTo>
                  <a:lnTo>
                    <a:pt x="11434" y="2270"/>
                  </a:lnTo>
                  <a:lnTo>
                    <a:pt x="11278" y="2114"/>
                  </a:lnTo>
                  <a:lnTo>
                    <a:pt x="10989" y="1847"/>
                  </a:lnTo>
                  <a:lnTo>
                    <a:pt x="10677" y="1602"/>
                  </a:lnTo>
                  <a:lnTo>
                    <a:pt x="10344" y="1380"/>
                  </a:lnTo>
                  <a:lnTo>
                    <a:pt x="10010" y="1202"/>
                  </a:lnTo>
                  <a:lnTo>
                    <a:pt x="9654" y="1046"/>
                  </a:lnTo>
                  <a:lnTo>
                    <a:pt x="9276" y="935"/>
                  </a:lnTo>
                  <a:lnTo>
                    <a:pt x="8876" y="846"/>
                  </a:lnTo>
                  <a:lnTo>
                    <a:pt x="8453" y="779"/>
                  </a:lnTo>
                  <a:lnTo>
                    <a:pt x="8053" y="757"/>
                  </a:lnTo>
                  <a:lnTo>
                    <a:pt x="7674" y="779"/>
                  </a:lnTo>
                  <a:lnTo>
                    <a:pt x="7296" y="846"/>
                  </a:lnTo>
                  <a:lnTo>
                    <a:pt x="6940" y="957"/>
                  </a:lnTo>
                  <a:lnTo>
                    <a:pt x="6629" y="1113"/>
                  </a:lnTo>
                  <a:lnTo>
                    <a:pt x="6318" y="1313"/>
                  </a:lnTo>
                  <a:lnTo>
                    <a:pt x="6029" y="1558"/>
                  </a:lnTo>
                  <a:lnTo>
                    <a:pt x="5762" y="1825"/>
                  </a:lnTo>
                  <a:lnTo>
                    <a:pt x="5584" y="1491"/>
                  </a:lnTo>
                  <a:lnTo>
                    <a:pt x="5383" y="1180"/>
                  </a:lnTo>
                  <a:lnTo>
                    <a:pt x="5139" y="891"/>
                  </a:lnTo>
                  <a:lnTo>
                    <a:pt x="4872" y="668"/>
                  </a:lnTo>
                  <a:lnTo>
                    <a:pt x="4560" y="446"/>
                  </a:lnTo>
                  <a:lnTo>
                    <a:pt x="4227" y="290"/>
                  </a:lnTo>
                  <a:lnTo>
                    <a:pt x="3871" y="157"/>
                  </a:lnTo>
                  <a:lnTo>
                    <a:pt x="3471" y="68"/>
                  </a:lnTo>
                  <a:lnTo>
                    <a:pt x="3048" y="23"/>
                  </a:lnTo>
                  <a:lnTo>
                    <a:pt x="2648" y="1"/>
                  </a:lnTo>
                  <a:close/>
                </a:path>
              </a:pathLst>
            </a:custGeom>
            <a:solidFill>
              <a:srgbClr val="F9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74" name="Google Shape;1074;p22"/>
            <p:cNvSpPr/>
            <p:nvPr/>
          </p:nvSpPr>
          <p:spPr>
            <a:xfrm>
              <a:off x="3159925" y="2609750"/>
              <a:ext cx="289175" cy="90125"/>
            </a:xfrm>
            <a:custGeom>
              <a:avLst/>
              <a:gdLst/>
              <a:ahLst/>
              <a:cxnLst/>
              <a:rect l="l" t="t" r="r" b="b"/>
              <a:pathLst>
                <a:path w="11567" h="3605" fill="none" extrusionOk="0">
                  <a:moveTo>
                    <a:pt x="11567" y="2448"/>
                  </a:moveTo>
                  <a:lnTo>
                    <a:pt x="11567" y="2448"/>
                  </a:lnTo>
                  <a:lnTo>
                    <a:pt x="11434" y="2270"/>
                  </a:lnTo>
                  <a:lnTo>
                    <a:pt x="11278" y="2114"/>
                  </a:lnTo>
                  <a:lnTo>
                    <a:pt x="11278" y="2114"/>
                  </a:lnTo>
                  <a:lnTo>
                    <a:pt x="10989" y="1847"/>
                  </a:lnTo>
                  <a:lnTo>
                    <a:pt x="10677" y="1602"/>
                  </a:lnTo>
                  <a:lnTo>
                    <a:pt x="10344" y="1380"/>
                  </a:lnTo>
                  <a:lnTo>
                    <a:pt x="10010" y="1202"/>
                  </a:lnTo>
                  <a:lnTo>
                    <a:pt x="9654" y="1046"/>
                  </a:lnTo>
                  <a:lnTo>
                    <a:pt x="9276" y="935"/>
                  </a:lnTo>
                  <a:lnTo>
                    <a:pt x="8876" y="846"/>
                  </a:lnTo>
                  <a:lnTo>
                    <a:pt x="8453" y="779"/>
                  </a:lnTo>
                  <a:lnTo>
                    <a:pt x="8453" y="779"/>
                  </a:lnTo>
                  <a:lnTo>
                    <a:pt x="8053" y="757"/>
                  </a:lnTo>
                  <a:lnTo>
                    <a:pt x="7674" y="779"/>
                  </a:lnTo>
                  <a:lnTo>
                    <a:pt x="7296" y="846"/>
                  </a:lnTo>
                  <a:lnTo>
                    <a:pt x="6940" y="957"/>
                  </a:lnTo>
                  <a:lnTo>
                    <a:pt x="6629" y="1113"/>
                  </a:lnTo>
                  <a:lnTo>
                    <a:pt x="6318" y="1313"/>
                  </a:lnTo>
                  <a:lnTo>
                    <a:pt x="6029" y="1558"/>
                  </a:lnTo>
                  <a:lnTo>
                    <a:pt x="5762" y="1825"/>
                  </a:lnTo>
                  <a:lnTo>
                    <a:pt x="5762" y="1825"/>
                  </a:lnTo>
                  <a:lnTo>
                    <a:pt x="5584" y="1491"/>
                  </a:lnTo>
                  <a:lnTo>
                    <a:pt x="5383" y="1180"/>
                  </a:lnTo>
                  <a:lnTo>
                    <a:pt x="5139" y="891"/>
                  </a:lnTo>
                  <a:lnTo>
                    <a:pt x="4872" y="668"/>
                  </a:lnTo>
                  <a:lnTo>
                    <a:pt x="4560" y="446"/>
                  </a:lnTo>
                  <a:lnTo>
                    <a:pt x="4227" y="290"/>
                  </a:lnTo>
                  <a:lnTo>
                    <a:pt x="3871" y="157"/>
                  </a:lnTo>
                  <a:lnTo>
                    <a:pt x="3471" y="68"/>
                  </a:lnTo>
                  <a:lnTo>
                    <a:pt x="3471" y="68"/>
                  </a:lnTo>
                  <a:lnTo>
                    <a:pt x="3048" y="23"/>
                  </a:lnTo>
                  <a:lnTo>
                    <a:pt x="2648" y="1"/>
                  </a:lnTo>
                  <a:lnTo>
                    <a:pt x="2247" y="1"/>
                  </a:lnTo>
                  <a:lnTo>
                    <a:pt x="1869" y="45"/>
                  </a:lnTo>
                  <a:lnTo>
                    <a:pt x="1491" y="134"/>
                  </a:lnTo>
                  <a:lnTo>
                    <a:pt x="1113" y="245"/>
                  </a:lnTo>
                  <a:lnTo>
                    <a:pt x="735" y="401"/>
                  </a:lnTo>
                  <a:lnTo>
                    <a:pt x="379" y="579"/>
                  </a:lnTo>
                  <a:lnTo>
                    <a:pt x="379" y="579"/>
                  </a:lnTo>
                  <a:lnTo>
                    <a:pt x="201" y="690"/>
                  </a:lnTo>
                  <a:lnTo>
                    <a:pt x="1" y="824"/>
                  </a:lnTo>
                  <a:lnTo>
                    <a:pt x="1" y="824"/>
                  </a:lnTo>
                  <a:lnTo>
                    <a:pt x="223" y="979"/>
                  </a:lnTo>
                  <a:lnTo>
                    <a:pt x="379" y="1113"/>
                  </a:lnTo>
                  <a:lnTo>
                    <a:pt x="379" y="1113"/>
                  </a:lnTo>
                  <a:lnTo>
                    <a:pt x="490" y="1269"/>
                  </a:lnTo>
                  <a:lnTo>
                    <a:pt x="601" y="1402"/>
                  </a:lnTo>
                  <a:lnTo>
                    <a:pt x="668" y="1558"/>
                  </a:lnTo>
                  <a:lnTo>
                    <a:pt x="735" y="1714"/>
                  </a:lnTo>
                  <a:lnTo>
                    <a:pt x="801" y="1869"/>
                  </a:lnTo>
                  <a:lnTo>
                    <a:pt x="824" y="2025"/>
                  </a:lnTo>
                  <a:lnTo>
                    <a:pt x="846" y="2203"/>
                  </a:lnTo>
                  <a:lnTo>
                    <a:pt x="846" y="2359"/>
                  </a:lnTo>
                  <a:lnTo>
                    <a:pt x="846" y="2359"/>
                  </a:lnTo>
                  <a:lnTo>
                    <a:pt x="1713" y="2403"/>
                  </a:lnTo>
                  <a:lnTo>
                    <a:pt x="2625" y="2470"/>
                  </a:lnTo>
                  <a:lnTo>
                    <a:pt x="3560" y="2559"/>
                  </a:lnTo>
                  <a:lnTo>
                    <a:pt x="4494" y="2648"/>
                  </a:lnTo>
                  <a:lnTo>
                    <a:pt x="5695" y="2826"/>
                  </a:lnTo>
                  <a:lnTo>
                    <a:pt x="6451" y="2937"/>
                  </a:lnTo>
                  <a:lnTo>
                    <a:pt x="6451" y="2937"/>
                  </a:lnTo>
                  <a:lnTo>
                    <a:pt x="6429" y="2714"/>
                  </a:lnTo>
                  <a:lnTo>
                    <a:pt x="6429" y="2714"/>
                  </a:lnTo>
                  <a:lnTo>
                    <a:pt x="6384" y="2092"/>
                  </a:lnTo>
                  <a:lnTo>
                    <a:pt x="6384" y="2092"/>
                  </a:lnTo>
                  <a:lnTo>
                    <a:pt x="6206" y="2158"/>
                  </a:lnTo>
                  <a:lnTo>
                    <a:pt x="6206" y="2158"/>
                  </a:lnTo>
                  <a:lnTo>
                    <a:pt x="6384" y="2092"/>
                  </a:lnTo>
                  <a:lnTo>
                    <a:pt x="6384" y="2092"/>
                  </a:lnTo>
                  <a:lnTo>
                    <a:pt x="6429" y="2069"/>
                  </a:lnTo>
                  <a:lnTo>
                    <a:pt x="6429" y="2069"/>
                  </a:lnTo>
                  <a:lnTo>
                    <a:pt x="6807" y="1869"/>
                  </a:lnTo>
                  <a:lnTo>
                    <a:pt x="6807" y="1869"/>
                  </a:lnTo>
                  <a:lnTo>
                    <a:pt x="7074" y="1758"/>
                  </a:lnTo>
                  <a:lnTo>
                    <a:pt x="7074" y="1758"/>
                  </a:lnTo>
                  <a:lnTo>
                    <a:pt x="7385" y="1625"/>
                  </a:lnTo>
                  <a:lnTo>
                    <a:pt x="7385" y="1625"/>
                  </a:lnTo>
                  <a:lnTo>
                    <a:pt x="7074" y="1758"/>
                  </a:lnTo>
                  <a:lnTo>
                    <a:pt x="7074" y="1758"/>
                  </a:lnTo>
                  <a:lnTo>
                    <a:pt x="7185" y="2381"/>
                  </a:lnTo>
                  <a:lnTo>
                    <a:pt x="7185" y="2381"/>
                  </a:lnTo>
                  <a:lnTo>
                    <a:pt x="7452" y="2336"/>
                  </a:lnTo>
                  <a:lnTo>
                    <a:pt x="7741" y="2314"/>
                  </a:lnTo>
                  <a:lnTo>
                    <a:pt x="8053" y="2292"/>
                  </a:lnTo>
                  <a:lnTo>
                    <a:pt x="8364" y="2314"/>
                  </a:lnTo>
                  <a:lnTo>
                    <a:pt x="8364" y="2314"/>
                  </a:lnTo>
                  <a:lnTo>
                    <a:pt x="8053" y="2292"/>
                  </a:lnTo>
                  <a:lnTo>
                    <a:pt x="7741" y="2314"/>
                  </a:lnTo>
                  <a:lnTo>
                    <a:pt x="7452" y="2336"/>
                  </a:lnTo>
                  <a:lnTo>
                    <a:pt x="7185" y="2381"/>
                  </a:lnTo>
                  <a:lnTo>
                    <a:pt x="7185" y="2381"/>
                  </a:lnTo>
                  <a:lnTo>
                    <a:pt x="7185" y="2448"/>
                  </a:lnTo>
                  <a:lnTo>
                    <a:pt x="7185" y="2448"/>
                  </a:lnTo>
                  <a:lnTo>
                    <a:pt x="7296" y="2981"/>
                  </a:lnTo>
                  <a:lnTo>
                    <a:pt x="10699" y="3604"/>
                  </a:lnTo>
                  <a:lnTo>
                    <a:pt x="10699" y="3604"/>
                  </a:lnTo>
                  <a:lnTo>
                    <a:pt x="10722" y="3426"/>
                  </a:lnTo>
                  <a:lnTo>
                    <a:pt x="10744" y="3293"/>
                  </a:lnTo>
                  <a:lnTo>
                    <a:pt x="10788" y="3137"/>
                  </a:lnTo>
                  <a:lnTo>
                    <a:pt x="10855" y="3026"/>
                  </a:lnTo>
                  <a:lnTo>
                    <a:pt x="10944" y="2915"/>
                  </a:lnTo>
                  <a:lnTo>
                    <a:pt x="11033" y="2803"/>
                  </a:lnTo>
                  <a:lnTo>
                    <a:pt x="11122" y="2714"/>
                  </a:lnTo>
                  <a:lnTo>
                    <a:pt x="11256" y="2625"/>
                  </a:lnTo>
                  <a:lnTo>
                    <a:pt x="11256" y="2625"/>
                  </a:lnTo>
                  <a:lnTo>
                    <a:pt x="11389" y="2536"/>
                  </a:lnTo>
                  <a:lnTo>
                    <a:pt x="11567" y="244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75" name="Google Shape;1075;p22"/>
            <p:cNvSpPr/>
            <p:nvPr/>
          </p:nvSpPr>
          <p:spPr>
            <a:xfrm>
              <a:off x="3240000" y="2638675"/>
              <a:ext cx="37850" cy="13925"/>
            </a:xfrm>
            <a:custGeom>
              <a:avLst/>
              <a:gdLst/>
              <a:ahLst/>
              <a:cxnLst/>
              <a:rect l="l" t="t" r="r" b="b"/>
              <a:pathLst>
                <a:path w="1514" h="557" fill="none" extrusionOk="0">
                  <a:moveTo>
                    <a:pt x="1" y="0"/>
                  </a:moveTo>
                  <a:lnTo>
                    <a:pt x="1" y="0"/>
                  </a:lnTo>
                  <a:lnTo>
                    <a:pt x="245" y="0"/>
                  </a:lnTo>
                  <a:lnTo>
                    <a:pt x="490" y="67"/>
                  </a:lnTo>
                  <a:lnTo>
                    <a:pt x="757" y="156"/>
                  </a:lnTo>
                  <a:lnTo>
                    <a:pt x="1046" y="290"/>
                  </a:lnTo>
                  <a:lnTo>
                    <a:pt x="1046" y="290"/>
                  </a:lnTo>
                  <a:lnTo>
                    <a:pt x="1291" y="423"/>
                  </a:lnTo>
                  <a:lnTo>
                    <a:pt x="1513" y="557"/>
                  </a:lnTo>
                  <a:lnTo>
                    <a:pt x="1513" y="557"/>
                  </a:lnTo>
                  <a:lnTo>
                    <a:pt x="1291" y="423"/>
                  </a:lnTo>
                  <a:lnTo>
                    <a:pt x="1046" y="290"/>
                  </a:lnTo>
                  <a:lnTo>
                    <a:pt x="1046" y="290"/>
                  </a:lnTo>
                  <a:lnTo>
                    <a:pt x="757" y="156"/>
                  </a:lnTo>
                  <a:lnTo>
                    <a:pt x="490" y="67"/>
                  </a:lnTo>
                  <a:lnTo>
                    <a:pt x="245" y="0"/>
                  </a:lnTo>
                  <a:lnTo>
                    <a:pt x="1"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76" name="Google Shape;1076;p22"/>
            <p:cNvSpPr/>
            <p:nvPr/>
          </p:nvSpPr>
          <p:spPr>
            <a:xfrm>
              <a:off x="3286150" y="2658700"/>
              <a:ext cx="3925" cy="3900"/>
            </a:xfrm>
            <a:custGeom>
              <a:avLst/>
              <a:gdLst/>
              <a:ahLst/>
              <a:cxnLst/>
              <a:rect l="l" t="t" r="r" b="b"/>
              <a:pathLst>
                <a:path w="157" h="156" fill="none" extrusionOk="0">
                  <a:moveTo>
                    <a:pt x="1" y="0"/>
                  </a:moveTo>
                  <a:lnTo>
                    <a:pt x="1" y="0"/>
                  </a:lnTo>
                  <a:lnTo>
                    <a:pt x="157" y="156"/>
                  </a:lnTo>
                  <a:lnTo>
                    <a:pt x="157" y="156"/>
                  </a:lnTo>
                  <a:lnTo>
                    <a:pt x="1"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77" name="Google Shape;1077;p22"/>
            <p:cNvSpPr/>
            <p:nvPr/>
          </p:nvSpPr>
          <p:spPr>
            <a:xfrm>
              <a:off x="3233900" y="2654250"/>
              <a:ext cx="47825" cy="11150"/>
            </a:xfrm>
            <a:custGeom>
              <a:avLst/>
              <a:gdLst/>
              <a:ahLst/>
              <a:cxnLst/>
              <a:rect l="l" t="t" r="r" b="b"/>
              <a:pathLst>
                <a:path w="1913" h="446" fill="none" extrusionOk="0">
                  <a:moveTo>
                    <a:pt x="1601" y="312"/>
                  </a:moveTo>
                  <a:lnTo>
                    <a:pt x="1601" y="312"/>
                  </a:lnTo>
                  <a:lnTo>
                    <a:pt x="1913" y="445"/>
                  </a:lnTo>
                  <a:lnTo>
                    <a:pt x="1913" y="445"/>
                  </a:lnTo>
                  <a:lnTo>
                    <a:pt x="1601" y="312"/>
                  </a:lnTo>
                  <a:lnTo>
                    <a:pt x="1601" y="312"/>
                  </a:lnTo>
                  <a:lnTo>
                    <a:pt x="1268" y="223"/>
                  </a:lnTo>
                  <a:lnTo>
                    <a:pt x="890" y="134"/>
                  </a:lnTo>
                  <a:lnTo>
                    <a:pt x="467" y="67"/>
                  </a:lnTo>
                  <a:lnTo>
                    <a:pt x="0" y="0"/>
                  </a:lnTo>
                  <a:lnTo>
                    <a:pt x="0" y="0"/>
                  </a:lnTo>
                  <a:lnTo>
                    <a:pt x="467" y="67"/>
                  </a:lnTo>
                  <a:lnTo>
                    <a:pt x="890" y="134"/>
                  </a:lnTo>
                  <a:lnTo>
                    <a:pt x="1268" y="223"/>
                  </a:lnTo>
                  <a:lnTo>
                    <a:pt x="1601" y="31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78" name="Google Shape;1078;p22"/>
            <p:cNvSpPr/>
            <p:nvPr/>
          </p:nvSpPr>
          <p:spPr>
            <a:xfrm>
              <a:off x="3378475" y="2668150"/>
              <a:ext cx="7800" cy="1125"/>
            </a:xfrm>
            <a:custGeom>
              <a:avLst/>
              <a:gdLst/>
              <a:ahLst/>
              <a:cxnLst/>
              <a:rect l="l" t="t" r="r" b="b"/>
              <a:pathLst>
                <a:path w="312" h="45" fill="none" extrusionOk="0">
                  <a:moveTo>
                    <a:pt x="0" y="0"/>
                  </a:moveTo>
                  <a:lnTo>
                    <a:pt x="0" y="0"/>
                  </a:lnTo>
                  <a:lnTo>
                    <a:pt x="312" y="45"/>
                  </a:lnTo>
                  <a:lnTo>
                    <a:pt x="312" y="45"/>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79" name="Google Shape;1079;p22"/>
            <p:cNvSpPr/>
            <p:nvPr/>
          </p:nvSpPr>
          <p:spPr>
            <a:xfrm>
              <a:off x="3430175" y="2600850"/>
              <a:ext cx="3925" cy="5050"/>
            </a:xfrm>
            <a:custGeom>
              <a:avLst/>
              <a:gdLst/>
              <a:ahLst/>
              <a:cxnLst/>
              <a:rect l="l" t="t" r="r" b="b"/>
              <a:pathLst>
                <a:path w="157" h="202" extrusionOk="0">
                  <a:moveTo>
                    <a:pt x="45" y="1"/>
                  </a:moveTo>
                  <a:lnTo>
                    <a:pt x="1" y="45"/>
                  </a:lnTo>
                  <a:lnTo>
                    <a:pt x="1" y="68"/>
                  </a:lnTo>
                  <a:lnTo>
                    <a:pt x="1" y="90"/>
                  </a:lnTo>
                  <a:lnTo>
                    <a:pt x="45" y="157"/>
                  </a:lnTo>
                  <a:lnTo>
                    <a:pt x="90" y="201"/>
                  </a:lnTo>
                  <a:lnTo>
                    <a:pt x="134" y="179"/>
                  </a:lnTo>
                  <a:lnTo>
                    <a:pt x="156" y="157"/>
                  </a:lnTo>
                  <a:lnTo>
                    <a:pt x="156" y="90"/>
                  </a:lnTo>
                  <a:lnTo>
                    <a:pt x="134" y="45"/>
                  </a:lnTo>
                  <a:lnTo>
                    <a:pt x="90"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80" name="Google Shape;1080;p22"/>
            <p:cNvSpPr/>
            <p:nvPr/>
          </p:nvSpPr>
          <p:spPr>
            <a:xfrm>
              <a:off x="3380700" y="2579725"/>
              <a:ext cx="43950" cy="16700"/>
            </a:xfrm>
            <a:custGeom>
              <a:avLst/>
              <a:gdLst/>
              <a:ahLst/>
              <a:cxnLst/>
              <a:rect l="l" t="t" r="r" b="b"/>
              <a:pathLst>
                <a:path w="1758" h="668" extrusionOk="0">
                  <a:moveTo>
                    <a:pt x="22" y="1"/>
                  </a:moveTo>
                  <a:lnTo>
                    <a:pt x="0" y="45"/>
                  </a:lnTo>
                  <a:lnTo>
                    <a:pt x="45" y="90"/>
                  </a:lnTo>
                  <a:lnTo>
                    <a:pt x="89" y="134"/>
                  </a:lnTo>
                  <a:lnTo>
                    <a:pt x="489" y="201"/>
                  </a:lnTo>
                  <a:lnTo>
                    <a:pt x="890" y="290"/>
                  </a:lnTo>
                  <a:lnTo>
                    <a:pt x="1090" y="357"/>
                  </a:lnTo>
                  <a:lnTo>
                    <a:pt x="1268" y="446"/>
                  </a:lnTo>
                  <a:lnTo>
                    <a:pt x="1468" y="535"/>
                  </a:lnTo>
                  <a:lnTo>
                    <a:pt x="1646" y="646"/>
                  </a:lnTo>
                  <a:lnTo>
                    <a:pt x="1691" y="668"/>
                  </a:lnTo>
                  <a:lnTo>
                    <a:pt x="1735" y="646"/>
                  </a:lnTo>
                  <a:lnTo>
                    <a:pt x="1757" y="601"/>
                  </a:lnTo>
                  <a:lnTo>
                    <a:pt x="1713" y="557"/>
                  </a:lnTo>
                  <a:lnTo>
                    <a:pt x="1513" y="446"/>
                  </a:lnTo>
                  <a:lnTo>
                    <a:pt x="1335" y="334"/>
                  </a:lnTo>
                  <a:lnTo>
                    <a:pt x="1134" y="245"/>
                  </a:lnTo>
                  <a:lnTo>
                    <a:pt x="912" y="179"/>
                  </a:lnTo>
                  <a:lnTo>
                    <a:pt x="512" y="67"/>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81" name="Google Shape;1081;p22"/>
            <p:cNvSpPr/>
            <p:nvPr/>
          </p:nvSpPr>
          <p:spPr>
            <a:xfrm>
              <a:off x="3302275" y="2471300"/>
              <a:ext cx="179650" cy="201325"/>
            </a:xfrm>
            <a:custGeom>
              <a:avLst/>
              <a:gdLst/>
              <a:ahLst/>
              <a:cxnLst/>
              <a:rect l="l" t="t" r="r" b="b"/>
              <a:pathLst>
                <a:path w="7186" h="8053" extrusionOk="0">
                  <a:moveTo>
                    <a:pt x="3449" y="134"/>
                  </a:moveTo>
                  <a:lnTo>
                    <a:pt x="3893" y="178"/>
                  </a:lnTo>
                  <a:lnTo>
                    <a:pt x="4338" y="267"/>
                  </a:lnTo>
                  <a:lnTo>
                    <a:pt x="4761" y="401"/>
                  </a:lnTo>
                  <a:lnTo>
                    <a:pt x="5183" y="579"/>
                  </a:lnTo>
                  <a:lnTo>
                    <a:pt x="5584" y="801"/>
                  </a:lnTo>
                  <a:lnTo>
                    <a:pt x="5962" y="1068"/>
                  </a:lnTo>
                  <a:lnTo>
                    <a:pt x="6296" y="1357"/>
                  </a:lnTo>
                  <a:lnTo>
                    <a:pt x="6474" y="1557"/>
                  </a:lnTo>
                  <a:lnTo>
                    <a:pt x="6651" y="1758"/>
                  </a:lnTo>
                  <a:lnTo>
                    <a:pt x="6807" y="1980"/>
                  </a:lnTo>
                  <a:lnTo>
                    <a:pt x="6941" y="2202"/>
                  </a:lnTo>
                  <a:lnTo>
                    <a:pt x="7030" y="2336"/>
                  </a:lnTo>
                  <a:lnTo>
                    <a:pt x="7052" y="2380"/>
                  </a:lnTo>
                  <a:lnTo>
                    <a:pt x="7052" y="2447"/>
                  </a:lnTo>
                  <a:lnTo>
                    <a:pt x="7052" y="2558"/>
                  </a:lnTo>
                  <a:lnTo>
                    <a:pt x="7030" y="2647"/>
                  </a:lnTo>
                  <a:lnTo>
                    <a:pt x="6963" y="2870"/>
                  </a:lnTo>
                  <a:lnTo>
                    <a:pt x="6562" y="4605"/>
                  </a:lnTo>
                  <a:lnTo>
                    <a:pt x="5829" y="7861"/>
                  </a:lnTo>
                  <a:lnTo>
                    <a:pt x="5829" y="7861"/>
                  </a:lnTo>
                  <a:lnTo>
                    <a:pt x="5651" y="7652"/>
                  </a:lnTo>
                  <a:lnTo>
                    <a:pt x="5339" y="7363"/>
                  </a:lnTo>
                  <a:lnTo>
                    <a:pt x="5005" y="7096"/>
                  </a:lnTo>
                  <a:lnTo>
                    <a:pt x="4627" y="6851"/>
                  </a:lnTo>
                  <a:lnTo>
                    <a:pt x="4249" y="6651"/>
                  </a:lnTo>
                  <a:lnTo>
                    <a:pt x="3871" y="6495"/>
                  </a:lnTo>
                  <a:lnTo>
                    <a:pt x="3449" y="6362"/>
                  </a:lnTo>
                  <a:lnTo>
                    <a:pt x="3048" y="6295"/>
                  </a:lnTo>
                  <a:lnTo>
                    <a:pt x="2626" y="6251"/>
                  </a:lnTo>
                  <a:lnTo>
                    <a:pt x="2225" y="6251"/>
                  </a:lnTo>
                  <a:lnTo>
                    <a:pt x="1803" y="6295"/>
                  </a:lnTo>
                  <a:lnTo>
                    <a:pt x="1402" y="6384"/>
                  </a:lnTo>
                  <a:lnTo>
                    <a:pt x="1224" y="6451"/>
                  </a:lnTo>
                  <a:lnTo>
                    <a:pt x="1024" y="6540"/>
                  </a:lnTo>
                  <a:lnTo>
                    <a:pt x="846" y="6629"/>
                  </a:lnTo>
                  <a:lnTo>
                    <a:pt x="668" y="6740"/>
                  </a:lnTo>
                  <a:lnTo>
                    <a:pt x="490" y="6873"/>
                  </a:lnTo>
                  <a:lnTo>
                    <a:pt x="312" y="7007"/>
                  </a:lnTo>
                  <a:lnTo>
                    <a:pt x="166" y="7153"/>
                  </a:lnTo>
                  <a:lnTo>
                    <a:pt x="512" y="4649"/>
                  </a:lnTo>
                  <a:lnTo>
                    <a:pt x="802" y="2581"/>
                  </a:lnTo>
                  <a:lnTo>
                    <a:pt x="891" y="1935"/>
                  </a:lnTo>
                  <a:lnTo>
                    <a:pt x="935" y="1602"/>
                  </a:lnTo>
                  <a:lnTo>
                    <a:pt x="1002" y="1290"/>
                  </a:lnTo>
                  <a:lnTo>
                    <a:pt x="1024" y="1201"/>
                  </a:lnTo>
                  <a:lnTo>
                    <a:pt x="1069" y="1112"/>
                  </a:lnTo>
                  <a:lnTo>
                    <a:pt x="1180" y="979"/>
                  </a:lnTo>
                  <a:lnTo>
                    <a:pt x="1335" y="846"/>
                  </a:lnTo>
                  <a:lnTo>
                    <a:pt x="1469" y="734"/>
                  </a:lnTo>
                  <a:lnTo>
                    <a:pt x="1647" y="623"/>
                  </a:lnTo>
                  <a:lnTo>
                    <a:pt x="1825" y="512"/>
                  </a:lnTo>
                  <a:lnTo>
                    <a:pt x="2003" y="401"/>
                  </a:lnTo>
                  <a:lnTo>
                    <a:pt x="2181" y="334"/>
                  </a:lnTo>
                  <a:lnTo>
                    <a:pt x="2381" y="267"/>
                  </a:lnTo>
                  <a:lnTo>
                    <a:pt x="2581" y="223"/>
                  </a:lnTo>
                  <a:lnTo>
                    <a:pt x="2781" y="178"/>
                  </a:lnTo>
                  <a:lnTo>
                    <a:pt x="2981" y="156"/>
                  </a:lnTo>
                  <a:lnTo>
                    <a:pt x="3449" y="134"/>
                  </a:lnTo>
                  <a:close/>
                  <a:moveTo>
                    <a:pt x="3404" y="0"/>
                  </a:moveTo>
                  <a:lnTo>
                    <a:pt x="3026" y="23"/>
                  </a:lnTo>
                  <a:lnTo>
                    <a:pt x="2648" y="67"/>
                  </a:lnTo>
                  <a:lnTo>
                    <a:pt x="2270" y="156"/>
                  </a:lnTo>
                  <a:lnTo>
                    <a:pt x="1914" y="289"/>
                  </a:lnTo>
                  <a:lnTo>
                    <a:pt x="1736" y="378"/>
                  </a:lnTo>
                  <a:lnTo>
                    <a:pt x="1580" y="490"/>
                  </a:lnTo>
                  <a:lnTo>
                    <a:pt x="1402" y="601"/>
                  </a:lnTo>
                  <a:lnTo>
                    <a:pt x="1246" y="734"/>
                  </a:lnTo>
                  <a:lnTo>
                    <a:pt x="1135" y="846"/>
                  </a:lnTo>
                  <a:lnTo>
                    <a:pt x="1024" y="957"/>
                  </a:lnTo>
                  <a:lnTo>
                    <a:pt x="913" y="1090"/>
                  </a:lnTo>
                  <a:lnTo>
                    <a:pt x="868" y="1224"/>
                  </a:lnTo>
                  <a:lnTo>
                    <a:pt x="824" y="1491"/>
                  </a:lnTo>
                  <a:lnTo>
                    <a:pt x="779" y="1758"/>
                  </a:lnTo>
                  <a:lnTo>
                    <a:pt x="512" y="3693"/>
                  </a:lnTo>
                  <a:lnTo>
                    <a:pt x="8" y="7311"/>
                  </a:lnTo>
                  <a:lnTo>
                    <a:pt x="1" y="7318"/>
                  </a:lnTo>
                  <a:lnTo>
                    <a:pt x="7" y="7321"/>
                  </a:lnTo>
                  <a:lnTo>
                    <a:pt x="1" y="7363"/>
                  </a:lnTo>
                  <a:lnTo>
                    <a:pt x="1" y="7385"/>
                  </a:lnTo>
                  <a:lnTo>
                    <a:pt x="45" y="7429"/>
                  </a:lnTo>
                  <a:lnTo>
                    <a:pt x="90" y="7429"/>
                  </a:lnTo>
                  <a:lnTo>
                    <a:pt x="112" y="7407"/>
                  </a:lnTo>
                  <a:lnTo>
                    <a:pt x="268" y="7252"/>
                  </a:lnTo>
                  <a:lnTo>
                    <a:pt x="423" y="7118"/>
                  </a:lnTo>
                  <a:lnTo>
                    <a:pt x="579" y="6985"/>
                  </a:lnTo>
                  <a:lnTo>
                    <a:pt x="757" y="6851"/>
                  </a:lnTo>
                  <a:lnTo>
                    <a:pt x="935" y="6762"/>
                  </a:lnTo>
                  <a:lnTo>
                    <a:pt x="1113" y="6651"/>
                  </a:lnTo>
                  <a:lnTo>
                    <a:pt x="1291" y="6584"/>
                  </a:lnTo>
                  <a:lnTo>
                    <a:pt x="1469" y="6517"/>
                  </a:lnTo>
                  <a:lnTo>
                    <a:pt x="1847" y="6429"/>
                  </a:lnTo>
                  <a:lnTo>
                    <a:pt x="2247" y="6384"/>
                  </a:lnTo>
                  <a:lnTo>
                    <a:pt x="2648" y="6362"/>
                  </a:lnTo>
                  <a:lnTo>
                    <a:pt x="3048" y="6406"/>
                  </a:lnTo>
                  <a:lnTo>
                    <a:pt x="3449" y="6495"/>
                  </a:lnTo>
                  <a:lnTo>
                    <a:pt x="3827" y="6606"/>
                  </a:lnTo>
                  <a:lnTo>
                    <a:pt x="4227" y="6784"/>
                  </a:lnTo>
                  <a:lnTo>
                    <a:pt x="4583" y="6962"/>
                  </a:lnTo>
                  <a:lnTo>
                    <a:pt x="4939" y="7185"/>
                  </a:lnTo>
                  <a:lnTo>
                    <a:pt x="5250" y="7452"/>
                  </a:lnTo>
                  <a:lnTo>
                    <a:pt x="5562" y="7719"/>
                  </a:lnTo>
                  <a:lnTo>
                    <a:pt x="5806" y="8004"/>
                  </a:lnTo>
                  <a:lnTo>
                    <a:pt x="5806" y="8004"/>
                  </a:lnTo>
                  <a:lnTo>
                    <a:pt x="5806" y="8008"/>
                  </a:lnTo>
                  <a:lnTo>
                    <a:pt x="5851" y="8052"/>
                  </a:lnTo>
                  <a:lnTo>
                    <a:pt x="5917" y="8052"/>
                  </a:lnTo>
                  <a:lnTo>
                    <a:pt x="5940" y="8030"/>
                  </a:lnTo>
                  <a:lnTo>
                    <a:pt x="6651" y="4894"/>
                  </a:lnTo>
                  <a:lnTo>
                    <a:pt x="7074" y="2981"/>
                  </a:lnTo>
                  <a:lnTo>
                    <a:pt x="7141" y="2736"/>
                  </a:lnTo>
                  <a:lnTo>
                    <a:pt x="7163" y="2625"/>
                  </a:lnTo>
                  <a:lnTo>
                    <a:pt x="7185" y="2492"/>
                  </a:lnTo>
                  <a:lnTo>
                    <a:pt x="7185" y="2403"/>
                  </a:lnTo>
                  <a:lnTo>
                    <a:pt x="7163" y="2314"/>
                  </a:lnTo>
                  <a:lnTo>
                    <a:pt x="7052" y="2113"/>
                  </a:lnTo>
                  <a:lnTo>
                    <a:pt x="6918" y="1913"/>
                  </a:lnTo>
                  <a:lnTo>
                    <a:pt x="6807" y="1758"/>
                  </a:lnTo>
                  <a:lnTo>
                    <a:pt x="6562" y="1446"/>
                  </a:lnTo>
                  <a:lnTo>
                    <a:pt x="6296" y="1179"/>
                  </a:lnTo>
                  <a:lnTo>
                    <a:pt x="5984" y="935"/>
                  </a:lnTo>
                  <a:lnTo>
                    <a:pt x="5673" y="712"/>
                  </a:lnTo>
                  <a:lnTo>
                    <a:pt x="5317" y="512"/>
                  </a:lnTo>
                  <a:lnTo>
                    <a:pt x="4961" y="334"/>
                  </a:lnTo>
                  <a:lnTo>
                    <a:pt x="4583" y="201"/>
                  </a:lnTo>
                  <a:lnTo>
                    <a:pt x="4183" y="112"/>
                  </a:lnTo>
                  <a:lnTo>
                    <a:pt x="3804" y="45"/>
                  </a:lnTo>
                  <a:lnTo>
                    <a:pt x="340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82" name="Google Shape;1082;p22"/>
            <p:cNvSpPr/>
            <p:nvPr/>
          </p:nvSpPr>
          <p:spPr>
            <a:xfrm>
              <a:off x="3158275" y="2452400"/>
              <a:ext cx="292500" cy="275275"/>
            </a:xfrm>
            <a:custGeom>
              <a:avLst/>
              <a:gdLst/>
              <a:ahLst/>
              <a:cxnLst/>
              <a:rect l="l" t="t" r="r" b="b"/>
              <a:pathLst>
                <a:path w="11700" h="11011" extrusionOk="0">
                  <a:moveTo>
                    <a:pt x="3314" y="0"/>
                  </a:moveTo>
                  <a:lnTo>
                    <a:pt x="3025" y="22"/>
                  </a:lnTo>
                  <a:lnTo>
                    <a:pt x="2758" y="67"/>
                  </a:lnTo>
                  <a:lnTo>
                    <a:pt x="2491" y="111"/>
                  </a:lnTo>
                  <a:lnTo>
                    <a:pt x="2224" y="200"/>
                  </a:lnTo>
                  <a:lnTo>
                    <a:pt x="1957" y="289"/>
                  </a:lnTo>
                  <a:lnTo>
                    <a:pt x="1513" y="467"/>
                  </a:lnTo>
                  <a:lnTo>
                    <a:pt x="1290" y="578"/>
                  </a:lnTo>
                  <a:lnTo>
                    <a:pt x="1090" y="712"/>
                  </a:lnTo>
                  <a:lnTo>
                    <a:pt x="890" y="845"/>
                  </a:lnTo>
                  <a:lnTo>
                    <a:pt x="667" y="1001"/>
                  </a:lnTo>
                  <a:lnTo>
                    <a:pt x="467" y="1201"/>
                  </a:lnTo>
                  <a:lnTo>
                    <a:pt x="378" y="1290"/>
                  </a:lnTo>
                  <a:lnTo>
                    <a:pt x="334" y="1379"/>
                  </a:lnTo>
                  <a:lnTo>
                    <a:pt x="311" y="1468"/>
                  </a:lnTo>
                  <a:lnTo>
                    <a:pt x="311" y="1557"/>
                  </a:lnTo>
                  <a:lnTo>
                    <a:pt x="311" y="1735"/>
                  </a:lnTo>
                  <a:lnTo>
                    <a:pt x="245" y="2714"/>
                  </a:lnTo>
                  <a:lnTo>
                    <a:pt x="89" y="5361"/>
                  </a:lnTo>
                  <a:lnTo>
                    <a:pt x="0" y="7118"/>
                  </a:lnTo>
                  <a:lnTo>
                    <a:pt x="22" y="7162"/>
                  </a:lnTo>
                  <a:lnTo>
                    <a:pt x="44" y="7185"/>
                  </a:lnTo>
                  <a:lnTo>
                    <a:pt x="178" y="7273"/>
                  </a:lnTo>
                  <a:lnTo>
                    <a:pt x="289" y="7340"/>
                  </a:lnTo>
                  <a:lnTo>
                    <a:pt x="334" y="7385"/>
                  </a:lnTo>
                  <a:lnTo>
                    <a:pt x="356" y="7429"/>
                  </a:lnTo>
                  <a:lnTo>
                    <a:pt x="356" y="7496"/>
                  </a:lnTo>
                  <a:lnTo>
                    <a:pt x="378" y="7563"/>
                  </a:lnTo>
                  <a:lnTo>
                    <a:pt x="356" y="8208"/>
                  </a:lnTo>
                  <a:lnTo>
                    <a:pt x="334" y="8830"/>
                  </a:lnTo>
                  <a:lnTo>
                    <a:pt x="334" y="9453"/>
                  </a:lnTo>
                  <a:lnTo>
                    <a:pt x="356" y="9520"/>
                  </a:lnTo>
                  <a:lnTo>
                    <a:pt x="423" y="9542"/>
                  </a:lnTo>
                  <a:lnTo>
                    <a:pt x="1223" y="9631"/>
                  </a:lnTo>
                  <a:lnTo>
                    <a:pt x="2024" y="9698"/>
                  </a:lnTo>
                  <a:lnTo>
                    <a:pt x="2825" y="9765"/>
                  </a:lnTo>
                  <a:lnTo>
                    <a:pt x="3626" y="9854"/>
                  </a:lnTo>
                  <a:lnTo>
                    <a:pt x="4538" y="9965"/>
                  </a:lnTo>
                  <a:lnTo>
                    <a:pt x="5427" y="10076"/>
                  </a:lnTo>
                  <a:lnTo>
                    <a:pt x="6206" y="10187"/>
                  </a:lnTo>
                  <a:lnTo>
                    <a:pt x="6361" y="10210"/>
                  </a:lnTo>
                  <a:lnTo>
                    <a:pt x="6450" y="10232"/>
                  </a:lnTo>
                  <a:lnTo>
                    <a:pt x="6517" y="10276"/>
                  </a:lnTo>
                  <a:lnTo>
                    <a:pt x="6539" y="10365"/>
                  </a:lnTo>
                  <a:lnTo>
                    <a:pt x="6539" y="10476"/>
                  </a:lnTo>
                  <a:lnTo>
                    <a:pt x="6517" y="10677"/>
                  </a:lnTo>
                  <a:lnTo>
                    <a:pt x="6539" y="10721"/>
                  </a:lnTo>
                  <a:lnTo>
                    <a:pt x="6562" y="10766"/>
                  </a:lnTo>
                  <a:lnTo>
                    <a:pt x="6628" y="10766"/>
                  </a:lnTo>
                  <a:lnTo>
                    <a:pt x="6806" y="10610"/>
                  </a:lnTo>
                  <a:lnTo>
                    <a:pt x="6895" y="10565"/>
                  </a:lnTo>
                  <a:lnTo>
                    <a:pt x="6984" y="10521"/>
                  </a:lnTo>
                  <a:lnTo>
                    <a:pt x="7051" y="10543"/>
                  </a:lnTo>
                  <a:lnTo>
                    <a:pt x="7095" y="10588"/>
                  </a:lnTo>
                  <a:lnTo>
                    <a:pt x="7229" y="10654"/>
                  </a:lnTo>
                  <a:lnTo>
                    <a:pt x="7674" y="10877"/>
                  </a:lnTo>
                  <a:lnTo>
                    <a:pt x="7696" y="10899"/>
                  </a:lnTo>
                  <a:lnTo>
                    <a:pt x="7718" y="10877"/>
                  </a:lnTo>
                  <a:lnTo>
                    <a:pt x="7740" y="10855"/>
                  </a:lnTo>
                  <a:lnTo>
                    <a:pt x="7740" y="10832"/>
                  </a:lnTo>
                  <a:lnTo>
                    <a:pt x="7647" y="10404"/>
                  </a:lnTo>
                  <a:lnTo>
                    <a:pt x="7647" y="10404"/>
                  </a:lnTo>
                  <a:lnTo>
                    <a:pt x="8363" y="10543"/>
                  </a:lnTo>
                  <a:lnTo>
                    <a:pt x="9186" y="10699"/>
                  </a:lnTo>
                  <a:lnTo>
                    <a:pt x="9987" y="10877"/>
                  </a:lnTo>
                  <a:lnTo>
                    <a:pt x="10810" y="11010"/>
                  </a:lnTo>
                  <a:lnTo>
                    <a:pt x="10854" y="11010"/>
                  </a:lnTo>
                  <a:lnTo>
                    <a:pt x="10877" y="10988"/>
                  </a:lnTo>
                  <a:lnTo>
                    <a:pt x="11055" y="10254"/>
                  </a:lnTo>
                  <a:lnTo>
                    <a:pt x="11210" y="9565"/>
                  </a:lnTo>
                  <a:lnTo>
                    <a:pt x="11255" y="9342"/>
                  </a:lnTo>
                  <a:lnTo>
                    <a:pt x="11322" y="9120"/>
                  </a:lnTo>
                  <a:lnTo>
                    <a:pt x="11388" y="9031"/>
                  </a:lnTo>
                  <a:lnTo>
                    <a:pt x="11455" y="8942"/>
                  </a:lnTo>
                  <a:lnTo>
                    <a:pt x="11544" y="8875"/>
                  </a:lnTo>
                  <a:lnTo>
                    <a:pt x="11655" y="8808"/>
                  </a:lnTo>
                  <a:lnTo>
                    <a:pt x="11677" y="8808"/>
                  </a:lnTo>
                  <a:lnTo>
                    <a:pt x="11700" y="8786"/>
                  </a:lnTo>
                  <a:lnTo>
                    <a:pt x="11677" y="8719"/>
                  </a:lnTo>
                  <a:lnTo>
                    <a:pt x="11655" y="8697"/>
                  </a:lnTo>
                  <a:lnTo>
                    <a:pt x="11588" y="8697"/>
                  </a:lnTo>
                  <a:lnTo>
                    <a:pt x="11455" y="8764"/>
                  </a:lnTo>
                  <a:lnTo>
                    <a:pt x="11344" y="8830"/>
                  </a:lnTo>
                  <a:lnTo>
                    <a:pt x="11255" y="8919"/>
                  </a:lnTo>
                  <a:lnTo>
                    <a:pt x="11188" y="9075"/>
                  </a:lnTo>
                  <a:lnTo>
                    <a:pt x="10988" y="9854"/>
                  </a:lnTo>
                  <a:lnTo>
                    <a:pt x="10854" y="10476"/>
                  </a:lnTo>
                  <a:lnTo>
                    <a:pt x="10810" y="10699"/>
                  </a:lnTo>
                  <a:lnTo>
                    <a:pt x="10788" y="10832"/>
                  </a:lnTo>
                  <a:lnTo>
                    <a:pt x="10743" y="10899"/>
                  </a:lnTo>
                  <a:lnTo>
                    <a:pt x="10654" y="10899"/>
                  </a:lnTo>
                  <a:lnTo>
                    <a:pt x="10454" y="10855"/>
                  </a:lnTo>
                  <a:lnTo>
                    <a:pt x="10120" y="10766"/>
                  </a:lnTo>
                  <a:lnTo>
                    <a:pt x="9297" y="10610"/>
                  </a:lnTo>
                  <a:lnTo>
                    <a:pt x="8430" y="10432"/>
                  </a:lnTo>
                  <a:lnTo>
                    <a:pt x="7563" y="10254"/>
                  </a:lnTo>
                  <a:lnTo>
                    <a:pt x="7518" y="10276"/>
                  </a:lnTo>
                  <a:lnTo>
                    <a:pt x="7496" y="10299"/>
                  </a:lnTo>
                  <a:lnTo>
                    <a:pt x="7496" y="10321"/>
                  </a:lnTo>
                  <a:lnTo>
                    <a:pt x="7579" y="10703"/>
                  </a:lnTo>
                  <a:lnTo>
                    <a:pt x="7579" y="10703"/>
                  </a:lnTo>
                  <a:lnTo>
                    <a:pt x="7407" y="10610"/>
                  </a:lnTo>
                  <a:lnTo>
                    <a:pt x="7095" y="10454"/>
                  </a:lnTo>
                  <a:lnTo>
                    <a:pt x="7006" y="10432"/>
                  </a:lnTo>
                  <a:lnTo>
                    <a:pt x="6940" y="10410"/>
                  </a:lnTo>
                  <a:lnTo>
                    <a:pt x="6873" y="10432"/>
                  </a:lnTo>
                  <a:lnTo>
                    <a:pt x="6806" y="10454"/>
                  </a:lnTo>
                  <a:lnTo>
                    <a:pt x="6695" y="10543"/>
                  </a:lnTo>
                  <a:lnTo>
                    <a:pt x="6651" y="10575"/>
                  </a:lnTo>
                  <a:lnTo>
                    <a:pt x="6651" y="10187"/>
                  </a:lnTo>
                  <a:lnTo>
                    <a:pt x="6628" y="10143"/>
                  </a:lnTo>
                  <a:lnTo>
                    <a:pt x="6584" y="10121"/>
                  </a:lnTo>
                  <a:lnTo>
                    <a:pt x="5027" y="9898"/>
                  </a:lnTo>
                  <a:lnTo>
                    <a:pt x="4248" y="9787"/>
                  </a:lnTo>
                  <a:lnTo>
                    <a:pt x="3492" y="9698"/>
                  </a:lnTo>
                  <a:lnTo>
                    <a:pt x="2714" y="9631"/>
                  </a:lnTo>
                  <a:lnTo>
                    <a:pt x="1935" y="9565"/>
                  </a:lnTo>
                  <a:lnTo>
                    <a:pt x="1157" y="9498"/>
                  </a:lnTo>
                  <a:lnTo>
                    <a:pt x="467" y="9419"/>
                  </a:lnTo>
                  <a:lnTo>
                    <a:pt x="467" y="9419"/>
                  </a:lnTo>
                  <a:lnTo>
                    <a:pt x="467" y="9075"/>
                  </a:lnTo>
                  <a:lnTo>
                    <a:pt x="467" y="8675"/>
                  </a:lnTo>
                  <a:lnTo>
                    <a:pt x="489" y="7830"/>
                  </a:lnTo>
                  <a:lnTo>
                    <a:pt x="512" y="7629"/>
                  </a:lnTo>
                  <a:lnTo>
                    <a:pt x="512" y="7518"/>
                  </a:lnTo>
                  <a:lnTo>
                    <a:pt x="512" y="7407"/>
                  </a:lnTo>
                  <a:lnTo>
                    <a:pt x="467" y="7340"/>
                  </a:lnTo>
                  <a:lnTo>
                    <a:pt x="400" y="7296"/>
                  </a:lnTo>
                  <a:lnTo>
                    <a:pt x="245" y="7207"/>
                  </a:lnTo>
                  <a:lnTo>
                    <a:pt x="133" y="7140"/>
                  </a:lnTo>
                  <a:lnTo>
                    <a:pt x="111" y="7073"/>
                  </a:lnTo>
                  <a:lnTo>
                    <a:pt x="111" y="7007"/>
                  </a:lnTo>
                  <a:lnTo>
                    <a:pt x="133" y="6829"/>
                  </a:lnTo>
                  <a:lnTo>
                    <a:pt x="178" y="6517"/>
                  </a:lnTo>
                  <a:lnTo>
                    <a:pt x="245" y="5249"/>
                  </a:lnTo>
                  <a:lnTo>
                    <a:pt x="400" y="2425"/>
                  </a:lnTo>
                  <a:lnTo>
                    <a:pt x="423" y="1980"/>
                  </a:lnTo>
                  <a:lnTo>
                    <a:pt x="423" y="1757"/>
                  </a:lnTo>
                  <a:lnTo>
                    <a:pt x="445" y="1557"/>
                  </a:lnTo>
                  <a:lnTo>
                    <a:pt x="467" y="1446"/>
                  </a:lnTo>
                  <a:lnTo>
                    <a:pt x="534" y="1357"/>
                  </a:lnTo>
                  <a:lnTo>
                    <a:pt x="645" y="1223"/>
                  </a:lnTo>
                  <a:lnTo>
                    <a:pt x="779" y="1112"/>
                  </a:lnTo>
                  <a:lnTo>
                    <a:pt x="1068" y="890"/>
                  </a:lnTo>
                  <a:lnTo>
                    <a:pt x="1379" y="690"/>
                  </a:lnTo>
                  <a:lnTo>
                    <a:pt x="1690" y="534"/>
                  </a:lnTo>
                  <a:lnTo>
                    <a:pt x="2024" y="400"/>
                  </a:lnTo>
                  <a:lnTo>
                    <a:pt x="2380" y="289"/>
                  </a:lnTo>
                  <a:lnTo>
                    <a:pt x="2714" y="200"/>
                  </a:lnTo>
                  <a:lnTo>
                    <a:pt x="3070" y="156"/>
                  </a:lnTo>
                  <a:lnTo>
                    <a:pt x="3448" y="134"/>
                  </a:lnTo>
                  <a:lnTo>
                    <a:pt x="3804" y="134"/>
                  </a:lnTo>
                  <a:lnTo>
                    <a:pt x="4159" y="178"/>
                  </a:lnTo>
                  <a:lnTo>
                    <a:pt x="4493" y="223"/>
                  </a:lnTo>
                  <a:lnTo>
                    <a:pt x="4827" y="334"/>
                  </a:lnTo>
                  <a:lnTo>
                    <a:pt x="5160" y="445"/>
                  </a:lnTo>
                  <a:lnTo>
                    <a:pt x="5472" y="623"/>
                  </a:lnTo>
                  <a:lnTo>
                    <a:pt x="5761" y="801"/>
                  </a:lnTo>
                  <a:lnTo>
                    <a:pt x="6028" y="1045"/>
                  </a:lnTo>
                  <a:lnTo>
                    <a:pt x="6250" y="1290"/>
                  </a:lnTo>
                  <a:lnTo>
                    <a:pt x="6473" y="1602"/>
                  </a:lnTo>
                  <a:lnTo>
                    <a:pt x="6628" y="1935"/>
                  </a:lnTo>
                  <a:lnTo>
                    <a:pt x="6673" y="1957"/>
                  </a:lnTo>
                  <a:lnTo>
                    <a:pt x="6717" y="1980"/>
                  </a:lnTo>
                  <a:lnTo>
                    <a:pt x="6762" y="1957"/>
                  </a:lnTo>
                  <a:lnTo>
                    <a:pt x="6762" y="1935"/>
                  </a:lnTo>
                  <a:lnTo>
                    <a:pt x="6762" y="1891"/>
                  </a:lnTo>
                  <a:lnTo>
                    <a:pt x="6673" y="1691"/>
                  </a:lnTo>
                  <a:lnTo>
                    <a:pt x="6562" y="1513"/>
                  </a:lnTo>
                  <a:lnTo>
                    <a:pt x="6428" y="1335"/>
                  </a:lnTo>
                  <a:lnTo>
                    <a:pt x="6317" y="1157"/>
                  </a:lnTo>
                  <a:lnTo>
                    <a:pt x="6161" y="1001"/>
                  </a:lnTo>
                  <a:lnTo>
                    <a:pt x="6028" y="868"/>
                  </a:lnTo>
                  <a:lnTo>
                    <a:pt x="5872" y="734"/>
                  </a:lnTo>
                  <a:lnTo>
                    <a:pt x="5694" y="623"/>
                  </a:lnTo>
                  <a:lnTo>
                    <a:pt x="5538" y="512"/>
                  </a:lnTo>
                  <a:lnTo>
                    <a:pt x="5361" y="400"/>
                  </a:lnTo>
                  <a:lnTo>
                    <a:pt x="4982" y="245"/>
                  </a:lnTo>
                  <a:lnTo>
                    <a:pt x="4560" y="111"/>
                  </a:lnTo>
                  <a:lnTo>
                    <a:pt x="4137" y="45"/>
                  </a:lnTo>
                  <a:lnTo>
                    <a:pt x="3870" y="22"/>
                  </a:lnTo>
                  <a:lnTo>
                    <a:pt x="35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83" name="Google Shape;1083;p22"/>
            <p:cNvSpPr/>
            <p:nvPr/>
          </p:nvSpPr>
          <p:spPr>
            <a:xfrm>
              <a:off x="3340650" y="2673700"/>
              <a:ext cx="102350" cy="42850"/>
            </a:xfrm>
            <a:custGeom>
              <a:avLst/>
              <a:gdLst/>
              <a:ahLst/>
              <a:cxnLst/>
              <a:rect l="l" t="t" r="r" b="b"/>
              <a:pathLst>
                <a:path w="4094" h="1714" extrusionOk="0">
                  <a:moveTo>
                    <a:pt x="3960" y="1"/>
                  </a:moveTo>
                  <a:lnTo>
                    <a:pt x="3782" y="134"/>
                  </a:lnTo>
                  <a:lnTo>
                    <a:pt x="3648" y="312"/>
                  </a:lnTo>
                  <a:lnTo>
                    <a:pt x="3537" y="490"/>
                  </a:lnTo>
                  <a:lnTo>
                    <a:pt x="3448" y="690"/>
                  </a:lnTo>
                  <a:lnTo>
                    <a:pt x="3426" y="868"/>
                  </a:lnTo>
                  <a:lnTo>
                    <a:pt x="3426" y="957"/>
                  </a:lnTo>
                  <a:lnTo>
                    <a:pt x="3426" y="968"/>
                  </a:lnTo>
                  <a:lnTo>
                    <a:pt x="3404" y="957"/>
                  </a:lnTo>
                  <a:lnTo>
                    <a:pt x="3226" y="957"/>
                  </a:lnTo>
                  <a:lnTo>
                    <a:pt x="3092" y="935"/>
                  </a:lnTo>
                  <a:lnTo>
                    <a:pt x="2803" y="890"/>
                  </a:lnTo>
                  <a:lnTo>
                    <a:pt x="2247" y="757"/>
                  </a:lnTo>
                  <a:lnTo>
                    <a:pt x="67" y="357"/>
                  </a:lnTo>
                  <a:lnTo>
                    <a:pt x="1" y="357"/>
                  </a:lnTo>
                  <a:lnTo>
                    <a:pt x="1" y="379"/>
                  </a:lnTo>
                  <a:lnTo>
                    <a:pt x="1" y="423"/>
                  </a:lnTo>
                  <a:lnTo>
                    <a:pt x="90" y="979"/>
                  </a:lnTo>
                  <a:lnTo>
                    <a:pt x="134" y="1024"/>
                  </a:lnTo>
                  <a:lnTo>
                    <a:pt x="156" y="1046"/>
                  </a:lnTo>
                  <a:lnTo>
                    <a:pt x="1024" y="1202"/>
                  </a:lnTo>
                  <a:lnTo>
                    <a:pt x="1891" y="1358"/>
                  </a:lnTo>
                  <a:lnTo>
                    <a:pt x="2759" y="1535"/>
                  </a:lnTo>
                  <a:lnTo>
                    <a:pt x="3626" y="1713"/>
                  </a:lnTo>
                  <a:lnTo>
                    <a:pt x="3671" y="1691"/>
                  </a:lnTo>
                  <a:lnTo>
                    <a:pt x="3693" y="1647"/>
                  </a:lnTo>
                  <a:lnTo>
                    <a:pt x="3671" y="1602"/>
                  </a:lnTo>
                  <a:lnTo>
                    <a:pt x="3626" y="1580"/>
                  </a:lnTo>
                  <a:lnTo>
                    <a:pt x="2536" y="1380"/>
                  </a:lnTo>
                  <a:lnTo>
                    <a:pt x="1446" y="1157"/>
                  </a:lnTo>
                  <a:lnTo>
                    <a:pt x="735" y="1002"/>
                  </a:lnTo>
                  <a:lnTo>
                    <a:pt x="490" y="979"/>
                  </a:lnTo>
                  <a:lnTo>
                    <a:pt x="357" y="957"/>
                  </a:lnTo>
                  <a:lnTo>
                    <a:pt x="268" y="890"/>
                  </a:lnTo>
                  <a:lnTo>
                    <a:pt x="223" y="868"/>
                  </a:lnTo>
                  <a:lnTo>
                    <a:pt x="201" y="801"/>
                  </a:lnTo>
                  <a:lnTo>
                    <a:pt x="156" y="668"/>
                  </a:lnTo>
                  <a:lnTo>
                    <a:pt x="142" y="507"/>
                  </a:lnTo>
                  <a:lnTo>
                    <a:pt x="142" y="507"/>
                  </a:lnTo>
                  <a:lnTo>
                    <a:pt x="3448" y="1091"/>
                  </a:lnTo>
                  <a:lnTo>
                    <a:pt x="3493" y="1091"/>
                  </a:lnTo>
                  <a:lnTo>
                    <a:pt x="3515" y="1046"/>
                  </a:lnTo>
                  <a:lnTo>
                    <a:pt x="3582" y="779"/>
                  </a:lnTo>
                  <a:lnTo>
                    <a:pt x="3626" y="646"/>
                  </a:lnTo>
                  <a:lnTo>
                    <a:pt x="3671" y="512"/>
                  </a:lnTo>
                  <a:lnTo>
                    <a:pt x="3760" y="401"/>
                  </a:lnTo>
                  <a:lnTo>
                    <a:pt x="3849" y="312"/>
                  </a:lnTo>
                  <a:lnTo>
                    <a:pt x="3938" y="201"/>
                  </a:lnTo>
                  <a:lnTo>
                    <a:pt x="4071" y="112"/>
                  </a:lnTo>
                  <a:lnTo>
                    <a:pt x="4093" y="90"/>
                  </a:lnTo>
                  <a:lnTo>
                    <a:pt x="4071" y="23"/>
                  </a:lnTo>
                  <a:lnTo>
                    <a:pt x="402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84" name="Google Shape;1084;p22"/>
            <p:cNvSpPr/>
            <p:nvPr/>
          </p:nvSpPr>
          <p:spPr>
            <a:xfrm>
              <a:off x="3287825" y="2499650"/>
              <a:ext cx="14475" cy="12275"/>
            </a:xfrm>
            <a:custGeom>
              <a:avLst/>
              <a:gdLst/>
              <a:ahLst/>
              <a:cxnLst/>
              <a:rect l="l" t="t" r="r" b="b"/>
              <a:pathLst>
                <a:path w="579" h="491" extrusionOk="0">
                  <a:moveTo>
                    <a:pt x="45" y="1"/>
                  </a:moveTo>
                  <a:lnTo>
                    <a:pt x="1" y="23"/>
                  </a:lnTo>
                  <a:lnTo>
                    <a:pt x="1" y="67"/>
                  </a:lnTo>
                  <a:lnTo>
                    <a:pt x="23" y="112"/>
                  </a:lnTo>
                  <a:lnTo>
                    <a:pt x="245" y="268"/>
                  </a:lnTo>
                  <a:lnTo>
                    <a:pt x="468" y="468"/>
                  </a:lnTo>
                  <a:lnTo>
                    <a:pt x="512" y="490"/>
                  </a:lnTo>
                  <a:lnTo>
                    <a:pt x="557" y="468"/>
                  </a:lnTo>
                  <a:lnTo>
                    <a:pt x="579" y="423"/>
                  </a:lnTo>
                  <a:lnTo>
                    <a:pt x="534" y="379"/>
                  </a:lnTo>
                  <a:lnTo>
                    <a:pt x="334" y="179"/>
                  </a:lnTo>
                  <a:lnTo>
                    <a:pt x="112"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85" name="Google Shape;1085;p22"/>
            <p:cNvSpPr/>
            <p:nvPr/>
          </p:nvSpPr>
          <p:spPr>
            <a:xfrm>
              <a:off x="3238900" y="2524675"/>
              <a:ext cx="51725" cy="25600"/>
            </a:xfrm>
            <a:custGeom>
              <a:avLst/>
              <a:gdLst/>
              <a:ahLst/>
              <a:cxnLst/>
              <a:rect l="l" t="t" r="r" b="b"/>
              <a:pathLst>
                <a:path w="2069" h="1024" extrusionOk="0">
                  <a:moveTo>
                    <a:pt x="45" y="1"/>
                  </a:moveTo>
                  <a:lnTo>
                    <a:pt x="22" y="23"/>
                  </a:lnTo>
                  <a:lnTo>
                    <a:pt x="0" y="23"/>
                  </a:lnTo>
                  <a:lnTo>
                    <a:pt x="0" y="67"/>
                  </a:lnTo>
                  <a:lnTo>
                    <a:pt x="22" y="112"/>
                  </a:lnTo>
                  <a:lnTo>
                    <a:pt x="67" y="134"/>
                  </a:lnTo>
                  <a:lnTo>
                    <a:pt x="356" y="156"/>
                  </a:lnTo>
                  <a:lnTo>
                    <a:pt x="623" y="201"/>
                  </a:lnTo>
                  <a:lnTo>
                    <a:pt x="868" y="268"/>
                  </a:lnTo>
                  <a:lnTo>
                    <a:pt x="1112" y="357"/>
                  </a:lnTo>
                  <a:lnTo>
                    <a:pt x="1335" y="490"/>
                  </a:lnTo>
                  <a:lnTo>
                    <a:pt x="1535" y="623"/>
                  </a:lnTo>
                  <a:lnTo>
                    <a:pt x="1757" y="801"/>
                  </a:lnTo>
                  <a:lnTo>
                    <a:pt x="1935" y="1002"/>
                  </a:lnTo>
                  <a:lnTo>
                    <a:pt x="1980" y="1024"/>
                  </a:lnTo>
                  <a:lnTo>
                    <a:pt x="2047" y="1024"/>
                  </a:lnTo>
                  <a:lnTo>
                    <a:pt x="2069" y="979"/>
                  </a:lnTo>
                  <a:lnTo>
                    <a:pt x="2047" y="935"/>
                  </a:lnTo>
                  <a:lnTo>
                    <a:pt x="1846" y="712"/>
                  </a:lnTo>
                  <a:lnTo>
                    <a:pt x="1624" y="534"/>
                  </a:lnTo>
                  <a:lnTo>
                    <a:pt x="1379" y="379"/>
                  </a:lnTo>
                  <a:lnTo>
                    <a:pt x="1157" y="245"/>
                  </a:lnTo>
                  <a:lnTo>
                    <a:pt x="890" y="156"/>
                  </a:lnTo>
                  <a:lnTo>
                    <a:pt x="623" y="67"/>
                  </a:lnTo>
                  <a:lnTo>
                    <a:pt x="334"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86" name="Google Shape;1086;p22"/>
            <p:cNvSpPr/>
            <p:nvPr/>
          </p:nvSpPr>
          <p:spPr>
            <a:xfrm>
              <a:off x="3331200" y="2546925"/>
              <a:ext cx="65650" cy="12250"/>
            </a:xfrm>
            <a:custGeom>
              <a:avLst/>
              <a:gdLst/>
              <a:ahLst/>
              <a:cxnLst/>
              <a:rect l="l" t="t" r="r" b="b"/>
              <a:pathLst>
                <a:path w="2626" h="490" extrusionOk="0">
                  <a:moveTo>
                    <a:pt x="1557" y="0"/>
                  </a:moveTo>
                  <a:lnTo>
                    <a:pt x="1224" y="23"/>
                  </a:lnTo>
                  <a:lnTo>
                    <a:pt x="935" y="89"/>
                  </a:lnTo>
                  <a:lnTo>
                    <a:pt x="623" y="178"/>
                  </a:lnTo>
                  <a:lnTo>
                    <a:pt x="45" y="356"/>
                  </a:lnTo>
                  <a:lnTo>
                    <a:pt x="23" y="378"/>
                  </a:lnTo>
                  <a:lnTo>
                    <a:pt x="1" y="401"/>
                  </a:lnTo>
                  <a:lnTo>
                    <a:pt x="1" y="445"/>
                  </a:lnTo>
                  <a:lnTo>
                    <a:pt x="45" y="490"/>
                  </a:lnTo>
                  <a:lnTo>
                    <a:pt x="89" y="490"/>
                  </a:lnTo>
                  <a:lnTo>
                    <a:pt x="646" y="312"/>
                  </a:lnTo>
                  <a:lnTo>
                    <a:pt x="935" y="223"/>
                  </a:lnTo>
                  <a:lnTo>
                    <a:pt x="1224" y="156"/>
                  </a:lnTo>
                  <a:lnTo>
                    <a:pt x="1557" y="134"/>
                  </a:lnTo>
                  <a:lnTo>
                    <a:pt x="1891" y="134"/>
                  </a:lnTo>
                  <a:lnTo>
                    <a:pt x="2247" y="156"/>
                  </a:lnTo>
                  <a:lnTo>
                    <a:pt x="2581" y="178"/>
                  </a:lnTo>
                  <a:lnTo>
                    <a:pt x="2625" y="178"/>
                  </a:lnTo>
                  <a:lnTo>
                    <a:pt x="2625" y="134"/>
                  </a:lnTo>
                  <a:lnTo>
                    <a:pt x="2603" y="89"/>
                  </a:lnTo>
                  <a:lnTo>
                    <a:pt x="2558" y="67"/>
                  </a:lnTo>
                  <a:lnTo>
                    <a:pt x="2225" y="23"/>
                  </a:lnTo>
                  <a:lnTo>
                    <a:pt x="18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87" name="Google Shape;1087;p22"/>
            <p:cNvSpPr/>
            <p:nvPr/>
          </p:nvSpPr>
          <p:spPr>
            <a:xfrm>
              <a:off x="3385700" y="2505775"/>
              <a:ext cx="71200" cy="43950"/>
            </a:xfrm>
            <a:custGeom>
              <a:avLst/>
              <a:gdLst/>
              <a:ahLst/>
              <a:cxnLst/>
              <a:rect l="l" t="t" r="r" b="b"/>
              <a:pathLst>
                <a:path w="2848" h="1758" extrusionOk="0">
                  <a:moveTo>
                    <a:pt x="23" y="0"/>
                  </a:moveTo>
                  <a:lnTo>
                    <a:pt x="0" y="23"/>
                  </a:lnTo>
                  <a:lnTo>
                    <a:pt x="0" y="67"/>
                  </a:lnTo>
                  <a:lnTo>
                    <a:pt x="23" y="112"/>
                  </a:lnTo>
                  <a:lnTo>
                    <a:pt x="89" y="134"/>
                  </a:lnTo>
                  <a:lnTo>
                    <a:pt x="289" y="134"/>
                  </a:lnTo>
                  <a:lnTo>
                    <a:pt x="512" y="156"/>
                  </a:lnTo>
                  <a:lnTo>
                    <a:pt x="712" y="178"/>
                  </a:lnTo>
                  <a:lnTo>
                    <a:pt x="912" y="223"/>
                  </a:lnTo>
                  <a:lnTo>
                    <a:pt x="1090" y="290"/>
                  </a:lnTo>
                  <a:lnTo>
                    <a:pt x="1268" y="356"/>
                  </a:lnTo>
                  <a:lnTo>
                    <a:pt x="1446" y="445"/>
                  </a:lnTo>
                  <a:lnTo>
                    <a:pt x="1624" y="556"/>
                  </a:lnTo>
                  <a:lnTo>
                    <a:pt x="1935" y="779"/>
                  </a:lnTo>
                  <a:lnTo>
                    <a:pt x="2225" y="1068"/>
                  </a:lnTo>
                  <a:lnTo>
                    <a:pt x="2491" y="1379"/>
                  </a:lnTo>
                  <a:lnTo>
                    <a:pt x="2714" y="1713"/>
                  </a:lnTo>
                  <a:lnTo>
                    <a:pt x="2758" y="1758"/>
                  </a:lnTo>
                  <a:lnTo>
                    <a:pt x="2803" y="1758"/>
                  </a:lnTo>
                  <a:lnTo>
                    <a:pt x="2847" y="1735"/>
                  </a:lnTo>
                  <a:lnTo>
                    <a:pt x="2847" y="1713"/>
                  </a:lnTo>
                  <a:lnTo>
                    <a:pt x="2847" y="1691"/>
                  </a:lnTo>
                  <a:lnTo>
                    <a:pt x="2603" y="1313"/>
                  </a:lnTo>
                  <a:lnTo>
                    <a:pt x="2314" y="979"/>
                  </a:lnTo>
                  <a:lnTo>
                    <a:pt x="2002" y="690"/>
                  </a:lnTo>
                  <a:lnTo>
                    <a:pt x="1846" y="556"/>
                  </a:lnTo>
                  <a:lnTo>
                    <a:pt x="1668" y="445"/>
                  </a:lnTo>
                  <a:lnTo>
                    <a:pt x="1491" y="334"/>
                  </a:lnTo>
                  <a:lnTo>
                    <a:pt x="1313" y="245"/>
                  </a:lnTo>
                  <a:lnTo>
                    <a:pt x="1135" y="178"/>
                  </a:lnTo>
                  <a:lnTo>
                    <a:pt x="934" y="112"/>
                  </a:lnTo>
                  <a:lnTo>
                    <a:pt x="712" y="45"/>
                  </a:lnTo>
                  <a:lnTo>
                    <a:pt x="512" y="23"/>
                  </a:lnTo>
                  <a:lnTo>
                    <a:pt x="2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88" name="Google Shape;1088;p22"/>
            <p:cNvSpPr/>
            <p:nvPr/>
          </p:nvSpPr>
          <p:spPr>
            <a:xfrm>
              <a:off x="3350100" y="2508000"/>
              <a:ext cx="19500" cy="7250"/>
            </a:xfrm>
            <a:custGeom>
              <a:avLst/>
              <a:gdLst/>
              <a:ahLst/>
              <a:cxnLst/>
              <a:rect l="l" t="t" r="r" b="b"/>
              <a:pathLst>
                <a:path w="780" h="290" extrusionOk="0">
                  <a:moveTo>
                    <a:pt x="690" y="0"/>
                  </a:moveTo>
                  <a:lnTo>
                    <a:pt x="357" y="89"/>
                  </a:lnTo>
                  <a:lnTo>
                    <a:pt x="45" y="178"/>
                  </a:lnTo>
                  <a:lnTo>
                    <a:pt x="23" y="178"/>
                  </a:lnTo>
                  <a:lnTo>
                    <a:pt x="1" y="201"/>
                  </a:lnTo>
                  <a:lnTo>
                    <a:pt x="23" y="245"/>
                  </a:lnTo>
                  <a:lnTo>
                    <a:pt x="45" y="290"/>
                  </a:lnTo>
                  <a:lnTo>
                    <a:pt x="112" y="290"/>
                  </a:lnTo>
                  <a:lnTo>
                    <a:pt x="423" y="201"/>
                  </a:lnTo>
                  <a:lnTo>
                    <a:pt x="735" y="134"/>
                  </a:lnTo>
                  <a:lnTo>
                    <a:pt x="757" y="134"/>
                  </a:lnTo>
                  <a:lnTo>
                    <a:pt x="779" y="112"/>
                  </a:lnTo>
                  <a:lnTo>
                    <a:pt x="779" y="67"/>
                  </a:lnTo>
                  <a:lnTo>
                    <a:pt x="735"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89" name="Google Shape;1089;p22"/>
            <p:cNvSpPr/>
            <p:nvPr/>
          </p:nvSpPr>
          <p:spPr>
            <a:xfrm>
              <a:off x="3363450" y="2578625"/>
              <a:ext cx="8925" cy="3900"/>
            </a:xfrm>
            <a:custGeom>
              <a:avLst/>
              <a:gdLst/>
              <a:ahLst/>
              <a:cxnLst/>
              <a:rect l="l" t="t" r="r" b="b"/>
              <a:pathLst>
                <a:path w="357" h="156" extrusionOk="0">
                  <a:moveTo>
                    <a:pt x="267" y="0"/>
                  </a:moveTo>
                  <a:lnTo>
                    <a:pt x="67" y="22"/>
                  </a:lnTo>
                  <a:lnTo>
                    <a:pt x="23" y="22"/>
                  </a:lnTo>
                  <a:lnTo>
                    <a:pt x="23" y="45"/>
                  </a:lnTo>
                  <a:lnTo>
                    <a:pt x="1" y="89"/>
                  </a:lnTo>
                  <a:lnTo>
                    <a:pt x="45" y="134"/>
                  </a:lnTo>
                  <a:lnTo>
                    <a:pt x="90" y="156"/>
                  </a:lnTo>
                  <a:lnTo>
                    <a:pt x="312" y="134"/>
                  </a:lnTo>
                  <a:lnTo>
                    <a:pt x="334" y="134"/>
                  </a:lnTo>
                  <a:lnTo>
                    <a:pt x="356" y="111"/>
                  </a:lnTo>
                  <a:lnTo>
                    <a:pt x="356" y="67"/>
                  </a:lnTo>
                  <a:lnTo>
                    <a:pt x="334" y="22"/>
                  </a:lnTo>
                  <a:lnTo>
                    <a:pt x="2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90" name="Google Shape;1090;p22"/>
            <p:cNvSpPr/>
            <p:nvPr/>
          </p:nvSpPr>
          <p:spPr>
            <a:xfrm>
              <a:off x="3193850" y="2486875"/>
              <a:ext cx="67300" cy="16150"/>
            </a:xfrm>
            <a:custGeom>
              <a:avLst/>
              <a:gdLst/>
              <a:ahLst/>
              <a:cxnLst/>
              <a:rect l="l" t="t" r="r" b="b"/>
              <a:pathLst>
                <a:path w="2692" h="646" extrusionOk="0">
                  <a:moveTo>
                    <a:pt x="1936" y="0"/>
                  </a:moveTo>
                  <a:lnTo>
                    <a:pt x="1602" y="22"/>
                  </a:lnTo>
                  <a:lnTo>
                    <a:pt x="1268" y="67"/>
                  </a:lnTo>
                  <a:lnTo>
                    <a:pt x="957" y="134"/>
                  </a:lnTo>
                  <a:lnTo>
                    <a:pt x="646" y="245"/>
                  </a:lnTo>
                  <a:lnTo>
                    <a:pt x="334" y="356"/>
                  </a:lnTo>
                  <a:lnTo>
                    <a:pt x="23" y="512"/>
                  </a:lnTo>
                  <a:lnTo>
                    <a:pt x="23" y="534"/>
                  </a:lnTo>
                  <a:lnTo>
                    <a:pt x="1" y="556"/>
                  </a:lnTo>
                  <a:lnTo>
                    <a:pt x="23" y="601"/>
                  </a:lnTo>
                  <a:lnTo>
                    <a:pt x="67" y="645"/>
                  </a:lnTo>
                  <a:lnTo>
                    <a:pt x="112" y="623"/>
                  </a:lnTo>
                  <a:lnTo>
                    <a:pt x="423" y="489"/>
                  </a:lnTo>
                  <a:lnTo>
                    <a:pt x="712" y="356"/>
                  </a:lnTo>
                  <a:lnTo>
                    <a:pt x="1024" y="267"/>
                  </a:lnTo>
                  <a:lnTo>
                    <a:pt x="1335" y="200"/>
                  </a:lnTo>
                  <a:lnTo>
                    <a:pt x="1647" y="156"/>
                  </a:lnTo>
                  <a:lnTo>
                    <a:pt x="1980" y="134"/>
                  </a:lnTo>
                  <a:lnTo>
                    <a:pt x="2314" y="134"/>
                  </a:lnTo>
                  <a:lnTo>
                    <a:pt x="2625" y="156"/>
                  </a:lnTo>
                  <a:lnTo>
                    <a:pt x="2670" y="156"/>
                  </a:lnTo>
                  <a:lnTo>
                    <a:pt x="2670" y="134"/>
                  </a:lnTo>
                  <a:lnTo>
                    <a:pt x="2692" y="89"/>
                  </a:lnTo>
                  <a:lnTo>
                    <a:pt x="2647" y="45"/>
                  </a:lnTo>
                  <a:lnTo>
                    <a:pt x="2603" y="22"/>
                  </a:lnTo>
                  <a:lnTo>
                    <a:pt x="22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91" name="Google Shape;1091;p22"/>
            <p:cNvSpPr/>
            <p:nvPr/>
          </p:nvSpPr>
          <p:spPr>
            <a:xfrm>
              <a:off x="3207200" y="2526350"/>
              <a:ext cx="16700" cy="6700"/>
            </a:xfrm>
            <a:custGeom>
              <a:avLst/>
              <a:gdLst/>
              <a:ahLst/>
              <a:cxnLst/>
              <a:rect l="l" t="t" r="r" b="b"/>
              <a:pathLst>
                <a:path w="668" h="268" extrusionOk="0">
                  <a:moveTo>
                    <a:pt x="556" y="0"/>
                  </a:moveTo>
                  <a:lnTo>
                    <a:pt x="312" y="67"/>
                  </a:lnTo>
                  <a:lnTo>
                    <a:pt x="45" y="134"/>
                  </a:lnTo>
                  <a:lnTo>
                    <a:pt x="23" y="156"/>
                  </a:lnTo>
                  <a:lnTo>
                    <a:pt x="0" y="178"/>
                  </a:lnTo>
                  <a:lnTo>
                    <a:pt x="0" y="223"/>
                  </a:lnTo>
                  <a:lnTo>
                    <a:pt x="45" y="245"/>
                  </a:lnTo>
                  <a:lnTo>
                    <a:pt x="89" y="267"/>
                  </a:lnTo>
                  <a:lnTo>
                    <a:pt x="356" y="201"/>
                  </a:lnTo>
                  <a:lnTo>
                    <a:pt x="623" y="134"/>
                  </a:lnTo>
                  <a:lnTo>
                    <a:pt x="645" y="134"/>
                  </a:lnTo>
                  <a:lnTo>
                    <a:pt x="668" y="112"/>
                  </a:lnTo>
                  <a:lnTo>
                    <a:pt x="668" y="67"/>
                  </a:lnTo>
                  <a:lnTo>
                    <a:pt x="623" y="23"/>
                  </a:lnTo>
                  <a:lnTo>
                    <a:pt x="5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92" name="Google Shape;1092;p22"/>
            <p:cNvSpPr/>
            <p:nvPr/>
          </p:nvSpPr>
          <p:spPr>
            <a:xfrm>
              <a:off x="3190525" y="2561925"/>
              <a:ext cx="77875" cy="13925"/>
            </a:xfrm>
            <a:custGeom>
              <a:avLst/>
              <a:gdLst/>
              <a:ahLst/>
              <a:cxnLst/>
              <a:rect l="l" t="t" r="r" b="b"/>
              <a:pathLst>
                <a:path w="3115" h="557" extrusionOk="0">
                  <a:moveTo>
                    <a:pt x="1513" y="1"/>
                  </a:moveTo>
                  <a:lnTo>
                    <a:pt x="1112" y="23"/>
                  </a:lnTo>
                  <a:lnTo>
                    <a:pt x="912" y="68"/>
                  </a:lnTo>
                  <a:lnTo>
                    <a:pt x="712" y="112"/>
                  </a:lnTo>
                  <a:lnTo>
                    <a:pt x="534" y="157"/>
                  </a:lnTo>
                  <a:lnTo>
                    <a:pt x="356" y="246"/>
                  </a:lnTo>
                  <a:lnTo>
                    <a:pt x="178" y="335"/>
                  </a:lnTo>
                  <a:lnTo>
                    <a:pt x="22" y="424"/>
                  </a:lnTo>
                  <a:lnTo>
                    <a:pt x="0" y="446"/>
                  </a:lnTo>
                  <a:lnTo>
                    <a:pt x="0" y="468"/>
                  </a:lnTo>
                  <a:lnTo>
                    <a:pt x="22" y="535"/>
                  </a:lnTo>
                  <a:lnTo>
                    <a:pt x="67" y="557"/>
                  </a:lnTo>
                  <a:lnTo>
                    <a:pt x="111" y="557"/>
                  </a:lnTo>
                  <a:lnTo>
                    <a:pt x="267" y="446"/>
                  </a:lnTo>
                  <a:lnTo>
                    <a:pt x="423" y="357"/>
                  </a:lnTo>
                  <a:lnTo>
                    <a:pt x="601" y="290"/>
                  </a:lnTo>
                  <a:lnTo>
                    <a:pt x="779" y="223"/>
                  </a:lnTo>
                  <a:lnTo>
                    <a:pt x="957" y="179"/>
                  </a:lnTo>
                  <a:lnTo>
                    <a:pt x="1157" y="157"/>
                  </a:lnTo>
                  <a:lnTo>
                    <a:pt x="1535" y="134"/>
                  </a:lnTo>
                  <a:lnTo>
                    <a:pt x="1935" y="157"/>
                  </a:lnTo>
                  <a:lnTo>
                    <a:pt x="2313" y="201"/>
                  </a:lnTo>
                  <a:lnTo>
                    <a:pt x="2691" y="290"/>
                  </a:lnTo>
                  <a:lnTo>
                    <a:pt x="3025" y="424"/>
                  </a:lnTo>
                  <a:lnTo>
                    <a:pt x="3070" y="424"/>
                  </a:lnTo>
                  <a:lnTo>
                    <a:pt x="3114" y="379"/>
                  </a:lnTo>
                  <a:lnTo>
                    <a:pt x="3092" y="335"/>
                  </a:lnTo>
                  <a:lnTo>
                    <a:pt x="3070" y="312"/>
                  </a:lnTo>
                  <a:lnTo>
                    <a:pt x="2714" y="179"/>
                  </a:lnTo>
                  <a:lnTo>
                    <a:pt x="2336" y="90"/>
                  </a:lnTo>
                  <a:lnTo>
                    <a:pt x="1935" y="23"/>
                  </a:lnTo>
                  <a:lnTo>
                    <a:pt x="15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93" name="Google Shape;1093;p22"/>
            <p:cNvSpPr/>
            <p:nvPr/>
          </p:nvSpPr>
          <p:spPr>
            <a:xfrm>
              <a:off x="3166600" y="2635900"/>
              <a:ext cx="137375" cy="57300"/>
            </a:xfrm>
            <a:custGeom>
              <a:avLst/>
              <a:gdLst/>
              <a:ahLst/>
              <a:cxnLst/>
              <a:rect l="l" t="t" r="r" b="b"/>
              <a:pathLst>
                <a:path w="5495" h="2292" extrusionOk="0">
                  <a:moveTo>
                    <a:pt x="5361" y="1824"/>
                  </a:moveTo>
                  <a:lnTo>
                    <a:pt x="5406" y="1846"/>
                  </a:lnTo>
                  <a:lnTo>
                    <a:pt x="5383" y="1846"/>
                  </a:lnTo>
                  <a:lnTo>
                    <a:pt x="5361" y="1824"/>
                  </a:lnTo>
                  <a:close/>
                  <a:moveTo>
                    <a:pt x="67" y="0"/>
                  </a:moveTo>
                  <a:lnTo>
                    <a:pt x="45" y="45"/>
                  </a:lnTo>
                  <a:lnTo>
                    <a:pt x="45" y="89"/>
                  </a:lnTo>
                  <a:lnTo>
                    <a:pt x="245" y="356"/>
                  </a:lnTo>
                  <a:lnTo>
                    <a:pt x="379" y="645"/>
                  </a:lnTo>
                  <a:lnTo>
                    <a:pt x="446" y="801"/>
                  </a:lnTo>
                  <a:lnTo>
                    <a:pt x="468" y="957"/>
                  </a:lnTo>
                  <a:lnTo>
                    <a:pt x="490" y="1112"/>
                  </a:lnTo>
                  <a:lnTo>
                    <a:pt x="512" y="1290"/>
                  </a:lnTo>
                  <a:lnTo>
                    <a:pt x="512" y="1313"/>
                  </a:lnTo>
                  <a:lnTo>
                    <a:pt x="534" y="1357"/>
                  </a:lnTo>
                  <a:lnTo>
                    <a:pt x="579" y="1379"/>
                  </a:lnTo>
                  <a:lnTo>
                    <a:pt x="1491" y="1424"/>
                  </a:lnTo>
                  <a:lnTo>
                    <a:pt x="2403" y="1490"/>
                  </a:lnTo>
                  <a:lnTo>
                    <a:pt x="3315" y="1557"/>
                  </a:lnTo>
                  <a:lnTo>
                    <a:pt x="4227" y="1668"/>
                  </a:lnTo>
                  <a:lnTo>
                    <a:pt x="5005" y="1780"/>
                  </a:lnTo>
                  <a:lnTo>
                    <a:pt x="5183" y="1824"/>
                  </a:lnTo>
                  <a:lnTo>
                    <a:pt x="5350" y="1824"/>
                  </a:lnTo>
                  <a:lnTo>
                    <a:pt x="5317" y="1958"/>
                  </a:lnTo>
                  <a:lnTo>
                    <a:pt x="5317" y="2069"/>
                  </a:lnTo>
                  <a:lnTo>
                    <a:pt x="5317" y="2113"/>
                  </a:lnTo>
                  <a:lnTo>
                    <a:pt x="5294" y="2158"/>
                  </a:lnTo>
                  <a:lnTo>
                    <a:pt x="5294" y="2180"/>
                  </a:lnTo>
                  <a:lnTo>
                    <a:pt x="5161" y="2136"/>
                  </a:lnTo>
                  <a:lnTo>
                    <a:pt x="4939" y="2091"/>
                  </a:lnTo>
                  <a:lnTo>
                    <a:pt x="4716" y="2069"/>
                  </a:lnTo>
                  <a:lnTo>
                    <a:pt x="4249" y="2002"/>
                  </a:lnTo>
                  <a:lnTo>
                    <a:pt x="2892" y="1846"/>
                  </a:lnTo>
                  <a:lnTo>
                    <a:pt x="2180" y="1780"/>
                  </a:lnTo>
                  <a:lnTo>
                    <a:pt x="1469" y="1735"/>
                  </a:lnTo>
                  <a:lnTo>
                    <a:pt x="757" y="1668"/>
                  </a:lnTo>
                  <a:lnTo>
                    <a:pt x="45" y="1624"/>
                  </a:lnTo>
                  <a:lnTo>
                    <a:pt x="1" y="1624"/>
                  </a:lnTo>
                  <a:lnTo>
                    <a:pt x="1" y="1668"/>
                  </a:lnTo>
                  <a:lnTo>
                    <a:pt x="23" y="1713"/>
                  </a:lnTo>
                  <a:lnTo>
                    <a:pt x="67" y="1735"/>
                  </a:lnTo>
                  <a:lnTo>
                    <a:pt x="712" y="1802"/>
                  </a:lnTo>
                  <a:lnTo>
                    <a:pt x="1357" y="1846"/>
                  </a:lnTo>
                  <a:lnTo>
                    <a:pt x="2648" y="1935"/>
                  </a:lnTo>
                  <a:lnTo>
                    <a:pt x="3337" y="2024"/>
                  </a:lnTo>
                  <a:lnTo>
                    <a:pt x="4004" y="2091"/>
                  </a:lnTo>
                  <a:lnTo>
                    <a:pt x="5361" y="2291"/>
                  </a:lnTo>
                  <a:lnTo>
                    <a:pt x="5406" y="2269"/>
                  </a:lnTo>
                  <a:lnTo>
                    <a:pt x="5428" y="2247"/>
                  </a:lnTo>
                  <a:lnTo>
                    <a:pt x="5495" y="1802"/>
                  </a:lnTo>
                  <a:lnTo>
                    <a:pt x="5472" y="1735"/>
                  </a:lnTo>
                  <a:lnTo>
                    <a:pt x="5428" y="1713"/>
                  </a:lnTo>
                  <a:lnTo>
                    <a:pt x="4205" y="1557"/>
                  </a:lnTo>
                  <a:lnTo>
                    <a:pt x="3003" y="1424"/>
                  </a:lnTo>
                  <a:lnTo>
                    <a:pt x="1780" y="1313"/>
                  </a:lnTo>
                  <a:lnTo>
                    <a:pt x="636" y="1250"/>
                  </a:lnTo>
                  <a:lnTo>
                    <a:pt x="636" y="1250"/>
                  </a:lnTo>
                  <a:lnTo>
                    <a:pt x="623" y="1135"/>
                  </a:lnTo>
                  <a:lnTo>
                    <a:pt x="601" y="957"/>
                  </a:lnTo>
                  <a:lnTo>
                    <a:pt x="557" y="801"/>
                  </a:lnTo>
                  <a:lnTo>
                    <a:pt x="512" y="645"/>
                  </a:lnTo>
                  <a:lnTo>
                    <a:pt x="446" y="467"/>
                  </a:lnTo>
                  <a:lnTo>
                    <a:pt x="357" y="334"/>
                  </a:lnTo>
                  <a:lnTo>
                    <a:pt x="156" y="22"/>
                  </a:lnTo>
                  <a:lnTo>
                    <a:pt x="1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94" name="Google Shape;1094;p22"/>
            <p:cNvSpPr/>
            <p:nvPr/>
          </p:nvSpPr>
          <p:spPr>
            <a:xfrm>
              <a:off x="3158275" y="2608100"/>
              <a:ext cx="147375" cy="48950"/>
            </a:xfrm>
            <a:custGeom>
              <a:avLst/>
              <a:gdLst/>
              <a:ahLst/>
              <a:cxnLst/>
              <a:rect l="l" t="t" r="r" b="b"/>
              <a:pathLst>
                <a:path w="5895" h="1958" extrusionOk="0">
                  <a:moveTo>
                    <a:pt x="2691" y="0"/>
                  </a:moveTo>
                  <a:lnTo>
                    <a:pt x="2224" y="22"/>
                  </a:lnTo>
                  <a:lnTo>
                    <a:pt x="1735" y="67"/>
                  </a:lnTo>
                  <a:lnTo>
                    <a:pt x="1290" y="200"/>
                  </a:lnTo>
                  <a:lnTo>
                    <a:pt x="1045" y="267"/>
                  </a:lnTo>
                  <a:lnTo>
                    <a:pt x="823" y="356"/>
                  </a:lnTo>
                  <a:lnTo>
                    <a:pt x="623" y="445"/>
                  </a:lnTo>
                  <a:lnTo>
                    <a:pt x="423" y="578"/>
                  </a:lnTo>
                  <a:lnTo>
                    <a:pt x="222" y="690"/>
                  </a:lnTo>
                  <a:lnTo>
                    <a:pt x="22" y="845"/>
                  </a:lnTo>
                  <a:lnTo>
                    <a:pt x="0" y="868"/>
                  </a:lnTo>
                  <a:lnTo>
                    <a:pt x="0" y="890"/>
                  </a:lnTo>
                  <a:lnTo>
                    <a:pt x="22" y="934"/>
                  </a:lnTo>
                  <a:lnTo>
                    <a:pt x="67" y="957"/>
                  </a:lnTo>
                  <a:lnTo>
                    <a:pt x="111" y="957"/>
                  </a:lnTo>
                  <a:lnTo>
                    <a:pt x="289" y="823"/>
                  </a:lnTo>
                  <a:lnTo>
                    <a:pt x="489" y="690"/>
                  </a:lnTo>
                  <a:lnTo>
                    <a:pt x="667" y="578"/>
                  </a:lnTo>
                  <a:lnTo>
                    <a:pt x="867" y="489"/>
                  </a:lnTo>
                  <a:lnTo>
                    <a:pt x="1290" y="334"/>
                  </a:lnTo>
                  <a:lnTo>
                    <a:pt x="1735" y="223"/>
                  </a:lnTo>
                  <a:lnTo>
                    <a:pt x="2180" y="156"/>
                  </a:lnTo>
                  <a:lnTo>
                    <a:pt x="2625" y="134"/>
                  </a:lnTo>
                  <a:lnTo>
                    <a:pt x="3070" y="134"/>
                  </a:lnTo>
                  <a:lnTo>
                    <a:pt x="3514" y="200"/>
                  </a:lnTo>
                  <a:lnTo>
                    <a:pt x="3892" y="289"/>
                  </a:lnTo>
                  <a:lnTo>
                    <a:pt x="4248" y="423"/>
                  </a:lnTo>
                  <a:lnTo>
                    <a:pt x="4560" y="578"/>
                  </a:lnTo>
                  <a:lnTo>
                    <a:pt x="4871" y="779"/>
                  </a:lnTo>
                  <a:lnTo>
                    <a:pt x="5138" y="1001"/>
                  </a:lnTo>
                  <a:lnTo>
                    <a:pt x="5383" y="1268"/>
                  </a:lnTo>
                  <a:lnTo>
                    <a:pt x="5583" y="1579"/>
                  </a:lnTo>
                  <a:lnTo>
                    <a:pt x="5761" y="1913"/>
                  </a:lnTo>
                  <a:lnTo>
                    <a:pt x="5805" y="1957"/>
                  </a:lnTo>
                  <a:lnTo>
                    <a:pt x="5850" y="1957"/>
                  </a:lnTo>
                  <a:lnTo>
                    <a:pt x="5894" y="1935"/>
                  </a:lnTo>
                  <a:lnTo>
                    <a:pt x="5894" y="1913"/>
                  </a:lnTo>
                  <a:lnTo>
                    <a:pt x="5872" y="1891"/>
                  </a:lnTo>
                  <a:lnTo>
                    <a:pt x="5694" y="1535"/>
                  </a:lnTo>
                  <a:lnTo>
                    <a:pt x="5494" y="1223"/>
                  </a:lnTo>
                  <a:lnTo>
                    <a:pt x="5249" y="957"/>
                  </a:lnTo>
                  <a:lnTo>
                    <a:pt x="4982" y="712"/>
                  </a:lnTo>
                  <a:lnTo>
                    <a:pt x="4671" y="489"/>
                  </a:lnTo>
                  <a:lnTo>
                    <a:pt x="4360" y="334"/>
                  </a:lnTo>
                  <a:lnTo>
                    <a:pt x="4004" y="200"/>
                  </a:lnTo>
                  <a:lnTo>
                    <a:pt x="3626" y="89"/>
                  </a:lnTo>
                  <a:lnTo>
                    <a:pt x="3158" y="22"/>
                  </a:lnTo>
                  <a:lnTo>
                    <a:pt x="26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95" name="Google Shape;1095;p22"/>
            <p:cNvSpPr/>
            <p:nvPr/>
          </p:nvSpPr>
          <p:spPr>
            <a:xfrm>
              <a:off x="3335100" y="2648675"/>
              <a:ext cx="11150" cy="6150"/>
            </a:xfrm>
            <a:custGeom>
              <a:avLst/>
              <a:gdLst/>
              <a:ahLst/>
              <a:cxnLst/>
              <a:rect l="l" t="t" r="r" b="b"/>
              <a:pathLst>
                <a:path w="446" h="246" extrusionOk="0">
                  <a:moveTo>
                    <a:pt x="356" y="1"/>
                  </a:moveTo>
                  <a:lnTo>
                    <a:pt x="22" y="134"/>
                  </a:lnTo>
                  <a:lnTo>
                    <a:pt x="0" y="134"/>
                  </a:lnTo>
                  <a:lnTo>
                    <a:pt x="0" y="157"/>
                  </a:lnTo>
                  <a:lnTo>
                    <a:pt x="0" y="223"/>
                  </a:lnTo>
                  <a:lnTo>
                    <a:pt x="45" y="245"/>
                  </a:lnTo>
                  <a:lnTo>
                    <a:pt x="89" y="245"/>
                  </a:lnTo>
                  <a:lnTo>
                    <a:pt x="401" y="134"/>
                  </a:lnTo>
                  <a:lnTo>
                    <a:pt x="423" y="112"/>
                  </a:lnTo>
                  <a:lnTo>
                    <a:pt x="445" y="90"/>
                  </a:lnTo>
                  <a:lnTo>
                    <a:pt x="445" y="45"/>
                  </a:lnTo>
                  <a:lnTo>
                    <a:pt x="4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96" name="Google Shape;1096;p22"/>
            <p:cNvSpPr/>
            <p:nvPr/>
          </p:nvSpPr>
          <p:spPr>
            <a:xfrm>
              <a:off x="3337325" y="2667600"/>
              <a:ext cx="6700" cy="18375"/>
            </a:xfrm>
            <a:custGeom>
              <a:avLst/>
              <a:gdLst/>
              <a:ahLst/>
              <a:cxnLst/>
              <a:rect l="l" t="t" r="r" b="b"/>
              <a:pathLst>
                <a:path w="268" h="735" extrusionOk="0">
                  <a:moveTo>
                    <a:pt x="67" y="0"/>
                  </a:moveTo>
                  <a:lnTo>
                    <a:pt x="22" y="22"/>
                  </a:lnTo>
                  <a:lnTo>
                    <a:pt x="22" y="45"/>
                  </a:lnTo>
                  <a:lnTo>
                    <a:pt x="0" y="67"/>
                  </a:lnTo>
                  <a:lnTo>
                    <a:pt x="67" y="356"/>
                  </a:lnTo>
                  <a:lnTo>
                    <a:pt x="134" y="667"/>
                  </a:lnTo>
                  <a:lnTo>
                    <a:pt x="156" y="712"/>
                  </a:lnTo>
                  <a:lnTo>
                    <a:pt x="200" y="734"/>
                  </a:lnTo>
                  <a:lnTo>
                    <a:pt x="245" y="712"/>
                  </a:lnTo>
                  <a:lnTo>
                    <a:pt x="267" y="690"/>
                  </a:lnTo>
                  <a:lnTo>
                    <a:pt x="267" y="667"/>
                  </a:lnTo>
                  <a:lnTo>
                    <a:pt x="200" y="356"/>
                  </a:lnTo>
                  <a:lnTo>
                    <a:pt x="134" y="67"/>
                  </a:lnTo>
                  <a:lnTo>
                    <a:pt x="111" y="22"/>
                  </a:lnTo>
                  <a:lnTo>
                    <a:pt x="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97" name="Google Shape;1097;p22"/>
            <p:cNvSpPr/>
            <p:nvPr/>
          </p:nvSpPr>
          <p:spPr>
            <a:xfrm>
              <a:off x="3317850" y="2652025"/>
              <a:ext cx="52850" cy="18925"/>
            </a:xfrm>
            <a:custGeom>
              <a:avLst/>
              <a:gdLst/>
              <a:ahLst/>
              <a:cxnLst/>
              <a:rect l="l" t="t" r="r" b="b"/>
              <a:pathLst>
                <a:path w="2114" h="757" extrusionOk="0">
                  <a:moveTo>
                    <a:pt x="712" y="0"/>
                  </a:moveTo>
                  <a:lnTo>
                    <a:pt x="357" y="156"/>
                  </a:lnTo>
                  <a:lnTo>
                    <a:pt x="179" y="245"/>
                  </a:lnTo>
                  <a:lnTo>
                    <a:pt x="23" y="334"/>
                  </a:lnTo>
                  <a:lnTo>
                    <a:pt x="1" y="356"/>
                  </a:lnTo>
                  <a:lnTo>
                    <a:pt x="1" y="378"/>
                  </a:lnTo>
                  <a:lnTo>
                    <a:pt x="23" y="423"/>
                  </a:lnTo>
                  <a:lnTo>
                    <a:pt x="67" y="467"/>
                  </a:lnTo>
                  <a:lnTo>
                    <a:pt x="112" y="445"/>
                  </a:lnTo>
                  <a:lnTo>
                    <a:pt x="268" y="356"/>
                  </a:lnTo>
                  <a:lnTo>
                    <a:pt x="446" y="267"/>
                  </a:lnTo>
                  <a:lnTo>
                    <a:pt x="703" y="155"/>
                  </a:lnTo>
                  <a:lnTo>
                    <a:pt x="703" y="155"/>
                  </a:lnTo>
                  <a:lnTo>
                    <a:pt x="779" y="690"/>
                  </a:lnTo>
                  <a:lnTo>
                    <a:pt x="801" y="712"/>
                  </a:lnTo>
                  <a:lnTo>
                    <a:pt x="824" y="734"/>
                  </a:lnTo>
                  <a:lnTo>
                    <a:pt x="890" y="757"/>
                  </a:lnTo>
                  <a:lnTo>
                    <a:pt x="1180" y="712"/>
                  </a:lnTo>
                  <a:lnTo>
                    <a:pt x="1469" y="690"/>
                  </a:lnTo>
                  <a:lnTo>
                    <a:pt x="1758" y="668"/>
                  </a:lnTo>
                  <a:lnTo>
                    <a:pt x="2069" y="690"/>
                  </a:lnTo>
                  <a:lnTo>
                    <a:pt x="2091" y="690"/>
                  </a:lnTo>
                  <a:lnTo>
                    <a:pt x="2114" y="668"/>
                  </a:lnTo>
                  <a:lnTo>
                    <a:pt x="2114" y="623"/>
                  </a:lnTo>
                  <a:lnTo>
                    <a:pt x="2091" y="579"/>
                  </a:lnTo>
                  <a:lnTo>
                    <a:pt x="2025" y="556"/>
                  </a:lnTo>
                  <a:lnTo>
                    <a:pt x="1424" y="556"/>
                  </a:lnTo>
                  <a:lnTo>
                    <a:pt x="1135" y="579"/>
                  </a:lnTo>
                  <a:lnTo>
                    <a:pt x="902" y="612"/>
                  </a:lnTo>
                  <a:lnTo>
                    <a:pt x="902" y="612"/>
                  </a:lnTo>
                  <a:lnTo>
                    <a:pt x="824" y="67"/>
                  </a:lnTo>
                  <a:lnTo>
                    <a:pt x="801" y="23"/>
                  </a:lnTo>
                  <a:lnTo>
                    <a:pt x="7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98" name="Google Shape;1098;p22"/>
            <p:cNvSpPr/>
            <p:nvPr/>
          </p:nvSpPr>
          <p:spPr>
            <a:xfrm>
              <a:off x="3313400" y="2660350"/>
              <a:ext cx="11150" cy="47850"/>
            </a:xfrm>
            <a:custGeom>
              <a:avLst/>
              <a:gdLst/>
              <a:ahLst/>
              <a:cxnLst/>
              <a:rect l="l" t="t" r="r" b="b"/>
              <a:pathLst>
                <a:path w="446" h="1914" extrusionOk="0">
                  <a:moveTo>
                    <a:pt x="223" y="1"/>
                  </a:moveTo>
                  <a:lnTo>
                    <a:pt x="23" y="68"/>
                  </a:lnTo>
                  <a:lnTo>
                    <a:pt x="1" y="90"/>
                  </a:lnTo>
                  <a:lnTo>
                    <a:pt x="1" y="112"/>
                  </a:lnTo>
                  <a:lnTo>
                    <a:pt x="1" y="157"/>
                  </a:lnTo>
                  <a:lnTo>
                    <a:pt x="45" y="201"/>
                  </a:lnTo>
                  <a:lnTo>
                    <a:pt x="90" y="201"/>
                  </a:lnTo>
                  <a:lnTo>
                    <a:pt x="179" y="157"/>
                  </a:lnTo>
                  <a:lnTo>
                    <a:pt x="179" y="490"/>
                  </a:lnTo>
                  <a:lnTo>
                    <a:pt x="223" y="957"/>
                  </a:lnTo>
                  <a:lnTo>
                    <a:pt x="312" y="1847"/>
                  </a:lnTo>
                  <a:lnTo>
                    <a:pt x="334" y="1892"/>
                  </a:lnTo>
                  <a:lnTo>
                    <a:pt x="379" y="1914"/>
                  </a:lnTo>
                  <a:lnTo>
                    <a:pt x="423" y="1914"/>
                  </a:lnTo>
                  <a:lnTo>
                    <a:pt x="446" y="1892"/>
                  </a:lnTo>
                  <a:lnTo>
                    <a:pt x="446" y="1847"/>
                  </a:lnTo>
                  <a:lnTo>
                    <a:pt x="357" y="957"/>
                  </a:lnTo>
                  <a:lnTo>
                    <a:pt x="312" y="512"/>
                  </a:lnTo>
                  <a:lnTo>
                    <a:pt x="312" y="68"/>
                  </a:lnTo>
                  <a:lnTo>
                    <a:pt x="312" y="45"/>
                  </a:lnTo>
                  <a:lnTo>
                    <a:pt x="290" y="23"/>
                  </a:lnTo>
                  <a:lnTo>
                    <a:pt x="2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099" name="Google Shape;1099;p22"/>
            <p:cNvSpPr/>
            <p:nvPr/>
          </p:nvSpPr>
          <p:spPr>
            <a:xfrm>
              <a:off x="3238325" y="2637000"/>
              <a:ext cx="41175" cy="17275"/>
            </a:xfrm>
            <a:custGeom>
              <a:avLst/>
              <a:gdLst/>
              <a:ahLst/>
              <a:cxnLst/>
              <a:rect l="l" t="t" r="r" b="b"/>
              <a:pathLst>
                <a:path w="1647" h="691" extrusionOk="0">
                  <a:moveTo>
                    <a:pt x="45" y="1"/>
                  </a:moveTo>
                  <a:lnTo>
                    <a:pt x="23" y="23"/>
                  </a:lnTo>
                  <a:lnTo>
                    <a:pt x="1" y="23"/>
                  </a:lnTo>
                  <a:lnTo>
                    <a:pt x="1" y="67"/>
                  </a:lnTo>
                  <a:lnTo>
                    <a:pt x="23" y="112"/>
                  </a:lnTo>
                  <a:lnTo>
                    <a:pt x="68" y="134"/>
                  </a:lnTo>
                  <a:lnTo>
                    <a:pt x="268" y="134"/>
                  </a:lnTo>
                  <a:lnTo>
                    <a:pt x="468" y="179"/>
                  </a:lnTo>
                  <a:lnTo>
                    <a:pt x="668" y="223"/>
                  </a:lnTo>
                  <a:lnTo>
                    <a:pt x="846" y="290"/>
                  </a:lnTo>
                  <a:lnTo>
                    <a:pt x="1024" y="379"/>
                  </a:lnTo>
                  <a:lnTo>
                    <a:pt x="1202" y="468"/>
                  </a:lnTo>
                  <a:lnTo>
                    <a:pt x="1536" y="668"/>
                  </a:lnTo>
                  <a:lnTo>
                    <a:pt x="1602" y="690"/>
                  </a:lnTo>
                  <a:lnTo>
                    <a:pt x="1647" y="668"/>
                  </a:lnTo>
                  <a:lnTo>
                    <a:pt x="1647" y="624"/>
                  </a:lnTo>
                  <a:lnTo>
                    <a:pt x="1625" y="579"/>
                  </a:lnTo>
                  <a:lnTo>
                    <a:pt x="1247" y="357"/>
                  </a:lnTo>
                  <a:lnTo>
                    <a:pt x="1069" y="245"/>
                  </a:lnTo>
                  <a:lnTo>
                    <a:pt x="868" y="179"/>
                  </a:lnTo>
                  <a:lnTo>
                    <a:pt x="668" y="90"/>
                  </a:lnTo>
                  <a:lnTo>
                    <a:pt x="468" y="45"/>
                  </a:lnTo>
                  <a:lnTo>
                    <a:pt x="268"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00" name="Google Shape;1100;p22"/>
            <p:cNvSpPr/>
            <p:nvPr/>
          </p:nvSpPr>
          <p:spPr>
            <a:xfrm>
              <a:off x="3284500" y="2657025"/>
              <a:ext cx="7250" cy="7250"/>
            </a:xfrm>
            <a:custGeom>
              <a:avLst/>
              <a:gdLst/>
              <a:ahLst/>
              <a:cxnLst/>
              <a:rect l="l" t="t" r="r" b="b"/>
              <a:pathLst>
                <a:path w="290" h="290" extrusionOk="0">
                  <a:moveTo>
                    <a:pt x="45" y="0"/>
                  </a:moveTo>
                  <a:lnTo>
                    <a:pt x="0" y="23"/>
                  </a:lnTo>
                  <a:lnTo>
                    <a:pt x="0" y="67"/>
                  </a:lnTo>
                  <a:lnTo>
                    <a:pt x="22" y="112"/>
                  </a:lnTo>
                  <a:lnTo>
                    <a:pt x="178" y="267"/>
                  </a:lnTo>
                  <a:lnTo>
                    <a:pt x="223" y="290"/>
                  </a:lnTo>
                  <a:lnTo>
                    <a:pt x="267" y="267"/>
                  </a:lnTo>
                  <a:lnTo>
                    <a:pt x="289" y="223"/>
                  </a:lnTo>
                  <a:lnTo>
                    <a:pt x="245" y="178"/>
                  </a:lnTo>
                  <a:lnTo>
                    <a:pt x="89"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01" name="Google Shape;1101;p22"/>
            <p:cNvSpPr/>
            <p:nvPr/>
          </p:nvSpPr>
          <p:spPr>
            <a:xfrm>
              <a:off x="3275600" y="2575275"/>
              <a:ext cx="10025" cy="8375"/>
            </a:xfrm>
            <a:custGeom>
              <a:avLst/>
              <a:gdLst/>
              <a:ahLst/>
              <a:cxnLst/>
              <a:rect l="l" t="t" r="r" b="b"/>
              <a:pathLst>
                <a:path w="401" h="335" extrusionOk="0">
                  <a:moveTo>
                    <a:pt x="45" y="1"/>
                  </a:moveTo>
                  <a:lnTo>
                    <a:pt x="22" y="23"/>
                  </a:lnTo>
                  <a:lnTo>
                    <a:pt x="0" y="67"/>
                  </a:lnTo>
                  <a:lnTo>
                    <a:pt x="22" y="112"/>
                  </a:lnTo>
                  <a:lnTo>
                    <a:pt x="312" y="312"/>
                  </a:lnTo>
                  <a:lnTo>
                    <a:pt x="356" y="334"/>
                  </a:lnTo>
                  <a:lnTo>
                    <a:pt x="401" y="312"/>
                  </a:lnTo>
                  <a:lnTo>
                    <a:pt x="401" y="268"/>
                  </a:lnTo>
                  <a:lnTo>
                    <a:pt x="378" y="223"/>
                  </a:lnTo>
                  <a:lnTo>
                    <a:pt x="111"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02" name="Google Shape;1102;p22"/>
            <p:cNvSpPr/>
            <p:nvPr/>
          </p:nvSpPr>
          <p:spPr>
            <a:xfrm>
              <a:off x="3232225" y="2652575"/>
              <a:ext cx="50625" cy="13925"/>
            </a:xfrm>
            <a:custGeom>
              <a:avLst/>
              <a:gdLst/>
              <a:ahLst/>
              <a:cxnLst/>
              <a:rect l="l" t="t" r="r" b="b"/>
              <a:pathLst>
                <a:path w="2025" h="557" extrusionOk="0">
                  <a:moveTo>
                    <a:pt x="45" y="1"/>
                  </a:moveTo>
                  <a:lnTo>
                    <a:pt x="23" y="23"/>
                  </a:lnTo>
                  <a:lnTo>
                    <a:pt x="0" y="23"/>
                  </a:lnTo>
                  <a:lnTo>
                    <a:pt x="0" y="67"/>
                  </a:lnTo>
                  <a:lnTo>
                    <a:pt x="23" y="112"/>
                  </a:lnTo>
                  <a:lnTo>
                    <a:pt x="67" y="134"/>
                  </a:lnTo>
                  <a:lnTo>
                    <a:pt x="556" y="201"/>
                  </a:lnTo>
                  <a:lnTo>
                    <a:pt x="1023" y="290"/>
                  </a:lnTo>
                  <a:lnTo>
                    <a:pt x="1491" y="401"/>
                  </a:lnTo>
                  <a:lnTo>
                    <a:pt x="1713" y="468"/>
                  </a:lnTo>
                  <a:lnTo>
                    <a:pt x="1935" y="557"/>
                  </a:lnTo>
                  <a:lnTo>
                    <a:pt x="2002" y="557"/>
                  </a:lnTo>
                  <a:lnTo>
                    <a:pt x="2024" y="534"/>
                  </a:lnTo>
                  <a:lnTo>
                    <a:pt x="2024" y="490"/>
                  </a:lnTo>
                  <a:lnTo>
                    <a:pt x="1980" y="445"/>
                  </a:lnTo>
                  <a:lnTo>
                    <a:pt x="1757" y="356"/>
                  </a:lnTo>
                  <a:lnTo>
                    <a:pt x="1513" y="267"/>
                  </a:lnTo>
                  <a:lnTo>
                    <a:pt x="1023" y="156"/>
                  </a:lnTo>
                  <a:lnTo>
                    <a:pt x="534" y="67"/>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03" name="Google Shape;1103;p22"/>
            <p:cNvSpPr/>
            <p:nvPr/>
          </p:nvSpPr>
          <p:spPr>
            <a:xfrm>
              <a:off x="3342875" y="2696500"/>
              <a:ext cx="6150" cy="15600"/>
            </a:xfrm>
            <a:custGeom>
              <a:avLst/>
              <a:gdLst/>
              <a:ahLst/>
              <a:cxnLst/>
              <a:rect l="l" t="t" r="r" b="b"/>
              <a:pathLst>
                <a:path w="246" h="624" extrusionOk="0">
                  <a:moveTo>
                    <a:pt x="67" y="1"/>
                  </a:moveTo>
                  <a:lnTo>
                    <a:pt x="23" y="23"/>
                  </a:lnTo>
                  <a:lnTo>
                    <a:pt x="1" y="45"/>
                  </a:lnTo>
                  <a:lnTo>
                    <a:pt x="1" y="67"/>
                  </a:lnTo>
                  <a:lnTo>
                    <a:pt x="112" y="557"/>
                  </a:lnTo>
                  <a:lnTo>
                    <a:pt x="134" y="601"/>
                  </a:lnTo>
                  <a:lnTo>
                    <a:pt x="179" y="623"/>
                  </a:lnTo>
                  <a:lnTo>
                    <a:pt x="223" y="601"/>
                  </a:lnTo>
                  <a:lnTo>
                    <a:pt x="245" y="579"/>
                  </a:lnTo>
                  <a:lnTo>
                    <a:pt x="245" y="557"/>
                  </a:lnTo>
                  <a:lnTo>
                    <a:pt x="156" y="67"/>
                  </a:lnTo>
                  <a:lnTo>
                    <a:pt x="112" y="23"/>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04" name="Google Shape;1104;p22"/>
            <p:cNvSpPr/>
            <p:nvPr/>
          </p:nvSpPr>
          <p:spPr>
            <a:xfrm>
              <a:off x="3297275" y="2689825"/>
              <a:ext cx="26175" cy="15050"/>
            </a:xfrm>
            <a:custGeom>
              <a:avLst/>
              <a:gdLst/>
              <a:ahLst/>
              <a:cxnLst/>
              <a:rect l="l" t="t" r="r" b="b"/>
              <a:pathLst>
                <a:path w="1047" h="602" extrusionOk="0">
                  <a:moveTo>
                    <a:pt x="90" y="1"/>
                  </a:moveTo>
                  <a:lnTo>
                    <a:pt x="67" y="45"/>
                  </a:lnTo>
                  <a:lnTo>
                    <a:pt x="1" y="535"/>
                  </a:lnTo>
                  <a:lnTo>
                    <a:pt x="1" y="579"/>
                  </a:lnTo>
                  <a:lnTo>
                    <a:pt x="45" y="601"/>
                  </a:lnTo>
                  <a:lnTo>
                    <a:pt x="112" y="601"/>
                  </a:lnTo>
                  <a:lnTo>
                    <a:pt x="112" y="579"/>
                  </a:lnTo>
                  <a:lnTo>
                    <a:pt x="134" y="557"/>
                  </a:lnTo>
                  <a:lnTo>
                    <a:pt x="193" y="147"/>
                  </a:lnTo>
                  <a:lnTo>
                    <a:pt x="193" y="147"/>
                  </a:lnTo>
                  <a:lnTo>
                    <a:pt x="334" y="179"/>
                  </a:lnTo>
                  <a:lnTo>
                    <a:pt x="557" y="201"/>
                  </a:lnTo>
                  <a:lnTo>
                    <a:pt x="979" y="245"/>
                  </a:lnTo>
                  <a:lnTo>
                    <a:pt x="1024" y="245"/>
                  </a:lnTo>
                  <a:lnTo>
                    <a:pt x="1046" y="201"/>
                  </a:lnTo>
                  <a:lnTo>
                    <a:pt x="1024" y="156"/>
                  </a:lnTo>
                  <a:lnTo>
                    <a:pt x="979" y="134"/>
                  </a:lnTo>
                  <a:lnTo>
                    <a:pt x="557" y="68"/>
                  </a:lnTo>
                  <a:lnTo>
                    <a:pt x="334" y="45"/>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05" name="Google Shape;1105;p22"/>
            <p:cNvSpPr/>
            <p:nvPr/>
          </p:nvSpPr>
          <p:spPr>
            <a:xfrm>
              <a:off x="3300625" y="2678700"/>
              <a:ext cx="21700" cy="6150"/>
            </a:xfrm>
            <a:custGeom>
              <a:avLst/>
              <a:gdLst/>
              <a:ahLst/>
              <a:cxnLst/>
              <a:rect l="l" t="t" r="r" b="b"/>
              <a:pathLst>
                <a:path w="868" h="246" extrusionOk="0">
                  <a:moveTo>
                    <a:pt x="22" y="1"/>
                  </a:moveTo>
                  <a:lnTo>
                    <a:pt x="0" y="45"/>
                  </a:lnTo>
                  <a:lnTo>
                    <a:pt x="0" y="90"/>
                  </a:lnTo>
                  <a:lnTo>
                    <a:pt x="67" y="134"/>
                  </a:lnTo>
                  <a:lnTo>
                    <a:pt x="801" y="246"/>
                  </a:lnTo>
                  <a:lnTo>
                    <a:pt x="868" y="223"/>
                  </a:lnTo>
                  <a:lnTo>
                    <a:pt x="868" y="179"/>
                  </a:lnTo>
                  <a:lnTo>
                    <a:pt x="868" y="134"/>
                  </a:lnTo>
                  <a:lnTo>
                    <a:pt x="823" y="112"/>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06" name="Google Shape;1106;p22"/>
            <p:cNvSpPr/>
            <p:nvPr/>
          </p:nvSpPr>
          <p:spPr>
            <a:xfrm>
              <a:off x="3327875" y="2580850"/>
              <a:ext cx="27250" cy="9475"/>
            </a:xfrm>
            <a:custGeom>
              <a:avLst/>
              <a:gdLst/>
              <a:ahLst/>
              <a:cxnLst/>
              <a:rect l="l" t="t" r="r" b="b"/>
              <a:pathLst>
                <a:path w="1090" h="379" extrusionOk="0">
                  <a:moveTo>
                    <a:pt x="979" y="0"/>
                  </a:moveTo>
                  <a:lnTo>
                    <a:pt x="734" y="45"/>
                  </a:lnTo>
                  <a:lnTo>
                    <a:pt x="512" y="89"/>
                  </a:lnTo>
                  <a:lnTo>
                    <a:pt x="45" y="245"/>
                  </a:lnTo>
                  <a:lnTo>
                    <a:pt x="22" y="267"/>
                  </a:lnTo>
                  <a:lnTo>
                    <a:pt x="0" y="289"/>
                  </a:lnTo>
                  <a:lnTo>
                    <a:pt x="0" y="334"/>
                  </a:lnTo>
                  <a:lnTo>
                    <a:pt x="45" y="378"/>
                  </a:lnTo>
                  <a:lnTo>
                    <a:pt x="89" y="378"/>
                  </a:lnTo>
                  <a:lnTo>
                    <a:pt x="556" y="223"/>
                  </a:lnTo>
                  <a:lnTo>
                    <a:pt x="801" y="156"/>
                  </a:lnTo>
                  <a:lnTo>
                    <a:pt x="1045" y="111"/>
                  </a:lnTo>
                  <a:lnTo>
                    <a:pt x="1068" y="111"/>
                  </a:lnTo>
                  <a:lnTo>
                    <a:pt x="1090" y="89"/>
                  </a:lnTo>
                  <a:lnTo>
                    <a:pt x="1068" y="45"/>
                  </a:lnTo>
                  <a:lnTo>
                    <a:pt x="10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07" name="Google Shape;1107;p22"/>
            <p:cNvSpPr/>
            <p:nvPr/>
          </p:nvSpPr>
          <p:spPr>
            <a:xfrm>
              <a:off x="3271700" y="2490750"/>
              <a:ext cx="8925" cy="5600"/>
            </a:xfrm>
            <a:custGeom>
              <a:avLst/>
              <a:gdLst/>
              <a:ahLst/>
              <a:cxnLst/>
              <a:rect l="l" t="t" r="r" b="b"/>
              <a:pathLst>
                <a:path w="357" h="224" extrusionOk="0">
                  <a:moveTo>
                    <a:pt x="23" y="1"/>
                  </a:moveTo>
                  <a:lnTo>
                    <a:pt x="1" y="45"/>
                  </a:lnTo>
                  <a:lnTo>
                    <a:pt x="23" y="90"/>
                  </a:lnTo>
                  <a:lnTo>
                    <a:pt x="67" y="134"/>
                  </a:lnTo>
                  <a:lnTo>
                    <a:pt x="267" y="223"/>
                  </a:lnTo>
                  <a:lnTo>
                    <a:pt x="334" y="223"/>
                  </a:lnTo>
                  <a:lnTo>
                    <a:pt x="356" y="201"/>
                  </a:lnTo>
                  <a:lnTo>
                    <a:pt x="356" y="134"/>
                  </a:lnTo>
                  <a:lnTo>
                    <a:pt x="312" y="112"/>
                  </a:lnTo>
                  <a:lnTo>
                    <a:pt x="201" y="45"/>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08" name="Google Shape;1108;p22"/>
            <p:cNvSpPr/>
            <p:nvPr/>
          </p:nvSpPr>
          <p:spPr>
            <a:xfrm>
              <a:off x="3406275" y="2551925"/>
              <a:ext cx="14475" cy="10025"/>
            </a:xfrm>
            <a:custGeom>
              <a:avLst/>
              <a:gdLst/>
              <a:ahLst/>
              <a:cxnLst/>
              <a:rect l="l" t="t" r="r" b="b"/>
              <a:pathLst>
                <a:path w="579" h="401" extrusionOk="0">
                  <a:moveTo>
                    <a:pt x="23" y="1"/>
                  </a:moveTo>
                  <a:lnTo>
                    <a:pt x="0" y="45"/>
                  </a:lnTo>
                  <a:lnTo>
                    <a:pt x="0" y="90"/>
                  </a:lnTo>
                  <a:lnTo>
                    <a:pt x="45" y="112"/>
                  </a:lnTo>
                  <a:lnTo>
                    <a:pt x="267" y="245"/>
                  </a:lnTo>
                  <a:lnTo>
                    <a:pt x="490" y="379"/>
                  </a:lnTo>
                  <a:lnTo>
                    <a:pt x="534" y="401"/>
                  </a:lnTo>
                  <a:lnTo>
                    <a:pt x="579" y="379"/>
                  </a:lnTo>
                  <a:lnTo>
                    <a:pt x="579" y="334"/>
                  </a:lnTo>
                  <a:lnTo>
                    <a:pt x="556" y="290"/>
                  </a:lnTo>
                  <a:lnTo>
                    <a:pt x="334" y="134"/>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09" name="Google Shape;1109;p22"/>
            <p:cNvSpPr/>
            <p:nvPr/>
          </p:nvSpPr>
          <p:spPr>
            <a:xfrm>
              <a:off x="3376800" y="2667025"/>
              <a:ext cx="11150" cy="3925"/>
            </a:xfrm>
            <a:custGeom>
              <a:avLst/>
              <a:gdLst/>
              <a:ahLst/>
              <a:cxnLst/>
              <a:rect l="l" t="t" r="r" b="b"/>
              <a:pathLst>
                <a:path w="446" h="157" extrusionOk="0">
                  <a:moveTo>
                    <a:pt x="0" y="1"/>
                  </a:moveTo>
                  <a:lnTo>
                    <a:pt x="0" y="45"/>
                  </a:lnTo>
                  <a:lnTo>
                    <a:pt x="23" y="90"/>
                  </a:lnTo>
                  <a:lnTo>
                    <a:pt x="67" y="112"/>
                  </a:lnTo>
                  <a:lnTo>
                    <a:pt x="379" y="157"/>
                  </a:lnTo>
                  <a:lnTo>
                    <a:pt x="423" y="134"/>
                  </a:lnTo>
                  <a:lnTo>
                    <a:pt x="445" y="90"/>
                  </a:lnTo>
                  <a:lnTo>
                    <a:pt x="423" y="45"/>
                  </a:lnTo>
                  <a:lnTo>
                    <a:pt x="379"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grpSp>
        <p:nvGrpSpPr>
          <p:cNvPr id="1110" name="Google Shape;1110;p22"/>
          <p:cNvGrpSpPr/>
          <p:nvPr/>
        </p:nvGrpSpPr>
        <p:grpSpPr>
          <a:xfrm>
            <a:off x="238586" y="4359839"/>
            <a:ext cx="706549" cy="588762"/>
            <a:chOff x="1457250" y="2323075"/>
            <a:chExt cx="585750" cy="555700"/>
          </a:xfrm>
        </p:grpSpPr>
        <p:sp>
          <p:nvSpPr>
            <p:cNvPr id="1111" name="Google Shape;1111;p22"/>
            <p:cNvSpPr/>
            <p:nvPr/>
          </p:nvSpPr>
          <p:spPr>
            <a:xfrm>
              <a:off x="1463475" y="2334475"/>
              <a:ext cx="570200" cy="529775"/>
            </a:xfrm>
            <a:custGeom>
              <a:avLst/>
              <a:gdLst/>
              <a:ahLst/>
              <a:cxnLst/>
              <a:rect l="l" t="t" r="r" b="b"/>
              <a:pathLst>
                <a:path w="22808" h="21191" extrusionOk="0">
                  <a:moveTo>
                    <a:pt x="22600" y="1"/>
                  </a:moveTo>
                  <a:lnTo>
                    <a:pt x="22144" y="125"/>
                  </a:lnTo>
                  <a:lnTo>
                    <a:pt x="21480" y="333"/>
                  </a:lnTo>
                  <a:lnTo>
                    <a:pt x="20609" y="664"/>
                  </a:lnTo>
                  <a:lnTo>
                    <a:pt x="18412" y="1535"/>
                  </a:lnTo>
                  <a:lnTo>
                    <a:pt x="15924" y="2613"/>
                  </a:lnTo>
                  <a:lnTo>
                    <a:pt x="13394" y="3733"/>
                  </a:lnTo>
                  <a:lnTo>
                    <a:pt x="11113" y="4770"/>
                  </a:lnTo>
                  <a:lnTo>
                    <a:pt x="9413" y="5557"/>
                  </a:lnTo>
                  <a:lnTo>
                    <a:pt x="8542" y="6014"/>
                  </a:lnTo>
                  <a:lnTo>
                    <a:pt x="7920" y="6345"/>
                  </a:lnTo>
                  <a:lnTo>
                    <a:pt x="6842" y="6926"/>
                  </a:lnTo>
                  <a:lnTo>
                    <a:pt x="3940" y="8377"/>
                  </a:lnTo>
                  <a:lnTo>
                    <a:pt x="1244" y="9746"/>
                  </a:lnTo>
                  <a:lnTo>
                    <a:pt x="332" y="10243"/>
                  </a:lnTo>
                  <a:lnTo>
                    <a:pt x="125" y="10409"/>
                  </a:lnTo>
                  <a:lnTo>
                    <a:pt x="0" y="10492"/>
                  </a:lnTo>
                  <a:lnTo>
                    <a:pt x="83" y="10575"/>
                  </a:lnTo>
                  <a:lnTo>
                    <a:pt x="249" y="10658"/>
                  </a:lnTo>
                  <a:lnTo>
                    <a:pt x="871" y="10865"/>
                  </a:lnTo>
                  <a:lnTo>
                    <a:pt x="2696" y="11446"/>
                  </a:lnTo>
                  <a:lnTo>
                    <a:pt x="4520" y="11943"/>
                  </a:lnTo>
                  <a:lnTo>
                    <a:pt x="5349" y="12151"/>
                  </a:lnTo>
                  <a:lnTo>
                    <a:pt x="5474" y="13146"/>
                  </a:lnTo>
                  <a:lnTo>
                    <a:pt x="5598" y="14100"/>
                  </a:lnTo>
                  <a:lnTo>
                    <a:pt x="5806" y="15178"/>
                  </a:lnTo>
                  <a:lnTo>
                    <a:pt x="6345" y="17666"/>
                  </a:lnTo>
                  <a:lnTo>
                    <a:pt x="6635" y="19076"/>
                  </a:lnTo>
                  <a:lnTo>
                    <a:pt x="6801" y="19034"/>
                  </a:lnTo>
                  <a:lnTo>
                    <a:pt x="7050" y="18910"/>
                  </a:lnTo>
                  <a:lnTo>
                    <a:pt x="7630" y="18537"/>
                  </a:lnTo>
                  <a:lnTo>
                    <a:pt x="8335" y="18039"/>
                  </a:lnTo>
                  <a:lnTo>
                    <a:pt x="9123" y="17459"/>
                  </a:lnTo>
                  <a:lnTo>
                    <a:pt x="10408" y="16422"/>
                  </a:lnTo>
                  <a:lnTo>
                    <a:pt x="10989" y="15924"/>
                  </a:lnTo>
                  <a:lnTo>
                    <a:pt x="11487" y="16754"/>
                  </a:lnTo>
                  <a:lnTo>
                    <a:pt x="12606" y="18537"/>
                  </a:lnTo>
                  <a:lnTo>
                    <a:pt x="13270" y="19490"/>
                  </a:lnTo>
                  <a:lnTo>
                    <a:pt x="13850" y="20320"/>
                  </a:lnTo>
                  <a:lnTo>
                    <a:pt x="14348" y="20942"/>
                  </a:lnTo>
                  <a:lnTo>
                    <a:pt x="14514" y="21108"/>
                  </a:lnTo>
                  <a:lnTo>
                    <a:pt x="14638" y="21191"/>
                  </a:lnTo>
                  <a:lnTo>
                    <a:pt x="14721" y="21108"/>
                  </a:lnTo>
                  <a:lnTo>
                    <a:pt x="14845" y="20942"/>
                  </a:lnTo>
                  <a:lnTo>
                    <a:pt x="15177" y="20320"/>
                  </a:lnTo>
                  <a:lnTo>
                    <a:pt x="15633" y="19283"/>
                  </a:lnTo>
                  <a:lnTo>
                    <a:pt x="16214" y="17956"/>
                  </a:lnTo>
                  <a:lnTo>
                    <a:pt x="17541" y="14680"/>
                  </a:lnTo>
                  <a:lnTo>
                    <a:pt x="19034" y="10824"/>
                  </a:lnTo>
                  <a:lnTo>
                    <a:pt x="20485" y="7009"/>
                  </a:lnTo>
                  <a:lnTo>
                    <a:pt x="21729" y="3609"/>
                  </a:lnTo>
                  <a:lnTo>
                    <a:pt x="22227" y="2199"/>
                  </a:lnTo>
                  <a:lnTo>
                    <a:pt x="22558" y="1121"/>
                  </a:lnTo>
                  <a:lnTo>
                    <a:pt x="22766" y="374"/>
                  </a:lnTo>
                  <a:lnTo>
                    <a:pt x="22807" y="167"/>
                  </a:lnTo>
                  <a:lnTo>
                    <a:pt x="22807" y="42"/>
                  </a:lnTo>
                  <a:lnTo>
                    <a:pt x="2276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12" name="Google Shape;1112;p22"/>
            <p:cNvSpPr/>
            <p:nvPr/>
          </p:nvSpPr>
          <p:spPr>
            <a:xfrm>
              <a:off x="1457250" y="2323075"/>
              <a:ext cx="585750" cy="555700"/>
            </a:xfrm>
            <a:custGeom>
              <a:avLst/>
              <a:gdLst/>
              <a:ahLst/>
              <a:cxnLst/>
              <a:rect l="l" t="t" r="r" b="b"/>
              <a:pathLst>
                <a:path w="23430" h="22228" extrusionOk="0">
                  <a:moveTo>
                    <a:pt x="21812" y="913"/>
                  </a:moveTo>
                  <a:lnTo>
                    <a:pt x="19739" y="2281"/>
                  </a:lnTo>
                  <a:lnTo>
                    <a:pt x="17707" y="3691"/>
                  </a:lnTo>
                  <a:lnTo>
                    <a:pt x="16255" y="4645"/>
                  </a:lnTo>
                  <a:lnTo>
                    <a:pt x="14224" y="6055"/>
                  </a:lnTo>
                  <a:lnTo>
                    <a:pt x="12026" y="7589"/>
                  </a:lnTo>
                  <a:lnTo>
                    <a:pt x="9787" y="9206"/>
                  </a:lnTo>
                  <a:lnTo>
                    <a:pt x="7547" y="10865"/>
                  </a:lnTo>
                  <a:lnTo>
                    <a:pt x="6759" y="11446"/>
                  </a:lnTo>
                  <a:lnTo>
                    <a:pt x="6055" y="12068"/>
                  </a:lnTo>
                  <a:lnTo>
                    <a:pt x="5972" y="12109"/>
                  </a:lnTo>
                  <a:lnTo>
                    <a:pt x="5764" y="12275"/>
                  </a:lnTo>
                  <a:lnTo>
                    <a:pt x="5640" y="12192"/>
                  </a:lnTo>
                  <a:lnTo>
                    <a:pt x="5474" y="12109"/>
                  </a:lnTo>
                  <a:lnTo>
                    <a:pt x="5101" y="12026"/>
                  </a:lnTo>
                  <a:lnTo>
                    <a:pt x="4893" y="11943"/>
                  </a:lnTo>
                  <a:lnTo>
                    <a:pt x="3276" y="11446"/>
                  </a:lnTo>
                  <a:lnTo>
                    <a:pt x="1991" y="11114"/>
                  </a:lnTo>
                  <a:lnTo>
                    <a:pt x="747" y="10824"/>
                  </a:lnTo>
                  <a:lnTo>
                    <a:pt x="871" y="10741"/>
                  </a:lnTo>
                  <a:lnTo>
                    <a:pt x="1493" y="10368"/>
                  </a:lnTo>
                  <a:lnTo>
                    <a:pt x="2323" y="9994"/>
                  </a:lnTo>
                  <a:lnTo>
                    <a:pt x="2654" y="9828"/>
                  </a:lnTo>
                  <a:lnTo>
                    <a:pt x="4686" y="8833"/>
                  </a:lnTo>
                  <a:lnTo>
                    <a:pt x="6801" y="7714"/>
                  </a:lnTo>
                  <a:lnTo>
                    <a:pt x="9579" y="6304"/>
                  </a:lnTo>
                  <a:lnTo>
                    <a:pt x="12275" y="4977"/>
                  </a:lnTo>
                  <a:lnTo>
                    <a:pt x="14846" y="3733"/>
                  </a:lnTo>
                  <a:lnTo>
                    <a:pt x="17334" y="2655"/>
                  </a:lnTo>
                  <a:lnTo>
                    <a:pt x="19822" y="1618"/>
                  </a:lnTo>
                  <a:lnTo>
                    <a:pt x="20817" y="1245"/>
                  </a:lnTo>
                  <a:lnTo>
                    <a:pt x="21812" y="913"/>
                  </a:lnTo>
                  <a:close/>
                  <a:moveTo>
                    <a:pt x="22268" y="1120"/>
                  </a:moveTo>
                  <a:lnTo>
                    <a:pt x="21771" y="1618"/>
                  </a:lnTo>
                  <a:lnTo>
                    <a:pt x="21356" y="2116"/>
                  </a:lnTo>
                  <a:lnTo>
                    <a:pt x="20858" y="2696"/>
                  </a:lnTo>
                  <a:lnTo>
                    <a:pt x="17956" y="5765"/>
                  </a:lnTo>
                  <a:lnTo>
                    <a:pt x="12938" y="11072"/>
                  </a:lnTo>
                  <a:lnTo>
                    <a:pt x="11818" y="12275"/>
                  </a:lnTo>
                  <a:lnTo>
                    <a:pt x="10948" y="13146"/>
                  </a:lnTo>
                  <a:lnTo>
                    <a:pt x="10035" y="14141"/>
                  </a:lnTo>
                  <a:lnTo>
                    <a:pt x="9952" y="14141"/>
                  </a:lnTo>
                  <a:lnTo>
                    <a:pt x="9787" y="14265"/>
                  </a:lnTo>
                  <a:lnTo>
                    <a:pt x="9621" y="14390"/>
                  </a:lnTo>
                  <a:lnTo>
                    <a:pt x="9330" y="14722"/>
                  </a:lnTo>
                  <a:lnTo>
                    <a:pt x="9248" y="14846"/>
                  </a:lnTo>
                  <a:lnTo>
                    <a:pt x="8957" y="15261"/>
                  </a:lnTo>
                  <a:lnTo>
                    <a:pt x="8708" y="15675"/>
                  </a:lnTo>
                  <a:lnTo>
                    <a:pt x="8584" y="15883"/>
                  </a:lnTo>
                  <a:lnTo>
                    <a:pt x="8128" y="16670"/>
                  </a:lnTo>
                  <a:lnTo>
                    <a:pt x="7672" y="17417"/>
                  </a:lnTo>
                  <a:lnTo>
                    <a:pt x="7050" y="18454"/>
                  </a:lnTo>
                  <a:lnTo>
                    <a:pt x="6967" y="18619"/>
                  </a:lnTo>
                  <a:lnTo>
                    <a:pt x="6801" y="17915"/>
                  </a:lnTo>
                  <a:lnTo>
                    <a:pt x="6677" y="17210"/>
                  </a:lnTo>
                  <a:lnTo>
                    <a:pt x="6428" y="15758"/>
                  </a:lnTo>
                  <a:lnTo>
                    <a:pt x="6220" y="14307"/>
                  </a:lnTo>
                  <a:lnTo>
                    <a:pt x="6055" y="13602"/>
                  </a:lnTo>
                  <a:lnTo>
                    <a:pt x="5930" y="12856"/>
                  </a:lnTo>
                  <a:lnTo>
                    <a:pt x="5972" y="12690"/>
                  </a:lnTo>
                  <a:lnTo>
                    <a:pt x="5972" y="12565"/>
                  </a:lnTo>
                  <a:lnTo>
                    <a:pt x="6469" y="12151"/>
                  </a:lnTo>
                  <a:lnTo>
                    <a:pt x="7008" y="11736"/>
                  </a:lnTo>
                  <a:lnTo>
                    <a:pt x="7464" y="11404"/>
                  </a:lnTo>
                  <a:lnTo>
                    <a:pt x="9455" y="9953"/>
                  </a:lnTo>
                  <a:lnTo>
                    <a:pt x="11362" y="8584"/>
                  </a:lnTo>
                  <a:lnTo>
                    <a:pt x="15675" y="5599"/>
                  </a:lnTo>
                  <a:lnTo>
                    <a:pt x="20195" y="2530"/>
                  </a:lnTo>
                  <a:lnTo>
                    <a:pt x="20568" y="2240"/>
                  </a:lnTo>
                  <a:lnTo>
                    <a:pt x="22268" y="1120"/>
                  </a:lnTo>
                  <a:close/>
                  <a:moveTo>
                    <a:pt x="10118" y="14639"/>
                  </a:moveTo>
                  <a:lnTo>
                    <a:pt x="10243" y="14846"/>
                  </a:lnTo>
                  <a:lnTo>
                    <a:pt x="10284" y="14887"/>
                  </a:lnTo>
                  <a:lnTo>
                    <a:pt x="10492" y="15344"/>
                  </a:lnTo>
                  <a:lnTo>
                    <a:pt x="10699" y="15758"/>
                  </a:lnTo>
                  <a:lnTo>
                    <a:pt x="10782" y="15924"/>
                  </a:lnTo>
                  <a:lnTo>
                    <a:pt x="10948" y="16297"/>
                  </a:lnTo>
                  <a:lnTo>
                    <a:pt x="10574" y="16546"/>
                  </a:lnTo>
                  <a:lnTo>
                    <a:pt x="10201" y="16836"/>
                  </a:lnTo>
                  <a:lnTo>
                    <a:pt x="10035" y="16961"/>
                  </a:lnTo>
                  <a:lnTo>
                    <a:pt x="8874" y="17832"/>
                  </a:lnTo>
                  <a:lnTo>
                    <a:pt x="8294" y="18288"/>
                  </a:lnTo>
                  <a:lnTo>
                    <a:pt x="7962" y="18619"/>
                  </a:lnTo>
                  <a:lnTo>
                    <a:pt x="7838" y="18702"/>
                  </a:lnTo>
                  <a:lnTo>
                    <a:pt x="7381" y="19076"/>
                  </a:lnTo>
                  <a:lnTo>
                    <a:pt x="7879" y="18246"/>
                  </a:lnTo>
                  <a:lnTo>
                    <a:pt x="8916" y="16505"/>
                  </a:lnTo>
                  <a:lnTo>
                    <a:pt x="9206" y="15966"/>
                  </a:lnTo>
                  <a:lnTo>
                    <a:pt x="9538" y="15344"/>
                  </a:lnTo>
                  <a:lnTo>
                    <a:pt x="9745" y="15053"/>
                  </a:lnTo>
                  <a:lnTo>
                    <a:pt x="9952" y="14763"/>
                  </a:lnTo>
                  <a:lnTo>
                    <a:pt x="10118" y="14639"/>
                  </a:lnTo>
                  <a:close/>
                  <a:moveTo>
                    <a:pt x="22144" y="1950"/>
                  </a:moveTo>
                  <a:lnTo>
                    <a:pt x="21688" y="3277"/>
                  </a:lnTo>
                  <a:lnTo>
                    <a:pt x="20775" y="5806"/>
                  </a:lnTo>
                  <a:lnTo>
                    <a:pt x="19863" y="8170"/>
                  </a:lnTo>
                  <a:lnTo>
                    <a:pt x="17790" y="13560"/>
                  </a:lnTo>
                  <a:lnTo>
                    <a:pt x="15799" y="18661"/>
                  </a:lnTo>
                  <a:lnTo>
                    <a:pt x="15426" y="19615"/>
                  </a:lnTo>
                  <a:lnTo>
                    <a:pt x="14887" y="21066"/>
                  </a:lnTo>
                  <a:lnTo>
                    <a:pt x="14597" y="20568"/>
                  </a:lnTo>
                  <a:lnTo>
                    <a:pt x="14307" y="20112"/>
                  </a:lnTo>
                  <a:lnTo>
                    <a:pt x="14141" y="19863"/>
                  </a:lnTo>
                  <a:lnTo>
                    <a:pt x="13850" y="19407"/>
                  </a:lnTo>
                  <a:lnTo>
                    <a:pt x="12980" y="18080"/>
                  </a:lnTo>
                  <a:lnTo>
                    <a:pt x="12192" y="16836"/>
                  </a:lnTo>
                  <a:lnTo>
                    <a:pt x="11321" y="15344"/>
                  </a:lnTo>
                  <a:lnTo>
                    <a:pt x="11279" y="15261"/>
                  </a:lnTo>
                  <a:lnTo>
                    <a:pt x="11114" y="15012"/>
                  </a:lnTo>
                  <a:lnTo>
                    <a:pt x="10906" y="14680"/>
                  </a:lnTo>
                  <a:lnTo>
                    <a:pt x="10657" y="14390"/>
                  </a:lnTo>
                  <a:lnTo>
                    <a:pt x="10533" y="14265"/>
                  </a:lnTo>
                  <a:lnTo>
                    <a:pt x="10367" y="14182"/>
                  </a:lnTo>
                  <a:lnTo>
                    <a:pt x="11279" y="13353"/>
                  </a:lnTo>
                  <a:lnTo>
                    <a:pt x="12150" y="12482"/>
                  </a:lnTo>
                  <a:lnTo>
                    <a:pt x="13809" y="10741"/>
                  </a:lnTo>
                  <a:lnTo>
                    <a:pt x="14638" y="9870"/>
                  </a:lnTo>
                  <a:lnTo>
                    <a:pt x="17665" y="6718"/>
                  </a:lnTo>
                  <a:lnTo>
                    <a:pt x="20858" y="3277"/>
                  </a:lnTo>
                  <a:lnTo>
                    <a:pt x="21397" y="2738"/>
                  </a:lnTo>
                  <a:lnTo>
                    <a:pt x="22144" y="1950"/>
                  </a:lnTo>
                  <a:close/>
                  <a:moveTo>
                    <a:pt x="22724" y="1"/>
                  </a:moveTo>
                  <a:lnTo>
                    <a:pt x="22476" y="42"/>
                  </a:lnTo>
                  <a:lnTo>
                    <a:pt x="22227" y="84"/>
                  </a:lnTo>
                  <a:lnTo>
                    <a:pt x="21729" y="167"/>
                  </a:lnTo>
                  <a:lnTo>
                    <a:pt x="21232" y="332"/>
                  </a:lnTo>
                  <a:lnTo>
                    <a:pt x="20361" y="664"/>
                  </a:lnTo>
                  <a:lnTo>
                    <a:pt x="18951" y="1203"/>
                  </a:lnTo>
                  <a:lnTo>
                    <a:pt x="17582" y="1784"/>
                  </a:lnTo>
                  <a:lnTo>
                    <a:pt x="14929" y="3028"/>
                  </a:lnTo>
                  <a:lnTo>
                    <a:pt x="10865" y="5018"/>
                  </a:lnTo>
                  <a:lnTo>
                    <a:pt x="6511" y="7257"/>
                  </a:lnTo>
                  <a:lnTo>
                    <a:pt x="3069" y="9041"/>
                  </a:lnTo>
                  <a:lnTo>
                    <a:pt x="1452" y="9828"/>
                  </a:lnTo>
                  <a:lnTo>
                    <a:pt x="871" y="10160"/>
                  </a:lnTo>
                  <a:lnTo>
                    <a:pt x="581" y="10326"/>
                  </a:lnTo>
                  <a:lnTo>
                    <a:pt x="332" y="10533"/>
                  </a:lnTo>
                  <a:lnTo>
                    <a:pt x="166" y="10741"/>
                  </a:lnTo>
                  <a:lnTo>
                    <a:pt x="42" y="10824"/>
                  </a:lnTo>
                  <a:lnTo>
                    <a:pt x="0" y="10948"/>
                  </a:lnTo>
                  <a:lnTo>
                    <a:pt x="0" y="11114"/>
                  </a:lnTo>
                  <a:lnTo>
                    <a:pt x="125" y="11197"/>
                  </a:lnTo>
                  <a:lnTo>
                    <a:pt x="830" y="11487"/>
                  </a:lnTo>
                  <a:lnTo>
                    <a:pt x="1535" y="11777"/>
                  </a:lnTo>
                  <a:lnTo>
                    <a:pt x="2986" y="12234"/>
                  </a:lnTo>
                  <a:lnTo>
                    <a:pt x="4603" y="12731"/>
                  </a:lnTo>
                  <a:lnTo>
                    <a:pt x="5184" y="12938"/>
                  </a:lnTo>
                  <a:lnTo>
                    <a:pt x="5350" y="12980"/>
                  </a:lnTo>
                  <a:lnTo>
                    <a:pt x="5391" y="12980"/>
                  </a:lnTo>
                  <a:lnTo>
                    <a:pt x="5474" y="13063"/>
                  </a:lnTo>
                  <a:lnTo>
                    <a:pt x="5640" y="14597"/>
                  </a:lnTo>
                  <a:lnTo>
                    <a:pt x="5806" y="15841"/>
                  </a:lnTo>
                  <a:lnTo>
                    <a:pt x="5972" y="17044"/>
                  </a:lnTo>
                  <a:lnTo>
                    <a:pt x="6096" y="17666"/>
                  </a:lnTo>
                  <a:lnTo>
                    <a:pt x="6220" y="18288"/>
                  </a:lnTo>
                  <a:lnTo>
                    <a:pt x="6386" y="18868"/>
                  </a:lnTo>
                  <a:lnTo>
                    <a:pt x="6594" y="19449"/>
                  </a:lnTo>
                  <a:lnTo>
                    <a:pt x="6552" y="19490"/>
                  </a:lnTo>
                  <a:lnTo>
                    <a:pt x="6594" y="19615"/>
                  </a:lnTo>
                  <a:lnTo>
                    <a:pt x="6635" y="19698"/>
                  </a:lnTo>
                  <a:lnTo>
                    <a:pt x="6718" y="19781"/>
                  </a:lnTo>
                  <a:lnTo>
                    <a:pt x="6759" y="19822"/>
                  </a:lnTo>
                  <a:lnTo>
                    <a:pt x="6842" y="19863"/>
                  </a:lnTo>
                  <a:lnTo>
                    <a:pt x="6925" y="19905"/>
                  </a:lnTo>
                  <a:lnTo>
                    <a:pt x="7008" y="19863"/>
                  </a:lnTo>
                  <a:lnTo>
                    <a:pt x="7506" y="19656"/>
                  </a:lnTo>
                  <a:lnTo>
                    <a:pt x="8004" y="19407"/>
                  </a:lnTo>
                  <a:lnTo>
                    <a:pt x="8418" y="19076"/>
                  </a:lnTo>
                  <a:lnTo>
                    <a:pt x="8874" y="18744"/>
                  </a:lnTo>
                  <a:lnTo>
                    <a:pt x="9165" y="18495"/>
                  </a:lnTo>
                  <a:lnTo>
                    <a:pt x="9911" y="17956"/>
                  </a:lnTo>
                  <a:lnTo>
                    <a:pt x="10284" y="17666"/>
                  </a:lnTo>
                  <a:lnTo>
                    <a:pt x="10616" y="17458"/>
                  </a:lnTo>
                  <a:lnTo>
                    <a:pt x="10948" y="17210"/>
                  </a:lnTo>
                  <a:lnTo>
                    <a:pt x="11279" y="16961"/>
                  </a:lnTo>
                  <a:lnTo>
                    <a:pt x="12150" y="18454"/>
                  </a:lnTo>
                  <a:lnTo>
                    <a:pt x="13311" y="20278"/>
                  </a:lnTo>
                  <a:lnTo>
                    <a:pt x="13685" y="20900"/>
                  </a:lnTo>
                  <a:lnTo>
                    <a:pt x="14058" y="21522"/>
                  </a:lnTo>
                  <a:lnTo>
                    <a:pt x="14472" y="22103"/>
                  </a:lnTo>
                  <a:lnTo>
                    <a:pt x="14597" y="22186"/>
                  </a:lnTo>
                  <a:lnTo>
                    <a:pt x="14721" y="22227"/>
                  </a:lnTo>
                  <a:lnTo>
                    <a:pt x="14846" y="22186"/>
                  </a:lnTo>
                  <a:lnTo>
                    <a:pt x="14970" y="22103"/>
                  </a:lnTo>
                  <a:lnTo>
                    <a:pt x="15053" y="21937"/>
                  </a:lnTo>
                  <a:lnTo>
                    <a:pt x="15094" y="21812"/>
                  </a:lnTo>
                  <a:lnTo>
                    <a:pt x="15633" y="20734"/>
                  </a:lnTo>
                  <a:lnTo>
                    <a:pt x="16131" y="19698"/>
                  </a:lnTo>
                  <a:lnTo>
                    <a:pt x="16214" y="19449"/>
                  </a:lnTo>
                  <a:lnTo>
                    <a:pt x="17209" y="17168"/>
                  </a:lnTo>
                  <a:lnTo>
                    <a:pt x="18163" y="14887"/>
                  </a:lnTo>
                  <a:lnTo>
                    <a:pt x="18204" y="14763"/>
                  </a:lnTo>
                  <a:lnTo>
                    <a:pt x="20278" y="9663"/>
                  </a:lnTo>
                  <a:lnTo>
                    <a:pt x="21356" y="6884"/>
                  </a:lnTo>
                  <a:lnTo>
                    <a:pt x="22434" y="4065"/>
                  </a:lnTo>
                  <a:lnTo>
                    <a:pt x="23180" y="1950"/>
                  </a:lnTo>
                  <a:lnTo>
                    <a:pt x="23180" y="1825"/>
                  </a:lnTo>
                  <a:lnTo>
                    <a:pt x="23346" y="1245"/>
                  </a:lnTo>
                  <a:lnTo>
                    <a:pt x="23429" y="955"/>
                  </a:lnTo>
                  <a:lnTo>
                    <a:pt x="23388" y="623"/>
                  </a:lnTo>
                  <a:lnTo>
                    <a:pt x="23429" y="540"/>
                  </a:lnTo>
                  <a:lnTo>
                    <a:pt x="23429" y="415"/>
                  </a:lnTo>
                  <a:lnTo>
                    <a:pt x="23388" y="332"/>
                  </a:lnTo>
                  <a:lnTo>
                    <a:pt x="23346" y="250"/>
                  </a:lnTo>
                  <a:lnTo>
                    <a:pt x="23222" y="125"/>
                  </a:lnTo>
                  <a:lnTo>
                    <a:pt x="23098" y="84"/>
                  </a:lnTo>
                  <a:lnTo>
                    <a:pt x="22932" y="42"/>
                  </a:lnTo>
                  <a:lnTo>
                    <a:pt x="2272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
        <p:nvSpPr>
          <p:cNvPr id="1113" name="Google Shape;1113;p22"/>
          <p:cNvSpPr/>
          <p:nvPr/>
        </p:nvSpPr>
        <p:spPr>
          <a:xfrm>
            <a:off x="213738" y="1541249"/>
            <a:ext cx="9056738" cy="23082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400"/>
              <a:buFont typeface="Noto Sans Symbols"/>
              <a:buChar char="✔"/>
            </a:pP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Tìm</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hiểu đề,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xác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định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rõ</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vấn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đề cần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nghị</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luận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Sức</a:t>
            </a:r>
            <a:r>
              <a:rPr lang="en-US" sz="2400" b="0" i="1"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mạnh</a:t>
            </a:r>
            <a:r>
              <a:rPr lang="en-US" sz="2400" b="0" i="1"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của tình người </a:t>
            </a:r>
            <a:r>
              <a:rPr lang="en-US" sz="2400" b="0" i="1"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trong</a:t>
            </a:r>
            <a:r>
              <a:rPr lang="en-US" sz="2400" b="0" i="1"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hoàn</a:t>
            </a:r>
            <a:r>
              <a:rPr lang="en-US" sz="2400" b="0" i="1"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cảnh</a:t>
            </a:r>
            <a:r>
              <a:rPr lang="en-US" sz="2400" b="0" i="1"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khó</a:t>
            </a:r>
            <a:r>
              <a:rPr lang="en-US" sz="2400" b="0" i="1"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khăn</a:t>
            </a:r>
            <a:r>
              <a:rPr lang="en-US" sz="2400" b="0" i="1"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thử</a:t>
            </a:r>
            <a:r>
              <a:rPr lang="en-US" sz="2400" b="0" i="1"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1"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thách</a:t>
            </a:r>
            <a:r>
              <a:rPr lang="en-US" sz="2400" b="0" i="1"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a:t>
            </a:r>
            <a:endParaRPr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a:p>
            <a:pPr marL="342900" marR="0" lvl="0" indent="-342900" algn="l" rtl="0">
              <a:lnSpc>
                <a:spcPct val="15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Thao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tác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Phân tích, lí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giải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tổng hợp.</a:t>
            </a:r>
            <a:endParaRPr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a:p>
            <a:pPr marL="342900" marR="0" lvl="0" indent="-342900" algn="l" rtl="0">
              <a:lnSpc>
                <a:spcPct val="150000"/>
              </a:lnSpc>
              <a:spcBef>
                <a:spcPts val="0"/>
              </a:spcBef>
              <a:spcAft>
                <a:spcPts val="0"/>
              </a:spcAft>
              <a:buClr>
                <a:srgbClr val="000000"/>
              </a:buClr>
              <a:buSzPts val="2400"/>
              <a:buFont typeface="Noto Sans Symbols"/>
              <a:buChar char="✔"/>
            </a:pP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Đảm</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bảo</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yêu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cầu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về</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hình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thức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đoạn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văn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3"/>
                                        </p:tgtEl>
                                        <p:attrNameLst>
                                          <p:attrName>style.visibility</p:attrName>
                                        </p:attrNameLst>
                                      </p:cBhvr>
                                      <p:to>
                                        <p:strVal val="visible"/>
                                      </p:to>
                                    </p:set>
                                    <p:animEffect transition="in" filter="fade">
                                      <p:cBhvr>
                                        <p:cTn id="7" dur="1000"/>
                                        <p:tgtEl>
                                          <p:spTgt spid="10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4"/>
                                        </p:tgtEl>
                                        <p:attrNameLst>
                                          <p:attrName>style.visibility</p:attrName>
                                        </p:attrNameLst>
                                      </p:cBhvr>
                                      <p:to>
                                        <p:strVal val="visible"/>
                                      </p:to>
                                    </p:set>
                                    <p:animEffect transition="in" filter="fade">
                                      <p:cBhvr>
                                        <p:cTn id="12" dur="500"/>
                                        <p:tgtEl>
                                          <p:spTgt spid="10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3"/>
                                        </p:tgtEl>
                                        <p:attrNameLst>
                                          <p:attrName>style.visibility</p:attrName>
                                        </p:attrNameLst>
                                      </p:cBhvr>
                                      <p:to>
                                        <p:strVal val="visible"/>
                                      </p:to>
                                    </p:set>
                                    <p:animEffect transition="in" filter="fade">
                                      <p:cBhvr>
                                        <p:cTn id="17" dur="500"/>
                                        <p:tgtEl>
                                          <p:spTgt spid="1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117"/>
        <p:cNvGrpSpPr/>
        <p:nvPr/>
      </p:nvGrpSpPr>
      <p:grpSpPr>
        <a:xfrm>
          <a:off x="0" y="0"/>
          <a:ext cx="0" cy="0"/>
          <a:chOff x="0" y="0"/>
          <a:chExt cx="0" cy="0"/>
        </a:xfrm>
      </p:grpSpPr>
      <p:sp>
        <p:nvSpPr>
          <p:cNvPr id="1118" name="Google Shape;1118;p23"/>
          <p:cNvSpPr/>
          <p:nvPr/>
        </p:nvSpPr>
        <p:spPr>
          <a:xfrm>
            <a:off x="-143561" y="143090"/>
            <a:ext cx="3401767" cy="517024"/>
          </a:xfrm>
          <a:prstGeom prst="rect">
            <a:avLst/>
          </a:prstGeom>
          <a:noFill/>
          <a:ln>
            <a:noFill/>
          </a:ln>
        </p:spPr>
        <p:txBody>
          <a:bodyPr spcFirstLastPara="1" wrap="square" lIns="91425" tIns="45700" rIns="91425" bIns="45700" anchor="t" anchorCtr="0">
            <a:spAutoFit/>
          </a:bodyPr>
          <a:lstStyle/>
          <a:p>
            <a:pPr marL="457200" marR="0" lvl="1" indent="0" algn="just" rtl="0">
              <a:lnSpc>
                <a:spcPct val="115000"/>
              </a:lnSpc>
              <a:spcBef>
                <a:spcPts val="0"/>
              </a:spcBef>
              <a:spcAft>
                <a:spcPts val="0"/>
              </a:spcAft>
              <a:buNone/>
            </a:pP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Dàn</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bài</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chi </a:t>
            </a:r>
            <a:r>
              <a:rPr lang="en-US" sz="2400" b="1" i="0" u="none" strike="noStrike" cap="none" dirty="0" smtClean="0">
                <a:solidFill>
                  <a:srgbClr val="C00000"/>
                </a:solidFill>
                <a:latin typeface="Cambria" panose="02040503050406030204" pitchFamily="18" charset="0"/>
                <a:ea typeface="Cambria" panose="02040503050406030204" pitchFamily="18" charset="0"/>
                <a:cs typeface="Times New Roman"/>
                <a:sym typeface="Times New Roman"/>
              </a:rPr>
              <a:t>tiết</a:t>
            </a:r>
            <a:endParaRPr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endParaRPr>
          </a:p>
        </p:txBody>
      </p:sp>
      <p:sp>
        <p:nvSpPr>
          <p:cNvPr id="1119" name="Google Shape;1119;p23"/>
          <p:cNvSpPr/>
          <p:nvPr/>
        </p:nvSpPr>
        <p:spPr>
          <a:xfrm>
            <a:off x="307509" y="643320"/>
            <a:ext cx="8122499" cy="80021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000000"/>
                </a:solidFill>
                <a:latin typeface="Cambria" panose="02040503050406030204" pitchFamily="18" charset="0"/>
                <a:ea typeface="Cambria" panose="02040503050406030204" pitchFamily="18" charset="0"/>
                <a:cs typeface="Times New Roman"/>
                <a:sym typeface="Times New Roman"/>
              </a:rPr>
              <a:t>a. </a:t>
            </a:r>
            <a:r>
              <a:rPr lang="en-US" sz="2200" b="1" i="0" u="none" strike="noStrike" cap="none">
                <a:solidFill>
                  <a:srgbClr val="000000"/>
                </a:solidFill>
                <a:latin typeface="Cambria" panose="02040503050406030204" pitchFamily="18" charset="0"/>
                <a:ea typeface="Cambria" panose="02040503050406030204" pitchFamily="18" charset="0"/>
                <a:cs typeface="Times New Roman"/>
                <a:sym typeface="Times New Roman"/>
              </a:rPr>
              <a:t>Nêu vấn đề: </a:t>
            </a:r>
            <a:r>
              <a:rPr lang="en-US" sz="2200" b="0" i="0" u="none" strike="noStrike" cap="none">
                <a:solidFill>
                  <a:srgbClr val="000000"/>
                </a:solidFill>
                <a:latin typeface="Cambria" panose="02040503050406030204" pitchFamily="18" charset="0"/>
                <a:ea typeface="Cambria" panose="02040503050406030204" pitchFamily="18" charset="0"/>
                <a:cs typeface="Times New Roman"/>
                <a:sym typeface="Times New Roman"/>
              </a:rPr>
              <a:t>Giới thiệu vấn đề: </a:t>
            </a:r>
            <a:r>
              <a:rPr lang="en-US" sz="2200" b="0" i="1" u="none" strike="noStrike" cap="none">
                <a:solidFill>
                  <a:srgbClr val="FF0000"/>
                </a:solidFill>
                <a:latin typeface="Cambria" panose="02040503050406030204" pitchFamily="18" charset="0"/>
                <a:ea typeface="Cambria" panose="02040503050406030204" pitchFamily="18" charset="0"/>
                <a:cs typeface="Times New Roman"/>
                <a:sym typeface="Times New Roman"/>
              </a:rPr>
              <a:t>Sức mạnh của tình người trong hoàn cảnh khó khăn thử thách</a:t>
            </a:r>
            <a:endParaRPr sz="2200" b="0" i="1" u="none" strike="noStrike" cap="none">
              <a:solidFill>
                <a:srgbClr val="FF0000"/>
              </a:solidFill>
              <a:latin typeface="Cambria" panose="02040503050406030204" pitchFamily="18" charset="0"/>
              <a:ea typeface="Cambria" panose="02040503050406030204" pitchFamily="18" charset="0"/>
              <a:cs typeface="Times New Roman"/>
              <a:sym typeface="Times New Roman"/>
            </a:endParaRPr>
          </a:p>
        </p:txBody>
      </p:sp>
      <p:grpSp>
        <p:nvGrpSpPr>
          <p:cNvPr id="1120" name="Google Shape;1120;p23"/>
          <p:cNvGrpSpPr/>
          <p:nvPr/>
        </p:nvGrpSpPr>
        <p:grpSpPr>
          <a:xfrm>
            <a:off x="8150564" y="180348"/>
            <a:ext cx="706549" cy="588762"/>
            <a:chOff x="1457250" y="2323075"/>
            <a:chExt cx="585750" cy="555700"/>
          </a:xfrm>
        </p:grpSpPr>
        <p:sp>
          <p:nvSpPr>
            <p:cNvPr id="1121" name="Google Shape;1121;p23"/>
            <p:cNvSpPr/>
            <p:nvPr/>
          </p:nvSpPr>
          <p:spPr>
            <a:xfrm>
              <a:off x="1463475" y="2334475"/>
              <a:ext cx="570200" cy="529775"/>
            </a:xfrm>
            <a:custGeom>
              <a:avLst/>
              <a:gdLst/>
              <a:ahLst/>
              <a:cxnLst/>
              <a:rect l="l" t="t" r="r" b="b"/>
              <a:pathLst>
                <a:path w="22808" h="21191" extrusionOk="0">
                  <a:moveTo>
                    <a:pt x="22600" y="1"/>
                  </a:moveTo>
                  <a:lnTo>
                    <a:pt x="22144" y="125"/>
                  </a:lnTo>
                  <a:lnTo>
                    <a:pt x="21480" y="333"/>
                  </a:lnTo>
                  <a:lnTo>
                    <a:pt x="20609" y="664"/>
                  </a:lnTo>
                  <a:lnTo>
                    <a:pt x="18412" y="1535"/>
                  </a:lnTo>
                  <a:lnTo>
                    <a:pt x="15924" y="2613"/>
                  </a:lnTo>
                  <a:lnTo>
                    <a:pt x="13394" y="3733"/>
                  </a:lnTo>
                  <a:lnTo>
                    <a:pt x="11113" y="4770"/>
                  </a:lnTo>
                  <a:lnTo>
                    <a:pt x="9413" y="5557"/>
                  </a:lnTo>
                  <a:lnTo>
                    <a:pt x="8542" y="6014"/>
                  </a:lnTo>
                  <a:lnTo>
                    <a:pt x="7920" y="6345"/>
                  </a:lnTo>
                  <a:lnTo>
                    <a:pt x="6842" y="6926"/>
                  </a:lnTo>
                  <a:lnTo>
                    <a:pt x="3940" y="8377"/>
                  </a:lnTo>
                  <a:lnTo>
                    <a:pt x="1244" y="9746"/>
                  </a:lnTo>
                  <a:lnTo>
                    <a:pt x="332" y="10243"/>
                  </a:lnTo>
                  <a:lnTo>
                    <a:pt x="125" y="10409"/>
                  </a:lnTo>
                  <a:lnTo>
                    <a:pt x="0" y="10492"/>
                  </a:lnTo>
                  <a:lnTo>
                    <a:pt x="83" y="10575"/>
                  </a:lnTo>
                  <a:lnTo>
                    <a:pt x="249" y="10658"/>
                  </a:lnTo>
                  <a:lnTo>
                    <a:pt x="871" y="10865"/>
                  </a:lnTo>
                  <a:lnTo>
                    <a:pt x="2696" y="11446"/>
                  </a:lnTo>
                  <a:lnTo>
                    <a:pt x="4520" y="11943"/>
                  </a:lnTo>
                  <a:lnTo>
                    <a:pt x="5349" y="12151"/>
                  </a:lnTo>
                  <a:lnTo>
                    <a:pt x="5474" y="13146"/>
                  </a:lnTo>
                  <a:lnTo>
                    <a:pt x="5598" y="14100"/>
                  </a:lnTo>
                  <a:lnTo>
                    <a:pt x="5806" y="15178"/>
                  </a:lnTo>
                  <a:lnTo>
                    <a:pt x="6345" y="17666"/>
                  </a:lnTo>
                  <a:lnTo>
                    <a:pt x="6635" y="19076"/>
                  </a:lnTo>
                  <a:lnTo>
                    <a:pt x="6801" y="19034"/>
                  </a:lnTo>
                  <a:lnTo>
                    <a:pt x="7050" y="18910"/>
                  </a:lnTo>
                  <a:lnTo>
                    <a:pt x="7630" y="18537"/>
                  </a:lnTo>
                  <a:lnTo>
                    <a:pt x="8335" y="18039"/>
                  </a:lnTo>
                  <a:lnTo>
                    <a:pt x="9123" y="17459"/>
                  </a:lnTo>
                  <a:lnTo>
                    <a:pt x="10408" y="16422"/>
                  </a:lnTo>
                  <a:lnTo>
                    <a:pt x="10989" y="15924"/>
                  </a:lnTo>
                  <a:lnTo>
                    <a:pt x="11487" y="16754"/>
                  </a:lnTo>
                  <a:lnTo>
                    <a:pt x="12606" y="18537"/>
                  </a:lnTo>
                  <a:lnTo>
                    <a:pt x="13270" y="19490"/>
                  </a:lnTo>
                  <a:lnTo>
                    <a:pt x="13850" y="20320"/>
                  </a:lnTo>
                  <a:lnTo>
                    <a:pt x="14348" y="20942"/>
                  </a:lnTo>
                  <a:lnTo>
                    <a:pt x="14514" y="21108"/>
                  </a:lnTo>
                  <a:lnTo>
                    <a:pt x="14638" y="21191"/>
                  </a:lnTo>
                  <a:lnTo>
                    <a:pt x="14721" y="21108"/>
                  </a:lnTo>
                  <a:lnTo>
                    <a:pt x="14845" y="20942"/>
                  </a:lnTo>
                  <a:lnTo>
                    <a:pt x="15177" y="20320"/>
                  </a:lnTo>
                  <a:lnTo>
                    <a:pt x="15633" y="19283"/>
                  </a:lnTo>
                  <a:lnTo>
                    <a:pt x="16214" y="17956"/>
                  </a:lnTo>
                  <a:lnTo>
                    <a:pt x="17541" y="14680"/>
                  </a:lnTo>
                  <a:lnTo>
                    <a:pt x="19034" y="10824"/>
                  </a:lnTo>
                  <a:lnTo>
                    <a:pt x="20485" y="7009"/>
                  </a:lnTo>
                  <a:lnTo>
                    <a:pt x="21729" y="3609"/>
                  </a:lnTo>
                  <a:lnTo>
                    <a:pt x="22227" y="2199"/>
                  </a:lnTo>
                  <a:lnTo>
                    <a:pt x="22558" y="1121"/>
                  </a:lnTo>
                  <a:lnTo>
                    <a:pt x="22766" y="374"/>
                  </a:lnTo>
                  <a:lnTo>
                    <a:pt x="22807" y="167"/>
                  </a:lnTo>
                  <a:lnTo>
                    <a:pt x="22807" y="42"/>
                  </a:lnTo>
                  <a:lnTo>
                    <a:pt x="2276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22" name="Google Shape;1122;p23"/>
            <p:cNvSpPr/>
            <p:nvPr/>
          </p:nvSpPr>
          <p:spPr>
            <a:xfrm>
              <a:off x="1457250" y="2323075"/>
              <a:ext cx="585750" cy="555700"/>
            </a:xfrm>
            <a:custGeom>
              <a:avLst/>
              <a:gdLst/>
              <a:ahLst/>
              <a:cxnLst/>
              <a:rect l="l" t="t" r="r" b="b"/>
              <a:pathLst>
                <a:path w="23430" h="22228" extrusionOk="0">
                  <a:moveTo>
                    <a:pt x="21812" y="913"/>
                  </a:moveTo>
                  <a:lnTo>
                    <a:pt x="19739" y="2281"/>
                  </a:lnTo>
                  <a:lnTo>
                    <a:pt x="17707" y="3691"/>
                  </a:lnTo>
                  <a:lnTo>
                    <a:pt x="16255" y="4645"/>
                  </a:lnTo>
                  <a:lnTo>
                    <a:pt x="14224" y="6055"/>
                  </a:lnTo>
                  <a:lnTo>
                    <a:pt x="12026" y="7589"/>
                  </a:lnTo>
                  <a:lnTo>
                    <a:pt x="9787" y="9206"/>
                  </a:lnTo>
                  <a:lnTo>
                    <a:pt x="7547" y="10865"/>
                  </a:lnTo>
                  <a:lnTo>
                    <a:pt x="6759" y="11446"/>
                  </a:lnTo>
                  <a:lnTo>
                    <a:pt x="6055" y="12068"/>
                  </a:lnTo>
                  <a:lnTo>
                    <a:pt x="5972" y="12109"/>
                  </a:lnTo>
                  <a:lnTo>
                    <a:pt x="5764" y="12275"/>
                  </a:lnTo>
                  <a:lnTo>
                    <a:pt x="5640" y="12192"/>
                  </a:lnTo>
                  <a:lnTo>
                    <a:pt x="5474" y="12109"/>
                  </a:lnTo>
                  <a:lnTo>
                    <a:pt x="5101" y="12026"/>
                  </a:lnTo>
                  <a:lnTo>
                    <a:pt x="4893" y="11943"/>
                  </a:lnTo>
                  <a:lnTo>
                    <a:pt x="3276" y="11446"/>
                  </a:lnTo>
                  <a:lnTo>
                    <a:pt x="1991" y="11114"/>
                  </a:lnTo>
                  <a:lnTo>
                    <a:pt x="747" y="10824"/>
                  </a:lnTo>
                  <a:lnTo>
                    <a:pt x="871" y="10741"/>
                  </a:lnTo>
                  <a:lnTo>
                    <a:pt x="1493" y="10368"/>
                  </a:lnTo>
                  <a:lnTo>
                    <a:pt x="2323" y="9994"/>
                  </a:lnTo>
                  <a:lnTo>
                    <a:pt x="2654" y="9828"/>
                  </a:lnTo>
                  <a:lnTo>
                    <a:pt x="4686" y="8833"/>
                  </a:lnTo>
                  <a:lnTo>
                    <a:pt x="6801" y="7714"/>
                  </a:lnTo>
                  <a:lnTo>
                    <a:pt x="9579" y="6304"/>
                  </a:lnTo>
                  <a:lnTo>
                    <a:pt x="12275" y="4977"/>
                  </a:lnTo>
                  <a:lnTo>
                    <a:pt x="14846" y="3733"/>
                  </a:lnTo>
                  <a:lnTo>
                    <a:pt x="17334" y="2655"/>
                  </a:lnTo>
                  <a:lnTo>
                    <a:pt x="19822" y="1618"/>
                  </a:lnTo>
                  <a:lnTo>
                    <a:pt x="20817" y="1245"/>
                  </a:lnTo>
                  <a:lnTo>
                    <a:pt x="21812" y="913"/>
                  </a:lnTo>
                  <a:close/>
                  <a:moveTo>
                    <a:pt x="22268" y="1120"/>
                  </a:moveTo>
                  <a:lnTo>
                    <a:pt x="21771" y="1618"/>
                  </a:lnTo>
                  <a:lnTo>
                    <a:pt x="21356" y="2116"/>
                  </a:lnTo>
                  <a:lnTo>
                    <a:pt x="20858" y="2696"/>
                  </a:lnTo>
                  <a:lnTo>
                    <a:pt x="17956" y="5765"/>
                  </a:lnTo>
                  <a:lnTo>
                    <a:pt x="12938" y="11072"/>
                  </a:lnTo>
                  <a:lnTo>
                    <a:pt x="11818" y="12275"/>
                  </a:lnTo>
                  <a:lnTo>
                    <a:pt x="10948" y="13146"/>
                  </a:lnTo>
                  <a:lnTo>
                    <a:pt x="10035" y="14141"/>
                  </a:lnTo>
                  <a:lnTo>
                    <a:pt x="9952" y="14141"/>
                  </a:lnTo>
                  <a:lnTo>
                    <a:pt x="9787" y="14265"/>
                  </a:lnTo>
                  <a:lnTo>
                    <a:pt x="9621" y="14390"/>
                  </a:lnTo>
                  <a:lnTo>
                    <a:pt x="9330" y="14722"/>
                  </a:lnTo>
                  <a:lnTo>
                    <a:pt x="9248" y="14846"/>
                  </a:lnTo>
                  <a:lnTo>
                    <a:pt x="8957" y="15261"/>
                  </a:lnTo>
                  <a:lnTo>
                    <a:pt x="8708" y="15675"/>
                  </a:lnTo>
                  <a:lnTo>
                    <a:pt x="8584" y="15883"/>
                  </a:lnTo>
                  <a:lnTo>
                    <a:pt x="8128" y="16670"/>
                  </a:lnTo>
                  <a:lnTo>
                    <a:pt x="7672" y="17417"/>
                  </a:lnTo>
                  <a:lnTo>
                    <a:pt x="7050" y="18454"/>
                  </a:lnTo>
                  <a:lnTo>
                    <a:pt x="6967" y="18619"/>
                  </a:lnTo>
                  <a:lnTo>
                    <a:pt x="6801" y="17915"/>
                  </a:lnTo>
                  <a:lnTo>
                    <a:pt x="6677" y="17210"/>
                  </a:lnTo>
                  <a:lnTo>
                    <a:pt x="6428" y="15758"/>
                  </a:lnTo>
                  <a:lnTo>
                    <a:pt x="6220" y="14307"/>
                  </a:lnTo>
                  <a:lnTo>
                    <a:pt x="6055" y="13602"/>
                  </a:lnTo>
                  <a:lnTo>
                    <a:pt x="5930" y="12856"/>
                  </a:lnTo>
                  <a:lnTo>
                    <a:pt x="5972" y="12690"/>
                  </a:lnTo>
                  <a:lnTo>
                    <a:pt x="5972" y="12565"/>
                  </a:lnTo>
                  <a:lnTo>
                    <a:pt x="6469" y="12151"/>
                  </a:lnTo>
                  <a:lnTo>
                    <a:pt x="7008" y="11736"/>
                  </a:lnTo>
                  <a:lnTo>
                    <a:pt x="7464" y="11404"/>
                  </a:lnTo>
                  <a:lnTo>
                    <a:pt x="9455" y="9953"/>
                  </a:lnTo>
                  <a:lnTo>
                    <a:pt x="11362" y="8584"/>
                  </a:lnTo>
                  <a:lnTo>
                    <a:pt x="15675" y="5599"/>
                  </a:lnTo>
                  <a:lnTo>
                    <a:pt x="20195" y="2530"/>
                  </a:lnTo>
                  <a:lnTo>
                    <a:pt x="20568" y="2240"/>
                  </a:lnTo>
                  <a:lnTo>
                    <a:pt x="22268" y="1120"/>
                  </a:lnTo>
                  <a:close/>
                  <a:moveTo>
                    <a:pt x="10118" y="14639"/>
                  </a:moveTo>
                  <a:lnTo>
                    <a:pt x="10243" y="14846"/>
                  </a:lnTo>
                  <a:lnTo>
                    <a:pt x="10284" y="14887"/>
                  </a:lnTo>
                  <a:lnTo>
                    <a:pt x="10492" y="15344"/>
                  </a:lnTo>
                  <a:lnTo>
                    <a:pt x="10699" y="15758"/>
                  </a:lnTo>
                  <a:lnTo>
                    <a:pt x="10782" y="15924"/>
                  </a:lnTo>
                  <a:lnTo>
                    <a:pt x="10948" y="16297"/>
                  </a:lnTo>
                  <a:lnTo>
                    <a:pt x="10574" y="16546"/>
                  </a:lnTo>
                  <a:lnTo>
                    <a:pt x="10201" y="16836"/>
                  </a:lnTo>
                  <a:lnTo>
                    <a:pt x="10035" y="16961"/>
                  </a:lnTo>
                  <a:lnTo>
                    <a:pt x="8874" y="17832"/>
                  </a:lnTo>
                  <a:lnTo>
                    <a:pt x="8294" y="18288"/>
                  </a:lnTo>
                  <a:lnTo>
                    <a:pt x="7962" y="18619"/>
                  </a:lnTo>
                  <a:lnTo>
                    <a:pt x="7838" y="18702"/>
                  </a:lnTo>
                  <a:lnTo>
                    <a:pt x="7381" y="19076"/>
                  </a:lnTo>
                  <a:lnTo>
                    <a:pt x="7879" y="18246"/>
                  </a:lnTo>
                  <a:lnTo>
                    <a:pt x="8916" y="16505"/>
                  </a:lnTo>
                  <a:lnTo>
                    <a:pt x="9206" y="15966"/>
                  </a:lnTo>
                  <a:lnTo>
                    <a:pt x="9538" y="15344"/>
                  </a:lnTo>
                  <a:lnTo>
                    <a:pt x="9745" y="15053"/>
                  </a:lnTo>
                  <a:lnTo>
                    <a:pt x="9952" y="14763"/>
                  </a:lnTo>
                  <a:lnTo>
                    <a:pt x="10118" y="14639"/>
                  </a:lnTo>
                  <a:close/>
                  <a:moveTo>
                    <a:pt x="22144" y="1950"/>
                  </a:moveTo>
                  <a:lnTo>
                    <a:pt x="21688" y="3277"/>
                  </a:lnTo>
                  <a:lnTo>
                    <a:pt x="20775" y="5806"/>
                  </a:lnTo>
                  <a:lnTo>
                    <a:pt x="19863" y="8170"/>
                  </a:lnTo>
                  <a:lnTo>
                    <a:pt x="17790" y="13560"/>
                  </a:lnTo>
                  <a:lnTo>
                    <a:pt x="15799" y="18661"/>
                  </a:lnTo>
                  <a:lnTo>
                    <a:pt x="15426" y="19615"/>
                  </a:lnTo>
                  <a:lnTo>
                    <a:pt x="14887" y="21066"/>
                  </a:lnTo>
                  <a:lnTo>
                    <a:pt x="14597" y="20568"/>
                  </a:lnTo>
                  <a:lnTo>
                    <a:pt x="14307" y="20112"/>
                  </a:lnTo>
                  <a:lnTo>
                    <a:pt x="14141" y="19863"/>
                  </a:lnTo>
                  <a:lnTo>
                    <a:pt x="13850" y="19407"/>
                  </a:lnTo>
                  <a:lnTo>
                    <a:pt x="12980" y="18080"/>
                  </a:lnTo>
                  <a:lnTo>
                    <a:pt x="12192" y="16836"/>
                  </a:lnTo>
                  <a:lnTo>
                    <a:pt x="11321" y="15344"/>
                  </a:lnTo>
                  <a:lnTo>
                    <a:pt x="11279" y="15261"/>
                  </a:lnTo>
                  <a:lnTo>
                    <a:pt x="11114" y="15012"/>
                  </a:lnTo>
                  <a:lnTo>
                    <a:pt x="10906" y="14680"/>
                  </a:lnTo>
                  <a:lnTo>
                    <a:pt x="10657" y="14390"/>
                  </a:lnTo>
                  <a:lnTo>
                    <a:pt x="10533" y="14265"/>
                  </a:lnTo>
                  <a:lnTo>
                    <a:pt x="10367" y="14182"/>
                  </a:lnTo>
                  <a:lnTo>
                    <a:pt x="11279" y="13353"/>
                  </a:lnTo>
                  <a:lnTo>
                    <a:pt x="12150" y="12482"/>
                  </a:lnTo>
                  <a:lnTo>
                    <a:pt x="13809" y="10741"/>
                  </a:lnTo>
                  <a:lnTo>
                    <a:pt x="14638" y="9870"/>
                  </a:lnTo>
                  <a:lnTo>
                    <a:pt x="17665" y="6718"/>
                  </a:lnTo>
                  <a:lnTo>
                    <a:pt x="20858" y="3277"/>
                  </a:lnTo>
                  <a:lnTo>
                    <a:pt x="21397" y="2738"/>
                  </a:lnTo>
                  <a:lnTo>
                    <a:pt x="22144" y="1950"/>
                  </a:lnTo>
                  <a:close/>
                  <a:moveTo>
                    <a:pt x="22724" y="1"/>
                  </a:moveTo>
                  <a:lnTo>
                    <a:pt x="22476" y="42"/>
                  </a:lnTo>
                  <a:lnTo>
                    <a:pt x="22227" y="84"/>
                  </a:lnTo>
                  <a:lnTo>
                    <a:pt x="21729" y="167"/>
                  </a:lnTo>
                  <a:lnTo>
                    <a:pt x="21232" y="332"/>
                  </a:lnTo>
                  <a:lnTo>
                    <a:pt x="20361" y="664"/>
                  </a:lnTo>
                  <a:lnTo>
                    <a:pt x="18951" y="1203"/>
                  </a:lnTo>
                  <a:lnTo>
                    <a:pt x="17582" y="1784"/>
                  </a:lnTo>
                  <a:lnTo>
                    <a:pt x="14929" y="3028"/>
                  </a:lnTo>
                  <a:lnTo>
                    <a:pt x="10865" y="5018"/>
                  </a:lnTo>
                  <a:lnTo>
                    <a:pt x="6511" y="7257"/>
                  </a:lnTo>
                  <a:lnTo>
                    <a:pt x="3069" y="9041"/>
                  </a:lnTo>
                  <a:lnTo>
                    <a:pt x="1452" y="9828"/>
                  </a:lnTo>
                  <a:lnTo>
                    <a:pt x="871" y="10160"/>
                  </a:lnTo>
                  <a:lnTo>
                    <a:pt x="581" y="10326"/>
                  </a:lnTo>
                  <a:lnTo>
                    <a:pt x="332" y="10533"/>
                  </a:lnTo>
                  <a:lnTo>
                    <a:pt x="166" y="10741"/>
                  </a:lnTo>
                  <a:lnTo>
                    <a:pt x="42" y="10824"/>
                  </a:lnTo>
                  <a:lnTo>
                    <a:pt x="0" y="10948"/>
                  </a:lnTo>
                  <a:lnTo>
                    <a:pt x="0" y="11114"/>
                  </a:lnTo>
                  <a:lnTo>
                    <a:pt x="125" y="11197"/>
                  </a:lnTo>
                  <a:lnTo>
                    <a:pt x="830" y="11487"/>
                  </a:lnTo>
                  <a:lnTo>
                    <a:pt x="1535" y="11777"/>
                  </a:lnTo>
                  <a:lnTo>
                    <a:pt x="2986" y="12234"/>
                  </a:lnTo>
                  <a:lnTo>
                    <a:pt x="4603" y="12731"/>
                  </a:lnTo>
                  <a:lnTo>
                    <a:pt x="5184" y="12938"/>
                  </a:lnTo>
                  <a:lnTo>
                    <a:pt x="5350" y="12980"/>
                  </a:lnTo>
                  <a:lnTo>
                    <a:pt x="5391" y="12980"/>
                  </a:lnTo>
                  <a:lnTo>
                    <a:pt x="5474" y="13063"/>
                  </a:lnTo>
                  <a:lnTo>
                    <a:pt x="5640" y="14597"/>
                  </a:lnTo>
                  <a:lnTo>
                    <a:pt x="5806" y="15841"/>
                  </a:lnTo>
                  <a:lnTo>
                    <a:pt x="5972" y="17044"/>
                  </a:lnTo>
                  <a:lnTo>
                    <a:pt x="6096" y="17666"/>
                  </a:lnTo>
                  <a:lnTo>
                    <a:pt x="6220" y="18288"/>
                  </a:lnTo>
                  <a:lnTo>
                    <a:pt x="6386" y="18868"/>
                  </a:lnTo>
                  <a:lnTo>
                    <a:pt x="6594" y="19449"/>
                  </a:lnTo>
                  <a:lnTo>
                    <a:pt x="6552" y="19490"/>
                  </a:lnTo>
                  <a:lnTo>
                    <a:pt x="6594" y="19615"/>
                  </a:lnTo>
                  <a:lnTo>
                    <a:pt x="6635" y="19698"/>
                  </a:lnTo>
                  <a:lnTo>
                    <a:pt x="6718" y="19781"/>
                  </a:lnTo>
                  <a:lnTo>
                    <a:pt x="6759" y="19822"/>
                  </a:lnTo>
                  <a:lnTo>
                    <a:pt x="6842" y="19863"/>
                  </a:lnTo>
                  <a:lnTo>
                    <a:pt x="6925" y="19905"/>
                  </a:lnTo>
                  <a:lnTo>
                    <a:pt x="7008" y="19863"/>
                  </a:lnTo>
                  <a:lnTo>
                    <a:pt x="7506" y="19656"/>
                  </a:lnTo>
                  <a:lnTo>
                    <a:pt x="8004" y="19407"/>
                  </a:lnTo>
                  <a:lnTo>
                    <a:pt x="8418" y="19076"/>
                  </a:lnTo>
                  <a:lnTo>
                    <a:pt x="8874" y="18744"/>
                  </a:lnTo>
                  <a:lnTo>
                    <a:pt x="9165" y="18495"/>
                  </a:lnTo>
                  <a:lnTo>
                    <a:pt x="9911" y="17956"/>
                  </a:lnTo>
                  <a:lnTo>
                    <a:pt x="10284" y="17666"/>
                  </a:lnTo>
                  <a:lnTo>
                    <a:pt x="10616" y="17458"/>
                  </a:lnTo>
                  <a:lnTo>
                    <a:pt x="10948" y="17210"/>
                  </a:lnTo>
                  <a:lnTo>
                    <a:pt x="11279" y="16961"/>
                  </a:lnTo>
                  <a:lnTo>
                    <a:pt x="12150" y="18454"/>
                  </a:lnTo>
                  <a:lnTo>
                    <a:pt x="13311" y="20278"/>
                  </a:lnTo>
                  <a:lnTo>
                    <a:pt x="13685" y="20900"/>
                  </a:lnTo>
                  <a:lnTo>
                    <a:pt x="14058" y="21522"/>
                  </a:lnTo>
                  <a:lnTo>
                    <a:pt x="14472" y="22103"/>
                  </a:lnTo>
                  <a:lnTo>
                    <a:pt x="14597" y="22186"/>
                  </a:lnTo>
                  <a:lnTo>
                    <a:pt x="14721" y="22227"/>
                  </a:lnTo>
                  <a:lnTo>
                    <a:pt x="14846" y="22186"/>
                  </a:lnTo>
                  <a:lnTo>
                    <a:pt x="14970" y="22103"/>
                  </a:lnTo>
                  <a:lnTo>
                    <a:pt x="15053" y="21937"/>
                  </a:lnTo>
                  <a:lnTo>
                    <a:pt x="15094" y="21812"/>
                  </a:lnTo>
                  <a:lnTo>
                    <a:pt x="15633" y="20734"/>
                  </a:lnTo>
                  <a:lnTo>
                    <a:pt x="16131" y="19698"/>
                  </a:lnTo>
                  <a:lnTo>
                    <a:pt x="16214" y="19449"/>
                  </a:lnTo>
                  <a:lnTo>
                    <a:pt x="17209" y="17168"/>
                  </a:lnTo>
                  <a:lnTo>
                    <a:pt x="18163" y="14887"/>
                  </a:lnTo>
                  <a:lnTo>
                    <a:pt x="18204" y="14763"/>
                  </a:lnTo>
                  <a:lnTo>
                    <a:pt x="20278" y="9663"/>
                  </a:lnTo>
                  <a:lnTo>
                    <a:pt x="21356" y="6884"/>
                  </a:lnTo>
                  <a:lnTo>
                    <a:pt x="22434" y="4065"/>
                  </a:lnTo>
                  <a:lnTo>
                    <a:pt x="23180" y="1950"/>
                  </a:lnTo>
                  <a:lnTo>
                    <a:pt x="23180" y="1825"/>
                  </a:lnTo>
                  <a:lnTo>
                    <a:pt x="23346" y="1245"/>
                  </a:lnTo>
                  <a:lnTo>
                    <a:pt x="23429" y="955"/>
                  </a:lnTo>
                  <a:lnTo>
                    <a:pt x="23388" y="623"/>
                  </a:lnTo>
                  <a:lnTo>
                    <a:pt x="23429" y="540"/>
                  </a:lnTo>
                  <a:lnTo>
                    <a:pt x="23429" y="415"/>
                  </a:lnTo>
                  <a:lnTo>
                    <a:pt x="23388" y="332"/>
                  </a:lnTo>
                  <a:lnTo>
                    <a:pt x="23346" y="250"/>
                  </a:lnTo>
                  <a:lnTo>
                    <a:pt x="23222" y="125"/>
                  </a:lnTo>
                  <a:lnTo>
                    <a:pt x="23098" y="84"/>
                  </a:lnTo>
                  <a:lnTo>
                    <a:pt x="22932" y="42"/>
                  </a:lnTo>
                  <a:lnTo>
                    <a:pt x="22724" y="1"/>
                  </a:lnTo>
                  <a:close/>
                </a:path>
              </a:pathLst>
            </a:custGeom>
            <a:solidFill>
              <a:schemeClr val="dk1"/>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
        <p:nvSpPr>
          <p:cNvPr id="1123" name="Google Shape;1123;p23"/>
          <p:cNvSpPr/>
          <p:nvPr/>
        </p:nvSpPr>
        <p:spPr>
          <a:xfrm>
            <a:off x="307508" y="1458928"/>
            <a:ext cx="8647305" cy="34778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2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b. </a:t>
            </a:r>
            <a:r>
              <a:rPr lang="en-US" sz="22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Giải</a:t>
            </a:r>
            <a:r>
              <a:rPr lang="en-US" sz="22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thích</a:t>
            </a:r>
            <a:r>
              <a:rPr lang="en-US" sz="22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vấn</a:t>
            </a:r>
            <a:r>
              <a:rPr lang="en-US" sz="22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đề:</a:t>
            </a:r>
            <a:endParaRPr dirty="0">
              <a:latin typeface="Cambria" panose="02040503050406030204" pitchFamily="18" charset="0"/>
              <a:ea typeface="Cambria" panose="02040503050406030204" pitchFamily="18" charset="0"/>
            </a:endParaRPr>
          </a:p>
          <a:p>
            <a:pPr marL="342900" marR="0" lvl="0" indent="-342900" algn="just" rtl="0">
              <a:lnSpc>
                <a:spcPct val="100000"/>
              </a:lnSpc>
              <a:spcBef>
                <a:spcPts val="0"/>
              </a:spcBef>
              <a:spcAft>
                <a:spcPts val="0"/>
              </a:spcAft>
              <a:buClr>
                <a:srgbClr val="000000"/>
              </a:buClr>
              <a:buSzPts val="2200"/>
              <a:buFont typeface="Courier New"/>
              <a:buChar char="o"/>
            </a:pPr>
            <a:r>
              <a:rPr lang="en-US" sz="2200" b="1"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Tình người: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Là</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thuật</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ngữ</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dùng</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để</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chỉ sự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đối</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đãi</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cư</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xử</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giữa</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người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với</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người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dựa</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trên</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tình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yêu</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thương</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chân</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thành không có sự phân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biệt</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dirty="0">
              <a:latin typeface="Cambria" panose="02040503050406030204" pitchFamily="18" charset="0"/>
              <a:ea typeface="Cambria" panose="02040503050406030204" pitchFamily="18" charset="0"/>
            </a:endParaRPr>
          </a:p>
          <a:p>
            <a:pPr marL="342900" marR="0" lvl="0" indent="-342900" algn="just" rtl="0">
              <a:lnSpc>
                <a:spcPct val="100000"/>
              </a:lnSpc>
              <a:spcBef>
                <a:spcPts val="0"/>
              </a:spcBef>
              <a:spcAft>
                <a:spcPts val="0"/>
              </a:spcAft>
              <a:buClr>
                <a:srgbClr val="000000"/>
              </a:buClr>
              <a:buSzPts val="2200"/>
              <a:buFont typeface="Courier New"/>
              <a:buChar char="o"/>
            </a:pPr>
            <a:r>
              <a:rPr lang="en-US" sz="2200" b="1"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Hoàn</a:t>
            </a:r>
            <a:r>
              <a:rPr lang="en-US" sz="2200" b="1"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1"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cảnh</a:t>
            </a:r>
            <a:r>
              <a:rPr lang="en-US" sz="2200" b="1"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1"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khó</a:t>
            </a:r>
            <a:r>
              <a:rPr lang="en-US" sz="2200" b="1"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1"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khăn</a:t>
            </a:r>
            <a:r>
              <a:rPr lang="en-US" sz="2200" b="1"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1"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thử</a:t>
            </a:r>
            <a:r>
              <a:rPr lang="en-US" sz="2200" b="1"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1"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thách</a:t>
            </a:r>
            <a:r>
              <a:rPr lang="en-US" sz="2200" b="1"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Là</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những tình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huống</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việc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làm</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không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dễ</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dàng</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được</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đặt</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ra</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trong</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cuộc</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sống</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mỗi con người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buộc</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con người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phải</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đối</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diện</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dirty="0">
              <a:latin typeface="Cambria" panose="02040503050406030204" pitchFamily="18" charset="0"/>
              <a:ea typeface="Cambria" panose="02040503050406030204" pitchFamily="18" charset="0"/>
            </a:endParaRPr>
          </a:p>
          <a:p>
            <a:pPr marL="0" marR="0" lvl="0" indent="0" algn="just" rtl="0">
              <a:lnSpc>
                <a:spcPct val="100000"/>
              </a:lnSpc>
              <a:spcBef>
                <a:spcPts val="0"/>
              </a:spcBef>
              <a:spcAft>
                <a:spcPts val="0"/>
              </a:spcAft>
              <a:buNone/>
            </a:pPr>
            <a:r>
              <a:rPr lang="en-US" sz="2200" dirty="0" smtClean="0">
                <a:latin typeface="Cambria" panose="02040503050406030204" pitchFamily="18" charset="0"/>
                <a:ea typeface="Cambria" panose="02040503050406030204" pitchFamily="18" charset="0"/>
                <a:cs typeface="Times New Roman"/>
                <a:sym typeface="Wingdings" panose="05000000000000000000" pitchFamily="2" charset="2"/>
              </a:rPr>
              <a:t> </a:t>
            </a:r>
            <a:r>
              <a:rPr lang="en-US" sz="2200" b="0" i="0" u="none" strike="noStrike" cap="none" dirty="0" err="1" smtClean="0">
                <a:solidFill>
                  <a:srgbClr val="000000"/>
                </a:solidFill>
                <a:latin typeface="Cambria" panose="02040503050406030204" pitchFamily="18" charset="0"/>
                <a:ea typeface="Cambria" panose="02040503050406030204" pitchFamily="18" charset="0"/>
                <a:cs typeface="Times New Roman"/>
                <a:sym typeface="Times New Roman"/>
              </a:rPr>
              <a:t>Trong</a:t>
            </a:r>
            <a:r>
              <a:rPr lang="en-US" sz="2200" b="0" i="0" u="none" strike="noStrike" cap="none" dirty="0" smtClean="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hoàn</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cảnh</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khó</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khăn</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nhất</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tình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yêu</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thương</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là</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phương</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thuốc</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hữu</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hiệu</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mang</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sức</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mạnh</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to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lớn</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giúp</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con người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vượt</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qua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thử</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thách</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giải</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quyết</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khó</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2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khăn</a:t>
            </a:r>
            <a:r>
              <a:rPr lang="en-US"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8"/>
                                        </p:tgtEl>
                                        <p:attrNameLst>
                                          <p:attrName>style.visibility</p:attrName>
                                        </p:attrNameLst>
                                      </p:cBhvr>
                                      <p:to>
                                        <p:strVal val="visible"/>
                                      </p:to>
                                    </p:set>
                                    <p:animEffect transition="in" filter="fade">
                                      <p:cBhvr>
                                        <p:cTn id="7" dur="500"/>
                                        <p:tgtEl>
                                          <p:spTgt spid="11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19"/>
                                        </p:tgtEl>
                                        <p:attrNameLst>
                                          <p:attrName>style.visibility</p:attrName>
                                        </p:attrNameLst>
                                      </p:cBhvr>
                                      <p:to>
                                        <p:strVal val="visible"/>
                                      </p:to>
                                    </p:set>
                                    <p:anim calcmode="lin" valueType="num">
                                      <p:cBhvr additive="base">
                                        <p:cTn id="12" dur="500"/>
                                        <p:tgtEl>
                                          <p:spTgt spid="111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23"/>
                                        </p:tgtEl>
                                        <p:attrNameLst>
                                          <p:attrName>style.visibility</p:attrName>
                                        </p:attrNameLst>
                                      </p:cBhvr>
                                      <p:to>
                                        <p:strVal val="visible"/>
                                      </p:to>
                                    </p:set>
                                    <p:anim calcmode="lin" valueType="num">
                                      <p:cBhvr additive="base">
                                        <p:cTn id="17" dur="500"/>
                                        <p:tgtEl>
                                          <p:spTgt spid="1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127"/>
        <p:cNvGrpSpPr/>
        <p:nvPr/>
      </p:nvGrpSpPr>
      <p:grpSpPr>
        <a:xfrm>
          <a:off x="0" y="0"/>
          <a:ext cx="0" cy="0"/>
          <a:chOff x="0" y="0"/>
          <a:chExt cx="0" cy="0"/>
        </a:xfrm>
      </p:grpSpPr>
      <p:sp>
        <p:nvSpPr>
          <p:cNvPr id="1128" name="Google Shape;1128;p24"/>
          <p:cNvSpPr/>
          <p:nvPr/>
        </p:nvSpPr>
        <p:spPr>
          <a:xfrm>
            <a:off x="145521" y="231100"/>
            <a:ext cx="713949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Cambria" panose="02040503050406030204" pitchFamily="18" charset="0"/>
                <a:ea typeface="Cambria" panose="02040503050406030204" pitchFamily="18" charset="0"/>
                <a:cs typeface="Times New Roman"/>
                <a:sym typeface="Times New Roman"/>
              </a:rPr>
              <a:t>c. Bàn luận vấn đề:</a:t>
            </a:r>
            <a:endParaRPr>
              <a:latin typeface="Cambria" panose="02040503050406030204" pitchFamily="18" charset="0"/>
              <a:ea typeface="Cambria" panose="02040503050406030204" pitchFamily="18" charset="0"/>
            </a:endParaRPr>
          </a:p>
        </p:txBody>
      </p:sp>
      <p:sp>
        <p:nvSpPr>
          <p:cNvPr id="1129" name="Google Shape;1129;p24"/>
          <p:cNvSpPr/>
          <p:nvPr/>
        </p:nvSpPr>
        <p:spPr>
          <a:xfrm>
            <a:off x="190449" y="1294370"/>
            <a:ext cx="8764279" cy="341632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Trong</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hoàn</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cảnh</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khó</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khăn</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thử</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thách</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tình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yêu</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thương</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là</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động lực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giúp</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con người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vượt</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qua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khó</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khăn</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thử</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thách</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a:t>
            </a:r>
            <a:endParaRPr dirty="0">
              <a:latin typeface="Cambria" panose="02040503050406030204" pitchFamily="18" charset="0"/>
              <a:ea typeface="Cambria" panose="02040503050406030204" pitchFamily="18" charset="0"/>
            </a:endParaRPr>
          </a:p>
          <a:p>
            <a:pPr marL="342900" marR="0" lvl="0" indent="-342900" algn="just" rtl="0">
              <a:lnSpc>
                <a:spcPct val="100000"/>
              </a:lnSpc>
              <a:spcBef>
                <a:spcPts val="0"/>
              </a:spcBef>
              <a:spcAft>
                <a:spcPts val="0"/>
              </a:spcAft>
              <a:buClr>
                <a:srgbClr val="000000"/>
              </a:buClr>
              <a:buSzPts val="2400"/>
              <a:buFont typeface="Courier New"/>
              <a:buChar char="o"/>
            </a:pP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Tình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yêu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thương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giúp</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xoa</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dịu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trấn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tĩnh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tâm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hồn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gặp</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phải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phải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khó</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khăn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thử</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thách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dirty="0">
              <a:latin typeface="Cambria" panose="02040503050406030204" pitchFamily="18" charset="0"/>
              <a:ea typeface="Cambria" panose="02040503050406030204" pitchFamily="18" charset="0"/>
            </a:endParaRPr>
          </a:p>
          <a:p>
            <a:pPr marL="342900" marR="0" lvl="0" indent="-342900" algn="just" rtl="0">
              <a:lnSpc>
                <a:spcPct val="100000"/>
              </a:lnSpc>
              <a:spcBef>
                <a:spcPts val="0"/>
              </a:spcBef>
              <a:spcAft>
                <a:spcPts val="0"/>
              </a:spcAft>
              <a:buClr>
                <a:srgbClr val="000000"/>
              </a:buClr>
              <a:buSzPts val="2400"/>
              <a:buFont typeface="Courier New"/>
              <a:buChar char="o"/>
            </a:pP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Tình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yêu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thương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tạo</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động lực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khiến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con người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dám</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đối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diện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với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thử</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thách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đối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mặt</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với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khó</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khăn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để</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từ</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đó</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tìm</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ra</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hướng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giải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quyết</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tốt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nhất</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dirty="0">
              <a:latin typeface="Cambria" panose="02040503050406030204" pitchFamily="18" charset="0"/>
              <a:ea typeface="Cambria" panose="02040503050406030204" pitchFamily="18" charset="0"/>
            </a:endParaRPr>
          </a:p>
          <a:p>
            <a:pPr marL="342900" marR="0" lvl="0" indent="-342900" algn="just" rtl="0">
              <a:lnSpc>
                <a:spcPct val="100000"/>
              </a:lnSpc>
              <a:spcBef>
                <a:spcPts val="0"/>
              </a:spcBef>
              <a:spcAft>
                <a:spcPts val="0"/>
              </a:spcAft>
              <a:buClr>
                <a:srgbClr val="000000"/>
              </a:buClr>
              <a:buSzPts val="2400"/>
              <a:buFont typeface="Courier New"/>
              <a:buChar char="o"/>
            </a:pP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Tình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yêu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thương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là</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điểm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tựa</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vững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chắc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nhất</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trong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hành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trình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cố</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gắng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giải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quyết</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vấn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đề của con người.</a:t>
            </a:r>
            <a:endParaRPr dirty="0">
              <a:latin typeface="Cambria" panose="02040503050406030204" pitchFamily="18" charset="0"/>
              <a:ea typeface="Cambria" panose="02040503050406030204" pitchFamily="18" charset="0"/>
            </a:endParaRPr>
          </a:p>
        </p:txBody>
      </p:sp>
      <p:grpSp>
        <p:nvGrpSpPr>
          <p:cNvPr id="1130" name="Google Shape;1130;p24"/>
          <p:cNvGrpSpPr/>
          <p:nvPr/>
        </p:nvGrpSpPr>
        <p:grpSpPr>
          <a:xfrm rot="921639">
            <a:off x="7991478" y="115372"/>
            <a:ext cx="956464" cy="1010099"/>
            <a:chOff x="5858315" y="1224583"/>
            <a:chExt cx="1671331" cy="1765052"/>
          </a:xfrm>
        </p:grpSpPr>
        <p:sp>
          <p:nvSpPr>
            <p:cNvPr id="1131" name="Google Shape;1131;p24"/>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32" name="Google Shape;1132;p24"/>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33" name="Google Shape;1133;p24"/>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34" name="Google Shape;1134;p24"/>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35" name="Google Shape;1135;p24"/>
            <p:cNvSpPr/>
            <p:nvPr/>
          </p:nvSpPr>
          <p:spPr>
            <a:xfrm rot="2192941">
              <a:off x="6218846" y="1507590"/>
              <a:ext cx="998651"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36" name="Google Shape;1136;p24"/>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37" name="Google Shape;1137;p24"/>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38" name="Google Shape;1138;p24"/>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39" name="Google Shape;1139;p24"/>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40" name="Google Shape;1140;p24"/>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41" name="Google Shape;1141;p24"/>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42" name="Google Shape;1142;p24"/>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43" name="Google Shape;1143;p24"/>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44" name="Google Shape;1144;p24"/>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45" name="Google Shape;1145;p24"/>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46" name="Google Shape;1146;p24"/>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47" name="Google Shape;1147;p24"/>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48" name="Google Shape;1148;p24"/>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49" name="Google Shape;1149;p24"/>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50" name="Google Shape;1150;p24"/>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51" name="Google Shape;1151;p24"/>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52" name="Google Shape;1152;p24"/>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53" name="Google Shape;1153;p24"/>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54" name="Google Shape;1154;p24"/>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55" name="Google Shape;1155;p24"/>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56" name="Google Shape;1156;p24"/>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57" name="Google Shape;1157;p24"/>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58" name="Google Shape;1158;p24"/>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59" name="Google Shape;1159;p24"/>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60" name="Google Shape;1160;p24"/>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61" name="Google Shape;1161;p24"/>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62" name="Google Shape;1162;p24"/>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63" name="Google Shape;1163;p24"/>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64" name="Google Shape;1164;p24"/>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65" name="Google Shape;1165;p24"/>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66" name="Google Shape;1166;p24"/>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67" name="Google Shape;1167;p24"/>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68" name="Google Shape;1168;p24"/>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69" name="Google Shape;1169;p24"/>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70" name="Google Shape;1170;p24"/>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8"/>
                                        </p:tgtEl>
                                        <p:attrNameLst>
                                          <p:attrName>style.visibility</p:attrName>
                                        </p:attrNameLst>
                                      </p:cBhvr>
                                      <p:to>
                                        <p:strVal val="visible"/>
                                      </p:to>
                                    </p:set>
                                    <p:animEffect transition="in" filter="fade">
                                      <p:cBhvr>
                                        <p:cTn id="7" dur="500"/>
                                        <p:tgtEl>
                                          <p:spTgt spid="11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9"/>
                                        </p:tgtEl>
                                        <p:attrNameLst>
                                          <p:attrName>style.visibility</p:attrName>
                                        </p:attrNameLst>
                                      </p:cBhvr>
                                      <p:to>
                                        <p:strVal val="visible"/>
                                      </p:to>
                                    </p:set>
                                    <p:anim calcmode="lin" valueType="num">
                                      <p:cBhvr additive="base">
                                        <p:cTn id="12" dur="500"/>
                                        <p:tgtEl>
                                          <p:spTgt spid="1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174"/>
        <p:cNvGrpSpPr/>
        <p:nvPr/>
      </p:nvGrpSpPr>
      <p:grpSpPr>
        <a:xfrm>
          <a:off x="0" y="0"/>
          <a:ext cx="0" cy="0"/>
          <a:chOff x="0" y="0"/>
          <a:chExt cx="0" cy="0"/>
        </a:xfrm>
      </p:grpSpPr>
      <p:sp>
        <p:nvSpPr>
          <p:cNvPr id="1175" name="Google Shape;1175;p25"/>
          <p:cNvSpPr/>
          <p:nvPr/>
        </p:nvSpPr>
        <p:spPr>
          <a:xfrm>
            <a:off x="330627" y="542119"/>
            <a:ext cx="713949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Cambria" panose="02040503050406030204" pitchFamily="18" charset="0"/>
                <a:ea typeface="Cambria" panose="02040503050406030204" pitchFamily="18" charset="0"/>
                <a:cs typeface="Times New Roman"/>
                <a:sym typeface="Times New Roman"/>
              </a:rPr>
              <a:t>c. Bàn luận vấn đề:</a:t>
            </a:r>
            <a:endParaRPr>
              <a:latin typeface="Cambria" panose="02040503050406030204" pitchFamily="18" charset="0"/>
              <a:ea typeface="Cambria" panose="02040503050406030204" pitchFamily="18" charset="0"/>
            </a:endParaRPr>
          </a:p>
        </p:txBody>
      </p:sp>
      <p:sp>
        <p:nvSpPr>
          <p:cNvPr id="1176" name="Google Shape;1176;p25"/>
          <p:cNvSpPr/>
          <p:nvPr/>
        </p:nvSpPr>
        <p:spPr>
          <a:xfrm>
            <a:off x="355358" y="1495422"/>
            <a:ext cx="8340052" cy="306541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000000"/>
              </a:buClr>
              <a:buSzPts val="2400"/>
              <a:buFont typeface="Noto Sans Symbols"/>
              <a:buChar char="✔"/>
            </a:pP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Trong</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hoàn</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cảnh</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khó</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khăn</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tình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yêu</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thương</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tạo</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nên những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sức</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mạnh</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 phi </a:t>
            </a:r>
            <a:r>
              <a:rPr lang="en-US" sz="2400" b="0" i="0" u="none" strike="noStrike" cap="none" dirty="0" err="1">
                <a:solidFill>
                  <a:srgbClr val="FF0000"/>
                </a:solidFill>
                <a:latin typeface="Cambria" panose="02040503050406030204" pitchFamily="18" charset="0"/>
                <a:ea typeface="Cambria" panose="02040503050406030204" pitchFamily="18" charset="0"/>
                <a:cs typeface="Times New Roman"/>
                <a:sym typeface="Times New Roman"/>
              </a:rPr>
              <a:t>thường</a:t>
            </a:r>
            <a:r>
              <a:rPr lang="en-US" sz="2400" b="0" i="0" u="none" strike="noStrike" cap="none" dirty="0">
                <a:solidFill>
                  <a:srgbClr val="FF0000"/>
                </a:solidFill>
                <a:latin typeface="Cambria" panose="02040503050406030204" pitchFamily="18" charset="0"/>
                <a:ea typeface="Cambria" panose="02040503050406030204" pitchFamily="18" charset="0"/>
                <a:cs typeface="Times New Roman"/>
                <a:sym typeface="Times New Roman"/>
              </a:rPr>
              <a:t>.</a:t>
            </a:r>
            <a:endParaRPr sz="2400" b="0" i="0" u="none" strike="noStrike" cap="none" dirty="0">
              <a:solidFill>
                <a:srgbClr val="FF0000"/>
              </a:solidFill>
              <a:latin typeface="Cambria" panose="02040503050406030204" pitchFamily="18" charset="0"/>
              <a:ea typeface="Cambria" panose="02040503050406030204" pitchFamily="18" charset="0"/>
              <a:sym typeface="Arial"/>
            </a:endParaRPr>
          </a:p>
          <a:p>
            <a:pPr marL="342900" marR="0" lvl="0" indent="-342900" algn="just" rtl="0">
              <a:lnSpc>
                <a:spcPct val="115000"/>
              </a:lnSpc>
              <a:spcBef>
                <a:spcPts val="0"/>
              </a:spcBef>
              <a:spcAft>
                <a:spcPts val="0"/>
              </a:spcAft>
              <a:buClr>
                <a:srgbClr val="000000"/>
              </a:buClr>
              <a:buSzPts val="2400"/>
              <a:buFont typeface="Courier New"/>
              <a:buChar char="o"/>
            </a:pP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Tình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yêu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thương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giữa</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con người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với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con người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đôi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có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khả</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năng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khơi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dậy</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những điểm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mạnh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tiềm</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năng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vốn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có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trong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con người .</a:t>
            </a:r>
            <a:endParaRPr sz="2400" b="0" i="0" u="none" strike="noStrike" cap="none" dirty="0">
              <a:solidFill>
                <a:srgbClr val="000000"/>
              </a:solidFill>
              <a:latin typeface="Cambria" panose="02040503050406030204" pitchFamily="18" charset="0"/>
              <a:ea typeface="Cambria" panose="02040503050406030204" pitchFamily="18" charset="0"/>
              <a:sym typeface="Arial"/>
            </a:endParaRPr>
          </a:p>
          <a:p>
            <a:pPr marL="342900" marR="0" lvl="0" indent="-342900" algn="just" rtl="0">
              <a:lnSpc>
                <a:spcPct val="115000"/>
              </a:lnSpc>
              <a:spcBef>
                <a:spcPts val="0"/>
              </a:spcBef>
              <a:spcAft>
                <a:spcPts val="0"/>
              </a:spcAft>
              <a:buClr>
                <a:srgbClr val="000000"/>
              </a:buClr>
              <a:buSzPts val="2400"/>
              <a:buFont typeface="Courier New"/>
              <a:buChar char="o"/>
            </a:pP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Tình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yêu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thương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có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khả</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năng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tạo</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nên những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sức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mạnh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phi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thường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mà</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con người không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ngờ</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tới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sz="2400" b="0" i="0" u="none" strike="noStrike" cap="none" dirty="0">
              <a:solidFill>
                <a:srgbClr val="000000"/>
              </a:solidFill>
              <a:latin typeface="Cambria" panose="02040503050406030204" pitchFamily="18" charset="0"/>
              <a:ea typeface="Cambria" panose="02040503050406030204" pitchFamily="18" charset="0"/>
              <a:sym typeface="Arial"/>
            </a:endParaRPr>
          </a:p>
        </p:txBody>
      </p:sp>
      <p:grpSp>
        <p:nvGrpSpPr>
          <p:cNvPr id="1177" name="Google Shape;1177;p25"/>
          <p:cNvGrpSpPr/>
          <p:nvPr/>
        </p:nvGrpSpPr>
        <p:grpSpPr>
          <a:xfrm rot="921639">
            <a:off x="7991478" y="115372"/>
            <a:ext cx="956464" cy="1010099"/>
            <a:chOff x="5858315" y="1224583"/>
            <a:chExt cx="1671331" cy="1765052"/>
          </a:xfrm>
        </p:grpSpPr>
        <p:sp>
          <p:nvSpPr>
            <p:cNvPr id="1178" name="Google Shape;1178;p25"/>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79" name="Google Shape;1179;p25"/>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80" name="Google Shape;1180;p25"/>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81" name="Google Shape;1181;p25"/>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82" name="Google Shape;1182;p25"/>
            <p:cNvSpPr/>
            <p:nvPr/>
          </p:nvSpPr>
          <p:spPr>
            <a:xfrm rot="2192941">
              <a:off x="6218846" y="1507590"/>
              <a:ext cx="998651"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83" name="Google Shape;1183;p25"/>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84" name="Google Shape;1184;p25"/>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85" name="Google Shape;1185;p25"/>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86" name="Google Shape;1186;p25"/>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87" name="Google Shape;1187;p25"/>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88" name="Google Shape;1188;p25"/>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89" name="Google Shape;1189;p25"/>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90" name="Google Shape;1190;p25"/>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91" name="Google Shape;1191;p25"/>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92" name="Google Shape;1192;p25"/>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93" name="Google Shape;1193;p25"/>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94" name="Google Shape;1194;p25"/>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95" name="Google Shape;1195;p25"/>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96" name="Google Shape;1196;p25"/>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97" name="Google Shape;1197;p25"/>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98" name="Google Shape;1198;p25"/>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199" name="Google Shape;1199;p25"/>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00" name="Google Shape;1200;p25"/>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01" name="Google Shape;1201;p25"/>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02" name="Google Shape;1202;p25"/>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03" name="Google Shape;1203;p25"/>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04" name="Google Shape;1204;p25"/>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05" name="Google Shape;1205;p25"/>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06" name="Google Shape;1206;p25"/>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07" name="Google Shape;1207;p25"/>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08" name="Google Shape;1208;p25"/>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09" name="Google Shape;1209;p25"/>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10" name="Google Shape;1210;p25"/>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11" name="Google Shape;1211;p25"/>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12" name="Google Shape;1212;p25"/>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13" name="Google Shape;1213;p25"/>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14" name="Google Shape;1214;p25"/>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15" name="Google Shape;1215;p25"/>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16" name="Google Shape;1216;p25"/>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17" name="Google Shape;1217;p25"/>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6"/>
                                        </p:tgtEl>
                                        <p:attrNameLst>
                                          <p:attrName>style.visibility</p:attrName>
                                        </p:attrNameLst>
                                      </p:cBhvr>
                                      <p:to>
                                        <p:strVal val="visible"/>
                                      </p:to>
                                    </p:set>
                                    <p:anim calcmode="lin" valueType="num">
                                      <p:cBhvr additive="base">
                                        <p:cTn id="7" dur="500"/>
                                        <p:tgtEl>
                                          <p:spTgt spid="1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221"/>
        <p:cNvGrpSpPr/>
        <p:nvPr/>
      </p:nvGrpSpPr>
      <p:grpSpPr>
        <a:xfrm>
          <a:off x="0" y="0"/>
          <a:ext cx="0" cy="0"/>
          <a:chOff x="0" y="0"/>
          <a:chExt cx="0" cy="0"/>
        </a:xfrm>
      </p:grpSpPr>
      <p:sp>
        <p:nvSpPr>
          <p:cNvPr id="1222" name="Google Shape;1222;p26"/>
          <p:cNvSpPr/>
          <p:nvPr/>
        </p:nvSpPr>
        <p:spPr>
          <a:xfrm>
            <a:off x="105217" y="502735"/>
            <a:ext cx="713949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d.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Bàn</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luận</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mở</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rộng</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nhận</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thức</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và</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hành</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động.</a:t>
            </a:r>
            <a:endParaRPr dirty="0">
              <a:latin typeface="Cambria" panose="02040503050406030204" pitchFamily="18" charset="0"/>
              <a:ea typeface="Cambria" panose="02040503050406030204" pitchFamily="18" charset="0"/>
            </a:endParaRPr>
          </a:p>
        </p:txBody>
      </p:sp>
      <p:sp>
        <p:nvSpPr>
          <p:cNvPr id="1223" name="Google Shape;1223;p26"/>
          <p:cNvSpPr/>
          <p:nvPr/>
        </p:nvSpPr>
        <p:spPr>
          <a:xfrm>
            <a:off x="0" y="1220226"/>
            <a:ext cx="8293588" cy="240061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2400"/>
              <a:buFont typeface="Noto Sans Symbols"/>
              <a:buChar char="✔"/>
            </a:pP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Tình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yêu</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thương</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rất</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quan</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trọng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trong</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cuộc</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sống</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không chỉ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là</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khi</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gặp</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khó</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khăn</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sz="1200" dirty="0">
              <a:latin typeface="Cambria" panose="02040503050406030204" pitchFamily="18" charset="0"/>
              <a:ea typeface="Cambria" panose="02040503050406030204" pitchFamily="18" charset="0"/>
            </a:endParaRPr>
          </a:p>
          <a:p>
            <a:pPr marL="342900" marR="0" lvl="0" indent="-342900" algn="just" rtl="0">
              <a:lnSpc>
                <a:spcPct val="150000"/>
              </a:lnSpc>
              <a:spcBef>
                <a:spcPts val="0"/>
              </a:spcBef>
              <a:spcAft>
                <a:spcPts val="0"/>
              </a:spcAft>
              <a:buClr>
                <a:srgbClr val="000000"/>
              </a:buClr>
              <a:buSzPts val="2400"/>
              <a:buFont typeface="Noto Sans Symbols"/>
              <a:buChar char="✔"/>
            </a:pP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Phê</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phán</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lối</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sống</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ích</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kỉ</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vụ</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lợi</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cá</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nhân</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nhỏ</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nhen</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sz="1200" dirty="0">
              <a:latin typeface="Cambria" panose="02040503050406030204" pitchFamily="18" charset="0"/>
              <a:ea typeface="Cambria" panose="02040503050406030204" pitchFamily="18" charset="0"/>
            </a:endParaRPr>
          </a:p>
          <a:p>
            <a:pPr marL="342900" marR="0" lvl="0" indent="-342900" algn="just" rtl="0">
              <a:lnSpc>
                <a:spcPct val="150000"/>
              </a:lnSpc>
              <a:spcBef>
                <a:spcPts val="0"/>
              </a:spcBef>
              <a:spcAft>
                <a:spcPts val="0"/>
              </a:spcAft>
              <a:buClr>
                <a:srgbClr val="000000"/>
              </a:buClr>
              <a:buSzPts val="2400"/>
              <a:buFont typeface="Noto Sans Symbols"/>
              <a:buChar char="✔"/>
            </a:pP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Hãy</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mở</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rộng</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trái</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tim</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trao</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đi</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yêu</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thương</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mỗi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ngày</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để</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tạo</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nên những giá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trị</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tuyệt</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vời</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cho</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cuộc</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0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sống</a:t>
            </a:r>
            <a:r>
              <a:rPr lang="en-US" sz="20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endParaRPr sz="1200" dirty="0">
              <a:latin typeface="Cambria" panose="02040503050406030204" pitchFamily="18" charset="0"/>
              <a:ea typeface="Cambria" panose="02040503050406030204" pitchFamily="18" charset="0"/>
            </a:endParaRPr>
          </a:p>
        </p:txBody>
      </p:sp>
      <p:sp>
        <p:nvSpPr>
          <p:cNvPr id="1224" name="Google Shape;1224;p26"/>
          <p:cNvSpPr/>
          <p:nvPr/>
        </p:nvSpPr>
        <p:spPr>
          <a:xfrm>
            <a:off x="87514" y="4006167"/>
            <a:ext cx="8397188" cy="51702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e. Kết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thúc</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vấn</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đề: </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Tổng kết,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khái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quát</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lại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vấn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đề.</a:t>
            </a:r>
            <a:endParaRPr sz="2400" b="0" i="0" u="none" strike="noStrike" cap="none" dirty="0">
              <a:solidFill>
                <a:srgbClr val="000000"/>
              </a:solidFill>
              <a:latin typeface="Cambria" panose="02040503050406030204" pitchFamily="18" charset="0"/>
              <a:ea typeface="Cambria" panose="02040503050406030204" pitchFamily="18" charset="0"/>
              <a:sym typeface="Arial"/>
            </a:endParaRPr>
          </a:p>
        </p:txBody>
      </p:sp>
      <p:grpSp>
        <p:nvGrpSpPr>
          <p:cNvPr id="1225" name="Google Shape;1225;p26"/>
          <p:cNvGrpSpPr/>
          <p:nvPr/>
        </p:nvGrpSpPr>
        <p:grpSpPr>
          <a:xfrm>
            <a:off x="7704660" y="231100"/>
            <a:ext cx="1293344" cy="1100050"/>
            <a:chOff x="3158275" y="2452400"/>
            <a:chExt cx="323650" cy="275275"/>
          </a:xfrm>
        </p:grpSpPr>
        <p:sp>
          <p:nvSpPr>
            <p:cNvPr id="1226" name="Google Shape;1226;p26"/>
            <p:cNvSpPr/>
            <p:nvPr/>
          </p:nvSpPr>
          <p:spPr>
            <a:xfrm>
              <a:off x="3168275" y="2678150"/>
              <a:ext cx="263050" cy="48400"/>
            </a:xfrm>
            <a:custGeom>
              <a:avLst/>
              <a:gdLst/>
              <a:ahLst/>
              <a:cxnLst/>
              <a:rect l="l" t="t" r="r" b="b"/>
              <a:pathLst>
                <a:path w="10522" h="1936" extrusionOk="0">
                  <a:moveTo>
                    <a:pt x="0" y="1"/>
                  </a:moveTo>
                  <a:lnTo>
                    <a:pt x="0" y="446"/>
                  </a:lnTo>
                  <a:lnTo>
                    <a:pt x="912" y="535"/>
                  </a:lnTo>
                  <a:lnTo>
                    <a:pt x="1802" y="623"/>
                  </a:lnTo>
                  <a:lnTo>
                    <a:pt x="2380" y="668"/>
                  </a:lnTo>
                  <a:lnTo>
                    <a:pt x="3048" y="735"/>
                  </a:lnTo>
                  <a:lnTo>
                    <a:pt x="4649" y="935"/>
                  </a:lnTo>
                  <a:lnTo>
                    <a:pt x="5161" y="1002"/>
                  </a:lnTo>
                  <a:lnTo>
                    <a:pt x="5227" y="1002"/>
                  </a:lnTo>
                  <a:lnTo>
                    <a:pt x="5272" y="1024"/>
                  </a:lnTo>
                  <a:lnTo>
                    <a:pt x="6184" y="1135"/>
                  </a:lnTo>
                  <a:lnTo>
                    <a:pt x="6139" y="646"/>
                  </a:lnTo>
                  <a:lnTo>
                    <a:pt x="5339" y="535"/>
                  </a:lnTo>
                  <a:lnTo>
                    <a:pt x="5227" y="535"/>
                  </a:lnTo>
                  <a:lnTo>
                    <a:pt x="4716" y="446"/>
                  </a:lnTo>
                  <a:lnTo>
                    <a:pt x="3203" y="268"/>
                  </a:lnTo>
                  <a:lnTo>
                    <a:pt x="2269" y="156"/>
                  </a:lnTo>
                  <a:lnTo>
                    <a:pt x="1001" y="90"/>
                  </a:lnTo>
                  <a:lnTo>
                    <a:pt x="0" y="1"/>
                  </a:lnTo>
                  <a:close/>
                  <a:moveTo>
                    <a:pt x="7074" y="801"/>
                  </a:moveTo>
                  <a:lnTo>
                    <a:pt x="7163" y="1291"/>
                  </a:lnTo>
                  <a:lnTo>
                    <a:pt x="7785" y="1402"/>
                  </a:lnTo>
                  <a:lnTo>
                    <a:pt x="8230" y="1491"/>
                  </a:lnTo>
                  <a:lnTo>
                    <a:pt x="9454" y="1758"/>
                  </a:lnTo>
                  <a:lnTo>
                    <a:pt x="10410" y="1936"/>
                  </a:lnTo>
                  <a:lnTo>
                    <a:pt x="10521" y="1469"/>
                  </a:lnTo>
                  <a:lnTo>
                    <a:pt x="9431" y="1269"/>
                  </a:lnTo>
                  <a:lnTo>
                    <a:pt x="8275" y="1024"/>
                  </a:lnTo>
                  <a:lnTo>
                    <a:pt x="7785" y="913"/>
                  </a:lnTo>
                  <a:lnTo>
                    <a:pt x="7074" y="801"/>
                  </a:lnTo>
                  <a:close/>
                </a:path>
              </a:pathLst>
            </a:custGeom>
            <a:solidFill>
              <a:srgbClr val="DFA8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27" name="Google Shape;1227;p26"/>
            <p:cNvSpPr/>
            <p:nvPr/>
          </p:nvSpPr>
          <p:spPr>
            <a:xfrm>
              <a:off x="3298950" y="2691500"/>
              <a:ext cx="23925" cy="15050"/>
            </a:xfrm>
            <a:custGeom>
              <a:avLst/>
              <a:gdLst/>
              <a:ahLst/>
              <a:cxnLst/>
              <a:rect l="l" t="t" r="r" b="b"/>
              <a:pathLst>
                <a:path w="957" h="602" fill="none" extrusionOk="0">
                  <a:moveTo>
                    <a:pt x="0" y="468"/>
                  </a:moveTo>
                  <a:lnTo>
                    <a:pt x="0" y="468"/>
                  </a:lnTo>
                  <a:lnTo>
                    <a:pt x="45" y="490"/>
                  </a:lnTo>
                  <a:lnTo>
                    <a:pt x="45" y="490"/>
                  </a:lnTo>
                  <a:lnTo>
                    <a:pt x="957" y="601"/>
                  </a:lnTo>
                  <a:lnTo>
                    <a:pt x="957" y="601"/>
                  </a:lnTo>
                  <a:lnTo>
                    <a:pt x="912" y="112"/>
                  </a:lnTo>
                  <a:lnTo>
                    <a:pt x="912" y="112"/>
                  </a:lnTo>
                  <a:lnTo>
                    <a:pt x="112" y="1"/>
                  </a:lnTo>
                  <a:lnTo>
                    <a:pt x="112" y="1"/>
                  </a:lnTo>
                  <a:lnTo>
                    <a:pt x="67" y="1"/>
                  </a:lnTo>
                  <a:lnTo>
                    <a:pt x="0" y="4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28" name="Google Shape;1228;p26"/>
            <p:cNvSpPr/>
            <p:nvPr/>
          </p:nvSpPr>
          <p:spPr>
            <a:xfrm>
              <a:off x="3168275" y="2678150"/>
              <a:ext cx="132375" cy="25050"/>
            </a:xfrm>
            <a:custGeom>
              <a:avLst/>
              <a:gdLst/>
              <a:ahLst/>
              <a:cxnLst/>
              <a:rect l="l" t="t" r="r" b="b"/>
              <a:pathLst>
                <a:path w="5295" h="1002" fill="none" extrusionOk="0">
                  <a:moveTo>
                    <a:pt x="0" y="446"/>
                  </a:moveTo>
                  <a:lnTo>
                    <a:pt x="0" y="446"/>
                  </a:lnTo>
                  <a:lnTo>
                    <a:pt x="912" y="535"/>
                  </a:lnTo>
                  <a:lnTo>
                    <a:pt x="1802" y="623"/>
                  </a:lnTo>
                  <a:lnTo>
                    <a:pt x="1802" y="623"/>
                  </a:lnTo>
                  <a:lnTo>
                    <a:pt x="2380" y="668"/>
                  </a:lnTo>
                  <a:lnTo>
                    <a:pt x="3048" y="735"/>
                  </a:lnTo>
                  <a:lnTo>
                    <a:pt x="4649" y="935"/>
                  </a:lnTo>
                  <a:lnTo>
                    <a:pt x="4649" y="935"/>
                  </a:lnTo>
                  <a:lnTo>
                    <a:pt x="5161" y="1002"/>
                  </a:lnTo>
                  <a:lnTo>
                    <a:pt x="5161" y="1002"/>
                  </a:lnTo>
                  <a:lnTo>
                    <a:pt x="5227" y="1002"/>
                  </a:lnTo>
                  <a:lnTo>
                    <a:pt x="5294" y="535"/>
                  </a:lnTo>
                  <a:lnTo>
                    <a:pt x="5294" y="535"/>
                  </a:lnTo>
                  <a:lnTo>
                    <a:pt x="5227" y="535"/>
                  </a:lnTo>
                  <a:lnTo>
                    <a:pt x="5227" y="535"/>
                  </a:lnTo>
                  <a:lnTo>
                    <a:pt x="4716" y="446"/>
                  </a:lnTo>
                  <a:lnTo>
                    <a:pt x="4716" y="446"/>
                  </a:lnTo>
                  <a:lnTo>
                    <a:pt x="3203" y="268"/>
                  </a:lnTo>
                  <a:lnTo>
                    <a:pt x="2269" y="156"/>
                  </a:lnTo>
                  <a:lnTo>
                    <a:pt x="2269" y="156"/>
                  </a:lnTo>
                  <a:lnTo>
                    <a:pt x="1001" y="90"/>
                  </a:lnTo>
                  <a:lnTo>
                    <a:pt x="0" y="1"/>
                  </a:lnTo>
                  <a:lnTo>
                    <a:pt x="0" y="446"/>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29" name="Google Shape;1229;p26"/>
            <p:cNvSpPr/>
            <p:nvPr/>
          </p:nvSpPr>
          <p:spPr>
            <a:xfrm>
              <a:off x="3345100" y="2698175"/>
              <a:ext cx="86225" cy="28375"/>
            </a:xfrm>
            <a:custGeom>
              <a:avLst/>
              <a:gdLst/>
              <a:ahLst/>
              <a:cxnLst/>
              <a:rect l="l" t="t" r="r" b="b"/>
              <a:pathLst>
                <a:path w="3449" h="1135" fill="none" extrusionOk="0">
                  <a:moveTo>
                    <a:pt x="1157" y="690"/>
                  </a:moveTo>
                  <a:lnTo>
                    <a:pt x="1157" y="690"/>
                  </a:lnTo>
                  <a:lnTo>
                    <a:pt x="2381" y="957"/>
                  </a:lnTo>
                  <a:lnTo>
                    <a:pt x="3337" y="1135"/>
                  </a:lnTo>
                  <a:lnTo>
                    <a:pt x="3448" y="668"/>
                  </a:lnTo>
                  <a:lnTo>
                    <a:pt x="3448" y="668"/>
                  </a:lnTo>
                  <a:lnTo>
                    <a:pt x="2358" y="468"/>
                  </a:lnTo>
                  <a:lnTo>
                    <a:pt x="1202" y="223"/>
                  </a:lnTo>
                  <a:lnTo>
                    <a:pt x="1202" y="223"/>
                  </a:lnTo>
                  <a:lnTo>
                    <a:pt x="712" y="112"/>
                  </a:lnTo>
                  <a:lnTo>
                    <a:pt x="1" y="0"/>
                  </a:lnTo>
                  <a:lnTo>
                    <a:pt x="1" y="0"/>
                  </a:lnTo>
                  <a:lnTo>
                    <a:pt x="90" y="490"/>
                  </a:lnTo>
                  <a:lnTo>
                    <a:pt x="90" y="490"/>
                  </a:lnTo>
                  <a:lnTo>
                    <a:pt x="712" y="601"/>
                  </a:lnTo>
                  <a:lnTo>
                    <a:pt x="1157" y="690"/>
                  </a:lnTo>
                  <a:lnTo>
                    <a:pt x="1157" y="69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30" name="Google Shape;1230;p26"/>
            <p:cNvSpPr/>
            <p:nvPr/>
          </p:nvSpPr>
          <p:spPr>
            <a:xfrm>
              <a:off x="3168275" y="2637550"/>
              <a:ext cx="273050" cy="77325"/>
            </a:xfrm>
            <a:custGeom>
              <a:avLst/>
              <a:gdLst/>
              <a:ahLst/>
              <a:cxnLst/>
              <a:rect l="l" t="t" r="r" b="b"/>
              <a:pathLst>
                <a:path w="10922" h="3093" extrusionOk="0">
                  <a:moveTo>
                    <a:pt x="45" y="1"/>
                  </a:moveTo>
                  <a:lnTo>
                    <a:pt x="0" y="1625"/>
                  </a:lnTo>
                  <a:lnTo>
                    <a:pt x="1001" y="1714"/>
                  </a:lnTo>
                  <a:lnTo>
                    <a:pt x="2269" y="1780"/>
                  </a:lnTo>
                  <a:lnTo>
                    <a:pt x="3203" y="1892"/>
                  </a:lnTo>
                  <a:lnTo>
                    <a:pt x="4716" y="2070"/>
                  </a:lnTo>
                  <a:lnTo>
                    <a:pt x="5227" y="2159"/>
                  </a:lnTo>
                  <a:lnTo>
                    <a:pt x="5339" y="2159"/>
                  </a:lnTo>
                  <a:lnTo>
                    <a:pt x="6139" y="2270"/>
                  </a:lnTo>
                  <a:lnTo>
                    <a:pt x="6117" y="2003"/>
                  </a:lnTo>
                  <a:lnTo>
                    <a:pt x="6117" y="1825"/>
                  </a:lnTo>
                  <a:lnTo>
                    <a:pt x="5361" y="1714"/>
                  </a:lnTo>
                  <a:lnTo>
                    <a:pt x="4160" y="1536"/>
                  </a:lnTo>
                  <a:lnTo>
                    <a:pt x="3226" y="1447"/>
                  </a:lnTo>
                  <a:lnTo>
                    <a:pt x="2291" y="1358"/>
                  </a:lnTo>
                  <a:lnTo>
                    <a:pt x="1379" y="1291"/>
                  </a:lnTo>
                  <a:lnTo>
                    <a:pt x="512" y="1247"/>
                  </a:lnTo>
                  <a:lnTo>
                    <a:pt x="512" y="1091"/>
                  </a:lnTo>
                  <a:lnTo>
                    <a:pt x="490" y="913"/>
                  </a:lnTo>
                  <a:lnTo>
                    <a:pt x="467" y="757"/>
                  </a:lnTo>
                  <a:lnTo>
                    <a:pt x="401" y="602"/>
                  </a:lnTo>
                  <a:lnTo>
                    <a:pt x="334" y="446"/>
                  </a:lnTo>
                  <a:lnTo>
                    <a:pt x="267" y="290"/>
                  </a:lnTo>
                  <a:lnTo>
                    <a:pt x="156" y="157"/>
                  </a:lnTo>
                  <a:lnTo>
                    <a:pt x="45" y="1"/>
                  </a:lnTo>
                  <a:close/>
                  <a:moveTo>
                    <a:pt x="10922" y="1513"/>
                  </a:moveTo>
                  <a:lnTo>
                    <a:pt x="10788" y="1602"/>
                  </a:lnTo>
                  <a:lnTo>
                    <a:pt x="10699" y="1691"/>
                  </a:lnTo>
                  <a:lnTo>
                    <a:pt x="10610" y="1803"/>
                  </a:lnTo>
                  <a:lnTo>
                    <a:pt x="10521" y="1914"/>
                  </a:lnTo>
                  <a:lnTo>
                    <a:pt x="10454" y="2025"/>
                  </a:lnTo>
                  <a:lnTo>
                    <a:pt x="10410" y="2181"/>
                  </a:lnTo>
                  <a:lnTo>
                    <a:pt x="10388" y="2314"/>
                  </a:lnTo>
                  <a:lnTo>
                    <a:pt x="10365" y="2492"/>
                  </a:lnTo>
                  <a:lnTo>
                    <a:pt x="6962" y="1869"/>
                  </a:lnTo>
                  <a:lnTo>
                    <a:pt x="6985" y="1936"/>
                  </a:lnTo>
                  <a:lnTo>
                    <a:pt x="7074" y="2425"/>
                  </a:lnTo>
                  <a:lnTo>
                    <a:pt x="7785" y="2537"/>
                  </a:lnTo>
                  <a:lnTo>
                    <a:pt x="8275" y="2648"/>
                  </a:lnTo>
                  <a:lnTo>
                    <a:pt x="9431" y="2893"/>
                  </a:lnTo>
                  <a:lnTo>
                    <a:pt x="10521" y="3093"/>
                  </a:lnTo>
                  <a:lnTo>
                    <a:pt x="10632" y="2581"/>
                  </a:lnTo>
                  <a:lnTo>
                    <a:pt x="10677" y="2403"/>
                  </a:lnTo>
                  <a:lnTo>
                    <a:pt x="10922" y="1513"/>
                  </a:lnTo>
                  <a:close/>
                </a:path>
              </a:pathLst>
            </a:custGeom>
            <a:solidFill>
              <a:srgbClr val="D593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31" name="Google Shape;1231;p26"/>
            <p:cNvSpPr/>
            <p:nvPr/>
          </p:nvSpPr>
          <p:spPr>
            <a:xfrm>
              <a:off x="3300625" y="2680375"/>
              <a:ext cx="21150" cy="13925"/>
            </a:xfrm>
            <a:custGeom>
              <a:avLst/>
              <a:gdLst/>
              <a:ahLst/>
              <a:cxnLst/>
              <a:rect l="l" t="t" r="r" b="b"/>
              <a:pathLst>
                <a:path w="846" h="557" fill="none" extrusionOk="0">
                  <a:moveTo>
                    <a:pt x="67" y="1"/>
                  </a:moveTo>
                  <a:lnTo>
                    <a:pt x="0" y="446"/>
                  </a:lnTo>
                  <a:lnTo>
                    <a:pt x="0" y="446"/>
                  </a:lnTo>
                  <a:lnTo>
                    <a:pt x="45" y="446"/>
                  </a:lnTo>
                  <a:lnTo>
                    <a:pt x="45" y="446"/>
                  </a:lnTo>
                  <a:lnTo>
                    <a:pt x="845" y="557"/>
                  </a:lnTo>
                  <a:lnTo>
                    <a:pt x="845" y="557"/>
                  </a:lnTo>
                  <a:lnTo>
                    <a:pt x="823" y="290"/>
                  </a:lnTo>
                  <a:lnTo>
                    <a:pt x="823" y="290"/>
                  </a:lnTo>
                  <a:lnTo>
                    <a:pt x="823" y="112"/>
                  </a:lnTo>
                  <a:lnTo>
                    <a:pt x="67"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32" name="Google Shape;1232;p26"/>
            <p:cNvSpPr/>
            <p:nvPr/>
          </p:nvSpPr>
          <p:spPr>
            <a:xfrm>
              <a:off x="3168275" y="2637550"/>
              <a:ext cx="134025" cy="53975"/>
            </a:xfrm>
            <a:custGeom>
              <a:avLst/>
              <a:gdLst/>
              <a:ahLst/>
              <a:cxnLst/>
              <a:rect l="l" t="t" r="r" b="b"/>
              <a:pathLst>
                <a:path w="5361" h="2159" fill="none" extrusionOk="0">
                  <a:moveTo>
                    <a:pt x="0" y="1625"/>
                  </a:moveTo>
                  <a:lnTo>
                    <a:pt x="0" y="1625"/>
                  </a:lnTo>
                  <a:lnTo>
                    <a:pt x="1001" y="1714"/>
                  </a:lnTo>
                  <a:lnTo>
                    <a:pt x="2269" y="1780"/>
                  </a:lnTo>
                  <a:lnTo>
                    <a:pt x="2269" y="1780"/>
                  </a:lnTo>
                  <a:lnTo>
                    <a:pt x="3203" y="1892"/>
                  </a:lnTo>
                  <a:lnTo>
                    <a:pt x="4716" y="2070"/>
                  </a:lnTo>
                  <a:lnTo>
                    <a:pt x="4716" y="2070"/>
                  </a:lnTo>
                  <a:lnTo>
                    <a:pt x="5227" y="2159"/>
                  </a:lnTo>
                  <a:lnTo>
                    <a:pt x="5227" y="2159"/>
                  </a:lnTo>
                  <a:lnTo>
                    <a:pt x="5294" y="2159"/>
                  </a:lnTo>
                  <a:lnTo>
                    <a:pt x="5361" y="1714"/>
                  </a:lnTo>
                  <a:lnTo>
                    <a:pt x="4160" y="1536"/>
                  </a:lnTo>
                  <a:lnTo>
                    <a:pt x="4160" y="1536"/>
                  </a:lnTo>
                  <a:lnTo>
                    <a:pt x="3226" y="1447"/>
                  </a:lnTo>
                  <a:lnTo>
                    <a:pt x="2291" y="1358"/>
                  </a:lnTo>
                  <a:lnTo>
                    <a:pt x="1379" y="1291"/>
                  </a:lnTo>
                  <a:lnTo>
                    <a:pt x="512" y="1247"/>
                  </a:lnTo>
                  <a:lnTo>
                    <a:pt x="512" y="1247"/>
                  </a:lnTo>
                  <a:lnTo>
                    <a:pt x="512" y="1091"/>
                  </a:lnTo>
                  <a:lnTo>
                    <a:pt x="490" y="913"/>
                  </a:lnTo>
                  <a:lnTo>
                    <a:pt x="467" y="757"/>
                  </a:lnTo>
                  <a:lnTo>
                    <a:pt x="401" y="602"/>
                  </a:lnTo>
                  <a:lnTo>
                    <a:pt x="334" y="446"/>
                  </a:lnTo>
                  <a:lnTo>
                    <a:pt x="267" y="290"/>
                  </a:lnTo>
                  <a:lnTo>
                    <a:pt x="156" y="157"/>
                  </a:lnTo>
                  <a:lnTo>
                    <a:pt x="45" y="1"/>
                  </a:lnTo>
                  <a:lnTo>
                    <a:pt x="45" y="1"/>
                  </a:lnTo>
                  <a:lnTo>
                    <a:pt x="0" y="162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33" name="Google Shape;1233;p26"/>
            <p:cNvSpPr/>
            <p:nvPr/>
          </p:nvSpPr>
          <p:spPr>
            <a:xfrm>
              <a:off x="3342325" y="2675375"/>
              <a:ext cx="99000" cy="39500"/>
            </a:xfrm>
            <a:custGeom>
              <a:avLst/>
              <a:gdLst/>
              <a:ahLst/>
              <a:cxnLst/>
              <a:rect l="l" t="t" r="r" b="b"/>
              <a:pathLst>
                <a:path w="3960" h="1580" fill="none" extrusionOk="0">
                  <a:moveTo>
                    <a:pt x="3960" y="0"/>
                  </a:moveTo>
                  <a:lnTo>
                    <a:pt x="3960" y="0"/>
                  </a:lnTo>
                  <a:lnTo>
                    <a:pt x="3826" y="89"/>
                  </a:lnTo>
                  <a:lnTo>
                    <a:pt x="3737" y="178"/>
                  </a:lnTo>
                  <a:lnTo>
                    <a:pt x="3648" y="290"/>
                  </a:lnTo>
                  <a:lnTo>
                    <a:pt x="3559" y="401"/>
                  </a:lnTo>
                  <a:lnTo>
                    <a:pt x="3492" y="512"/>
                  </a:lnTo>
                  <a:lnTo>
                    <a:pt x="3448" y="668"/>
                  </a:lnTo>
                  <a:lnTo>
                    <a:pt x="3426" y="801"/>
                  </a:lnTo>
                  <a:lnTo>
                    <a:pt x="3403" y="979"/>
                  </a:lnTo>
                  <a:lnTo>
                    <a:pt x="0" y="356"/>
                  </a:lnTo>
                  <a:lnTo>
                    <a:pt x="0" y="356"/>
                  </a:lnTo>
                  <a:lnTo>
                    <a:pt x="23" y="423"/>
                  </a:lnTo>
                  <a:lnTo>
                    <a:pt x="23" y="423"/>
                  </a:lnTo>
                  <a:lnTo>
                    <a:pt x="112" y="912"/>
                  </a:lnTo>
                  <a:lnTo>
                    <a:pt x="112" y="912"/>
                  </a:lnTo>
                  <a:lnTo>
                    <a:pt x="823" y="1024"/>
                  </a:lnTo>
                  <a:lnTo>
                    <a:pt x="1313" y="1135"/>
                  </a:lnTo>
                  <a:lnTo>
                    <a:pt x="1313" y="1135"/>
                  </a:lnTo>
                  <a:lnTo>
                    <a:pt x="2469" y="1380"/>
                  </a:lnTo>
                  <a:lnTo>
                    <a:pt x="3559" y="1580"/>
                  </a:lnTo>
                  <a:lnTo>
                    <a:pt x="3559" y="1580"/>
                  </a:lnTo>
                  <a:lnTo>
                    <a:pt x="3670" y="1068"/>
                  </a:lnTo>
                  <a:lnTo>
                    <a:pt x="3670" y="1068"/>
                  </a:lnTo>
                  <a:lnTo>
                    <a:pt x="3715" y="890"/>
                  </a:lnTo>
                  <a:lnTo>
                    <a:pt x="3715" y="890"/>
                  </a:lnTo>
                  <a:lnTo>
                    <a:pt x="3960" y="0"/>
                  </a:lnTo>
                  <a:lnTo>
                    <a:pt x="39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34" name="Google Shape;1234;p26"/>
            <p:cNvSpPr/>
            <p:nvPr/>
          </p:nvSpPr>
          <p:spPr>
            <a:xfrm>
              <a:off x="3319525" y="2653675"/>
              <a:ext cx="31150" cy="69550"/>
            </a:xfrm>
            <a:custGeom>
              <a:avLst/>
              <a:gdLst/>
              <a:ahLst/>
              <a:cxnLst/>
              <a:rect l="l" t="t" r="r" b="b"/>
              <a:pathLst>
                <a:path w="1246" h="2782" extrusionOk="0">
                  <a:moveTo>
                    <a:pt x="690" y="1"/>
                  </a:moveTo>
                  <a:lnTo>
                    <a:pt x="423" y="112"/>
                  </a:lnTo>
                  <a:lnTo>
                    <a:pt x="45" y="312"/>
                  </a:lnTo>
                  <a:lnTo>
                    <a:pt x="0" y="335"/>
                  </a:lnTo>
                  <a:lnTo>
                    <a:pt x="45" y="957"/>
                  </a:lnTo>
                  <a:lnTo>
                    <a:pt x="67" y="1180"/>
                  </a:lnTo>
                  <a:lnTo>
                    <a:pt x="67" y="1358"/>
                  </a:lnTo>
                  <a:lnTo>
                    <a:pt x="89" y="1625"/>
                  </a:lnTo>
                  <a:lnTo>
                    <a:pt x="134" y="2114"/>
                  </a:lnTo>
                  <a:lnTo>
                    <a:pt x="134" y="2648"/>
                  </a:lnTo>
                  <a:lnTo>
                    <a:pt x="379" y="2470"/>
                  </a:lnTo>
                  <a:lnTo>
                    <a:pt x="468" y="2425"/>
                  </a:lnTo>
                  <a:lnTo>
                    <a:pt x="534" y="2403"/>
                  </a:lnTo>
                  <a:lnTo>
                    <a:pt x="1246" y="2781"/>
                  </a:lnTo>
                  <a:lnTo>
                    <a:pt x="1113" y="2270"/>
                  </a:lnTo>
                  <a:lnTo>
                    <a:pt x="1024" y="1780"/>
                  </a:lnTo>
                  <a:lnTo>
                    <a:pt x="935" y="1291"/>
                  </a:lnTo>
                  <a:lnTo>
                    <a:pt x="912" y="1224"/>
                  </a:lnTo>
                  <a:lnTo>
                    <a:pt x="801" y="691"/>
                  </a:lnTo>
                  <a:lnTo>
                    <a:pt x="801" y="624"/>
                  </a:lnTo>
                  <a:lnTo>
                    <a:pt x="690" y="1"/>
                  </a:lnTo>
                  <a:close/>
                </a:path>
              </a:pathLst>
            </a:custGeom>
            <a:solidFill>
              <a:srgbClr val="EC6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35" name="Google Shape;1235;p26"/>
            <p:cNvSpPr/>
            <p:nvPr/>
          </p:nvSpPr>
          <p:spPr>
            <a:xfrm>
              <a:off x="3159925" y="2454050"/>
              <a:ext cx="320875" cy="216900"/>
            </a:xfrm>
            <a:custGeom>
              <a:avLst/>
              <a:gdLst/>
              <a:ahLst/>
              <a:cxnLst/>
              <a:rect l="l" t="t" r="r" b="b"/>
              <a:pathLst>
                <a:path w="12835" h="8676" extrusionOk="0">
                  <a:moveTo>
                    <a:pt x="3537" y="1"/>
                  </a:moveTo>
                  <a:lnTo>
                    <a:pt x="3137" y="23"/>
                  </a:lnTo>
                  <a:lnTo>
                    <a:pt x="2737" y="68"/>
                  </a:lnTo>
                  <a:lnTo>
                    <a:pt x="2358" y="134"/>
                  </a:lnTo>
                  <a:lnTo>
                    <a:pt x="1980" y="268"/>
                  </a:lnTo>
                  <a:lnTo>
                    <a:pt x="1624" y="401"/>
                  </a:lnTo>
                  <a:lnTo>
                    <a:pt x="1269" y="579"/>
                  </a:lnTo>
                  <a:lnTo>
                    <a:pt x="1024" y="735"/>
                  </a:lnTo>
                  <a:lnTo>
                    <a:pt x="801" y="913"/>
                  </a:lnTo>
                  <a:lnTo>
                    <a:pt x="557" y="1113"/>
                  </a:lnTo>
                  <a:lnTo>
                    <a:pt x="334" y="1358"/>
                  </a:lnTo>
                  <a:lnTo>
                    <a:pt x="1" y="7052"/>
                  </a:lnTo>
                  <a:lnTo>
                    <a:pt x="201" y="6918"/>
                  </a:lnTo>
                  <a:lnTo>
                    <a:pt x="379" y="6807"/>
                  </a:lnTo>
                  <a:lnTo>
                    <a:pt x="735" y="6629"/>
                  </a:lnTo>
                  <a:lnTo>
                    <a:pt x="1113" y="6473"/>
                  </a:lnTo>
                  <a:lnTo>
                    <a:pt x="1491" y="6362"/>
                  </a:lnTo>
                  <a:lnTo>
                    <a:pt x="1869" y="6273"/>
                  </a:lnTo>
                  <a:lnTo>
                    <a:pt x="2247" y="6229"/>
                  </a:lnTo>
                  <a:lnTo>
                    <a:pt x="2648" y="6229"/>
                  </a:lnTo>
                  <a:lnTo>
                    <a:pt x="3048" y="6251"/>
                  </a:lnTo>
                  <a:lnTo>
                    <a:pt x="3471" y="6296"/>
                  </a:lnTo>
                  <a:lnTo>
                    <a:pt x="3871" y="6385"/>
                  </a:lnTo>
                  <a:lnTo>
                    <a:pt x="4227" y="6518"/>
                  </a:lnTo>
                  <a:lnTo>
                    <a:pt x="4560" y="6674"/>
                  </a:lnTo>
                  <a:lnTo>
                    <a:pt x="4872" y="6896"/>
                  </a:lnTo>
                  <a:lnTo>
                    <a:pt x="5139" y="7119"/>
                  </a:lnTo>
                  <a:lnTo>
                    <a:pt x="5383" y="7408"/>
                  </a:lnTo>
                  <a:lnTo>
                    <a:pt x="5584" y="7719"/>
                  </a:lnTo>
                  <a:lnTo>
                    <a:pt x="5762" y="8053"/>
                  </a:lnTo>
                  <a:lnTo>
                    <a:pt x="6029" y="7786"/>
                  </a:lnTo>
                  <a:lnTo>
                    <a:pt x="6318" y="7541"/>
                  </a:lnTo>
                  <a:lnTo>
                    <a:pt x="6629" y="7341"/>
                  </a:lnTo>
                  <a:lnTo>
                    <a:pt x="6940" y="7185"/>
                  </a:lnTo>
                  <a:lnTo>
                    <a:pt x="7296" y="7074"/>
                  </a:lnTo>
                  <a:lnTo>
                    <a:pt x="7674" y="7007"/>
                  </a:lnTo>
                  <a:lnTo>
                    <a:pt x="8053" y="6985"/>
                  </a:lnTo>
                  <a:lnTo>
                    <a:pt x="8453" y="7007"/>
                  </a:lnTo>
                  <a:lnTo>
                    <a:pt x="8876" y="7074"/>
                  </a:lnTo>
                  <a:lnTo>
                    <a:pt x="9276" y="7163"/>
                  </a:lnTo>
                  <a:lnTo>
                    <a:pt x="9654" y="7274"/>
                  </a:lnTo>
                  <a:lnTo>
                    <a:pt x="10010" y="7430"/>
                  </a:lnTo>
                  <a:lnTo>
                    <a:pt x="10344" y="7608"/>
                  </a:lnTo>
                  <a:lnTo>
                    <a:pt x="10677" y="7830"/>
                  </a:lnTo>
                  <a:lnTo>
                    <a:pt x="10989" y="8075"/>
                  </a:lnTo>
                  <a:lnTo>
                    <a:pt x="11278" y="8342"/>
                  </a:lnTo>
                  <a:lnTo>
                    <a:pt x="11434" y="8498"/>
                  </a:lnTo>
                  <a:lnTo>
                    <a:pt x="11567" y="8676"/>
                  </a:lnTo>
                  <a:lnTo>
                    <a:pt x="12835" y="3115"/>
                  </a:lnTo>
                  <a:lnTo>
                    <a:pt x="12679" y="2826"/>
                  </a:lnTo>
                  <a:lnTo>
                    <a:pt x="12523" y="2559"/>
                  </a:lnTo>
                  <a:lnTo>
                    <a:pt x="12345" y="2336"/>
                  </a:lnTo>
                  <a:lnTo>
                    <a:pt x="12168" y="2136"/>
                  </a:lnTo>
                  <a:lnTo>
                    <a:pt x="11856" y="1847"/>
                  </a:lnTo>
                  <a:lnTo>
                    <a:pt x="11567" y="1602"/>
                  </a:lnTo>
                  <a:lnTo>
                    <a:pt x="11233" y="1402"/>
                  </a:lnTo>
                  <a:lnTo>
                    <a:pt x="10877" y="1202"/>
                  </a:lnTo>
                  <a:lnTo>
                    <a:pt x="10522" y="1046"/>
                  </a:lnTo>
                  <a:lnTo>
                    <a:pt x="10143" y="935"/>
                  </a:lnTo>
                  <a:lnTo>
                    <a:pt x="9765" y="846"/>
                  </a:lnTo>
                  <a:lnTo>
                    <a:pt x="9343" y="779"/>
                  </a:lnTo>
                  <a:lnTo>
                    <a:pt x="8942" y="757"/>
                  </a:lnTo>
                  <a:lnTo>
                    <a:pt x="8542" y="779"/>
                  </a:lnTo>
                  <a:lnTo>
                    <a:pt x="8186" y="846"/>
                  </a:lnTo>
                  <a:lnTo>
                    <a:pt x="7830" y="957"/>
                  </a:lnTo>
                  <a:lnTo>
                    <a:pt x="7497" y="1113"/>
                  </a:lnTo>
                  <a:lnTo>
                    <a:pt x="7185" y="1313"/>
                  </a:lnTo>
                  <a:lnTo>
                    <a:pt x="6896" y="1558"/>
                  </a:lnTo>
                  <a:lnTo>
                    <a:pt x="6651" y="1847"/>
                  </a:lnTo>
                  <a:lnTo>
                    <a:pt x="6473" y="1491"/>
                  </a:lnTo>
                  <a:lnTo>
                    <a:pt x="6251" y="1180"/>
                  </a:lnTo>
                  <a:lnTo>
                    <a:pt x="6029" y="913"/>
                  </a:lnTo>
                  <a:lnTo>
                    <a:pt x="5739" y="668"/>
                  </a:lnTo>
                  <a:lnTo>
                    <a:pt x="5450" y="468"/>
                  </a:lnTo>
                  <a:lnTo>
                    <a:pt x="5117" y="312"/>
                  </a:lnTo>
                  <a:lnTo>
                    <a:pt x="4738" y="179"/>
                  </a:lnTo>
                  <a:lnTo>
                    <a:pt x="4338" y="90"/>
                  </a:lnTo>
                  <a:lnTo>
                    <a:pt x="3938" y="23"/>
                  </a:lnTo>
                  <a:lnTo>
                    <a:pt x="3537" y="1"/>
                  </a:lnTo>
                  <a:close/>
                </a:path>
              </a:pathLst>
            </a:custGeom>
            <a:solidFill>
              <a:srgbClr val="FEF5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36" name="Google Shape;1236;p26"/>
            <p:cNvSpPr/>
            <p:nvPr/>
          </p:nvSpPr>
          <p:spPr>
            <a:xfrm>
              <a:off x="3159925" y="2454050"/>
              <a:ext cx="166300" cy="201325"/>
            </a:xfrm>
            <a:custGeom>
              <a:avLst/>
              <a:gdLst/>
              <a:ahLst/>
              <a:cxnLst/>
              <a:rect l="l" t="t" r="r" b="b"/>
              <a:pathLst>
                <a:path w="6652" h="8053" fill="none" extrusionOk="0">
                  <a:moveTo>
                    <a:pt x="4338" y="90"/>
                  </a:moveTo>
                  <a:lnTo>
                    <a:pt x="4338" y="90"/>
                  </a:lnTo>
                  <a:lnTo>
                    <a:pt x="3938" y="23"/>
                  </a:lnTo>
                  <a:lnTo>
                    <a:pt x="3537" y="1"/>
                  </a:lnTo>
                  <a:lnTo>
                    <a:pt x="3137" y="23"/>
                  </a:lnTo>
                  <a:lnTo>
                    <a:pt x="2737" y="68"/>
                  </a:lnTo>
                  <a:lnTo>
                    <a:pt x="2358" y="134"/>
                  </a:lnTo>
                  <a:lnTo>
                    <a:pt x="1980" y="268"/>
                  </a:lnTo>
                  <a:lnTo>
                    <a:pt x="1624" y="401"/>
                  </a:lnTo>
                  <a:lnTo>
                    <a:pt x="1269" y="579"/>
                  </a:lnTo>
                  <a:lnTo>
                    <a:pt x="1269" y="579"/>
                  </a:lnTo>
                  <a:lnTo>
                    <a:pt x="1024" y="735"/>
                  </a:lnTo>
                  <a:lnTo>
                    <a:pt x="801" y="913"/>
                  </a:lnTo>
                  <a:lnTo>
                    <a:pt x="557" y="1113"/>
                  </a:lnTo>
                  <a:lnTo>
                    <a:pt x="334" y="1358"/>
                  </a:lnTo>
                  <a:lnTo>
                    <a:pt x="1" y="7052"/>
                  </a:lnTo>
                  <a:lnTo>
                    <a:pt x="1" y="7052"/>
                  </a:lnTo>
                  <a:lnTo>
                    <a:pt x="201" y="6918"/>
                  </a:lnTo>
                  <a:lnTo>
                    <a:pt x="379" y="6807"/>
                  </a:lnTo>
                  <a:lnTo>
                    <a:pt x="379" y="6807"/>
                  </a:lnTo>
                  <a:lnTo>
                    <a:pt x="735" y="6629"/>
                  </a:lnTo>
                  <a:lnTo>
                    <a:pt x="1113" y="6473"/>
                  </a:lnTo>
                  <a:lnTo>
                    <a:pt x="1491" y="6362"/>
                  </a:lnTo>
                  <a:lnTo>
                    <a:pt x="1869" y="6273"/>
                  </a:lnTo>
                  <a:lnTo>
                    <a:pt x="2247" y="6229"/>
                  </a:lnTo>
                  <a:lnTo>
                    <a:pt x="2648" y="6229"/>
                  </a:lnTo>
                  <a:lnTo>
                    <a:pt x="3048" y="6251"/>
                  </a:lnTo>
                  <a:lnTo>
                    <a:pt x="3471" y="6296"/>
                  </a:lnTo>
                  <a:lnTo>
                    <a:pt x="3471" y="6296"/>
                  </a:lnTo>
                  <a:lnTo>
                    <a:pt x="3871" y="6385"/>
                  </a:lnTo>
                  <a:lnTo>
                    <a:pt x="4227" y="6518"/>
                  </a:lnTo>
                  <a:lnTo>
                    <a:pt x="4560" y="6674"/>
                  </a:lnTo>
                  <a:lnTo>
                    <a:pt x="4872" y="6896"/>
                  </a:lnTo>
                  <a:lnTo>
                    <a:pt x="5139" y="7119"/>
                  </a:lnTo>
                  <a:lnTo>
                    <a:pt x="5383" y="7408"/>
                  </a:lnTo>
                  <a:lnTo>
                    <a:pt x="5584" y="7719"/>
                  </a:lnTo>
                  <a:lnTo>
                    <a:pt x="5762" y="8053"/>
                  </a:lnTo>
                  <a:lnTo>
                    <a:pt x="6651" y="1847"/>
                  </a:lnTo>
                  <a:lnTo>
                    <a:pt x="6651" y="1847"/>
                  </a:lnTo>
                  <a:lnTo>
                    <a:pt x="6473" y="1491"/>
                  </a:lnTo>
                  <a:lnTo>
                    <a:pt x="6251" y="1180"/>
                  </a:lnTo>
                  <a:lnTo>
                    <a:pt x="6029" y="913"/>
                  </a:lnTo>
                  <a:lnTo>
                    <a:pt x="5739" y="668"/>
                  </a:lnTo>
                  <a:lnTo>
                    <a:pt x="5450" y="468"/>
                  </a:lnTo>
                  <a:lnTo>
                    <a:pt x="5117" y="312"/>
                  </a:lnTo>
                  <a:lnTo>
                    <a:pt x="4738" y="179"/>
                  </a:lnTo>
                  <a:lnTo>
                    <a:pt x="4338" y="9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37" name="Google Shape;1237;p26"/>
            <p:cNvSpPr/>
            <p:nvPr/>
          </p:nvSpPr>
          <p:spPr>
            <a:xfrm>
              <a:off x="3289500" y="2501325"/>
              <a:ext cx="11150" cy="8925"/>
            </a:xfrm>
            <a:custGeom>
              <a:avLst/>
              <a:gdLst/>
              <a:ahLst/>
              <a:cxnLst/>
              <a:rect l="l" t="t" r="r" b="b"/>
              <a:pathLst>
                <a:path w="446" h="357" fill="none" extrusionOk="0">
                  <a:moveTo>
                    <a:pt x="178" y="112"/>
                  </a:moveTo>
                  <a:lnTo>
                    <a:pt x="178" y="112"/>
                  </a:lnTo>
                  <a:lnTo>
                    <a:pt x="445" y="356"/>
                  </a:lnTo>
                  <a:lnTo>
                    <a:pt x="445" y="356"/>
                  </a:lnTo>
                  <a:lnTo>
                    <a:pt x="178" y="112"/>
                  </a:lnTo>
                  <a:lnTo>
                    <a:pt x="178" y="112"/>
                  </a:lnTo>
                  <a:lnTo>
                    <a:pt x="0" y="0"/>
                  </a:lnTo>
                  <a:lnTo>
                    <a:pt x="0" y="0"/>
                  </a:lnTo>
                  <a:lnTo>
                    <a:pt x="178" y="11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38" name="Google Shape;1238;p26"/>
            <p:cNvSpPr/>
            <p:nvPr/>
          </p:nvSpPr>
          <p:spPr>
            <a:xfrm>
              <a:off x="3240550" y="2526350"/>
              <a:ext cx="48425" cy="22275"/>
            </a:xfrm>
            <a:custGeom>
              <a:avLst/>
              <a:gdLst/>
              <a:ahLst/>
              <a:cxnLst/>
              <a:rect l="l" t="t" r="r" b="b"/>
              <a:pathLst>
                <a:path w="1937" h="891" fill="none" extrusionOk="0">
                  <a:moveTo>
                    <a:pt x="1669" y="623"/>
                  </a:moveTo>
                  <a:lnTo>
                    <a:pt x="1669" y="623"/>
                  </a:lnTo>
                  <a:lnTo>
                    <a:pt x="1936" y="890"/>
                  </a:lnTo>
                  <a:lnTo>
                    <a:pt x="1936" y="890"/>
                  </a:lnTo>
                  <a:lnTo>
                    <a:pt x="1669" y="623"/>
                  </a:lnTo>
                  <a:lnTo>
                    <a:pt x="1669" y="623"/>
                  </a:lnTo>
                  <a:lnTo>
                    <a:pt x="1536" y="512"/>
                  </a:lnTo>
                  <a:lnTo>
                    <a:pt x="1402" y="401"/>
                  </a:lnTo>
                  <a:lnTo>
                    <a:pt x="1247" y="312"/>
                  </a:lnTo>
                  <a:lnTo>
                    <a:pt x="1091" y="223"/>
                  </a:lnTo>
                  <a:lnTo>
                    <a:pt x="935" y="156"/>
                  </a:lnTo>
                  <a:lnTo>
                    <a:pt x="757" y="112"/>
                  </a:lnTo>
                  <a:lnTo>
                    <a:pt x="557" y="67"/>
                  </a:lnTo>
                  <a:lnTo>
                    <a:pt x="357" y="23"/>
                  </a:lnTo>
                  <a:lnTo>
                    <a:pt x="357" y="23"/>
                  </a:lnTo>
                  <a:lnTo>
                    <a:pt x="179" y="23"/>
                  </a:lnTo>
                  <a:lnTo>
                    <a:pt x="1" y="0"/>
                  </a:lnTo>
                  <a:lnTo>
                    <a:pt x="1" y="0"/>
                  </a:lnTo>
                  <a:lnTo>
                    <a:pt x="179" y="23"/>
                  </a:lnTo>
                  <a:lnTo>
                    <a:pt x="357" y="23"/>
                  </a:lnTo>
                  <a:lnTo>
                    <a:pt x="357" y="23"/>
                  </a:lnTo>
                  <a:lnTo>
                    <a:pt x="557" y="67"/>
                  </a:lnTo>
                  <a:lnTo>
                    <a:pt x="757" y="112"/>
                  </a:lnTo>
                  <a:lnTo>
                    <a:pt x="935" y="156"/>
                  </a:lnTo>
                  <a:lnTo>
                    <a:pt x="1091" y="223"/>
                  </a:lnTo>
                  <a:lnTo>
                    <a:pt x="1247" y="312"/>
                  </a:lnTo>
                  <a:lnTo>
                    <a:pt x="1402" y="401"/>
                  </a:lnTo>
                  <a:lnTo>
                    <a:pt x="1536" y="512"/>
                  </a:lnTo>
                  <a:lnTo>
                    <a:pt x="1669" y="62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39" name="Google Shape;1239;p26"/>
            <p:cNvSpPr/>
            <p:nvPr/>
          </p:nvSpPr>
          <p:spPr>
            <a:xfrm>
              <a:off x="3196075" y="2488525"/>
              <a:ext cx="63425" cy="12825"/>
            </a:xfrm>
            <a:custGeom>
              <a:avLst/>
              <a:gdLst/>
              <a:ahLst/>
              <a:cxnLst/>
              <a:rect l="l" t="t" r="r" b="b"/>
              <a:pathLst>
                <a:path w="2537" h="513" fill="none" extrusionOk="0">
                  <a:moveTo>
                    <a:pt x="1" y="512"/>
                  </a:moveTo>
                  <a:lnTo>
                    <a:pt x="1" y="512"/>
                  </a:lnTo>
                  <a:lnTo>
                    <a:pt x="267" y="357"/>
                  </a:lnTo>
                  <a:lnTo>
                    <a:pt x="557" y="246"/>
                  </a:lnTo>
                  <a:lnTo>
                    <a:pt x="868" y="134"/>
                  </a:lnTo>
                  <a:lnTo>
                    <a:pt x="1179" y="68"/>
                  </a:lnTo>
                  <a:lnTo>
                    <a:pt x="1513" y="23"/>
                  </a:lnTo>
                  <a:lnTo>
                    <a:pt x="1847" y="1"/>
                  </a:lnTo>
                  <a:lnTo>
                    <a:pt x="2180" y="1"/>
                  </a:lnTo>
                  <a:lnTo>
                    <a:pt x="2536" y="23"/>
                  </a:lnTo>
                  <a:lnTo>
                    <a:pt x="2536" y="23"/>
                  </a:lnTo>
                  <a:lnTo>
                    <a:pt x="2180" y="1"/>
                  </a:lnTo>
                  <a:lnTo>
                    <a:pt x="1847" y="1"/>
                  </a:lnTo>
                  <a:lnTo>
                    <a:pt x="1513" y="23"/>
                  </a:lnTo>
                  <a:lnTo>
                    <a:pt x="1179" y="68"/>
                  </a:lnTo>
                  <a:lnTo>
                    <a:pt x="868" y="134"/>
                  </a:lnTo>
                  <a:lnTo>
                    <a:pt x="557" y="246"/>
                  </a:lnTo>
                  <a:lnTo>
                    <a:pt x="267" y="357"/>
                  </a:lnTo>
                  <a:lnTo>
                    <a:pt x="1" y="51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40" name="Google Shape;1240;p26"/>
            <p:cNvSpPr/>
            <p:nvPr/>
          </p:nvSpPr>
          <p:spPr>
            <a:xfrm>
              <a:off x="3208875" y="2528025"/>
              <a:ext cx="13350" cy="3350"/>
            </a:xfrm>
            <a:custGeom>
              <a:avLst/>
              <a:gdLst/>
              <a:ahLst/>
              <a:cxnLst/>
              <a:rect l="l" t="t" r="r" b="b"/>
              <a:pathLst>
                <a:path w="534" h="134" fill="none" extrusionOk="0">
                  <a:moveTo>
                    <a:pt x="0" y="134"/>
                  </a:moveTo>
                  <a:lnTo>
                    <a:pt x="0" y="134"/>
                  </a:lnTo>
                  <a:lnTo>
                    <a:pt x="245" y="67"/>
                  </a:lnTo>
                  <a:lnTo>
                    <a:pt x="245" y="67"/>
                  </a:lnTo>
                  <a:lnTo>
                    <a:pt x="534" y="0"/>
                  </a:lnTo>
                  <a:lnTo>
                    <a:pt x="534" y="0"/>
                  </a:lnTo>
                  <a:lnTo>
                    <a:pt x="245" y="67"/>
                  </a:lnTo>
                  <a:lnTo>
                    <a:pt x="245" y="67"/>
                  </a:lnTo>
                  <a:lnTo>
                    <a:pt x="0" y="1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41" name="Google Shape;1241;p26"/>
            <p:cNvSpPr/>
            <p:nvPr/>
          </p:nvSpPr>
          <p:spPr>
            <a:xfrm>
              <a:off x="3192175" y="2564150"/>
              <a:ext cx="74550" cy="10050"/>
            </a:xfrm>
            <a:custGeom>
              <a:avLst/>
              <a:gdLst/>
              <a:ahLst/>
              <a:cxnLst/>
              <a:rect l="l" t="t" r="r" b="b"/>
              <a:pathLst>
                <a:path w="2982" h="402" fill="none" extrusionOk="0">
                  <a:moveTo>
                    <a:pt x="757" y="68"/>
                  </a:moveTo>
                  <a:lnTo>
                    <a:pt x="757" y="68"/>
                  </a:lnTo>
                  <a:lnTo>
                    <a:pt x="1091" y="23"/>
                  </a:lnTo>
                  <a:lnTo>
                    <a:pt x="1447" y="1"/>
                  </a:lnTo>
                  <a:lnTo>
                    <a:pt x="1825" y="23"/>
                  </a:lnTo>
                  <a:lnTo>
                    <a:pt x="2247" y="68"/>
                  </a:lnTo>
                  <a:lnTo>
                    <a:pt x="2247" y="68"/>
                  </a:lnTo>
                  <a:lnTo>
                    <a:pt x="2625" y="134"/>
                  </a:lnTo>
                  <a:lnTo>
                    <a:pt x="2981" y="268"/>
                  </a:lnTo>
                  <a:lnTo>
                    <a:pt x="2981" y="268"/>
                  </a:lnTo>
                  <a:lnTo>
                    <a:pt x="2625" y="134"/>
                  </a:lnTo>
                  <a:lnTo>
                    <a:pt x="2247" y="68"/>
                  </a:lnTo>
                  <a:lnTo>
                    <a:pt x="2247" y="68"/>
                  </a:lnTo>
                  <a:lnTo>
                    <a:pt x="1825" y="23"/>
                  </a:lnTo>
                  <a:lnTo>
                    <a:pt x="1447" y="1"/>
                  </a:lnTo>
                  <a:lnTo>
                    <a:pt x="1091" y="23"/>
                  </a:lnTo>
                  <a:lnTo>
                    <a:pt x="757" y="68"/>
                  </a:lnTo>
                  <a:lnTo>
                    <a:pt x="757" y="68"/>
                  </a:lnTo>
                  <a:lnTo>
                    <a:pt x="535" y="134"/>
                  </a:lnTo>
                  <a:lnTo>
                    <a:pt x="334" y="201"/>
                  </a:lnTo>
                  <a:lnTo>
                    <a:pt x="157" y="290"/>
                  </a:lnTo>
                  <a:lnTo>
                    <a:pt x="1" y="401"/>
                  </a:lnTo>
                  <a:lnTo>
                    <a:pt x="1" y="401"/>
                  </a:lnTo>
                  <a:lnTo>
                    <a:pt x="157" y="290"/>
                  </a:lnTo>
                  <a:lnTo>
                    <a:pt x="334" y="201"/>
                  </a:lnTo>
                  <a:lnTo>
                    <a:pt x="535" y="134"/>
                  </a:lnTo>
                  <a:lnTo>
                    <a:pt x="757" y="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42" name="Google Shape;1242;p26"/>
            <p:cNvSpPr/>
            <p:nvPr/>
          </p:nvSpPr>
          <p:spPr>
            <a:xfrm>
              <a:off x="3277250" y="2576950"/>
              <a:ext cx="7275" cy="5025"/>
            </a:xfrm>
            <a:custGeom>
              <a:avLst/>
              <a:gdLst/>
              <a:ahLst/>
              <a:cxnLst/>
              <a:rect l="l" t="t" r="r" b="b"/>
              <a:pathLst>
                <a:path w="291" h="201" fill="none" extrusionOk="0">
                  <a:moveTo>
                    <a:pt x="1" y="0"/>
                  </a:moveTo>
                  <a:lnTo>
                    <a:pt x="1" y="0"/>
                  </a:lnTo>
                  <a:lnTo>
                    <a:pt x="290" y="201"/>
                  </a:lnTo>
                  <a:lnTo>
                    <a:pt x="290" y="201"/>
                  </a:lnTo>
                  <a:lnTo>
                    <a:pt x="1"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43" name="Google Shape;1243;p26"/>
            <p:cNvSpPr/>
            <p:nvPr/>
          </p:nvSpPr>
          <p:spPr>
            <a:xfrm>
              <a:off x="3273375" y="2492425"/>
              <a:ext cx="6125" cy="2250"/>
            </a:xfrm>
            <a:custGeom>
              <a:avLst/>
              <a:gdLst/>
              <a:ahLst/>
              <a:cxnLst/>
              <a:rect l="l" t="t" r="r" b="b"/>
              <a:pathLst>
                <a:path w="245" h="90" fill="none" extrusionOk="0">
                  <a:moveTo>
                    <a:pt x="0" y="1"/>
                  </a:moveTo>
                  <a:lnTo>
                    <a:pt x="0" y="1"/>
                  </a:lnTo>
                  <a:lnTo>
                    <a:pt x="111" y="45"/>
                  </a:lnTo>
                  <a:lnTo>
                    <a:pt x="245" y="90"/>
                  </a:lnTo>
                  <a:lnTo>
                    <a:pt x="245" y="90"/>
                  </a:lnTo>
                  <a:lnTo>
                    <a:pt x="111" y="45"/>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44" name="Google Shape;1244;p26"/>
            <p:cNvSpPr/>
            <p:nvPr/>
          </p:nvSpPr>
          <p:spPr>
            <a:xfrm>
              <a:off x="3303950" y="2472975"/>
              <a:ext cx="176850" cy="197975"/>
            </a:xfrm>
            <a:custGeom>
              <a:avLst/>
              <a:gdLst/>
              <a:ahLst/>
              <a:cxnLst/>
              <a:rect l="l" t="t" r="r" b="b"/>
              <a:pathLst>
                <a:path w="7074" h="7919" fill="none" extrusionOk="0">
                  <a:moveTo>
                    <a:pt x="7074" y="2358"/>
                  </a:moveTo>
                  <a:lnTo>
                    <a:pt x="7074" y="2358"/>
                  </a:lnTo>
                  <a:lnTo>
                    <a:pt x="6918" y="2069"/>
                  </a:lnTo>
                  <a:lnTo>
                    <a:pt x="6762" y="1802"/>
                  </a:lnTo>
                  <a:lnTo>
                    <a:pt x="6584" y="1579"/>
                  </a:lnTo>
                  <a:lnTo>
                    <a:pt x="6407" y="1379"/>
                  </a:lnTo>
                  <a:lnTo>
                    <a:pt x="6407" y="1379"/>
                  </a:lnTo>
                  <a:lnTo>
                    <a:pt x="6095" y="1090"/>
                  </a:lnTo>
                  <a:lnTo>
                    <a:pt x="5806" y="845"/>
                  </a:lnTo>
                  <a:lnTo>
                    <a:pt x="5472" y="645"/>
                  </a:lnTo>
                  <a:lnTo>
                    <a:pt x="5116" y="445"/>
                  </a:lnTo>
                  <a:lnTo>
                    <a:pt x="4761" y="289"/>
                  </a:lnTo>
                  <a:lnTo>
                    <a:pt x="4382" y="178"/>
                  </a:lnTo>
                  <a:lnTo>
                    <a:pt x="4004" y="89"/>
                  </a:lnTo>
                  <a:lnTo>
                    <a:pt x="3582" y="22"/>
                  </a:lnTo>
                  <a:lnTo>
                    <a:pt x="3582" y="22"/>
                  </a:lnTo>
                  <a:lnTo>
                    <a:pt x="3181" y="0"/>
                  </a:lnTo>
                  <a:lnTo>
                    <a:pt x="2781" y="22"/>
                  </a:lnTo>
                  <a:lnTo>
                    <a:pt x="2425" y="89"/>
                  </a:lnTo>
                  <a:lnTo>
                    <a:pt x="2069" y="200"/>
                  </a:lnTo>
                  <a:lnTo>
                    <a:pt x="1736" y="356"/>
                  </a:lnTo>
                  <a:lnTo>
                    <a:pt x="1424" y="556"/>
                  </a:lnTo>
                  <a:lnTo>
                    <a:pt x="1135" y="801"/>
                  </a:lnTo>
                  <a:lnTo>
                    <a:pt x="890" y="1090"/>
                  </a:lnTo>
                  <a:lnTo>
                    <a:pt x="1" y="7296"/>
                  </a:lnTo>
                  <a:lnTo>
                    <a:pt x="1" y="7296"/>
                  </a:lnTo>
                  <a:lnTo>
                    <a:pt x="268" y="7029"/>
                  </a:lnTo>
                  <a:lnTo>
                    <a:pt x="557" y="6784"/>
                  </a:lnTo>
                  <a:lnTo>
                    <a:pt x="868" y="6584"/>
                  </a:lnTo>
                  <a:lnTo>
                    <a:pt x="1179" y="6428"/>
                  </a:lnTo>
                  <a:lnTo>
                    <a:pt x="1535" y="6317"/>
                  </a:lnTo>
                  <a:lnTo>
                    <a:pt x="1913" y="6250"/>
                  </a:lnTo>
                  <a:lnTo>
                    <a:pt x="2292" y="6228"/>
                  </a:lnTo>
                  <a:lnTo>
                    <a:pt x="2692" y="6250"/>
                  </a:lnTo>
                  <a:lnTo>
                    <a:pt x="2692" y="6250"/>
                  </a:lnTo>
                  <a:lnTo>
                    <a:pt x="3115" y="6317"/>
                  </a:lnTo>
                  <a:lnTo>
                    <a:pt x="3515" y="6406"/>
                  </a:lnTo>
                  <a:lnTo>
                    <a:pt x="3893" y="6517"/>
                  </a:lnTo>
                  <a:lnTo>
                    <a:pt x="4249" y="6673"/>
                  </a:lnTo>
                  <a:lnTo>
                    <a:pt x="4583" y="6851"/>
                  </a:lnTo>
                  <a:lnTo>
                    <a:pt x="4916" y="7073"/>
                  </a:lnTo>
                  <a:lnTo>
                    <a:pt x="5228" y="7318"/>
                  </a:lnTo>
                  <a:lnTo>
                    <a:pt x="5517" y="7585"/>
                  </a:lnTo>
                  <a:lnTo>
                    <a:pt x="5517" y="7585"/>
                  </a:lnTo>
                  <a:lnTo>
                    <a:pt x="5673" y="7741"/>
                  </a:lnTo>
                  <a:lnTo>
                    <a:pt x="5806" y="7919"/>
                  </a:lnTo>
                  <a:lnTo>
                    <a:pt x="7074" y="235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45" name="Google Shape;1245;p26"/>
            <p:cNvSpPr/>
            <p:nvPr/>
          </p:nvSpPr>
          <p:spPr>
            <a:xfrm>
              <a:off x="3431850" y="2602525"/>
              <a:ext cx="1125" cy="1700"/>
            </a:xfrm>
            <a:custGeom>
              <a:avLst/>
              <a:gdLst/>
              <a:ahLst/>
              <a:cxnLst/>
              <a:rect l="l" t="t" r="r" b="b"/>
              <a:pathLst>
                <a:path w="45" h="68" fill="none" extrusionOk="0">
                  <a:moveTo>
                    <a:pt x="0" y="1"/>
                  </a:moveTo>
                  <a:lnTo>
                    <a:pt x="0" y="1"/>
                  </a:lnTo>
                  <a:lnTo>
                    <a:pt x="45" y="67"/>
                  </a:lnTo>
                  <a:lnTo>
                    <a:pt x="45" y="67"/>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46" name="Google Shape;1246;p26"/>
            <p:cNvSpPr/>
            <p:nvPr/>
          </p:nvSpPr>
          <p:spPr>
            <a:xfrm>
              <a:off x="3382350" y="2581400"/>
              <a:ext cx="40625" cy="13375"/>
            </a:xfrm>
            <a:custGeom>
              <a:avLst/>
              <a:gdLst/>
              <a:ahLst/>
              <a:cxnLst/>
              <a:rect l="l" t="t" r="r" b="b"/>
              <a:pathLst>
                <a:path w="1625" h="535" fill="none" extrusionOk="0">
                  <a:moveTo>
                    <a:pt x="1424" y="401"/>
                  </a:moveTo>
                  <a:lnTo>
                    <a:pt x="1424" y="401"/>
                  </a:lnTo>
                  <a:lnTo>
                    <a:pt x="1625" y="534"/>
                  </a:lnTo>
                  <a:lnTo>
                    <a:pt x="1625" y="534"/>
                  </a:lnTo>
                  <a:lnTo>
                    <a:pt x="1424" y="401"/>
                  </a:lnTo>
                  <a:lnTo>
                    <a:pt x="1424" y="401"/>
                  </a:lnTo>
                  <a:lnTo>
                    <a:pt x="1157" y="267"/>
                  </a:lnTo>
                  <a:lnTo>
                    <a:pt x="868" y="178"/>
                  </a:lnTo>
                  <a:lnTo>
                    <a:pt x="601" y="89"/>
                  </a:lnTo>
                  <a:lnTo>
                    <a:pt x="312" y="23"/>
                  </a:lnTo>
                  <a:lnTo>
                    <a:pt x="312" y="23"/>
                  </a:lnTo>
                  <a:lnTo>
                    <a:pt x="1" y="0"/>
                  </a:lnTo>
                  <a:lnTo>
                    <a:pt x="1" y="0"/>
                  </a:lnTo>
                  <a:lnTo>
                    <a:pt x="312" y="23"/>
                  </a:lnTo>
                  <a:lnTo>
                    <a:pt x="312" y="23"/>
                  </a:lnTo>
                  <a:lnTo>
                    <a:pt x="601" y="89"/>
                  </a:lnTo>
                  <a:lnTo>
                    <a:pt x="868" y="178"/>
                  </a:lnTo>
                  <a:lnTo>
                    <a:pt x="1157" y="267"/>
                  </a:lnTo>
                  <a:lnTo>
                    <a:pt x="1424" y="4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47" name="Google Shape;1247;p26"/>
            <p:cNvSpPr/>
            <p:nvPr/>
          </p:nvSpPr>
          <p:spPr>
            <a:xfrm>
              <a:off x="3332875" y="2548600"/>
              <a:ext cx="62850" cy="8900"/>
            </a:xfrm>
            <a:custGeom>
              <a:avLst/>
              <a:gdLst/>
              <a:ahLst/>
              <a:cxnLst/>
              <a:rect l="l" t="t" r="r" b="b"/>
              <a:pathLst>
                <a:path w="2514" h="356" fill="none" extrusionOk="0">
                  <a:moveTo>
                    <a:pt x="1201" y="22"/>
                  </a:moveTo>
                  <a:lnTo>
                    <a:pt x="1201" y="22"/>
                  </a:lnTo>
                  <a:lnTo>
                    <a:pt x="1468" y="0"/>
                  </a:lnTo>
                  <a:lnTo>
                    <a:pt x="1757" y="0"/>
                  </a:lnTo>
                  <a:lnTo>
                    <a:pt x="2069" y="0"/>
                  </a:lnTo>
                  <a:lnTo>
                    <a:pt x="2402" y="45"/>
                  </a:lnTo>
                  <a:lnTo>
                    <a:pt x="2402" y="45"/>
                  </a:lnTo>
                  <a:lnTo>
                    <a:pt x="2514" y="67"/>
                  </a:lnTo>
                  <a:lnTo>
                    <a:pt x="2514" y="67"/>
                  </a:lnTo>
                  <a:lnTo>
                    <a:pt x="2402" y="45"/>
                  </a:lnTo>
                  <a:lnTo>
                    <a:pt x="2402" y="45"/>
                  </a:lnTo>
                  <a:lnTo>
                    <a:pt x="2069" y="0"/>
                  </a:lnTo>
                  <a:lnTo>
                    <a:pt x="1757" y="0"/>
                  </a:lnTo>
                  <a:lnTo>
                    <a:pt x="1468" y="0"/>
                  </a:lnTo>
                  <a:lnTo>
                    <a:pt x="1201" y="22"/>
                  </a:lnTo>
                  <a:lnTo>
                    <a:pt x="1201" y="22"/>
                  </a:lnTo>
                  <a:lnTo>
                    <a:pt x="979" y="67"/>
                  </a:lnTo>
                  <a:lnTo>
                    <a:pt x="712" y="134"/>
                  </a:lnTo>
                  <a:lnTo>
                    <a:pt x="0" y="356"/>
                  </a:lnTo>
                  <a:lnTo>
                    <a:pt x="0" y="356"/>
                  </a:lnTo>
                  <a:lnTo>
                    <a:pt x="712" y="134"/>
                  </a:lnTo>
                  <a:lnTo>
                    <a:pt x="979" y="67"/>
                  </a:lnTo>
                  <a:lnTo>
                    <a:pt x="1201" y="2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48" name="Google Shape;1248;p26"/>
            <p:cNvSpPr/>
            <p:nvPr/>
          </p:nvSpPr>
          <p:spPr>
            <a:xfrm>
              <a:off x="3387375" y="2507450"/>
              <a:ext cx="67850" cy="41175"/>
            </a:xfrm>
            <a:custGeom>
              <a:avLst/>
              <a:gdLst/>
              <a:ahLst/>
              <a:cxnLst/>
              <a:rect l="l" t="t" r="r" b="b"/>
              <a:pathLst>
                <a:path w="2714" h="1647" fill="none" extrusionOk="0">
                  <a:moveTo>
                    <a:pt x="0" y="0"/>
                  </a:moveTo>
                  <a:lnTo>
                    <a:pt x="0" y="0"/>
                  </a:lnTo>
                  <a:lnTo>
                    <a:pt x="289" y="0"/>
                  </a:lnTo>
                  <a:lnTo>
                    <a:pt x="534" y="22"/>
                  </a:lnTo>
                  <a:lnTo>
                    <a:pt x="534" y="22"/>
                  </a:lnTo>
                  <a:lnTo>
                    <a:pt x="867" y="89"/>
                  </a:lnTo>
                  <a:lnTo>
                    <a:pt x="1179" y="200"/>
                  </a:lnTo>
                  <a:lnTo>
                    <a:pt x="1468" y="334"/>
                  </a:lnTo>
                  <a:lnTo>
                    <a:pt x="1757" y="512"/>
                  </a:lnTo>
                  <a:lnTo>
                    <a:pt x="2024" y="734"/>
                  </a:lnTo>
                  <a:lnTo>
                    <a:pt x="2269" y="1001"/>
                  </a:lnTo>
                  <a:lnTo>
                    <a:pt x="2491" y="1290"/>
                  </a:lnTo>
                  <a:lnTo>
                    <a:pt x="2714" y="1646"/>
                  </a:lnTo>
                  <a:lnTo>
                    <a:pt x="2714" y="1646"/>
                  </a:lnTo>
                  <a:lnTo>
                    <a:pt x="2491" y="1290"/>
                  </a:lnTo>
                  <a:lnTo>
                    <a:pt x="2269" y="1001"/>
                  </a:lnTo>
                  <a:lnTo>
                    <a:pt x="2024" y="734"/>
                  </a:lnTo>
                  <a:lnTo>
                    <a:pt x="1757" y="512"/>
                  </a:lnTo>
                  <a:lnTo>
                    <a:pt x="1468" y="334"/>
                  </a:lnTo>
                  <a:lnTo>
                    <a:pt x="1179" y="200"/>
                  </a:lnTo>
                  <a:lnTo>
                    <a:pt x="867" y="89"/>
                  </a:lnTo>
                  <a:lnTo>
                    <a:pt x="534" y="22"/>
                  </a:lnTo>
                  <a:lnTo>
                    <a:pt x="534" y="22"/>
                  </a:lnTo>
                  <a:lnTo>
                    <a:pt x="289" y="0"/>
                  </a:lnTo>
                  <a:lnTo>
                    <a:pt x="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49" name="Google Shape;1249;p26"/>
            <p:cNvSpPr/>
            <p:nvPr/>
          </p:nvSpPr>
          <p:spPr>
            <a:xfrm>
              <a:off x="3351775" y="2509675"/>
              <a:ext cx="16150" cy="4475"/>
            </a:xfrm>
            <a:custGeom>
              <a:avLst/>
              <a:gdLst/>
              <a:ahLst/>
              <a:cxnLst/>
              <a:rect l="l" t="t" r="r" b="b"/>
              <a:pathLst>
                <a:path w="646" h="179" fill="none" extrusionOk="0">
                  <a:moveTo>
                    <a:pt x="0" y="178"/>
                  </a:moveTo>
                  <a:lnTo>
                    <a:pt x="0" y="178"/>
                  </a:lnTo>
                  <a:lnTo>
                    <a:pt x="312" y="89"/>
                  </a:lnTo>
                  <a:lnTo>
                    <a:pt x="646" y="0"/>
                  </a:lnTo>
                  <a:lnTo>
                    <a:pt x="646" y="0"/>
                  </a:lnTo>
                  <a:lnTo>
                    <a:pt x="312" y="89"/>
                  </a:lnTo>
                  <a:lnTo>
                    <a:pt x="0" y="17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50" name="Google Shape;1250;p26"/>
            <p:cNvSpPr/>
            <p:nvPr/>
          </p:nvSpPr>
          <p:spPr>
            <a:xfrm>
              <a:off x="3365675" y="2580275"/>
              <a:ext cx="5025" cy="600"/>
            </a:xfrm>
            <a:custGeom>
              <a:avLst/>
              <a:gdLst/>
              <a:ahLst/>
              <a:cxnLst/>
              <a:rect l="l" t="t" r="r" b="b"/>
              <a:pathLst>
                <a:path w="201" h="24" fill="none" extrusionOk="0">
                  <a:moveTo>
                    <a:pt x="45" y="1"/>
                  </a:moveTo>
                  <a:lnTo>
                    <a:pt x="45" y="1"/>
                  </a:lnTo>
                  <a:lnTo>
                    <a:pt x="201" y="1"/>
                  </a:lnTo>
                  <a:lnTo>
                    <a:pt x="201" y="1"/>
                  </a:lnTo>
                  <a:lnTo>
                    <a:pt x="45" y="1"/>
                  </a:lnTo>
                  <a:lnTo>
                    <a:pt x="45" y="1"/>
                  </a:lnTo>
                  <a:lnTo>
                    <a:pt x="1" y="23"/>
                  </a:lnTo>
                  <a:lnTo>
                    <a:pt x="1" y="23"/>
                  </a:lnTo>
                  <a:lnTo>
                    <a:pt x="45"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51" name="Google Shape;1251;p26"/>
            <p:cNvSpPr/>
            <p:nvPr/>
          </p:nvSpPr>
          <p:spPr>
            <a:xfrm>
              <a:off x="3329525" y="2581950"/>
              <a:ext cx="23950" cy="6700"/>
            </a:xfrm>
            <a:custGeom>
              <a:avLst/>
              <a:gdLst/>
              <a:ahLst/>
              <a:cxnLst/>
              <a:rect l="l" t="t" r="r" b="b"/>
              <a:pathLst>
                <a:path w="958" h="268" fill="none" extrusionOk="0">
                  <a:moveTo>
                    <a:pt x="1" y="268"/>
                  </a:moveTo>
                  <a:lnTo>
                    <a:pt x="1" y="268"/>
                  </a:lnTo>
                  <a:lnTo>
                    <a:pt x="245" y="179"/>
                  </a:lnTo>
                  <a:lnTo>
                    <a:pt x="490" y="112"/>
                  </a:lnTo>
                  <a:lnTo>
                    <a:pt x="713" y="45"/>
                  </a:lnTo>
                  <a:lnTo>
                    <a:pt x="957" y="1"/>
                  </a:lnTo>
                  <a:lnTo>
                    <a:pt x="957" y="1"/>
                  </a:lnTo>
                  <a:lnTo>
                    <a:pt x="713" y="45"/>
                  </a:lnTo>
                  <a:lnTo>
                    <a:pt x="490" y="112"/>
                  </a:lnTo>
                  <a:lnTo>
                    <a:pt x="245" y="179"/>
                  </a:lnTo>
                  <a:lnTo>
                    <a:pt x="1" y="26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52" name="Google Shape;1252;p26"/>
            <p:cNvSpPr/>
            <p:nvPr/>
          </p:nvSpPr>
          <p:spPr>
            <a:xfrm>
              <a:off x="3407950" y="2553600"/>
              <a:ext cx="11700" cy="6700"/>
            </a:xfrm>
            <a:custGeom>
              <a:avLst/>
              <a:gdLst/>
              <a:ahLst/>
              <a:cxnLst/>
              <a:rect l="l" t="t" r="r" b="b"/>
              <a:pathLst>
                <a:path w="468" h="268" fill="none" extrusionOk="0">
                  <a:moveTo>
                    <a:pt x="0" y="0"/>
                  </a:moveTo>
                  <a:lnTo>
                    <a:pt x="0" y="0"/>
                  </a:lnTo>
                  <a:lnTo>
                    <a:pt x="245" y="111"/>
                  </a:lnTo>
                  <a:lnTo>
                    <a:pt x="467" y="267"/>
                  </a:lnTo>
                  <a:lnTo>
                    <a:pt x="467" y="267"/>
                  </a:lnTo>
                  <a:lnTo>
                    <a:pt x="245" y="111"/>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53" name="Google Shape;1253;p26"/>
            <p:cNvSpPr/>
            <p:nvPr/>
          </p:nvSpPr>
          <p:spPr>
            <a:xfrm>
              <a:off x="3159925" y="2609750"/>
              <a:ext cx="289175" cy="90125"/>
            </a:xfrm>
            <a:custGeom>
              <a:avLst/>
              <a:gdLst/>
              <a:ahLst/>
              <a:cxnLst/>
              <a:rect l="l" t="t" r="r" b="b"/>
              <a:pathLst>
                <a:path w="11567" h="3605" extrusionOk="0">
                  <a:moveTo>
                    <a:pt x="2247" y="1"/>
                  </a:moveTo>
                  <a:lnTo>
                    <a:pt x="1869" y="45"/>
                  </a:lnTo>
                  <a:lnTo>
                    <a:pt x="1491" y="134"/>
                  </a:lnTo>
                  <a:lnTo>
                    <a:pt x="1113" y="245"/>
                  </a:lnTo>
                  <a:lnTo>
                    <a:pt x="735" y="401"/>
                  </a:lnTo>
                  <a:lnTo>
                    <a:pt x="379" y="579"/>
                  </a:lnTo>
                  <a:lnTo>
                    <a:pt x="201" y="690"/>
                  </a:lnTo>
                  <a:lnTo>
                    <a:pt x="1" y="824"/>
                  </a:lnTo>
                  <a:lnTo>
                    <a:pt x="223" y="979"/>
                  </a:lnTo>
                  <a:lnTo>
                    <a:pt x="379" y="1113"/>
                  </a:lnTo>
                  <a:lnTo>
                    <a:pt x="490" y="1269"/>
                  </a:lnTo>
                  <a:lnTo>
                    <a:pt x="601" y="1402"/>
                  </a:lnTo>
                  <a:lnTo>
                    <a:pt x="668" y="1558"/>
                  </a:lnTo>
                  <a:lnTo>
                    <a:pt x="735" y="1714"/>
                  </a:lnTo>
                  <a:lnTo>
                    <a:pt x="801" y="1869"/>
                  </a:lnTo>
                  <a:lnTo>
                    <a:pt x="824" y="2025"/>
                  </a:lnTo>
                  <a:lnTo>
                    <a:pt x="846" y="2203"/>
                  </a:lnTo>
                  <a:lnTo>
                    <a:pt x="846" y="2359"/>
                  </a:lnTo>
                  <a:lnTo>
                    <a:pt x="1713" y="2403"/>
                  </a:lnTo>
                  <a:lnTo>
                    <a:pt x="2625" y="2470"/>
                  </a:lnTo>
                  <a:lnTo>
                    <a:pt x="3560" y="2559"/>
                  </a:lnTo>
                  <a:lnTo>
                    <a:pt x="4494" y="2648"/>
                  </a:lnTo>
                  <a:lnTo>
                    <a:pt x="5695" y="2826"/>
                  </a:lnTo>
                  <a:lnTo>
                    <a:pt x="6451" y="2937"/>
                  </a:lnTo>
                  <a:lnTo>
                    <a:pt x="6451" y="2937"/>
                  </a:lnTo>
                  <a:lnTo>
                    <a:pt x="6429" y="2714"/>
                  </a:lnTo>
                  <a:lnTo>
                    <a:pt x="6384" y="2092"/>
                  </a:lnTo>
                  <a:lnTo>
                    <a:pt x="6429" y="2069"/>
                  </a:lnTo>
                  <a:lnTo>
                    <a:pt x="6807" y="1869"/>
                  </a:lnTo>
                  <a:lnTo>
                    <a:pt x="7074" y="1758"/>
                  </a:lnTo>
                  <a:lnTo>
                    <a:pt x="7185" y="2381"/>
                  </a:lnTo>
                  <a:lnTo>
                    <a:pt x="7185" y="2448"/>
                  </a:lnTo>
                  <a:lnTo>
                    <a:pt x="7296" y="2981"/>
                  </a:lnTo>
                  <a:lnTo>
                    <a:pt x="10699" y="3604"/>
                  </a:lnTo>
                  <a:lnTo>
                    <a:pt x="10722" y="3426"/>
                  </a:lnTo>
                  <a:lnTo>
                    <a:pt x="10744" y="3293"/>
                  </a:lnTo>
                  <a:lnTo>
                    <a:pt x="10788" y="3137"/>
                  </a:lnTo>
                  <a:lnTo>
                    <a:pt x="10855" y="3026"/>
                  </a:lnTo>
                  <a:lnTo>
                    <a:pt x="10944" y="2915"/>
                  </a:lnTo>
                  <a:lnTo>
                    <a:pt x="11033" y="2803"/>
                  </a:lnTo>
                  <a:lnTo>
                    <a:pt x="11122" y="2714"/>
                  </a:lnTo>
                  <a:lnTo>
                    <a:pt x="11256" y="2625"/>
                  </a:lnTo>
                  <a:lnTo>
                    <a:pt x="11389" y="2536"/>
                  </a:lnTo>
                  <a:lnTo>
                    <a:pt x="11567" y="2448"/>
                  </a:lnTo>
                  <a:lnTo>
                    <a:pt x="11434" y="2270"/>
                  </a:lnTo>
                  <a:lnTo>
                    <a:pt x="11278" y="2114"/>
                  </a:lnTo>
                  <a:lnTo>
                    <a:pt x="10989" y="1847"/>
                  </a:lnTo>
                  <a:lnTo>
                    <a:pt x="10677" y="1602"/>
                  </a:lnTo>
                  <a:lnTo>
                    <a:pt x="10344" y="1380"/>
                  </a:lnTo>
                  <a:lnTo>
                    <a:pt x="10010" y="1202"/>
                  </a:lnTo>
                  <a:lnTo>
                    <a:pt x="9654" y="1046"/>
                  </a:lnTo>
                  <a:lnTo>
                    <a:pt x="9276" y="935"/>
                  </a:lnTo>
                  <a:lnTo>
                    <a:pt x="8876" y="846"/>
                  </a:lnTo>
                  <a:lnTo>
                    <a:pt x="8453" y="779"/>
                  </a:lnTo>
                  <a:lnTo>
                    <a:pt x="8053" y="757"/>
                  </a:lnTo>
                  <a:lnTo>
                    <a:pt x="7674" y="779"/>
                  </a:lnTo>
                  <a:lnTo>
                    <a:pt x="7296" y="846"/>
                  </a:lnTo>
                  <a:lnTo>
                    <a:pt x="6940" y="957"/>
                  </a:lnTo>
                  <a:lnTo>
                    <a:pt x="6629" y="1113"/>
                  </a:lnTo>
                  <a:lnTo>
                    <a:pt x="6318" y="1313"/>
                  </a:lnTo>
                  <a:lnTo>
                    <a:pt x="6029" y="1558"/>
                  </a:lnTo>
                  <a:lnTo>
                    <a:pt x="5762" y="1825"/>
                  </a:lnTo>
                  <a:lnTo>
                    <a:pt x="5584" y="1491"/>
                  </a:lnTo>
                  <a:lnTo>
                    <a:pt x="5383" y="1180"/>
                  </a:lnTo>
                  <a:lnTo>
                    <a:pt x="5139" y="891"/>
                  </a:lnTo>
                  <a:lnTo>
                    <a:pt x="4872" y="668"/>
                  </a:lnTo>
                  <a:lnTo>
                    <a:pt x="4560" y="446"/>
                  </a:lnTo>
                  <a:lnTo>
                    <a:pt x="4227" y="290"/>
                  </a:lnTo>
                  <a:lnTo>
                    <a:pt x="3871" y="157"/>
                  </a:lnTo>
                  <a:lnTo>
                    <a:pt x="3471" y="68"/>
                  </a:lnTo>
                  <a:lnTo>
                    <a:pt x="3048" y="23"/>
                  </a:lnTo>
                  <a:lnTo>
                    <a:pt x="2648" y="1"/>
                  </a:lnTo>
                  <a:close/>
                </a:path>
              </a:pathLst>
            </a:custGeom>
            <a:solidFill>
              <a:srgbClr val="F9B5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54" name="Google Shape;1254;p26"/>
            <p:cNvSpPr/>
            <p:nvPr/>
          </p:nvSpPr>
          <p:spPr>
            <a:xfrm>
              <a:off x="3159925" y="2609750"/>
              <a:ext cx="289175" cy="90125"/>
            </a:xfrm>
            <a:custGeom>
              <a:avLst/>
              <a:gdLst/>
              <a:ahLst/>
              <a:cxnLst/>
              <a:rect l="l" t="t" r="r" b="b"/>
              <a:pathLst>
                <a:path w="11567" h="3605" fill="none" extrusionOk="0">
                  <a:moveTo>
                    <a:pt x="11567" y="2448"/>
                  </a:moveTo>
                  <a:lnTo>
                    <a:pt x="11567" y="2448"/>
                  </a:lnTo>
                  <a:lnTo>
                    <a:pt x="11434" y="2270"/>
                  </a:lnTo>
                  <a:lnTo>
                    <a:pt x="11278" y="2114"/>
                  </a:lnTo>
                  <a:lnTo>
                    <a:pt x="11278" y="2114"/>
                  </a:lnTo>
                  <a:lnTo>
                    <a:pt x="10989" y="1847"/>
                  </a:lnTo>
                  <a:lnTo>
                    <a:pt x="10677" y="1602"/>
                  </a:lnTo>
                  <a:lnTo>
                    <a:pt x="10344" y="1380"/>
                  </a:lnTo>
                  <a:lnTo>
                    <a:pt x="10010" y="1202"/>
                  </a:lnTo>
                  <a:lnTo>
                    <a:pt x="9654" y="1046"/>
                  </a:lnTo>
                  <a:lnTo>
                    <a:pt x="9276" y="935"/>
                  </a:lnTo>
                  <a:lnTo>
                    <a:pt x="8876" y="846"/>
                  </a:lnTo>
                  <a:lnTo>
                    <a:pt x="8453" y="779"/>
                  </a:lnTo>
                  <a:lnTo>
                    <a:pt x="8453" y="779"/>
                  </a:lnTo>
                  <a:lnTo>
                    <a:pt x="8053" y="757"/>
                  </a:lnTo>
                  <a:lnTo>
                    <a:pt x="7674" y="779"/>
                  </a:lnTo>
                  <a:lnTo>
                    <a:pt x="7296" y="846"/>
                  </a:lnTo>
                  <a:lnTo>
                    <a:pt x="6940" y="957"/>
                  </a:lnTo>
                  <a:lnTo>
                    <a:pt x="6629" y="1113"/>
                  </a:lnTo>
                  <a:lnTo>
                    <a:pt x="6318" y="1313"/>
                  </a:lnTo>
                  <a:lnTo>
                    <a:pt x="6029" y="1558"/>
                  </a:lnTo>
                  <a:lnTo>
                    <a:pt x="5762" y="1825"/>
                  </a:lnTo>
                  <a:lnTo>
                    <a:pt x="5762" y="1825"/>
                  </a:lnTo>
                  <a:lnTo>
                    <a:pt x="5584" y="1491"/>
                  </a:lnTo>
                  <a:lnTo>
                    <a:pt x="5383" y="1180"/>
                  </a:lnTo>
                  <a:lnTo>
                    <a:pt x="5139" y="891"/>
                  </a:lnTo>
                  <a:lnTo>
                    <a:pt x="4872" y="668"/>
                  </a:lnTo>
                  <a:lnTo>
                    <a:pt x="4560" y="446"/>
                  </a:lnTo>
                  <a:lnTo>
                    <a:pt x="4227" y="290"/>
                  </a:lnTo>
                  <a:lnTo>
                    <a:pt x="3871" y="157"/>
                  </a:lnTo>
                  <a:lnTo>
                    <a:pt x="3471" y="68"/>
                  </a:lnTo>
                  <a:lnTo>
                    <a:pt x="3471" y="68"/>
                  </a:lnTo>
                  <a:lnTo>
                    <a:pt x="3048" y="23"/>
                  </a:lnTo>
                  <a:lnTo>
                    <a:pt x="2648" y="1"/>
                  </a:lnTo>
                  <a:lnTo>
                    <a:pt x="2247" y="1"/>
                  </a:lnTo>
                  <a:lnTo>
                    <a:pt x="1869" y="45"/>
                  </a:lnTo>
                  <a:lnTo>
                    <a:pt x="1491" y="134"/>
                  </a:lnTo>
                  <a:lnTo>
                    <a:pt x="1113" y="245"/>
                  </a:lnTo>
                  <a:lnTo>
                    <a:pt x="735" y="401"/>
                  </a:lnTo>
                  <a:lnTo>
                    <a:pt x="379" y="579"/>
                  </a:lnTo>
                  <a:lnTo>
                    <a:pt x="379" y="579"/>
                  </a:lnTo>
                  <a:lnTo>
                    <a:pt x="201" y="690"/>
                  </a:lnTo>
                  <a:lnTo>
                    <a:pt x="1" y="824"/>
                  </a:lnTo>
                  <a:lnTo>
                    <a:pt x="1" y="824"/>
                  </a:lnTo>
                  <a:lnTo>
                    <a:pt x="223" y="979"/>
                  </a:lnTo>
                  <a:lnTo>
                    <a:pt x="379" y="1113"/>
                  </a:lnTo>
                  <a:lnTo>
                    <a:pt x="379" y="1113"/>
                  </a:lnTo>
                  <a:lnTo>
                    <a:pt x="490" y="1269"/>
                  </a:lnTo>
                  <a:lnTo>
                    <a:pt x="601" y="1402"/>
                  </a:lnTo>
                  <a:lnTo>
                    <a:pt x="668" y="1558"/>
                  </a:lnTo>
                  <a:lnTo>
                    <a:pt x="735" y="1714"/>
                  </a:lnTo>
                  <a:lnTo>
                    <a:pt x="801" y="1869"/>
                  </a:lnTo>
                  <a:lnTo>
                    <a:pt x="824" y="2025"/>
                  </a:lnTo>
                  <a:lnTo>
                    <a:pt x="846" y="2203"/>
                  </a:lnTo>
                  <a:lnTo>
                    <a:pt x="846" y="2359"/>
                  </a:lnTo>
                  <a:lnTo>
                    <a:pt x="846" y="2359"/>
                  </a:lnTo>
                  <a:lnTo>
                    <a:pt x="1713" y="2403"/>
                  </a:lnTo>
                  <a:lnTo>
                    <a:pt x="2625" y="2470"/>
                  </a:lnTo>
                  <a:lnTo>
                    <a:pt x="3560" y="2559"/>
                  </a:lnTo>
                  <a:lnTo>
                    <a:pt x="4494" y="2648"/>
                  </a:lnTo>
                  <a:lnTo>
                    <a:pt x="5695" y="2826"/>
                  </a:lnTo>
                  <a:lnTo>
                    <a:pt x="6451" y="2937"/>
                  </a:lnTo>
                  <a:lnTo>
                    <a:pt x="6451" y="2937"/>
                  </a:lnTo>
                  <a:lnTo>
                    <a:pt x="6429" y="2714"/>
                  </a:lnTo>
                  <a:lnTo>
                    <a:pt x="6429" y="2714"/>
                  </a:lnTo>
                  <a:lnTo>
                    <a:pt x="6384" y="2092"/>
                  </a:lnTo>
                  <a:lnTo>
                    <a:pt x="6384" y="2092"/>
                  </a:lnTo>
                  <a:lnTo>
                    <a:pt x="6206" y="2158"/>
                  </a:lnTo>
                  <a:lnTo>
                    <a:pt x="6206" y="2158"/>
                  </a:lnTo>
                  <a:lnTo>
                    <a:pt x="6384" y="2092"/>
                  </a:lnTo>
                  <a:lnTo>
                    <a:pt x="6384" y="2092"/>
                  </a:lnTo>
                  <a:lnTo>
                    <a:pt x="6429" y="2069"/>
                  </a:lnTo>
                  <a:lnTo>
                    <a:pt x="6429" y="2069"/>
                  </a:lnTo>
                  <a:lnTo>
                    <a:pt x="6807" y="1869"/>
                  </a:lnTo>
                  <a:lnTo>
                    <a:pt x="6807" y="1869"/>
                  </a:lnTo>
                  <a:lnTo>
                    <a:pt x="7074" y="1758"/>
                  </a:lnTo>
                  <a:lnTo>
                    <a:pt x="7074" y="1758"/>
                  </a:lnTo>
                  <a:lnTo>
                    <a:pt x="7385" y="1625"/>
                  </a:lnTo>
                  <a:lnTo>
                    <a:pt x="7385" y="1625"/>
                  </a:lnTo>
                  <a:lnTo>
                    <a:pt x="7074" y="1758"/>
                  </a:lnTo>
                  <a:lnTo>
                    <a:pt x="7074" y="1758"/>
                  </a:lnTo>
                  <a:lnTo>
                    <a:pt x="7185" y="2381"/>
                  </a:lnTo>
                  <a:lnTo>
                    <a:pt x="7185" y="2381"/>
                  </a:lnTo>
                  <a:lnTo>
                    <a:pt x="7452" y="2336"/>
                  </a:lnTo>
                  <a:lnTo>
                    <a:pt x="7741" y="2314"/>
                  </a:lnTo>
                  <a:lnTo>
                    <a:pt x="8053" y="2292"/>
                  </a:lnTo>
                  <a:lnTo>
                    <a:pt x="8364" y="2314"/>
                  </a:lnTo>
                  <a:lnTo>
                    <a:pt x="8364" y="2314"/>
                  </a:lnTo>
                  <a:lnTo>
                    <a:pt x="8053" y="2292"/>
                  </a:lnTo>
                  <a:lnTo>
                    <a:pt x="7741" y="2314"/>
                  </a:lnTo>
                  <a:lnTo>
                    <a:pt x="7452" y="2336"/>
                  </a:lnTo>
                  <a:lnTo>
                    <a:pt x="7185" y="2381"/>
                  </a:lnTo>
                  <a:lnTo>
                    <a:pt x="7185" y="2381"/>
                  </a:lnTo>
                  <a:lnTo>
                    <a:pt x="7185" y="2448"/>
                  </a:lnTo>
                  <a:lnTo>
                    <a:pt x="7185" y="2448"/>
                  </a:lnTo>
                  <a:lnTo>
                    <a:pt x="7296" y="2981"/>
                  </a:lnTo>
                  <a:lnTo>
                    <a:pt x="10699" y="3604"/>
                  </a:lnTo>
                  <a:lnTo>
                    <a:pt x="10699" y="3604"/>
                  </a:lnTo>
                  <a:lnTo>
                    <a:pt x="10722" y="3426"/>
                  </a:lnTo>
                  <a:lnTo>
                    <a:pt x="10744" y="3293"/>
                  </a:lnTo>
                  <a:lnTo>
                    <a:pt x="10788" y="3137"/>
                  </a:lnTo>
                  <a:lnTo>
                    <a:pt x="10855" y="3026"/>
                  </a:lnTo>
                  <a:lnTo>
                    <a:pt x="10944" y="2915"/>
                  </a:lnTo>
                  <a:lnTo>
                    <a:pt x="11033" y="2803"/>
                  </a:lnTo>
                  <a:lnTo>
                    <a:pt x="11122" y="2714"/>
                  </a:lnTo>
                  <a:lnTo>
                    <a:pt x="11256" y="2625"/>
                  </a:lnTo>
                  <a:lnTo>
                    <a:pt x="11256" y="2625"/>
                  </a:lnTo>
                  <a:lnTo>
                    <a:pt x="11389" y="2536"/>
                  </a:lnTo>
                  <a:lnTo>
                    <a:pt x="11567" y="244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55" name="Google Shape;1255;p26"/>
            <p:cNvSpPr/>
            <p:nvPr/>
          </p:nvSpPr>
          <p:spPr>
            <a:xfrm>
              <a:off x="3240000" y="2638675"/>
              <a:ext cx="37850" cy="13925"/>
            </a:xfrm>
            <a:custGeom>
              <a:avLst/>
              <a:gdLst/>
              <a:ahLst/>
              <a:cxnLst/>
              <a:rect l="l" t="t" r="r" b="b"/>
              <a:pathLst>
                <a:path w="1514" h="557" fill="none" extrusionOk="0">
                  <a:moveTo>
                    <a:pt x="1" y="0"/>
                  </a:moveTo>
                  <a:lnTo>
                    <a:pt x="1" y="0"/>
                  </a:lnTo>
                  <a:lnTo>
                    <a:pt x="245" y="0"/>
                  </a:lnTo>
                  <a:lnTo>
                    <a:pt x="490" y="67"/>
                  </a:lnTo>
                  <a:lnTo>
                    <a:pt x="757" y="156"/>
                  </a:lnTo>
                  <a:lnTo>
                    <a:pt x="1046" y="290"/>
                  </a:lnTo>
                  <a:lnTo>
                    <a:pt x="1046" y="290"/>
                  </a:lnTo>
                  <a:lnTo>
                    <a:pt x="1291" y="423"/>
                  </a:lnTo>
                  <a:lnTo>
                    <a:pt x="1513" y="557"/>
                  </a:lnTo>
                  <a:lnTo>
                    <a:pt x="1513" y="557"/>
                  </a:lnTo>
                  <a:lnTo>
                    <a:pt x="1291" y="423"/>
                  </a:lnTo>
                  <a:lnTo>
                    <a:pt x="1046" y="290"/>
                  </a:lnTo>
                  <a:lnTo>
                    <a:pt x="1046" y="290"/>
                  </a:lnTo>
                  <a:lnTo>
                    <a:pt x="757" y="156"/>
                  </a:lnTo>
                  <a:lnTo>
                    <a:pt x="490" y="67"/>
                  </a:lnTo>
                  <a:lnTo>
                    <a:pt x="245" y="0"/>
                  </a:lnTo>
                  <a:lnTo>
                    <a:pt x="1"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56" name="Google Shape;1256;p26"/>
            <p:cNvSpPr/>
            <p:nvPr/>
          </p:nvSpPr>
          <p:spPr>
            <a:xfrm>
              <a:off x="3286150" y="2658700"/>
              <a:ext cx="3925" cy="3900"/>
            </a:xfrm>
            <a:custGeom>
              <a:avLst/>
              <a:gdLst/>
              <a:ahLst/>
              <a:cxnLst/>
              <a:rect l="l" t="t" r="r" b="b"/>
              <a:pathLst>
                <a:path w="157" h="156" fill="none" extrusionOk="0">
                  <a:moveTo>
                    <a:pt x="1" y="0"/>
                  </a:moveTo>
                  <a:lnTo>
                    <a:pt x="1" y="0"/>
                  </a:lnTo>
                  <a:lnTo>
                    <a:pt x="157" y="156"/>
                  </a:lnTo>
                  <a:lnTo>
                    <a:pt x="157" y="156"/>
                  </a:lnTo>
                  <a:lnTo>
                    <a:pt x="1"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57" name="Google Shape;1257;p26"/>
            <p:cNvSpPr/>
            <p:nvPr/>
          </p:nvSpPr>
          <p:spPr>
            <a:xfrm>
              <a:off x="3233900" y="2654250"/>
              <a:ext cx="47825" cy="11150"/>
            </a:xfrm>
            <a:custGeom>
              <a:avLst/>
              <a:gdLst/>
              <a:ahLst/>
              <a:cxnLst/>
              <a:rect l="l" t="t" r="r" b="b"/>
              <a:pathLst>
                <a:path w="1913" h="446" fill="none" extrusionOk="0">
                  <a:moveTo>
                    <a:pt x="1601" y="312"/>
                  </a:moveTo>
                  <a:lnTo>
                    <a:pt x="1601" y="312"/>
                  </a:lnTo>
                  <a:lnTo>
                    <a:pt x="1913" y="445"/>
                  </a:lnTo>
                  <a:lnTo>
                    <a:pt x="1913" y="445"/>
                  </a:lnTo>
                  <a:lnTo>
                    <a:pt x="1601" y="312"/>
                  </a:lnTo>
                  <a:lnTo>
                    <a:pt x="1601" y="312"/>
                  </a:lnTo>
                  <a:lnTo>
                    <a:pt x="1268" y="223"/>
                  </a:lnTo>
                  <a:lnTo>
                    <a:pt x="890" y="134"/>
                  </a:lnTo>
                  <a:lnTo>
                    <a:pt x="467" y="67"/>
                  </a:lnTo>
                  <a:lnTo>
                    <a:pt x="0" y="0"/>
                  </a:lnTo>
                  <a:lnTo>
                    <a:pt x="0" y="0"/>
                  </a:lnTo>
                  <a:lnTo>
                    <a:pt x="467" y="67"/>
                  </a:lnTo>
                  <a:lnTo>
                    <a:pt x="890" y="134"/>
                  </a:lnTo>
                  <a:lnTo>
                    <a:pt x="1268" y="223"/>
                  </a:lnTo>
                  <a:lnTo>
                    <a:pt x="1601" y="31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58" name="Google Shape;1258;p26"/>
            <p:cNvSpPr/>
            <p:nvPr/>
          </p:nvSpPr>
          <p:spPr>
            <a:xfrm>
              <a:off x="3378475" y="2668150"/>
              <a:ext cx="7800" cy="1125"/>
            </a:xfrm>
            <a:custGeom>
              <a:avLst/>
              <a:gdLst/>
              <a:ahLst/>
              <a:cxnLst/>
              <a:rect l="l" t="t" r="r" b="b"/>
              <a:pathLst>
                <a:path w="312" h="45" fill="none" extrusionOk="0">
                  <a:moveTo>
                    <a:pt x="0" y="0"/>
                  </a:moveTo>
                  <a:lnTo>
                    <a:pt x="0" y="0"/>
                  </a:lnTo>
                  <a:lnTo>
                    <a:pt x="312" y="45"/>
                  </a:lnTo>
                  <a:lnTo>
                    <a:pt x="312" y="45"/>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59" name="Google Shape;1259;p26"/>
            <p:cNvSpPr/>
            <p:nvPr/>
          </p:nvSpPr>
          <p:spPr>
            <a:xfrm>
              <a:off x="3430175" y="2600850"/>
              <a:ext cx="3925" cy="5050"/>
            </a:xfrm>
            <a:custGeom>
              <a:avLst/>
              <a:gdLst/>
              <a:ahLst/>
              <a:cxnLst/>
              <a:rect l="l" t="t" r="r" b="b"/>
              <a:pathLst>
                <a:path w="157" h="202" extrusionOk="0">
                  <a:moveTo>
                    <a:pt x="45" y="1"/>
                  </a:moveTo>
                  <a:lnTo>
                    <a:pt x="1" y="45"/>
                  </a:lnTo>
                  <a:lnTo>
                    <a:pt x="1" y="68"/>
                  </a:lnTo>
                  <a:lnTo>
                    <a:pt x="1" y="90"/>
                  </a:lnTo>
                  <a:lnTo>
                    <a:pt x="45" y="157"/>
                  </a:lnTo>
                  <a:lnTo>
                    <a:pt x="90" y="201"/>
                  </a:lnTo>
                  <a:lnTo>
                    <a:pt x="134" y="179"/>
                  </a:lnTo>
                  <a:lnTo>
                    <a:pt x="156" y="157"/>
                  </a:lnTo>
                  <a:lnTo>
                    <a:pt x="156" y="90"/>
                  </a:lnTo>
                  <a:lnTo>
                    <a:pt x="134" y="45"/>
                  </a:lnTo>
                  <a:lnTo>
                    <a:pt x="90"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60" name="Google Shape;1260;p26"/>
            <p:cNvSpPr/>
            <p:nvPr/>
          </p:nvSpPr>
          <p:spPr>
            <a:xfrm>
              <a:off x="3380700" y="2579725"/>
              <a:ext cx="43950" cy="16700"/>
            </a:xfrm>
            <a:custGeom>
              <a:avLst/>
              <a:gdLst/>
              <a:ahLst/>
              <a:cxnLst/>
              <a:rect l="l" t="t" r="r" b="b"/>
              <a:pathLst>
                <a:path w="1758" h="668" extrusionOk="0">
                  <a:moveTo>
                    <a:pt x="22" y="1"/>
                  </a:moveTo>
                  <a:lnTo>
                    <a:pt x="0" y="45"/>
                  </a:lnTo>
                  <a:lnTo>
                    <a:pt x="45" y="90"/>
                  </a:lnTo>
                  <a:lnTo>
                    <a:pt x="89" y="134"/>
                  </a:lnTo>
                  <a:lnTo>
                    <a:pt x="489" y="201"/>
                  </a:lnTo>
                  <a:lnTo>
                    <a:pt x="890" y="290"/>
                  </a:lnTo>
                  <a:lnTo>
                    <a:pt x="1090" y="357"/>
                  </a:lnTo>
                  <a:lnTo>
                    <a:pt x="1268" y="446"/>
                  </a:lnTo>
                  <a:lnTo>
                    <a:pt x="1468" y="535"/>
                  </a:lnTo>
                  <a:lnTo>
                    <a:pt x="1646" y="646"/>
                  </a:lnTo>
                  <a:lnTo>
                    <a:pt x="1691" y="668"/>
                  </a:lnTo>
                  <a:lnTo>
                    <a:pt x="1735" y="646"/>
                  </a:lnTo>
                  <a:lnTo>
                    <a:pt x="1757" y="601"/>
                  </a:lnTo>
                  <a:lnTo>
                    <a:pt x="1713" y="557"/>
                  </a:lnTo>
                  <a:lnTo>
                    <a:pt x="1513" y="446"/>
                  </a:lnTo>
                  <a:lnTo>
                    <a:pt x="1335" y="334"/>
                  </a:lnTo>
                  <a:lnTo>
                    <a:pt x="1134" y="245"/>
                  </a:lnTo>
                  <a:lnTo>
                    <a:pt x="912" y="179"/>
                  </a:lnTo>
                  <a:lnTo>
                    <a:pt x="512" y="67"/>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61" name="Google Shape;1261;p26"/>
            <p:cNvSpPr/>
            <p:nvPr/>
          </p:nvSpPr>
          <p:spPr>
            <a:xfrm>
              <a:off x="3302275" y="2471300"/>
              <a:ext cx="179650" cy="201325"/>
            </a:xfrm>
            <a:custGeom>
              <a:avLst/>
              <a:gdLst/>
              <a:ahLst/>
              <a:cxnLst/>
              <a:rect l="l" t="t" r="r" b="b"/>
              <a:pathLst>
                <a:path w="7186" h="8053" extrusionOk="0">
                  <a:moveTo>
                    <a:pt x="3449" y="134"/>
                  </a:moveTo>
                  <a:lnTo>
                    <a:pt x="3893" y="178"/>
                  </a:lnTo>
                  <a:lnTo>
                    <a:pt x="4338" y="267"/>
                  </a:lnTo>
                  <a:lnTo>
                    <a:pt x="4761" y="401"/>
                  </a:lnTo>
                  <a:lnTo>
                    <a:pt x="5183" y="579"/>
                  </a:lnTo>
                  <a:lnTo>
                    <a:pt x="5584" y="801"/>
                  </a:lnTo>
                  <a:lnTo>
                    <a:pt x="5962" y="1068"/>
                  </a:lnTo>
                  <a:lnTo>
                    <a:pt x="6296" y="1357"/>
                  </a:lnTo>
                  <a:lnTo>
                    <a:pt x="6474" y="1557"/>
                  </a:lnTo>
                  <a:lnTo>
                    <a:pt x="6651" y="1758"/>
                  </a:lnTo>
                  <a:lnTo>
                    <a:pt x="6807" y="1980"/>
                  </a:lnTo>
                  <a:lnTo>
                    <a:pt x="6941" y="2202"/>
                  </a:lnTo>
                  <a:lnTo>
                    <a:pt x="7030" y="2336"/>
                  </a:lnTo>
                  <a:lnTo>
                    <a:pt x="7052" y="2380"/>
                  </a:lnTo>
                  <a:lnTo>
                    <a:pt x="7052" y="2447"/>
                  </a:lnTo>
                  <a:lnTo>
                    <a:pt x="7052" y="2558"/>
                  </a:lnTo>
                  <a:lnTo>
                    <a:pt x="7030" y="2647"/>
                  </a:lnTo>
                  <a:lnTo>
                    <a:pt x="6963" y="2870"/>
                  </a:lnTo>
                  <a:lnTo>
                    <a:pt x="6562" y="4605"/>
                  </a:lnTo>
                  <a:lnTo>
                    <a:pt x="5829" y="7861"/>
                  </a:lnTo>
                  <a:lnTo>
                    <a:pt x="5829" y="7861"/>
                  </a:lnTo>
                  <a:lnTo>
                    <a:pt x="5651" y="7652"/>
                  </a:lnTo>
                  <a:lnTo>
                    <a:pt x="5339" y="7363"/>
                  </a:lnTo>
                  <a:lnTo>
                    <a:pt x="5005" y="7096"/>
                  </a:lnTo>
                  <a:lnTo>
                    <a:pt x="4627" y="6851"/>
                  </a:lnTo>
                  <a:lnTo>
                    <a:pt x="4249" y="6651"/>
                  </a:lnTo>
                  <a:lnTo>
                    <a:pt x="3871" y="6495"/>
                  </a:lnTo>
                  <a:lnTo>
                    <a:pt x="3449" y="6362"/>
                  </a:lnTo>
                  <a:lnTo>
                    <a:pt x="3048" y="6295"/>
                  </a:lnTo>
                  <a:lnTo>
                    <a:pt x="2626" y="6251"/>
                  </a:lnTo>
                  <a:lnTo>
                    <a:pt x="2225" y="6251"/>
                  </a:lnTo>
                  <a:lnTo>
                    <a:pt x="1803" y="6295"/>
                  </a:lnTo>
                  <a:lnTo>
                    <a:pt x="1402" y="6384"/>
                  </a:lnTo>
                  <a:lnTo>
                    <a:pt x="1224" y="6451"/>
                  </a:lnTo>
                  <a:lnTo>
                    <a:pt x="1024" y="6540"/>
                  </a:lnTo>
                  <a:lnTo>
                    <a:pt x="846" y="6629"/>
                  </a:lnTo>
                  <a:lnTo>
                    <a:pt x="668" y="6740"/>
                  </a:lnTo>
                  <a:lnTo>
                    <a:pt x="490" y="6873"/>
                  </a:lnTo>
                  <a:lnTo>
                    <a:pt x="312" y="7007"/>
                  </a:lnTo>
                  <a:lnTo>
                    <a:pt x="166" y="7153"/>
                  </a:lnTo>
                  <a:lnTo>
                    <a:pt x="512" y="4649"/>
                  </a:lnTo>
                  <a:lnTo>
                    <a:pt x="802" y="2581"/>
                  </a:lnTo>
                  <a:lnTo>
                    <a:pt x="891" y="1935"/>
                  </a:lnTo>
                  <a:lnTo>
                    <a:pt x="935" y="1602"/>
                  </a:lnTo>
                  <a:lnTo>
                    <a:pt x="1002" y="1290"/>
                  </a:lnTo>
                  <a:lnTo>
                    <a:pt x="1024" y="1201"/>
                  </a:lnTo>
                  <a:lnTo>
                    <a:pt x="1069" y="1112"/>
                  </a:lnTo>
                  <a:lnTo>
                    <a:pt x="1180" y="979"/>
                  </a:lnTo>
                  <a:lnTo>
                    <a:pt x="1335" y="846"/>
                  </a:lnTo>
                  <a:lnTo>
                    <a:pt x="1469" y="734"/>
                  </a:lnTo>
                  <a:lnTo>
                    <a:pt x="1647" y="623"/>
                  </a:lnTo>
                  <a:lnTo>
                    <a:pt x="1825" y="512"/>
                  </a:lnTo>
                  <a:lnTo>
                    <a:pt x="2003" y="401"/>
                  </a:lnTo>
                  <a:lnTo>
                    <a:pt x="2181" y="334"/>
                  </a:lnTo>
                  <a:lnTo>
                    <a:pt x="2381" y="267"/>
                  </a:lnTo>
                  <a:lnTo>
                    <a:pt x="2581" y="223"/>
                  </a:lnTo>
                  <a:lnTo>
                    <a:pt x="2781" y="178"/>
                  </a:lnTo>
                  <a:lnTo>
                    <a:pt x="2981" y="156"/>
                  </a:lnTo>
                  <a:lnTo>
                    <a:pt x="3449" y="134"/>
                  </a:lnTo>
                  <a:close/>
                  <a:moveTo>
                    <a:pt x="3404" y="0"/>
                  </a:moveTo>
                  <a:lnTo>
                    <a:pt x="3026" y="23"/>
                  </a:lnTo>
                  <a:lnTo>
                    <a:pt x="2648" y="67"/>
                  </a:lnTo>
                  <a:lnTo>
                    <a:pt x="2270" y="156"/>
                  </a:lnTo>
                  <a:lnTo>
                    <a:pt x="1914" y="289"/>
                  </a:lnTo>
                  <a:lnTo>
                    <a:pt x="1736" y="378"/>
                  </a:lnTo>
                  <a:lnTo>
                    <a:pt x="1580" y="490"/>
                  </a:lnTo>
                  <a:lnTo>
                    <a:pt x="1402" y="601"/>
                  </a:lnTo>
                  <a:lnTo>
                    <a:pt x="1246" y="734"/>
                  </a:lnTo>
                  <a:lnTo>
                    <a:pt x="1135" y="846"/>
                  </a:lnTo>
                  <a:lnTo>
                    <a:pt x="1024" y="957"/>
                  </a:lnTo>
                  <a:lnTo>
                    <a:pt x="913" y="1090"/>
                  </a:lnTo>
                  <a:lnTo>
                    <a:pt x="868" y="1224"/>
                  </a:lnTo>
                  <a:lnTo>
                    <a:pt x="824" y="1491"/>
                  </a:lnTo>
                  <a:lnTo>
                    <a:pt x="779" y="1758"/>
                  </a:lnTo>
                  <a:lnTo>
                    <a:pt x="512" y="3693"/>
                  </a:lnTo>
                  <a:lnTo>
                    <a:pt x="8" y="7311"/>
                  </a:lnTo>
                  <a:lnTo>
                    <a:pt x="1" y="7318"/>
                  </a:lnTo>
                  <a:lnTo>
                    <a:pt x="7" y="7321"/>
                  </a:lnTo>
                  <a:lnTo>
                    <a:pt x="1" y="7363"/>
                  </a:lnTo>
                  <a:lnTo>
                    <a:pt x="1" y="7385"/>
                  </a:lnTo>
                  <a:lnTo>
                    <a:pt x="45" y="7429"/>
                  </a:lnTo>
                  <a:lnTo>
                    <a:pt x="90" y="7429"/>
                  </a:lnTo>
                  <a:lnTo>
                    <a:pt x="112" y="7407"/>
                  </a:lnTo>
                  <a:lnTo>
                    <a:pt x="268" y="7252"/>
                  </a:lnTo>
                  <a:lnTo>
                    <a:pt x="423" y="7118"/>
                  </a:lnTo>
                  <a:lnTo>
                    <a:pt x="579" y="6985"/>
                  </a:lnTo>
                  <a:lnTo>
                    <a:pt x="757" y="6851"/>
                  </a:lnTo>
                  <a:lnTo>
                    <a:pt x="935" y="6762"/>
                  </a:lnTo>
                  <a:lnTo>
                    <a:pt x="1113" y="6651"/>
                  </a:lnTo>
                  <a:lnTo>
                    <a:pt x="1291" y="6584"/>
                  </a:lnTo>
                  <a:lnTo>
                    <a:pt x="1469" y="6517"/>
                  </a:lnTo>
                  <a:lnTo>
                    <a:pt x="1847" y="6429"/>
                  </a:lnTo>
                  <a:lnTo>
                    <a:pt x="2247" y="6384"/>
                  </a:lnTo>
                  <a:lnTo>
                    <a:pt x="2648" y="6362"/>
                  </a:lnTo>
                  <a:lnTo>
                    <a:pt x="3048" y="6406"/>
                  </a:lnTo>
                  <a:lnTo>
                    <a:pt x="3449" y="6495"/>
                  </a:lnTo>
                  <a:lnTo>
                    <a:pt x="3827" y="6606"/>
                  </a:lnTo>
                  <a:lnTo>
                    <a:pt x="4227" y="6784"/>
                  </a:lnTo>
                  <a:lnTo>
                    <a:pt x="4583" y="6962"/>
                  </a:lnTo>
                  <a:lnTo>
                    <a:pt x="4939" y="7185"/>
                  </a:lnTo>
                  <a:lnTo>
                    <a:pt x="5250" y="7452"/>
                  </a:lnTo>
                  <a:lnTo>
                    <a:pt x="5562" y="7719"/>
                  </a:lnTo>
                  <a:lnTo>
                    <a:pt x="5806" y="8004"/>
                  </a:lnTo>
                  <a:lnTo>
                    <a:pt x="5806" y="8004"/>
                  </a:lnTo>
                  <a:lnTo>
                    <a:pt x="5806" y="8008"/>
                  </a:lnTo>
                  <a:lnTo>
                    <a:pt x="5851" y="8052"/>
                  </a:lnTo>
                  <a:lnTo>
                    <a:pt x="5917" y="8052"/>
                  </a:lnTo>
                  <a:lnTo>
                    <a:pt x="5940" y="8030"/>
                  </a:lnTo>
                  <a:lnTo>
                    <a:pt x="6651" y="4894"/>
                  </a:lnTo>
                  <a:lnTo>
                    <a:pt x="7074" y="2981"/>
                  </a:lnTo>
                  <a:lnTo>
                    <a:pt x="7141" y="2736"/>
                  </a:lnTo>
                  <a:lnTo>
                    <a:pt x="7163" y="2625"/>
                  </a:lnTo>
                  <a:lnTo>
                    <a:pt x="7185" y="2492"/>
                  </a:lnTo>
                  <a:lnTo>
                    <a:pt x="7185" y="2403"/>
                  </a:lnTo>
                  <a:lnTo>
                    <a:pt x="7163" y="2314"/>
                  </a:lnTo>
                  <a:lnTo>
                    <a:pt x="7052" y="2113"/>
                  </a:lnTo>
                  <a:lnTo>
                    <a:pt x="6918" y="1913"/>
                  </a:lnTo>
                  <a:lnTo>
                    <a:pt x="6807" y="1758"/>
                  </a:lnTo>
                  <a:lnTo>
                    <a:pt x="6562" y="1446"/>
                  </a:lnTo>
                  <a:lnTo>
                    <a:pt x="6296" y="1179"/>
                  </a:lnTo>
                  <a:lnTo>
                    <a:pt x="5984" y="935"/>
                  </a:lnTo>
                  <a:lnTo>
                    <a:pt x="5673" y="712"/>
                  </a:lnTo>
                  <a:lnTo>
                    <a:pt x="5317" y="512"/>
                  </a:lnTo>
                  <a:lnTo>
                    <a:pt x="4961" y="334"/>
                  </a:lnTo>
                  <a:lnTo>
                    <a:pt x="4583" y="201"/>
                  </a:lnTo>
                  <a:lnTo>
                    <a:pt x="4183" y="112"/>
                  </a:lnTo>
                  <a:lnTo>
                    <a:pt x="3804" y="45"/>
                  </a:lnTo>
                  <a:lnTo>
                    <a:pt x="340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62" name="Google Shape;1262;p26"/>
            <p:cNvSpPr/>
            <p:nvPr/>
          </p:nvSpPr>
          <p:spPr>
            <a:xfrm>
              <a:off x="3158275" y="2452400"/>
              <a:ext cx="292500" cy="275275"/>
            </a:xfrm>
            <a:custGeom>
              <a:avLst/>
              <a:gdLst/>
              <a:ahLst/>
              <a:cxnLst/>
              <a:rect l="l" t="t" r="r" b="b"/>
              <a:pathLst>
                <a:path w="11700" h="11011" extrusionOk="0">
                  <a:moveTo>
                    <a:pt x="3314" y="0"/>
                  </a:moveTo>
                  <a:lnTo>
                    <a:pt x="3025" y="22"/>
                  </a:lnTo>
                  <a:lnTo>
                    <a:pt x="2758" y="67"/>
                  </a:lnTo>
                  <a:lnTo>
                    <a:pt x="2491" y="111"/>
                  </a:lnTo>
                  <a:lnTo>
                    <a:pt x="2224" y="200"/>
                  </a:lnTo>
                  <a:lnTo>
                    <a:pt x="1957" y="289"/>
                  </a:lnTo>
                  <a:lnTo>
                    <a:pt x="1513" y="467"/>
                  </a:lnTo>
                  <a:lnTo>
                    <a:pt x="1290" y="578"/>
                  </a:lnTo>
                  <a:lnTo>
                    <a:pt x="1090" y="712"/>
                  </a:lnTo>
                  <a:lnTo>
                    <a:pt x="890" y="845"/>
                  </a:lnTo>
                  <a:lnTo>
                    <a:pt x="667" y="1001"/>
                  </a:lnTo>
                  <a:lnTo>
                    <a:pt x="467" y="1201"/>
                  </a:lnTo>
                  <a:lnTo>
                    <a:pt x="378" y="1290"/>
                  </a:lnTo>
                  <a:lnTo>
                    <a:pt x="334" y="1379"/>
                  </a:lnTo>
                  <a:lnTo>
                    <a:pt x="311" y="1468"/>
                  </a:lnTo>
                  <a:lnTo>
                    <a:pt x="311" y="1557"/>
                  </a:lnTo>
                  <a:lnTo>
                    <a:pt x="311" y="1735"/>
                  </a:lnTo>
                  <a:lnTo>
                    <a:pt x="245" y="2714"/>
                  </a:lnTo>
                  <a:lnTo>
                    <a:pt x="89" y="5361"/>
                  </a:lnTo>
                  <a:lnTo>
                    <a:pt x="0" y="7118"/>
                  </a:lnTo>
                  <a:lnTo>
                    <a:pt x="22" y="7162"/>
                  </a:lnTo>
                  <a:lnTo>
                    <a:pt x="44" y="7185"/>
                  </a:lnTo>
                  <a:lnTo>
                    <a:pt x="178" y="7273"/>
                  </a:lnTo>
                  <a:lnTo>
                    <a:pt x="289" y="7340"/>
                  </a:lnTo>
                  <a:lnTo>
                    <a:pt x="334" y="7385"/>
                  </a:lnTo>
                  <a:lnTo>
                    <a:pt x="356" y="7429"/>
                  </a:lnTo>
                  <a:lnTo>
                    <a:pt x="356" y="7496"/>
                  </a:lnTo>
                  <a:lnTo>
                    <a:pt x="378" y="7563"/>
                  </a:lnTo>
                  <a:lnTo>
                    <a:pt x="356" y="8208"/>
                  </a:lnTo>
                  <a:lnTo>
                    <a:pt x="334" y="8830"/>
                  </a:lnTo>
                  <a:lnTo>
                    <a:pt x="334" y="9453"/>
                  </a:lnTo>
                  <a:lnTo>
                    <a:pt x="356" y="9520"/>
                  </a:lnTo>
                  <a:lnTo>
                    <a:pt x="423" y="9542"/>
                  </a:lnTo>
                  <a:lnTo>
                    <a:pt x="1223" y="9631"/>
                  </a:lnTo>
                  <a:lnTo>
                    <a:pt x="2024" y="9698"/>
                  </a:lnTo>
                  <a:lnTo>
                    <a:pt x="2825" y="9765"/>
                  </a:lnTo>
                  <a:lnTo>
                    <a:pt x="3626" y="9854"/>
                  </a:lnTo>
                  <a:lnTo>
                    <a:pt x="4538" y="9965"/>
                  </a:lnTo>
                  <a:lnTo>
                    <a:pt x="5427" y="10076"/>
                  </a:lnTo>
                  <a:lnTo>
                    <a:pt x="6206" y="10187"/>
                  </a:lnTo>
                  <a:lnTo>
                    <a:pt x="6361" y="10210"/>
                  </a:lnTo>
                  <a:lnTo>
                    <a:pt x="6450" y="10232"/>
                  </a:lnTo>
                  <a:lnTo>
                    <a:pt x="6517" y="10276"/>
                  </a:lnTo>
                  <a:lnTo>
                    <a:pt x="6539" y="10365"/>
                  </a:lnTo>
                  <a:lnTo>
                    <a:pt x="6539" y="10476"/>
                  </a:lnTo>
                  <a:lnTo>
                    <a:pt x="6517" y="10677"/>
                  </a:lnTo>
                  <a:lnTo>
                    <a:pt x="6539" y="10721"/>
                  </a:lnTo>
                  <a:lnTo>
                    <a:pt x="6562" y="10766"/>
                  </a:lnTo>
                  <a:lnTo>
                    <a:pt x="6628" y="10766"/>
                  </a:lnTo>
                  <a:lnTo>
                    <a:pt x="6806" y="10610"/>
                  </a:lnTo>
                  <a:lnTo>
                    <a:pt x="6895" y="10565"/>
                  </a:lnTo>
                  <a:lnTo>
                    <a:pt x="6984" y="10521"/>
                  </a:lnTo>
                  <a:lnTo>
                    <a:pt x="7051" y="10543"/>
                  </a:lnTo>
                  <a:lnTo>
                    <a:pt x="7095" y="10588"/>
                  </a:lnTo>
                  <a:lnTo>
                    <a:pt x="7229" y="10654"/>
                  </a:lnTo>
                  <a:lnTo>
                    <a:pt x="7674" y="10877"/>
                  </a:lnTo>
                  <a:lnTo>
                    <a:pt x="7696" y="10899"/>
                  </a:lnTo>
                  <a:lnTo>
                    <a:pt x="7718" y="10877"/>
                  </a:lnTo>
                  <a:lnTo>
                    <a:pt x="7740" y="10855"/>
                  </a:lnTo>
                  <a:lnTo>
                    <a:pt x="7740" y="10832"/>
                  </a:lnTo>
                  <a:lnTo>
                    <a:pt x="7647" y="10404"/>
                  </a:lnTo>
                  <a:lnTo>
                    <a:pt x="7647" y="10404"/>
                  </a:lnTo>
                  <a:lnTo>
                    <a:pt x="8363" y="10543"/>
                  </a:lnTo>
                  <a:lnTo>
                    <a:pt x="9186" y="10699"/>
                  </a:lnTo>
                  <a:lnTo>
                    <a:pt x="9987" y="10877"/>
                  </a:lnTo>
                  <a:lnTo>
                    <a:pt x="10810" y="11010"/>
                  </a:lnTo>
                  <a:lnTo>
                    <a:pt x="10854" y="11010"/>
                  </a:lnTo>
                  <a:lnTo>
                    <a:pt x="10877" y="10988"/>
                  </a:lnTo>
                  <a:lnTo>
                    <a:pt x="11055" y="10254"/>
                  </a:lnTo>
                  <a:lnTo>
                    <a:pt x="11210" y="9565"/>
                  </a:lnTo>
                  <a:lnTo>
                    <a:pt x="11255" y="9342"/>
                  </a:lnTo>
                  <a:lnTo>
                    <a:pt x="11322" y="9120"/>
                  </a:lnTo>
                  <a:lnTo>
                    <a:pt x="11388" y="9031"/>
                  </a:lnTo>
                  <a:lnTo>
                    <a:pt x="11455" y="8942"/>
                  </a:lnTo>
                  <a:lnTo>
                    <a:pt x="11544" y="8875"/>
                  </a:lnTo>
                  <a:lnTo>
                    <a:pt x="11655" y="8808"/>
                  </a:lnTo>
                  <a:lnTo>
                    <a:pt x="11677" y="8808"/>
                  </a:lnTo>
                  <a:lnTo>
                    <a:pt x="11700" y="8786"/>
                  </a:lnTo>
                  <a:lnTo>
                    <a:pt x="11677" y="8719"/>
                  </a:lnTo>
                  <a:lnTo>
                    <a:pt x="11655" y="8697"/>
                  </a:lnTo>
                  <a:lnTo>
                    <a:pt x="11588" y="8697"/>
                  </a:lnTo>
                  <a:lnTo>
                    <a:pt x="11455" y="8764"/>
                  </a:lnTo>
                  <a:lnTo>
                    <a:pt x="11344" y="8830"/>
                  </a:lnTo>
                  <a:lnTo>
                    <a:pt x="11255" y="8919"/>
                  </a:lnTo>
                  <a:lnTo>
                    <a:pt x="11188" y="9075"/>
                  </a:lnTo>
                  <a:lnTo>
                    <a:pt x="10988" y="9854"/>
                  </a:lnTo>
                  <a:lnTo>
                    <a:pt x="10854" y="10476"/>
                  </a:lnTo>
                  <a:lnTo>
                    <a:pt x="10810" y="10699"/>
                  </a:lnTo>
                  <a:lnTo>
                    <a:pt x="10788" y="10832"/>
                  </a:lnTo>
                  <a:lnTo>
                    <a:pt x="10743" y="10899"/>
                  </a:lnTo>
                  <a:lnTo>
                    <a:pt x="10654" y="10899"/>
                  </a:lnTo>
                  <a:lnTo>
                    <a:pt x="10454" y="10855"/>
                  </a:lnTo>
                  <a:lnTo>
                    <a:pt x="10120" y="10766"/>
                  </a:lnTo>
                  <a:lnTo>
                    <a:pt x="9297" y="10610"/>
                  </a:lnTo>
                  <a:lnTo>
                    <a:pt x="8430" y="10432"/>
                  </a:lnTo>
                  <a:lnTo>
                    <a:pt x="7563" y="10254"/>
                  </a:lnTo>
                  <a:lnTo>
                    <a:pt x="7518" y="10276"/>
                  </a:lnTo>
                  <a:lnTo>
                    <a:pt x="7496" y="10299"/>
                  </a:lnTo>
                  <a:lnTo>
                    <a:pt x="7496" y="10321"/>
                  </a:lnTo>
                  <a:lnTo>
                    <a:pt x="7579" y="10703"/>
                  </a:lnTo>
                  <a:lnTo>
                    <a:pt x="7579" y="10703"/>
                  </a:lnTo>
                  <a:lnTo>
                    <a:pt x="7407" y="10610"/>
                  </a:lnTo>
                  <a:lnTo>
                    <a:pt x="7095" y="10454"/>
                  </a:lnTo>
                  <a:lnTo>
                    <a:pt x="7006" y="10432"/>
                  </a:lnTo>
                  <a:lnTo>
                    <a:pt x="6940" y="10410"/>
                  </a:lnTo>
                  <a:lnTo>
                    <a:pt x="6873" y="10432"/>
                  </a:lnTo>
                  <a:lnTo>
                    <a:pt x="6806" y="10454"/>
                  </a:lnTo>
                  <a:lnTo>
                    <a:pt x="6695" y="10543"/>
                  </a:lnTo>
                  <a:lnTo>
                    <a:pt x="6651" y="10575"/>
                  </a:lnTo>
                  <a:lnTo>
                    <a:pt x="6651" y="10187"/>
                  </a:lnTo>
                  <a:lnTo>
                    <a:pt x="6628" y="10143"/>
                  </a:lnTo>
                  <a:lnTo>
                    <a:pt x="6584" y="10121"/>
                  </a:lnTo>
                  <a:lnTo>
                    <a:pt x="5027" y="9898"/>
                  </a:lnTo>
                  <a:lnTo>
                    <a:pt x="4248" y="9787"/>
                  </a:lnTo>
                  <a:lnTo>
                    <a:pt x="3492" y="9698"/>
                  </a:lnTo>
                  <a:lnTo>
                    <a:pt x="2714" y="9631"/>
                  </a:lnTo>
                  <a:lnTo>
                    <a:pt x="1935" y="9565"/>
                  </a:lnTo>
                  <a:lnTo>
                    <a:pt x="1157" y="9498"/>
                  </a:lnTo>
                  <a:lnTo>
                    <a:pt x="467" y="9419"/>
                  </a:lnTo>
                  <a:lnTo>
                    <a:pt x="467" y="9419"/>
                  </a:lnTo>
                  <a:lnTo>
                    <a:pt x="467" y="9075"/>
                  </a:lnTo>
                  <a:lnTo>
                    <a:pt x="467" y="8675"/>
                  </a:lnTo>
                  <a:lnTo>
                    <a:pt x="489" y="7830"/>
                  </a:lnTo>
                  <a:lnTo>
                    <a:pt x="512" y="7629"/>
                  </a:lnTo>
                  <a:lnTo>
                    <a:pt x="512" y="7518"/>
                  </a:lnTo>
                  <a:lnTo>
                    <a:pt x="512" y="7407"/>
                  </a:lnTo>
                  <a:lnTo>
                    <a:pt x="467" y="7340"/>
                  </a:lnTo>
                  <a:lnTo>
                    <a:pt x="400" y="7296"/>
                  </a:lnTo>
                  <a:lnTo>
                    <a:pt x="245" y="7207"/>
                  </a:lnTo>
                  <a:lnTo>
                    <a:pt x="133" y="7140"/>
                  </a:lnTo>
                  <a:lnTo>
                    <a:pt x="111" y="7073"/>
                  </a:lnTo>
                  <a:lnTo>
                    <a:pt x="111" y="7007"/>
                  </a:lnTo>
                  <a:lnTo>
                    <a:pt x="133" y="6829"/>
                  </a:lnTo>
                  <a:lnTo>
                    <a:pt x="178" y="6517"/>
                  </a:lnTo>
                  <a:lnTo>
                    <a:pt x="245" y="5249"/>
                  </a:lnTo>
                  <a:lnTo>
                    <a:pt x="400" y="2425"/>
                  </a:lnTo>
                  <a:lnTo>
                    <a:pt x="423" y="1980"/>
                  </a:lnTo>
                  <a:lnTo>
                    <a:pt x="423" y="1757"/>
                  </a:lnTo>
                  <a:lnTo>
                    <a:pt x="445" y="1557"/>
                  </a:lnTo>
                  <a:lnTo>
                    <a:pt x="467" y="1446"/>
                  </a:lnTo>
                  <a:lnTo>
                    <a:pt x="534" y="1357"/>
                  </a:lnTo>
                  <a:lnTo>
                    <a:pt x="645" y="1223"/>
                  </a:lnTo>
                  <a:lnTo>
                    <a:pt x="779" y="1112"/>
                  </a:lnTo>
                  <a:lnTo>
                    <a:pt x="1068" y="890"/>
                  </a:lnTo>
                  <a:lnTo>
                    <a:pt x="1379" y="690"/>
                  </a:lnTo>
                  <a:lnTo>
                    <a:pt x="1690" y="534"/>
                  </a:lnTo>
                  <a:lnTo>
                    <a:pt x="2024" y="400"/>
                  </a:lnTo>
                  <a:lnTo>
                    <a:pt x="2380" y="289"/>
                  </a:lnTo>
                  <a:lnTo>
                    <a:pt x="2714" y="200"/>
                  </a:lnTo>
                  <a:lnTo>
                    <a:pt x="3070" y="156"/>
                  </a:lnTo>
                  <a:lnTo>
                    <a:pt x="3448" y="134"/>
                  </a:lnTo>
                  <a:lnTo>
                    <a:pt x="3804" y="134"/>
                  </a:lnTo>
                  <a:lnTo>
                    <a:pt x="4159" y="178"/>
                  </a:lnTo>
                  <a:lnTo>
                    <a:pt x="4493" y="223"/>
                  </a:lnTo>
                  <a:lnTo>
                    <a:pt x="4827" y="334"/>
                  </a:lnTo>
                  <a:lnTo>
                    <a:pt x="5160" y="445"/>
                  </a:lnTo>
                  <a:lnTo>
                    <a:pt x="5472" y="623"/>
                  </a:lnTo>
                  <a:lnTo>
                    <a:pt x="5761" y="801"/>
                  </a:lnTo>
                  <a:lnTo>
                    <a:pt x="6028" y="1045"/>
                  </a:lnTo>
                  <a:lnTo>
                    <a:pt x="6250" y="1290"/>
                  </a:lnTo>
                  <a:lnTo>
                    <a:pt x="6473" y="1602"/>
                  </a:lnTo>
                  <a:lnTo>
                    <a:pt x="6628" y="1935"/>
                  </a:lnTo>
                  <a:lnTo>
                    <a:pt x="6673" y="1957"/>
                  </a:lnTo>
                  <a:lnTo>
                    <a:pt x="6717" y="1980"/>
                  </a:lnTo>
                  <a:lnTo>
                    <a:pt x="6762" y="1957"/>
                  </a:lnTo>
                  <a:lnTo>
                    <a:pt x="6762" y="1935"/>
                  </a:lnTo>
                  <a:lnTo>
                    <a:pt x="6762" y="1891"/>
                  </a:lnTo>
                  <a:lnTo>
                    <a:pt x="6673" y="1691"/>
                  </a:lnTo>
                  <a:lnTo>
                    <a:pt x="6562" y="1513"/>
                  </a:lnTo>
                  <a:lnTo>
                    <a:pt x="6428" y="1335"/>
                  </a:lnTo>
                  <a:lnTo>
                    <a:pt x="6317" y="1157"/>
                  </a:lnTo>
                  <a:lnTo>
                    <a:pt x="6161" y="1001"/>
                  </a:lnTo>
                  <a:lnTo>
                    <a:pt x="6028" y="868"/>
                  </a:lnTo>
                  <a:lnTo>
                    <a:pt x="5872" y="734"/>
                  </a:lnTo>
                  <a:lnTo>
                    <a:pt x="5694" y="623"/>
                  </a:lnTo>
                  <a:lnTo>
                    <a:pt x="5538" y="512"/>
                  </a:lnTo>
                  <a:lnTo>
                    <a:pt x="5361" y="400"/>
                  </a:lnTo>
                  <a:lnTo>
                    <a:pt x="4982" y="245"/>
                  </a:lnTo>
                  <a:lnTo>
                    <a:pt x="4560" y="111"/>
                  </a:lnTo>
                  <a:lnTo>
                    <a:pt x="4137" y="45"/>
                  </a:lnTo>
                  <a:lnTo>
                    <a:pt x="3870" y="22"/>
                  </a:lnTo>
                  <a:lnTo>
                    <a:pt x="358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63" name="Google Shape;1263;p26"/>
            <p:cNvSpPr/>
            <p:nvPr/>
          </p:nvSpPr>
          <p:spPr>
            <a:xfrm>
              <a:off x="3340650" y="2673700"/>
              <a:ext cx="102350" cy="42850"/>
            </a:xfrm>
            <a:custGeom>
              <a:avLst/>
              <a:gdLst/>
              <a:ahLst/>
              <a:cxnLst/>
              <a:rect l="l" t="t" r="r" b="b"/>
              <a:pathLst>
                <a:path w="4094" h="1714" extrusionOk="0">
                  <a:moveTo>
                    <a:pt x="3960" y="1"/>
                  </a:moveTo>
                  <a:lnTo>
                    <a:pt x="3782" y="134"/>
                  </a:lnTo>
                  <a:lnTo>
                    <a:pt x="3648" y="312"/>
                  </a:lnTo>
                  <a:lnTo>
                    <a:pt x="3537" y="490"/>
                  </a:lnTo>
                  <a:lnTo>
                    <a:pt x="3448" y="690"/>
                  </a:lnTo>
                  <a:lnTo>
                    <a:pt x="3426" y="868"/>
                  </a:lnTo>
                  <a:lnTo>
                    <a:pt x="3426" y="957"/>
                  </a:lnTo>
                  <a:lnTo>
                    <a:pt x="3426" y="968"/>
                  </a:lnTo>
                  <a:lnTo>
                    <a:pt x="3404" y="957"/>
                  </a:lnTo>
                  <a:lnTo>
                    <a:pt x="3226" y="957"/>
                  </a:lnTo>
                  <a:lnTo>
                    <a:pt x="3092" y="935"/>
                  </a:lnTo>
                  <a:lnTo>
                    <a:pt x="2803" y="890"/>
                  </a:lnTo>
                  <a:lnTo>
                    <a:pt x="2247" y="757"/>
                  </a:lnTo>
                  <a:lnTo>
                    <a:pt x="67" y="357"/>
                  </a:lnTo>
                  <a:lnTo>
                    <a:pt x="1" y="357"/>
                  </a:lnTo>
                  <a:lnTo>
                    <a:pt x="1" y="379"/>
                  </a:lnTo>
                  <a:lnTo>
                    <a:pt x="1" y="423"/>
                  </a:lnTo>
                  <a:lnTo>
                    <a:pt x="90" y="979"/>
                  </a:lnTo>
                  <a:lnTo>
                    <a:pt x="134" y="1024"/>
                  </a:lnTo>
                  <a:lnTo>
                    <a:pt x="156" y="1046"/>
                  </a:lnTo>
                  <a:lnTo>
                    <a:pt x="1024" y="1202"/>
                  </a:lnTo>
                  <a:lnTo>
                    <a:pt x="1891" y="1358"/>
                  </a:lnTo>
                  <a:lnTo>
                    <a:pt x="2759" y="1535"/>
                  </a:lnTo>
                  <a:lnTo>
                    <a:pt x="3626" y="1713"/>
                  </a:lnTo>
                  <a:lnTo>
                    <a:pt x="3671" y="1691"/>
                  </a:lnTo>
                  <a:lnTo>
                    <a:pt x="3693" y="1647"/>
                  </a:lnTo>
                  <a:lnTo>
                    <a:pt x="3671" y="1602"/>
                  </a:lnTo>
                  <a:lnTo>
                    <a:pt x="3626" y="1580"/>
                  </a:lnTo>
                  <a:lnTo>
                    <a:pt x="2536" y="1380"/>
                  </a:lnTo>
                  <a:lnTo>
                    <a:pt x="1446" y="1157"/>
                  </a:lnTo>
                  <a:lnTo>
                    <a:pt x="735" y="1002"/>
                  </a:lnTo>
                  <a:lnTo>
                    <a:pt x="490" y="979"/>
                  </a:lnTo>
                  <a:lnTo>
                    <a:pt x="357" y="957"/>
                  </a:lnTo>
                  <a:lnTo>
                    <a:pt x="268" y="890"/>
                  </a:lnTo>
                  <a:lnTo>
                    <a:pt x="223" y="868"/>
                  </a:lnTo>
                  <a:lnTo>
                    <a:pt x="201" y="801"/>
                  </a:lnTo>
                  <a:lnTo>
                    <a:pt x="156" y="668"/>
                  </a:lnTo>
                  <a:lnTo>
                    <a:pt x="142" y="507"/>
                  </a:lnTo>
                  <a:lnTo>
                    <a:pt x="142" y="507"/>
                  </a:lnTo>
                  <a:lnTo>
                    <a:pt x="3448" y="1091"/>
                  </a:lnTo>
                  <a:lnTo>
                    <a:pt x="3493" y="1091"/>
                  </a:lnTo>
                  <a:lnTo>
                    <a:pt x="3515" y="1046"/>
                  </a:lnTo>
                  <a:lnTo>
                    <a:pt x="3582" y="779"/>
                  </a:lnTo>
                  <a:lnTo>
                    <a:pt x="3626" y="646"/>
                  </a:lnTo>
                  <a:lnTo>
                    <a:pt x="3671" y="512"/>
                  </a:lnTo>
                  <a:lnTo>
                    <a:pt x="3760" y="401"/>
                  </a:lnTo>
                  <a:lnTo>
                    <a:pt x="3849" y="312"/>
                  </a:lnTo>
                  <a:lnTo>
                    <a:pt x="3938" y="201"/>
                  </a:lnTo>
                  <a:lnTo>
                    <a:pt x="4071" y="112"/>
                  </a:lnTo>
                  <a:lnTo>
                    <a:pt x="4093" y="90"/>
                  </a:lnTo>
                  <a:lnTo>
                    <a:pt x="4071" y="23"/>
                  </a:lnTo>
                  <a:lnTo>
                    <a:pt x="402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64" name="Google Shape;1264;p26"/>
            <p:cNvSpPr/>
            <p:nvPr/>
          </p:nvSpPr>
          <p:spPr>
            <a:xfrm>
              <a:off x="3287825" y="2499650"/>
              <a:ext cx="14475" cy="12275"/>
            </a:xfrm>
            <a:custGeom>
              <a:avLst/>
              <a:gdLst/>
              <a:ahLst/>
              <a:cxnLst/>
              <a:rect l="l" t="t" r="r" b="b"/>
              <a:pathLst>
                <a:path w="579" h="491" extrusionOk="0">
                  <a:moveTo>
                    <a:pt x="45" y="1"/>
                  </a:moveTo>
                  <a:lnTo>
                    <a:pt x="1" y="23"/>
                  </a:lnTo>
                  <a:lnTo>
                    <a:pt x="1" y="67"/>
                  </a:lnTo>
                  <a:lnTo>
                    <a:pt x="23" y="112"/>
                  </a:lnTo>
                  <a:lnTo>
                    <a:pt x="245" y="268"/>
                  </a:lnTo>
                  <a:lnTo>
                    <a:pt x="468" y="468"/>
                  </a:lnTo>
                  <a:lnTo>
                    <a:pt x="512" y="490"/>
                  </a:lnTo>
                  <a:lnTo>
                    <a:pt x="557" y="468"/>
                  </a:lnTo>
                  <a:lnTo>
                    <a:pt x="579" y="423"/>
                  </a:lnTo>
                  <a:lnTo>
                    <a:pt x="534" y="379"/>
                  </a:lnTo>
                  <a:lnTo>
                    <a:pt x="334" y="179"/>
                  </a:lnTo>
                  <a:lnTo>
                    <a:pt x="112"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65" name="Google Shape;1265;p26"/>
            <p:cNvSpPr/>
            <p:nvPr/>
          </p:nvSpPr>
          <p:spPr>
            <a:xfrm>
              <a:off x="3238900" y="2524675"/>
              <a:ext cx="51725" cy="25600"/>
            </a:xfrm>
            <a:custGeom>
              <a:avLst/>
              <a:gdLst/>
              <a:ahLst/>
              <a:cxnLst/>
              <a:rect l="l" t="t" r="r" b="b"/>
              <a:pathLst>
                <a:path w="2069" h="1024" extrusionOk="0">
                  <a:moveTo>
                    <a:pt x="45" y="1"/>
                  </a:moveTo>
                  <a:lnTo>
                    <a:pt x="22" y="23"/>
                  </a:lnTo>
                  <a:lnTo>
                    <a:pt x="0" y="23"/>
                  </a:lnTo>
                  <a:lnTo>
                    <a:pt x="0" y="67"/>
                  </a:lnTo>
                  <a:lnTo>
                    <a:pt x="22" y="112"/>
                  </a:lnTo>
                  <a:lnTo>
                    <a:pt x="67" y="134"/>
                  </a:lnTo>
                  <a:lnTo>
                    <a:pt x="356" y="156"/>
                  </a:lnTo>
                  <a:lnTo>
                    <a:pt x="623" y="201"/>
                  </a:lnTo>
                  <a:lnTo>
                    <a:pt x="868" y="268"/>
                  </a:lnTo>
                  <a:lnTo>
                    <a:pt x="1112" y="357"/>
                  </a:lnTo>
                  <a:lnTo>
                    <a:pt x="1335" y="490"/>
                  </a:lnTo>
                  <a:lnTo>
                    <a:pt x="1535" y="623"/>
                  </a:lnTo>
                  <a:lnTo>
                    <a:pt x="1757" y="801"/>
                  </a:lnTo>
                  <a:lnTo>
                    <a:pt x="1935" y="1002"/>
                  </a:lnTo>
                  <a:lnTo>
                    <a:pt x="1980" y="1024"/>
                  </a:lnTo>
                  <a:lnTo>
                    <a:pt x="2047" y="1024"/>
                  </a:lnTo>
                  <a:lnTo>
                    <a:pt x="2069" y="979"/>
                  </a:lnTo>
                  <a:lnTo>
                    <a:pt x="2047" y="935"/>
                  </a:lnTo>
                  <a:lnTo>
                    <a:pt x="1846" y="712"/>
                  </a:lnTo>
                  <a:lnTo>
                    <a:pt x="1624" y="534"/>
                  </a:lnTo>
                  <a:lnTo>
                    <a:pt x="1379" y="379"/>
                  </a:lnTo>
                  <a:lnTo>
                    <a:pt x="1157" y="245"/>
                  </a:lnTo>
                  <a:lnTo>
                    <a:pt x="890" y="156"/>
                  </a:lnTo>
                  <a:lnTo>
                    <a:pt x="623" y="67"/>
                  </a:lnTo>
                  <a:lnTo>
                    <a:pt x="334"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66" name="Google Shape;1266;p26"/>
            <p:cNvSpPr/>
            <p:nvPr/>
          </p:nvSpPr>
          <p:spPr>
            <a:xfrm>
              <a:off x="3331200" y="2546925"/>
              <a:ext cx="65650" cy="12250"/>
            </a:xfrm>
            <a:custGeom>
              <a:avLst/>
              <a:gdLst/>
              <a:ahLst/>
              <a:cxnLst/>
              <a:rect l="l" t="t" r="r" b="b"/>
              <a:pathLst>
                <a:path w="2626" h="490" extrusionOk="0">
                  <a:moveTo>
                    <a:pt x="1557" y="0"/>
                  </a:moveTo>
                  <a:lnTo>
                    <a:pt x="1224" y="23"/>
                  </a:lnTo>
                  <a:lnTo>
                    <a:pt x="935" y="89"/>
                  </a:lnTo>
                  <a:lnTo>
                    <a:pt x="623" y="178"/>
                  </a:lnTo>
                  <a:lnTo>
                    <a:pt x="45" y="356"/>
                  </a:lnTo>
                  <a:lnTo>
                    <a:pt x="23" y="378"/>
                  </a:lnTo>
                  <a:lnTo>
                    <a:pt x="1" y="401"/>
                  </a:lnTo>
                  <a:lnTo>
                    <a:pt x="1" y="445"/>
                  </a:lnTo>
                  <a:lnTo>
                    <a:pt x="45" y="490"/>
                  </a:lnTo>
                  <a:lnTo>
                    <a:pt x="89" y="490"/>
                  </a:lnTo>
                  <a:lnTo>
                    <a:pt x="646" y="312"/>
                  </a:lnTo>
                  <a:lnTo>
                    <a:pt x="935" y="223"/>
                  </a:lnTo>
                  <a:lnTo>
                    <a:pt x="1224" y="156"/>
                  </a:lnTo>
                  <a:lnTo>
                    <a:pt x="1557" y="134"/>
                  </a:lnTo>
                  <a:lnTo>
                    <a:pt x="1891" y="134"/>
                  </a:lnTo>
                  <a:lnTo>
                    <a:pt x="2247" y="156"/>
                  </a:lnTo>
                  <a:lnTo>
                    <a:pt x="2581" y="178"/>
                  </a:lnTo>
                  <a:lnTo>
                    <a:pt x="2625" y="178"/>
                  </a:lnTo>
                  <a:lnTo>
                    <a:pt x="2625" y="134"/>
                  </a:lnTo>
                  <a:lnTo>
                    <a:pt x="2603" y="89"/>
                  </a:lnTo>
                  <a:lnTo>
                    <a:pt x="2558" y="67"/>
                  </a:lnTo>
                  <a:lnTo>
                    <a:pt x="2225" y="23"/>
                  </a:lnTo>
                  <a:lnTo>
                    <a:pt x="18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67" name="Google Shape;1267;p26"/>
            <p:cNvSpPr/>
            <p:nvPr/>
          </p:nvSpPr>
          <p:spPr>
            <a:xfrm>
              <a:off x="3385700" y="2505775"/>
              <a:ext cx="71200" cy="43950"/>
            </a:xfrm>
            <a:custGeom>
              <a:avLst/>
              <a:gdLst/>
              <a:ahLst/>
              <a:cxnLst/>
              <a:rect l="l" t="t" r="r" b="b"/>
              <a:pathLst>
                <a:path w="2848" h="1758" extrusionOk="0">
                  <a:moveTo>
                    <a:pt x="23" y="0"/>
                  </a:moveTo>
                  <a:lnTo>
                    <a:pt x="0" y="23"/>
                  </a:lnTo>
                  <a:lnTo>
                    <a:pt x="0" y="67"/>
                  </a:lnTo>
                  <a:lnTo>
                    <a:pt x="23" y="112"/>
                  </a:lnTo>
                  <a:lnTo>
                    <a:pt x="89" y="134"/>
                  </a:lnTo>
                  <a:lnTo>
                    <a:pt x="289" y="134"/>
                  </a:lnTo>
                  <a:lnTo>
                    <a:pt x="512" y="156"/>
                  </a:lnTo>
                  <a:lnTo>
                    <a:pt x="712" y="178"/>
                  </a:lnTo>
                  <a:lnTo>
                    <a:pt x="912" y="223"/>
                  </a:lnTo>
                  <a:lnTo>
                    <a:pt x="1090" y="290"/>
                  </a:lnTo>
                  <a:lnTo>
                    <a:pt x="1268" y="356"/>
                  </a:lnTo>
                  <a:lnTo>
                    <a:pt x="1446" y="445"/>
                  </a:lnTo>
                  <a:lnTo>
                    <a:pt x="1624" y="556"/>
                  </a:lnTo>
                  <a:lnTo>
                    <a:pt x="1935" y="779"/>
                  </a:lnTo>
                  <a:lnTo>
                    <a:pt x="2225" y="1068"/>
                  </a:lnTo>
                  <a:lnTo>
                    <a:pt x="2491" y="1379"/>
                  </a:lnTo>
                  <a:lnTo>
                    <a:pt x="2714" y="1713"/>
                  </a:lnTo>
                  <a:lnTo>
                    <a:pt x="2758" y="1758"/>
                  </a:lnTo>
                  <a:lnTo>
                    <a:pt x="2803" y="1758"/>
                  </a:lnTo>
                  <a:lnTo>
                    <a:pt x="2847" y="1735"/>
                  </a:lnTo>
                  <a:lnTo>
                    <a:pt x="2847" y="1713"/>
                  </a:lnTo>
                  <a:lnTo>
                    <a:pt x="2847" y="1691"/>
                  </a:lnTo>
                  <a:lnTo>
                    <a:pt x="2603" y="1313"/>
                  </a:lnTo>
                  <a:lnTo>
                    <a:pt x="2314" y="979"/>
                  </a:lnTo>
                  <a:lnTo>
                    <a:pt x="2002" y="690"/>
                  </a:lnTo>
                  <a:lnTo>
                    <a:pt x="1846" y="556"/>
                  </a:lnTo>
                  <a:lnTo>
                    <a:pt x="1668" y="445"/>
                  </a:lnTo>
                  <a:lnTo>
                    <a:pt x="1491" y="334"/>
                  </a:lnTo>
                  <a:lnTo>
                    <a:pt x="1313" y="245"/>
                  </a:lnTo>
                  <a:lnTo>
                    <a:pt x="1135" y="178"/>
                  </a:lnTo>
                  <a:lnTo>
                    <a:pt x="934" y="112"/>
                  </a:lnTo>
                  <a:lnTo>
                    <a:pt x="712" y="45"/>
                  </a:lnTo>
                  <a:lnTo>
                    <a:pt x="512" y="23"/>
                  </a:lnTo>
                  <a:lnTo>
                    <a:pt x="2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68" name="Google Shape;1268;p26"/>
            <p:cNvSpPr/>
            <p:nvPr/>
          </p:nvSpPr>
          <p:spPr>
            <a:xfrm>
              <a:off x="3350100" y="2508000"/>
              <a:ext cx="19500" cy="7250"/>
            </a:xfrm>
            <a:custGeom>
              <a:avLst/>
              <a:gdLst/>
              <a:ahLst/>
              <a:cxnLst/>
              <a:rect l="l" t="t" r="r" b="b"/>
              <a:pathLst>
                <a:path w="780" h="290" extrusionOk="0">
                  <a:moveTo>
                    <a:pt x="690" y="0"/>
                  </a:moveTo>
                  <a:lnTo>
                    <a:pt x="357" y="89"/>
                  </a:lnTo>
                  <a:lnTo>
                    <a:pt x="45" y="178"/>
                  </a:lnTo>
                  <a:lnTo>
                    <a:pt x="23" y="178"/>
                  </a:lnTo>
                  <a:lnTo>
                    <a:pt x="1" y="201"/>
                  </a:lnTo>
                  <a:lnTo>
                    <a:pt x="23" y="245"/>
                  </a:lnTo>
                  <a:lnTo>
                    <a:pt x="45" y="290"/>
                  </a:lnTo>
                  <a:lnTo>
                    <a:pt x="112" y="290"/>
                  </a:lnTo>
                  <a:lnTo>
                    <a:pt x="423" y="201"/>
                  </a:lnTo>
                  <a:lnTo>
                    <a:pt x="735" y="134"/>
                  </a:lnTo>
                  <a:lnTo>
                    <a:pt x="757" y="134"/>
                  </a:lnTo>
                  <a:lnTo>
                    <a:pt x="779" y="112"/>
                  </a:lnTo>
                  <a:lnTo>
                    <a:pt x="779" y="67"/>
                  </a:lnTo>
                  <a:lnTo>
                    <a:pt x="735"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69" name="Google Shape;1269;p26"/>
            <p:cNvSpPr/>
            <p:nvPr/>
          </p:nvSpPr>
          <p:spPr>
            <a:xfrm>
              <a:off x="3363450" y="2578625"/>
              <a:ext cx="8925" cy="3900"/>
            </a:xfrm>
            <a:custGeom>
              <a:avLst/>
              <a:gdLst/>
              <a:ahLst/>
              <a:cxnLst/>
              <a:rect l="l" t="t" r="r" b="b"/>
              <a:pathLst>
                <a:path w="357" h="156" extrusionOk="0">
                  <a:moveTo>
                    <a:pt x="267" y="0"/>
                  </a:moveTo>
                  <a:lnTo>
                    <a:pt x="67" y="22"/>
                  </a:lnTo>
                  <a:lnTo>
                    <a:pt x="23" y="22"/>
                  </a:lnTo>
                  <a:lnTo>
                    <a:pt x="23" y="45"/>
                  </a:lnTo>
                  <a:lnTo>
                    <a:pt x="1" y="89"/>
                  </a:lnTo>
                  <a:lnTo>
                    <a:pt x="45" y="134"/>
                  </a:lnTo>
                  <a:lnTo>
                    <a:pt x="90" y="156"/>
                  </a:lnTo>
                  <a:lnTo>
                    <a:pt x="312" y="134"/>
                  </a:lnTo>
                  <a:lnTo>
                    <a:pt x="334" y="134"/>
                  </a:lnTo>
                  <a:lnTo>
                    <a:pt x="356" y="111"/>
                  </a:lnTo>
                  <a:lnTo>
                    <a:pt x="356" y="67"/>
                  </a:lnTo>
                  <a:lnTo>
                    <a:pt x="334" y="22"/>
                  </a:lnTo>
                  <a:lnTo>
                    <a:pt x="2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70" name="Google Shape;1270;p26"/>
            <p:cNvSpPr/>
            <p:nvPr/>
          </p:nvSpPr>
          <p:spPr>
            <a:xfrm>
              <a:off x="3193850" y="2486875"/>
              <a:ext cx="67300" cy="16150"/>
            </a:xfrm>
            <a:custGeom>
              <a:avLst/>
              <a:gdLst/>
              <a:ahLst/>
              <a:cxnLst/>
              <a:rect l="l" t="t" r="r" b="b"/>
              <a:pathLst>
                <a:path w="2692" h="646" extrusionOk="0">
                  <a:moveTo>
                    <a:pt x="1936" y="0"/>
                  </a:moveTo>
                  <a:lnTo>
                    <a:pt x="1602" y="22"/>
                  </a:lnTo>
                  <a:lnTo>
                    <a:pt x="1268" y="67"/>
                  </a:lnTo>
                  <a:lnTo>
                    <a:pt x="957" y="134"/>
                  </a:lnTo>
                  <a:lnTo>
                    <a:pt x="646" y="245"/>
                  </a:lnTo>
                  <a:lnTo>
                    <a:pt x="334" y="356"/>
                  </a:lnTo>
                  <a:lnTo>
                    <a:pt x="23" y="512"/>
                  </a:lnTo>
                  <a:lnTo>
                    <a:pt x="23" y="534"/>
                  </a:lnTo>
                  <a:lnTo>
                    <a:pt x="1" y="556"/>
                  </a:lnTo>
                  <a:lnTo>
                    <a:pt x="23" y="601"/>
                  </a:lnTo>
                  <a:lnTo>
                    <a:pt x="67" y="645"/>
                  </a:lnTo>
                  <a:lnTo>
                    <a:pt x="112" y="623"/>
                  </a:lnTo>
                  <a:lnTo>
                    <a:pt x="423" y="489"/>
                  </a:lnTo>
                  <a:lnTo>
                    <a:pt x="712" y="356"/>
                  </a:lnTo>
                  <a:lnTo>
                    <a:pt x="1024" y="267"/>
                  </a:lnTo>
                  <a:lnTo>
                    <a:pt x="1335" y="200"/>
                  </a:lnTo>
                  <a:lnTo>
                    <a:pt x="1647" y="156"/>
                  </a:lnTo>
                  <a:lnTo>
                    <a:pt x="1980" y="134"/>
                  </a:lnTo>
                  <a:lnTo>
                    <a:pt x="2314" y="134"/>
                  </a:lnTo>
                  <a:lnTo>
                    <a:pt x="2625" y="156"/>
                  </a:lnTo>
                  <a:lnTo>
                    <a:pt x="2670" y="156"/>
                  </a:lnTo>
                  <a:lnTo>
                    <a:pt x="2670" y="134"/>
                  </a:lnTo>
                  <a:lnTo>
                    <a:pt x="2692" y="89"/>
                  </a:lnTo>
                  <a:lnTo>
                    <a:pt x="2647" y="45"/>
                  </a:lnTo>
                  <a:lnTo>
                    <a:pt x="2603" y="22"/>
                  </a:lnTo>
                  <a:lnTo>
                    <a:pt x="22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71" name="Google Shape;1271;p26"/>
            <p:cNvSpPr/>
            <p:nvPr/>
          </p:nvSpPr>
          <p:spPr>
            <a:xfrm>
              <a:off x="3207200" y="2526350"/>
              <a:ext cx="16700" cy="6700"/>
            </a:xfrm>
            <a:custGeom>
              <a:avLst/>
              <a:gdLst/>
              <a:ahLst/>
              <a:cxnLst/>
              <a:rect l="l" t="t" r="r" b="b"/>
              <a:pathLst>
                <a:path w="668" h="268" extrusionOk="0">
                  <a:moveTo>
                    <a:pt x="556" y="0"/>
                  </a:moveTo>
                  <a:lnTo>
                    <a:pt x="312" y="67"/>
                  </a:lnTo>
                  <a:lnTo>
                    <a:pt x="45" y="134"/>
                  </a:lnTo>
                  <a:lnTo>
                    <a:pt x="23" y="156"/>
                  </a:lnTo>
                  <a:lnTo>
                    <a:pt x="0" y="178"/>
                  </a:lnTo>
                  <a:lnTo>
                    <a:pt x="0" y="223"/>
                  </a:lnTo>
                  <a:lnTo>
                    <a:pt x="45" y="245"/>
                  </a:lnTo>
                  <a:lnTo>
                    <a:pt x="89" y="267"/>
                  </a:lnTo>
                  <a:lnTo>
                    <a:pt x="356" y="201"/>
                  </a:lnTo>
                  <a:lnTo>
                    <a:pt x="623" y="134"/>
                  </a:lnTo>
                  <a:lnTo>
                    <a:pt x="645" y="134"/>
                  </a:lnTo>
                  <a:lnTo>
                    <a:pt x="668" y="112"/>
                  </a:lnTo>
                  <a:lnTo>
                    <a:pt x="668" y="67"/>
                  </a:lnTo>
                  <a:lnTo>
                    <a:pt x="623" y="23"/>
                  </a:lnTo>
                  <a:lnTo>
                    <a:pt x="5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72" name="Google Shape;1272;p26"/>
            <p:cNvSpPr/>
            <p:nvPr/>
          </p:nvSpPr>
          <p:spPr>
            <a:xfrm>
              <a:off x="3190525" y="2561925"/>
              <a:ext cx="77875" cy="13925"/>
            </a:xfrm>
            <a:custGeom>
              <a:avLst/>
              <a:gdLst/>
              <a:ahLst/>
              <a:cxnLst/>
              <a:rect l="l" t="t" r="r" b="b"/>
              <a:pathLst>
                <a:path w="3115" h="557" extrusionOk="0">
                  <a:moveTo>
                    <a:pt x="1513" y="1"/>
                  </a:moveTo>
                  <a:lnTo>
                    <a:pt x="1112" y="23"/>
                  </a:lnTo>
                  <a:lnTo>
                    <a:pt x="912" y="68"/>
                  </a:lnTo>
                  <a:lnTo>
                    <a:pt x="712" y="112"/>
                  </a:lnTo>
                  <a:lnTo>
                    <a:pt x="534" y="157"/>
                  </a:lnTo>
                  <a:lnTo>
                    <a:pt x="356" y="246"/>
                  </a:lnTo>
                  <a:lnTo>
                    <a:pt x="178" y="335"/>
                  </a:lnTo>
                  <a:lnTo>
                    <a:pt x="22" y="424"/>
                  </a:lnTo>
                  <a:lnTo>
                    <a:pt x="0" y="446"/>
                  </a:lnTo>
                  <a:lnTo>
                    <a:pt x="0" y="468"/>
                  </a:lnTo>
                  <a:lnTo>
                    <a:pt x="22" y="535"/>
                  </a:lnTo>
                  <a:lnTo>
                    <a:pt x="67" y="557"/>
                  </a:lnTo>
                  <a:lnTo>
                    <a:pt x="111" y="557"/>
                  </a:lnTo>
                  <a:lnTo>
                    <a:pt x="267" y="446"/>
                  </a:lnTo>
                  <a:lnTo>
                    <a:pt x="423" y="357"/>
                  </a:lnTo>
                  <a:lnTo>
                    <a:pt x="601" y="290"/>
                  </a:lnTo>
                  <a:lnTo>
                    <a:pt x="779" y="223"/>
                  </a:lnTo>
                  <a:lnTo>
                    <a:pt x="957" y="179"/>
                  </a:lnTo>
                  <a:lnTo>
                    <a:pt x="1157" y="157"/>
                  </a:lnTo>
                  <a:lnTo>
                    <a:pt x="1535" y="134"/>
                  </a:lnTo>
                  <a:lnTo>
                    <a:pt x="1935" y="157"/>
                  </a:lnTo>
                  <a:lnTo>
                    <a:pt x="2313" y="201"/>
                  </a:lnTo>
                  <a:lnTo>
                    <a:pt x="2691" y="290"/>
                  </a:lnTo>
                  <a:lnTo>
                    <a:pt x="3025" y="424"/>
                  </a:lnTo>
                  <a:lnTo>
                    <a:pt x="3070" y="424"/>
                  </a:lnTo>
                  <a:lnTo>
                    <a:pt x="3114" y="379"/>
                  </a:lnTo>
                  <a:lnTo>
                    <a:pt x="3092" y="335"/>
                  </a:lnTo>
                  <a:lnTo>
                    <a:pt x="3070" y="312"/>
                  </a:lnTo>
                  <a:lnTo>
                    <a:pt x="2714" y="179"/>
                  </a:lnTo>
                  <a:lnTo>
                    <a:pt x="2336" y="90"/>
                  </a:lnTo>
                  <a:lnTo>
                    <a:pt x="1935" y="23"/>
                  </a:lnTo>
                  <a:lnTo>
                    <a:pt x="15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73" name="Google Shape;1273;p26"/>
            <p:cNvSpPr/>
            <p:nvPr/>
          </p:nvSpPr>
          <p:spPr>
            <a:xfrm>
              <a:off x="3166600" y="2635900"/>
              <a:ext cx="137375" cy="57300"/>
            </a:xfrm>
            <a:custGeom>
              <a:avLst/>
              <a:gdLst/>
              <a:ahLst/>
              <a:cxnLst/>
              <a:rect l="l" t="t" r="r" b="b"/>
              <a:pathLst>
                <a:path w="5495" h="2292" extrusionOk="0">
                  <a:moveTo>
                    <a:pt x="5361" y="1824"/>
                  </a:moveTo>
                  <a:lnTo>
                    <a:pt x="5406" y="1846"/>
                  </a:lnTo>
                  <a:lnTo>
                    <a:pt x="5383" y="1846"/>
                  </a:lnTo>
                  <a:lnTo>
                    <a:pt x="5361" y="1824"/>
                  </a:lnTo>
                  <a:close/>
                  <a:moveTo>
                    <a:pt x="67" y="0"/>
                  </a:moveTo>
                  <a:lnTo>
                    <a:pt x="45" y="45"/>
                  </a:lnTo>
                  <a:lnTo>
                    <a:pt x="45" y="89"/>
                  </a:lnTo>
                  <a:lnTo>
                    <a:pt x="245" y="356"/>
                  </a:lnTo>
                  <a:lnTo>
                    <a:pt x="379" y="645"/>
                  </a:lnTo>
                  <a:lnTo>
                    <a:pt x="446" y="801"/>
                  </a:lnTo>
                  <a:lnTo>
                    <a:pt x="468" y="957"/>
                  </a:lnTo>
                  <a:lnTo>
                    <a:pt x="490" y="1112"/>
                  </a:lnTo>
                  <a:lnTo>
                    <a:pt x="512" y="1290"/>
                  </a:lnTo>
                  <a:lnTo>
                    <a:pt x="512" y="1313"/>
                  </a:lnTo>
                  <a:lnTo>
                    <a:pt x="534" y="1357"/>
                  </a:lnTo>
                  <a:lnTo>
                    <a:pt x="579" y="1379"/>
                  </a:lnTo>
                  <a:lnTo>
                    <a:pt x="1491" y="1424"/>
                  </a:lnTo>
                  <a:lnTo>
                    <a:pt x="2403" y="1490"/>
                  </a:lnTo>
                  <a:lnTo>
                    <a:pt x="3315" y="1557"/>
                  </a:lnTo>
                  <a:lnTo>
                    <a:pt x="4227" y="1668"/>
                  </a:lnTo>
                  <a:lnTo>
                    <a:pt x="5005" y="1780"/>
                  </a:lnTo>
                  <a:lnTo>
                    <a:pt x="5183" y="1824"/>
                  </a:lnTo>
                  <a:lnTo>
                    <a:pt x="5350" y="1824"/>
                  </a:lnTo>
                  <a:lnTo>
                    <a:pt x="5317" y="1958"/>
                  </a:lnTo>
                  <a:lnTo>
                    <a:pt x="5317" y="2069"/>
                  </a:lnTo>
                  <a:lnTo>
                    <a:pt x="5317" y="2113"/>
                  </a:lnTo>
                  <a:lnTo>
                    <a:pt x="5294" y="2158"/>
                  </a:lnTo>
                  <a:lnTo>
                    <a:pt x="5294" y="2180"/>
                  </a:lnTo>
                  <a:lnTo>
                    <a:pt x="5161" y="2136"/>
                  </a:lnTo>
                  <a:lnTo>
                    <a:pt x="4939" y="2091"/>
                  </a:lnTo>
                  <a:lnTo>
                    <a:pt x="4716" y="2069"/>
                  </a:lnTo>
                  <a:lnTo>
                    <a:pt x="4249" y="2002"/>
                  </a:lnTo>
                  <a:lnTo>
                    <a:pt x="2892" y="1846"/>
                  </a:lnTo>
                  <a:lnTo>
                    <a:pt x="2180" y="1780"/>
                  </a:lnTo>
                  <a:lnTo>
                    <a:pt x="1469" y="1735"/>
                  </a:lnTo>
                  <a:lnTo>
                    <a:pt x="757" y="1668"/>
                  </a:lnTo>
                  <a:lnTo>
                    <a:pt x="45" y="1624"/>
                  </a:lnTo>
                  <a:lnTo>
                    <a:pt x="1" y="1624"/>
                  </a:lnTo>
                  <a:lnTo>
                    <a:pt x="1" y="1668"/>
                  </a:lnTo>
                  <a:lnTo>
                    <a:pt x="23" y="1713"/>
                  </a:lnTo>
                  <a:lnTo>
                    <a:pt x="67" y="1735"/>
                  </a:lnTo>
                  <a:lnTo>
                    <a:pt x="712" y="1802"/>
                  </a:lnTo>
                  <a:lnTo>
                    <a:pt x="1357" y="1846"/>
                  </a:lnTo>
                  <a:lnTo>
                    <a:pt x="2648" y="1935"/>
                  </a:lnTo>
                  <a:lnTo>
                    <a:pt x="3337" y="2024"/>
                  </a:lnTo>
                  <a:lnTo>
                    <a:pt x="4004" y="2091"/>
                  </a:lnTo>
                  <a:lnTo>
                    <a:pt x="5361" y="2291"/>
                  </a:lnTo>
                  <a:lnTo>
                    <a:pt x="5406" y="2269"/>
                  </a:lnTo>
                  <a:lnTo>
                    <a:pt x="5428" y="2247"/>
                  </a:lnTo>
                  <a:lnTo>
                    <a:pt x="5495" y="1802"/>
                  </a:lnTo>
                  <a:lnTo>
                    <a:pt x="5472" y="1735"/>
                  </a:lnTo>
                  <a:lnTo>
                    <a:pt x="5428" y="1713"/>
                  </a:lnTo>
                  <a:lnTo>
                    <a:pt x="4205" y="1557"/>
                  </a:lnTo>
                  <a:lnTo>
                    <a:pt x="3003" y="1424"/>
                  </a:lnTo>
                  <a:lnTo>
                    <a:pt x="1780" y="1313"/>
                  </a:lnTo>
                  <a:lnTo>
                    <a:pt x="636" y="1250"/>
                  </a:lnTo>
                  <a:lnTo>
                    <a:pt x="636" y="1250"/>
                  </a:lnTo>
                  <a:lnTo>
                    <a:pt x="623" y="1135"/>
                  </a:lnTo>
                  <a:lnTo>
                    <a:pt x="601" y="957"/>
                  </a:lnTo>
                  <a:lnTo>
                    <a:pt x="557" y="801"/>
                  </a:lnTo>
                  <a:lnTo>
                    <a:pt x="512" y="645"/>
                  </a:lnTo>
                  <a:lnTo>
                    <a:pt x="446" y="467"/>
                  </a:lnTo>
                  <a:lnTo>
                    <a:pt x="357" y="334"/>
                  </a:lnTo>
                  <a:lnTo>
                    <a:pt x="156" y="22"/>
                  </a:lnTo>
                  <a:lnTo>
                    <a:pt x="1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74" name="Google Shape;1274;p26"/>
            <p:cNvSpPr/>
            <p:nvPr/>
          </p:nvSpPr>
          <p:spPr>
            <a:xfrm>
              <a:off x="3158275" y="2608100"/>
              <a:ext cx="147375" cy="48950"/>
            </a:xfrm>
            <a:custGeom>
              <a:avLst/>
              <a:gdLst/>
              <a:ahLst/>
              <a:cxnLst/>
              <a:rect l="l" t="t" r="r" b="b"/>
              <a:pathLst>
                <a:path w="5895" h="1958" extrusionOk="0">
                  <a:moveTo>
                    <a:pt x="2691" y="0"/>
                  </a:moveTo>
                  <a:lnTo>
                    <a:pt x="2224" y="22"/>
                  </a:lnTo>
                  <a:lnTo>
                    <a:pt x="1735" y="67"/>
                  </a:lnTo>
                  <a:lnTo>
                    <a:pt x="1290" y="200"/>
                  </a:lnTo>
                  <a:lnTo>
                    <a:pt x="1045" y="267"/>
                  </a:lnTo>
                  <a:lnTo>
                    <a:pt x="823" y="356"/>
                  </a:lnTo>
                  <a:lnTo>
                    <a:pt x="623" y="445"/>
                  </a:lnTo>
                  <a:lnTo>
                    <a:pt x="423" y="578"/>
                  </a:lnTo>
                  <a:lnTo>
                    <a:pt x="222" y="690"/>
                  </a:lnTo>
                  <a:lnTo>
                    <a:pt x="22" y="845"/>
                  </a:lnTo>
                  <a:lnTo>
                    <a:pt x="0" y="868"/>
                  </a:lnTo>
                  <a:lnTo>
                    <a:pt x="0" y="890"/>
                  </a:lnTo>
                  <a:lnTo>
                    <a:pt x="22" y="934"/>
                  </a:lnTo>
                  <a:lnTo>
                    <a:pt x="67" y="957"/>
                  </a:lnTo>
                  <a:lnTo>
                    <a:pt x="111" y="957"/>
                  </a:lnTo>
                  <a:lnTo>
                    <a:pt x="289" y="823"/>
                  </a:lnTo>
                  <a:lnTo>
                    <a:pt x="489" y="690"/>
                  </a:lnTo>
                  <a:lnTo>
                    <a:pt x="667" y="578"/>
                  </a:lnTo>
                  <a:lnTo>
                    <a:pt x="867" y="489"/>
                  </a:lnTo>
                  <a:lnTo>
                    <a:pt x="1290" y="334"/>
                  </a:lnTo>
                  <a:lnTo>
                    <a:pt x="1735" y="223"/>
                  </a:lnTo>
                  <a:lnTo>
                    <a:pt x="2180" y="156"/>
                  </a:lnTo>
                  <a:lnTo>
                    <a:pt x="2625" y="134"/>
                  </a:lnTo>
                  <a:lnTo>
                    <a:pt x="3070" y="134"/>
                  </a:lnTo>
                  <a:lnTo>
                    <a:pt x="3514" y="200"/>
                  </a:lnTo>
                  <a:lnTo>
                    <a:pt x="3892" y="289"/>
                  </a:lnTo>
                  <a:lnTo>
                    <a:pt x="4248" y="423"/>
                  </a:lnTo>
                  <a:lnTo>
                    <a:pt x="4560" y="578"/>
                  </a:lnTo>
                  <a:lnTo>
                    <a:pt x="4871" y="779"/>
                  </a:lnTo>
                  <a:lnTo>
                    <a:pt x="5138" y="1001"/>
                  </a:lnTo>
                  <a:lnTo>
                    <a:pt x="5383" y="1268"/>
                  </a:lnTo>
                  <a:lnTo>
                    <a:pt x="5583" y="1579"/>
                  </a:lnTo>
                  <a:lnTo>
                    <a:pt x="5761" y="1913"/>
                  </a:lnTo>
                  <a:lnTo>
                    <a:pt x="5805" y="1957"/>
                  </a:lnTo>
                  <a:lnTo>
                    <a:pt x="5850" y="1957"/>
                  </a:lnTo>
                  <a:lnTo>
                    <a:pt x="5894" y="1935"/>
                  </a:lnTo>
                  <a:lnTo>
                    <a:pt x="5894" y="1913"/>
                  </a:lnTo>
                  <a:lnTo>
                    <a:pt x="5872" y="1891"/>
                  </a:lnTo>
                  <a:lnTo>
                    <a:pt x="5694" y="1535"/>
                  </a:lnTo>
                  <a:lnTo>
                    <a:pt x="5494" y="1223"/>
                  </a:lnTo>
                  <a:lnTo>
                    <a:pt x="5249" y="957"/>
                  </a:lnTo>
                  <a:lnTo>
                    <a:pt x="4982" y="712"/>
                  </a:lnTo>
                  <a:lnTo>
                    <a:pt x="4671" y="489"/>
                  </a:lnTo>
                  <a:lnTo>
                    <a:pt x="4360" y="334"/>
                  </a:lnTo>
                  <a:lnTo>
                    <a:pt x="4004" y="200"/>
                  </a:lnTo>
                  <a:lnTo>
                    <a:pt x="3626" y="89"/>
                  </a:lnTo>
                  <a:lnTo>
                    <a:pt x="3158" y="22"/>
                  </a:lnTo>
                  <a:lnTo>
                    <a:pt x="26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75" name="Google Shape;1275;p26"/>
            <p:cNvSpPr/>
            <p:nvPr/>
          </p:nvSpPr>
          <p:spPr>
            <a:xfrm>
              <a:off x="3335100" y="2648675"/>
              <a:ext cx="11150" cy="6150"/>
            </a:xfrm>
            <a:custGeom>
              <a:avLst/>
              <a:gdLst/>
              <a:ahLst/>
              <a:cxnLst/>
              <a:rect l="l" t="t" r="r" b="b"/>
              <a:pathLst>
                <a:path w="446" h="246" extrusionOk="0">
                  <a:moveTo>
                    <a:pt x="356" y="1"/>
                  </a:moveTo>
                  <a:lnTo>
                    <a:pt x="22" y="134"/>
                  </a:lnTo>
                  <a:lnTo>
                    <a:pt x="0" y="134"/>
                  </a:lnTo>
                  <a:lnTo>
                    <a:pt x="0" y="157"/>
                  </a:lnTo>
                  <a:lnTo>
                    <a:pt x="0" y="223"/>
                  </a:lnTo>
                  <a:lnTo>
                    <a:pt x="45" y="245"/>
                  </a:lnTo>
                  <a:lnTo>
                    <a:pt x="89" y="245"/>
                  </a:lnTo>
                  <a:lnTo>
                    <a:pt x="401" y="134"/>
                  </a:lnTo>
                  <a:lnTo>
                    <a:pt x="423" y="112"/>
                  </a:lnTo>
                  <a:lnTo>
                    <a:pt x="445" y="90"/>
                  </a:lnTo>
                  <a:lnTo>
                    <a:pt x="445" y="45"/>
                  </a:lnTo>
                  <a:lnTo>
                    <a:pt x="4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76" name="Google Shape;1276;p26"/>
            <p:cNvSpPr/>
            <p:nvPr/>
          </p:nvSpPr>
          <p:spPr>
            <a:xfrm>
              <a:off x="3337325" y="2667600"/>
              <a:ext cx="6700" cy="18375"/>
            </a:xfrm>
            <a:custGeom>
              <a:avLst/>
              <a:gdLst/>
              <a:ahLst/>
              <a:cxnLst/>
              <a:rect l="l" t="t" r="r" b="b"/>
              <a:pathLst>
                <a:path w="268" h="735" extrusionOk="0">
                  <a:moveTo>
                    <a:pt x="67" y="0"/>
                  </a:moveTo>
                  <a:lnTo>
                    <a:pt x="22" y="22"/>
                  </a:lnTo>
                  <a:lnTo>
                    <a:pt x="22" y="45"/>
                  </a:lnTo>
                  <a:lnTo>
                    <a:pt x="0" y="67"/>
                  </a:lnTo>
                  <a:lnTo>
                    <a:pt x="67" y="356"/>
                  </a:lnTo>
                  <a:lnTo>
                    <a:pt x="134" y="667"/>
                  </a:lnTo>
                  <a:lnTo>
                    <a:pt x="156" y="712"/>
                  </a:lnTo>
                  <a:lnTo>
                    <a:pt x="200" y="734"/>
                  </a:lnTo>
                  <a:lnTo>
                    <a:pt x="245" y="712"/>
                  </a:lnTo>
                  <a:lnTo>
                    <a:pt x="267" y="690"/>
                  </a:lnTo>
                  <a:lnTo>
                    <a:pt x="267" y="667"/>
                  </a:lnTo>
                  <a:lnTo>
                    <a:pt x="200" y="356"/>
                  </a:lnTo>
                  <a:lnTo>
                    <a:pt x="134" y="67"/>
                  </a:lnTo>
                  <a:lnTo>
                    <a:pt x="111" y="22"/>
                  </a:lnTo>
                  <a:lnTo>
                    <a:pt x="6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77" name="Google Shape;1277;p26"/>
            <p:cNvSpPr/>
            <p:nvPr/>
          </p:nvSpPr>
          <p:spPr>
            <a:xfrm>
              <a:off x="3317850" y="2652025"/>
              <a:ext cx="52850" cy="18925"/>
            </a:xfrm>
            <a:custGeom>
              <a:avLst/>
              <a:gdLst/>
              <a:ahLst/>
              <a:cxnLst/>
              <a:rect l="l" t="t" r="r" b="b"/>
              <a:pathLst>
                <a:path w="2114" h="757" extrusionOk="0">
                  <a:moveTo>
                    <a:pt x="712" y="0"/>
                  </a:moveTo>
                  <a:lnTo>
                    <a:pt x="357" y="156"/>
                  </a:lnTo>
                  <a:lnTo>
                    <a:pt x="179" y="245"/>
                  </a:lnTo>
                  <a:lnTo>
                    <a:pt x="23" y="334"/>
                  </a:lnTo>
                  <a:lnTo>
                    <a:pt x="1" y="356"/>
                  </a:lnTo>
                  <a:lnTo>
                    <a:pt x="1" y="378"/>
                  </a:lnTo>
                  <a:lnTo>
                    <a:pt x="23" y="423"/>
                  </a:lnTo>
                  <a:lnTo>
                    <a:pt x="67" y="467"/>
                  </a:lnTo>
                  <a:lnTo>
                    <a:pt x="112" y="445"/>
                  </a:lnTo>
                  <a:lnTo>
                    <a:pt x="268" y="356"/>
                  </a:lnTo>
                  <a:lnTo>
                    <a:pt x="446" y="267"/>
                  </a:lnTo>
                  <a:lnTo>
                    <a:pt x="703" y="155"/>
                  </a:lnTo>
                  <a:lnTo>
                    <a:pt x="703" y="155"/>
                  </a:lnTo>
                  <a:lnTo>
                    <a:pt x="779" y="690"/>
                  </a:lnTo>
                  <a:lnTo>
                    <a:pt x="801" y="712"/>
                  </a:lnTo>
                  <a:lnTo>
                    <a:pt x="824" y="734"/>
                  </a:lnTo>
                  <a:lnTo>
                    <a:pt x="890" y="757"/>
                  </a:lnTo>
                  <a:lnTo>
                    <a:pt x="1180" y="712"/>
                  </a:lnTo>
                  <a:lnTo>
                    <a:pt x="1469" y="690"/>
                  </a:lnTo>
                  <a:lnTo>
                    <a:pt x="1758" y="668"/>
                  </a:lnTo>
                  <a:lnTo>
                    <a:pt x="2069" y="690"/>
                  </a:lnTo>
                  <a:lnTo>
                    <a:pt x="2091" y="690"/>
                  </a:lnTo>
                  <a:lnTo>
                    <a:pt x="2114" y="668"/>
                  </a:lnTo>
                  <a:lnTo>
                    <a:pt x="2114" y="623"/>
                  </a:lnTo>
                  <a:lnTo>
                    <a:pt x="2091" y="579"/>
                  </a:lnTo>
                  <a:lnTo>
                    <a:pt x="2025" y="556"/>
                  </a:lnTo>
                  <a:lnTo>
                    <a:pt x="1424" y="556"/>
                  </a:lnTo>
                  <a:lnTo>
                    <a:pt x="1135" y="579"/>
                  </a:lnTo>
                  <a:lnTo>
                    <a:pt x="902" y="612"/>
                  </a:lnTo>
                  <a:lnTo>
                    <a:pt x="902" y="612"/>
                  </a:lnTo>
                  <a:lnTo>
                    <a:pt x="824" y="67"/>
                  </a:lnTo>
                  <a:lnTo>
                    <a:pt x="801" y="23"/>
                  </a:lnTo>
                  <a:lnTo>
                    <a:pt x="7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78" name="Google Shape;1278;p26"/>
            <p:cNvSpPr/>
            <p:nvPr/>
          </p:nvSpPr>
          <p:spPr>
            <a:xfrm>
              <a:off x="3313400" y="2660350"/>
              <a:ext cx="11150" cy="47850"/>
            </a:xfrm>
            <a:custGeom>
              <a:avLst/>
              <a:gdLst/>
              <a:ahLst/>
              <a:cxnLst/>
              <a:rect l="l" t="t" r="r" b="b"/>
              <a:pathLst>
                <a:path w="446" h="1914" extrusionOk="0">
                  <a:moveTo>
                    <a:pt x="223" y="1"/>
                  </a:moveTo>
                  <a:lnTo>
                    <a:pt x="23" y="68"/>
                  </a:lnTo>
                  <a:lnTo>
                    <a:pt x="1" y="90"/>
                  </a:lnTo>
                  <a:lnTo>
                    <a:pt x="1" y="112"/>
                  </a:lnTo>
                  <a:lnTo>
                    <a:pt x="1" y="157"/>
                  </a:lnTo>
                  <a:lnTo>
                    <a:pt x="45" y="201"/>
                  </a:lnTo>
                  <a:lnTo>
                    <a:pt x="90" y="201"/>
                  </a:lnTo>
                  <a:lnTo>
                    <a:pt x="179" y="157"/>
                  </a:lnTo>
                  <a:lnTo>
                    <a:pt x="179" y="490"/>
                  </a:lnTo>
                  <a:lnTo>
                    <a:pt x="223" y="957"/>
                  </a:lnTo>
                  <a:lnTo>
                    <a:pt x="312" y="1847"/>
                  </a:lnTo>
                  <a:lnTo>
                    <a:pt x="334" y="1892"/>
                  </a:lnTo>
                  <a:lnTo>
                    <a:pt x="379" y="1914"/>
                  </a:lnTo>
                  <a:lnTo>
                    <a:pt x="423" y="1914"/>
                  </a:lnTo>
                  <a:lnTo>
                    <a:pt x="446" y="1892"/>
                  </a:lnTo>
                  <a:lnTo>
                    <a:pt x="446" y="1847"/>
                  </a:lnTo>
                  <a:lnTo>
                    <a:pt x="357" y="957"/>
                  </a:lnTo>
                  <a:lnTo>
                    <a:pt x="312" y="512"/>
                  </a:lnTo>
                  <a:lnTo>
                    <a:pt x="312" y="68"/>
                  </a:lnTo>
                  <a:lnTo>
                    <a:pt x="312" y="45"/>
                  </a:lnTo>
                  <a:lnTo>
                    <a:pt x="290" y="23"/>
                  </a:lnTo>
                  <a:lnTo>
                    <a:pt x="2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79" name="Google Shape;1279;p26"/>
            <p:cNvSpPr/>
            <p:nvPr/>
          </p:nvSpPr>
          <p:spPr>
            <a:xfrm>
              <a:off x="3238325" y="2637000"/>
              <a:ext cx="41175" cy="17275"/>
            </a:xfrm>
            <a:custGeom>
              <a:avLst/>
              <a:gdLst/>
              <a:ahLst/>
              <a:cxnLst/>
              <a:rect l="l" t="t" r="r" b="b"/>
              <a:pathLst>
                <a:path w="1647" h="691" extrusionOk="0">
                  <a:moveTo>
                    <a:pt x="45" y="1"/>
                  </a:moveTo>
                  <a:lnTo>
                    <a:pt x="23" y="23"/>
                  </a:lnTo>
                  <a:lnTo>
                    <a:pt x="1" y="23"/>
                  </a:lnTo>
                  <a:lnTo>
                    <a:pt x="1" y="67"/>
                  </a:lnTo>
                  <a:lnTo>
                    <a:pt x="23" y="112"/>
                  </a:lnTo>
                  <a:lnTo>
                    <a:pt x="68" y="134"/>
                  </a:lnTo>
                  <a:lnTo>
                    <a:pt x="268" y="134"/>
                  </a:lnTo>
                  <a:lnTo>
                    <a:pt x="468" y="179"/>
                  </a:lnTo>
                  <a:lnTo>
                    <a:pt x="668" y="223"/>
                  </a:lnTo>
                  <a:lnTo>
                    <a:pt x="846" y="290"/>
                  </a:lnTo>
                  <a:lnTo>
                    <a:pt x="1024" y="379"/>
                  </a:lnTo>
                  <a:lnTo>
                    <a:pt x="1202" y="468"/>
                  </a:lnTo>
                  <a:lnTo>
                    <a:pt x="1536" y="668"/>
                  </a:lnTo>
                  <a:lnTo>
                    <a:pt x="1602" y="690"/>
                  </a:lnTo>
                  <a:lnTo>
                    <a:pt x="1647" y="668"/>
                  </a:lnTo>
                  <a:lnTo>
                    <a:pt x="1647" y="624"/>
                  </a:lnTo>
                  <a:lnTo>
                    <a:pt x="1625" y="579"/>
                  </a:lnTo>
                  <a:lnTo>
                    <a:pt x="1247" y="357"/>
                  </a:lnTo>
                  <a:lnTo>
                    <a:pt x="1069" y="245"/>
                  </a:lnTo>
                  <a:lnTo>
                    <a:pt x="868" y="179"/>
                  </a:lnTo>
                  <a:lnTo>
                    <a:pt x="668" y="90"/>
                  </a:lnTo>
                  <a:lnTo>
                    <a:pt x="468" y="45"/>
                  </a:lnTo>
                  <a:lnTo>
                    <a:pt x="268"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80" name="Google Shape;1280;p26"/>
            <p:cNvSpPr/>
            <p:nvPr/>
          </p:nvSpPr>
          <p:spPr>
            <a:xfrm>
              <a:off x="3284500" y="2657025"/>
              <a:ext cx="7250" cy="7250"/>
            </a:xfrm>
            <a:custGeom>
              <a:avLst/>
              <a:gdLst/>
              <a:ahLst/>
              <a:cxnLst/>
              <a:rect l="l" t="t" r="r" b="b"/>
              <a:pathLst>
                <a:path w="290" h="290" extrusionOk="0">
                  <a:moveTo>
                    <a:pt x="45" y="0"/>
                  </a:moveTo>
                  <a:lnTo>
                    <a:pt x="0" y="23"/>
                  </a:lnTo>
                  <a:lnTo>
                    <a:pt x="0" y="67"/>
                  </a:lnTo>
                  <a:lnTo>
                    <a:pt x="22" y="112"/>
                  </a:lnTo>
                  <a:lnTo>
                    <a:pt x="178" y="267"/>
                  </a:lnTo>
                  <a:lnTo>
                    <a:pt x="223" y="290"/>
                  </a:lnTo>
                  <a:lnTo>
                    <a:pt x="267" y="267"/>
                  </a:lnTo>
                  <a:lnTo>
                    <a:pt x="289" y="223"/>
                  </a:lnTo>
                  <a:lnTo>
                    <a:pt x="245" y="178"/>
                  </a:lnTo>
                  <a:lnTo>
                    <a:pt x="89"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81" name="Google Shape;1281;p26"/>
            <p:cNvSpPr/>
            <p:nvPr/>
          </p:nvSpPr>
          <p:spPr>
            <a:xfrm>
              <a:off x="3275600" y="2575275"/>
              <a:ext cx="10025" cy="8375"/>
            </a:xfrm>
            <a:custGeom>
              <a:avLst/>
              <a:gdLst/>
              <a:ahLst/>
              <a:cxnLst/>
              <a:rect l="l" t="t" r="r" b="b"/>
              <a:pathLst>
                <a:path w="401" h="335" extrusionOk="0">
                  <a:moveTo>
                    <a:pt x="45" y="1"/>
                  </a:moveTo>
                  <a:lnTo>
                    <a:pt x="22" y="23"/>
                  </a:lnTo>
                  <a:lnTo>
                    <a:pt x="0" y="67"/>
                  </a:lnTo>
                  <a:lnTo>
                    <a:pt x="22" y="112"/>
                  </a:lnTo>
                  <a:lnTo>
                    <a:pt x="312" y="312"/>
                  </a:lnTo>
                  <a:lnTo>
                    <a:pt x="356" y="334"/>
                  </a:lnTo>
                  <a:lnTo>
                    <a:pt x="401" y="312"/>
                  </a:lnTo>
                  <a:lnTo>
                    <a:pt x="401" y="268"/>
                  </a:lnTo>
                  <a:lnTo>
                    <a:pt x="378" y="223"/>
                  </a:lnTo>
                  <a:lnTo>
                    <a:pt x="111"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82" name="Google Shape;1282;p26"/>
            <p:cNvSpPr/>
            <p:nvPr/>
          </p:nvSpPr>
          <p:spPr>
            <a:xfrm>
              <a:off x="3232225" y="2652575"/>
              <a:ext cx="50625" cy="13925"/>
            </a:xfrm>
            <a:custGeom>
              <a:avLst/>
              <a:gdLst/>
              <a:ahLst/>
              <a:cxnLst/>
              <a:rect l="l" t="t" r="r" b="b"/>
              <a:pathLst>
                <a:path w="2025" h="557" extrusionOk="0">
                  <a:moveTo>
                    <a:pt x="45" y="1"/>
                  </a:moveTo>
                  <a:lnTo>
                    <a:pt x="23" y="23"/>
                  </a:lnTo>
                  <a:lnTo>
                    <a:pt x="0" y="23"/>
                  </a:lnTo>
                  <a:lnTo>
                    <a:pt x="0" y="67"/>
                  </a:lnTo>
                  <a:lnTo>
                    <a:pt x="23" y="112"/>
                  </a:lnTo>
                  <a:lnTo>
                    <a:pt x="67" y="134"/>
                  </a:lnTo>
                  <a:lnTo>
                    <a:pt x="556" y="201"/>
                  </a:lnTo>
                  <a:lnTo>
                    <a:pt x="1023" y="290"/>
                  </a:lnTo>
                  <a:lnTo>
                    <a:pt x="1491" y="401"/>
                  </a:lnTo>
                  <a:lnTo>
                    <a:pt x="1713" y="468"/>
                  </a:lnTo>
                  <a:lnTo>
                    <a:pt x="1935" y="557"/>
                  </a:lnTo>
                  <a:lnTo>
                    <a:pt x="2002" y="557"/>
                  </a:lnTo>
                  <a:lnTo>
                    <a:pt x="2024" y="534"/>
                  </a:lnTo>
                  <a:lnTo>
                    <a:pt x="2024" y="490"/>
                  </a:lnTo>
                  <a:lnTo>
                    <a:pt x="1980" y="445"/>
                  </a:lnTo>
                  <a:lnTo>
                    <a:pt x="1757" y="356"/>
                  </a:lnTo>
                  <a:lnTo>
                    <a:pt x="1513" y="267"/>
                  </a:lnTo>
                  <a:lnTo>
                    <a:pt x="1023" y="156"/>
                  </a:lnTo>
                  <a:lnTo>
                    <a:pt x="534" y="67"/>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83" name="Google Shape;1283;p26"/>
            <p:cNvSpPr/>
            <p:nvPr/>
          </p:nvSpPr>
          <p:spPr>
            <a:xfrm>
              <a:off x="3342875" y="2696500"/>
              <a:ext cx="6150" cy="15600"/>
            </a:xfrm>
            <a:custGeom>
              <a:avLst/>
              <a:gdLst/>
              <a:ahLst/>
              <a:cxnLst/>
              <a:rect l="l" t="t" r="r" b="b"/>
              <a:pathLst>
                <a:path w="246" h="624" extrusionOk="0">
                  <a:moveTo>
                    <a:pt x="67" y="1"/>
                  </a:moveTo>
                  <a:lnTo>
                    <a:pt x="23" y="23"/>
                  </a:lnTo>
                  <a:lnTo>
                    <a:pt x="1" y="45"/>
                  </a:lnTo>
                  <a:lnTo>
                    <a:pt x="1" y="67"/>
                  </a:lnTo>
                  <a:lnTo>
                    <a:pt x="112" y="557"/>
                  </a:lnTo>
                  <a:lnTo>
                    <a:pt x="134" y="601"/>
                  </a:lnTo>
                  <a:lnTo>
                    <a:pt x="179" y="623"/>
                  </a:lnTo>
                  <a:lnTo>
                    <a:pt x="223" y="601"/>
                  </a:lnTo>
                  <a:lnTo>
                    <a:pt x="245" y="579"/>
                  </a:lnTo>
                  <a:lnTo>
                    <a:pt x="245" y="557"/>
                  </a:lnTo>
                  <a:lnTo>
                    <a:pt x="156" y="67"/>
                  </a:lnTo>
                  <a:lnTo>
                    <a:pt x="112" y="23"/>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84" name="Google Shape;1284;p26"/>
            <p:cNvSpPr/>
            <p:nvPr/>
          </p:nvSpPr>
          <p:spPr>
            <a:xfrm>
              <a:off x="3297275" y="2689825"/>
              <a:ext cx="26175" cy="15050"/>
            </a:xfrm>
            <a:custGeom>
              <a:avLst/>
              <a:gdLst/>
              <a:ahLst/>
              <a:cxnLst/>
              <a:rect l="l" t="t" r="r" b="b"/>
              <a:pathLst>
                <a:path w="1047" h="602" extrusionOk="0">
                  <a:moveTo>
                    <a:pt x="90" y="1"/>
                  </a:moveTo>
                  <a:lnTo>
                    <a:pt x="67" y="45"/>
                  </a:lnTo>
                  <a:lnTo>
                    <a:pt x="1" y="535"/>
                  </a:lnTo>
                  <a:lnTo>
                    <a:pt x="1" y="579"/>
                  </a:lnTo>
                  <a:lnTo>
                    <a:pt x="45" y="601"/>
                  </a:lnTo>
                  <a:lnTo>
                    <a:pt x="112" y="601"/>
                  </a:lnTo>
                  <a:lnTo>
                    <a:pt x="112" y="579"/>
                  </a:lnTo>
                  <a:lnTo>
                    <a:pt x="134" y="557"/>
                  </a:lnTo>
                  <a:lnTo>
                    <a:pt x="193" y="147"/>
                  </a:lnTo>
                  <a:lnTo>
                    <a:pt x="193" y="147"/>
                  </a:lnTo>
                  <a:lnTo>
                    <a:pt x="334" y="179"/>
                  </a:lnTo>
                  <a:lnTo>
                    <a:pt x="557" y="201"/>
                  </a:lnTo>
                  <a:lnTo>
                    <a:pt x="979" y="245"/>
                  </a:lnTo>
                  <a:lnTo>
                    <a:pt x="1024" y="245"/>
                  </a:lnTo>
                  <a:lnTo>
                    <a:pt x="1046" y="201"/>
                  </a:lnTo>
                  <a:lnTo>
                    <a:pt x="1024" y="156"/>
                  </a:lnTo>
                  <a:lnTo>
                    <a:pt x="979" y="134"/>
                  </a:lnTo>
                  <a:lnTo>
                    <a:pt x="557" y="68"/>
                  </a:lnTo>
                  <a:lnTo>
                    <a:pt x="334" y="45"/>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85" name="Google Shape;1285;p26"/>
            <p:cNvSpPr/>
            <p:nvPr/>
          </p:nvSpPr>
          <p:spPr>
            <a:xfrm>
              <a:off x="3300625" y="2678700"/>
              <a:ext cx="21700" cy="6150"/>
            </a:xfrm>
            <a:custGeom>
              <a:avLst/>
              <a:gdLst/>
              <a:ahLst/>
              <a:cxnLst/>
              <a:rect l="l" t="t" r="r" b="b"/>
              <a:pathLst>
                <a:path w="868" h="246" extrusionOk="0">
                  <a:moveTo>
                    <a:pt x="22" y="1"/>
                  </a:moveTo>
                  <a:lnTo>
                    <a:pt x="0" y="45"/>
                  </a:lnTo>
                  <a:lnTo>
                    <a:pt x="0" y="90"/>
                  </a:lnTo>
                  <a:lnTo>
                    <a:pt x="67" y="134"/>
                  </a:lnTo>
                  <a:lnTo>
                    <a:pt x="801" y="246"/>
                  </a:lnTo>
                  <a:lnTo>
                    <a:pt x="868" y="223"/>
                  </a:lnTo>
                  <a:lnTo>
                    <a:pt x="868" y="179"/>
                  </a:lnTo>
                  <a:lnTo>
                    <a:pt x="868" y="134"/>
                  </a:lnTo>
                  <a:lnTo>
                    <a:pt x="823" y="112"/>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86" name="Google Shape;1286;p26"/>
            <p:cNvSpPr/>
            <p:nvPr/>
          </p:nvSpPr>
          <p:spPr>
            <a:xfrm>
              <a:off x="3327875" y="2580850"/>
              <a:ext cx="27250" cy="9475"/>
            </a:xfrm>
            <a:custGeom>
              <a:avLst/>
              <a:gdLst/>
              <a:ahLst/>
              <a:cxnLst/>
              <a:rect l="l" t="t" r="r" b="b"/>
              <a:pathLst>
                <a:path w="1090" h="379" extrusionOk="0">
                  <a:moveTo>
                    <a:pt x="979" y="0"/>
                  </a:moveTo>
                  <a:lnTo>
                    <a:pt x="734" y="45"/>
                  </a:lnTo>
                  <a:lnTo>
                    <a:pt x="512" y="89"/>
                  </a:lnTo>
                  <a:lnTo>
                    <a:pt x="45" y="245"/>
                  </a:lnTo>
                  <a:lnTo>
                    <a:pt x="22" y="267"/>
                  </a:lnTo>
                  <a:lnTo>
                    <a:pt x="0" y="289"/>
                  </a:lnTo>
                  <a:lnTo>
                    <a:pt x="0" y="334"/>
                  </a:lnTo>
                  <a:lnTo>
                    <a:pt x="45" y="378"/>
                  </a:lnTo>
                  <a:lnTo>
                    <a:pt x="89" y="378"/>
                  </a:lnTo>
                  <a:lnTo>
                    <a:pt x="556" y="223"/>
                  </a:lnTo>
                  <a:lnTo>
                    <a:pt x="801" y="156"/>
                  </a:lnTo>
                  <a:lnTo>
                    <a:pt x="1045" y="111"/>
                  </a:lnTo>
                  <a:lnTo>
                    <a:pt x="1068" y="111"/>
                  </a:lnTo>
                  <a:lnTo>
                    <a:pt x="1090" y="89"/>
                  </a:lnTo>
                  <a:lnTo>
                    <a:pt x="1068" y="45"/>
                  </a:lnTo>
                  <a:lnTo>
                    <a:pt x="10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87" name="Google Shape;1287;p26"/>
            <p:cNvSpPr/>
            <p:nvPr/>
          </p:nvSpPr>
          <p:spPr>
            <a:xfrm>
              <a:off x="3271700" y="2490750"/>
              <a:ext cx="8925" cy="5600"/>
            </a:xfrm>
            <a:custGeom>
              <a:avLst/>
              <a:gdLst/>
              <a:ahLst/>
              <a:cxnLst/>
              <a:rect l="l" t="t" r="r" b="b"/>
              <a:pathLst>
                <a:path w="357" h="224" extrusionOk="0">
                  <a:moveTo>
                    <a:pt x="23" y="1"/>
                  </a:moveTo>
                  <a:lnTo>
                    <a:pt x="1" y="45"/>
                  </a:lnTo>
                  <a:lnTo>
                    <a:pt x="23" y="90"/>
                  </a:lnTo>
                  <a:lnTo>
                    <a:pt x="67" y="134"/>
                  </a:lnTo>
                  <a:lnTo>
                    <a:pt x="267" y="223"/>
                  </a:lnTo>
                  <a:lnTo>
                    <a:pt x="334" y="223"/>
                  </a:lnTo>
                  <a:lnTo>
                    <a:pt x="356" y="201"/>
                  </a:lnTo>
                  <a:lnTo>
                    <a:pt x="356" y="134"/>
                  </a:lnTo>
                  <a:lnTo>
                    <a:pt x="312" y="112"/>
                  </a:lnTo>
                  <a:lnTo>
                    <a:pt x="201" y="45"/>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88" name="Google Shape;1288;p26"/>
            <p:cNvSpPr/>
            <p:nvPr/>
          </p:nvSpPr>
          <p:spPr>
            <a:xfrm>
              <a:off x="3406275" y="2551925"/>
              <a:ext cx="14475" cy="10025"/>
            </a:xfrm>
            <a:custGeom>
              <a:avLst/>
              <a:gdLst/>
              <a:ahLst/>
              <a:cxnLst/>
              <a:rect l="l" t="t" r="r" b="b"/>
              <a:pathLst>
                <a:path w="579" h="401" extrusionOk="0">
                  <a:moveTo>
                    <a:pt x="23" y="1"/>
                  </a:moveTo>
                  <a:lnTo>
                    <a:pt x="0" y="45"/>
                  </a:lnTo>
                  <a:lnTo>
                    <a:pt x="0" y="90"/>
                  </a:lnTo>
                  <a:lnTo>
                    <a:pt x="45" y="112"/>
                  </a:lnTo>
                  <a:lnTo>
                    <a:pt x="267" y="245"/>
                  </a:lnTo>
                  <a:lnTo>
                    <a:pt x="490" y="379"/>
                  </a:lnTo>
                  <a:lnTo>
                    <a:pt x="534" y="401"/>
                  </a:lnTo>
                  <a:lnTo>
                    <a:pt x="579" y="379"/>
                  </a:lnTo>
                  <a:lnTo>
                    <a:pt x="579" y="334"/>
                  </a:lnTo>
                  <a:lnTo>
                    <a:pt x="556" y="290"/>
                  </a:lnTo>
                  <a:lnTo>
                    <a:pt x="334" y="134"/>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89" name="Google Shape;1289;p26"/>
            <p:cNvSpPr/>
            <p:nvPr/>
          </p:nvSpPr>
          <p:spPr>
            <a:xfrm>
              <a:off x="3376800" y="2667025"/>
              <a:ext cx="11150" cy="3925"/>
            </a:xfrm>
            <a:custGeom>
              <a:avLst/>
              <a:gdLst/>
              <a:ahLst/>
              <a:cxnLst/>
              <a:rect l="l" t="t" r="r" b="b"/>
              <a:pathLst>
                <a:path w="446" h="157" extrusionOk="0">
                  <a:moveTo>
                    <a:pt x="0" y="1"/>
                  </a:moveTo>
                  <a:lnTo>
                    <a:pt x="0" y="45"/>
                  </a:lnTo>
                  <a:lnTo>
                    <a:pt x="23" y="90"/>
                  </a:lnTo>
                  <a:lnTo>
                    <a:pt x="67" y="112"/>
                  </a:lnTo>
                  <a:lnTo>
                    <a:pt x="379" y="157"/>
                  </a:lnTo>
                  <a:lnTo>
                    <a:pt x="423" y="134"/>
                  </a:lnTo>
                  <a:lnTo>
                    <a:pt x="445" y="90"/>
                  </a:lnTo>
                  <a:lnTo>
                    <a:pt x="423" y="45"/>
                  </a:lnTo>
                  <a:lnTo>
                    <a:pt x="379" y="23"/>
                  </a:lnTo>
                  <a:lnTo>
                    <a:pt x="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2"/>
                                        </p:tgtEl>
                                        <p:attrNameLst>
                                          <p:attrName>style.visibility</p:attrName>
                                        </p:attrNameLst>
                                      </p:cBhvr>
                                      <p:to>
                                        <p:strVal val="visible"/>
                                      </p:to>
                                    </p:set>
                                    <p:animEffect transition="in" filter="fade">
                                      <p:cBhvr>
                                        <p:cTn id="7" dur="500"/>
                                        <p:tgtEl>
                                          <p:spTgt spid="12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3"/>
                                        </p:tgtEl>
                                        <p:attrNameLst>
                                          <p:attrName>style.visibility</p:attrName>
                                        </p:attrNameLst>
                                      </p:cBhvr>
                                      <p:to>
                                        <p:strVal val="visible"/>
                                      </p:to>
                                    </p:set>
                                    <p:anim calcmode="lin" valueType="num">
                                      <p:cBhvr additive="base">
                                        <p:cTn id="12" dur="500"/>
                                        <p:tgtEl>
                                          <p:spTgt spid="122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24">
                                            <p:txEl>
                                              <p:pRg st="0" end="0"/>
                                            </p:txEl>
                                          </p:spTgt>
                                        </p:tgtEl>
                                        <p:attrNameLst>
                                          <p:attrName>style.visibility</p:attrName>
                                        </p:attrNameLst>
                                      </p:cBhvr>
                                      <p:to>
                                        <p:strVal val="visible"/>
                                      </p:to>
                                    </p:set>
                                    <p:anim calcmode="lin" valueType="num">
                                      <p:cBhvr additive="base">
                                        <p:cTn id="17" dur="500"/>
                                        <p:tgtEl>
                                          <p:spTgt spid="12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293"/>
        <p:cNvGrpSpPr/>
        <p:nvPr/>
      </p:nvGrpSpPr>
      <p:grpSpPr>
        <a:xfrm>
          <a:off x="0" y="0"/>
          <a:ext cx="0" cy="0"/>
          <a:chOff x="0" y="0"/>
          <a:chExt cx="0" cy="0"/>
        </a:xfrm>
      </p:grpSpPr>
      <p:sp>
        <p:nvSpPr>
          <p:cNvPr id="1294" name="Google Shape;1294;p27"/>
          <p:cNvSpPr/>
          <p:nvPr/>
        </p:nvSpPr>
        <p:spPr>
          <a:xfrm>
            <a:off x="854609" y="143939"/>
            <a:ext cx="713949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AB3C4B"/>
                </a:solidFill>
                <a:latin typeface="Cambria" panose="02040503050406030204" pitchFamily="18" charset="0"/>
                <a:ea typeface="Cambria" panose="02040503050406030204" pitchFamily="18" charset="0"/>
                <a:cs typeface="Times New Roman"/>
                <a:sym typeface="Times New Roman"/>
              </a:rPr>
              <a:t>Đoạn văn mẫu: Sức mạnh của tình người trong </a:t>
            </a:r>
            <a:endParaRPr sz="2400" b="1" i="0" u="none" strike="noStrike" cap="none">
              <a:solidFill>
                <a:srgbClr val="AB3C4B"/>
              </a:solidFill>
              <a:latin typeface="Cambria" panose="02040503050406030204" pitchFamily="18" charset="0"/>
              <a:ea typeface="Cambria" panose="02040503050406030204" pitchFamily="18" charset="0"/>
              <a:cs typeface="Times New Roman"/>
              <a:sym typeface="Times New Roman"/>
            </a:endParaRPr>
          </a:p>
          <a:p>
            <a:pPr marL="0" marR="0" lvl="0" indent="0" algn="ctr" rtl="0">
              <a:lnSpc>
                <a:spcPct val="100000"/>
              </a:lnSpc>
              <a:spcBef>
                <a:spcPts val="0"/>
              </a:spcBef>
              <a:spcAft>
                <a:spcPts val="0"/>
              </a:spcAft>
              <a:buNone/>
            </a:pPr>
            <a:r>
              <a:rPr lang="en-US" sz="2400" b="1" i="0" u="none" strike="noStrike" cap="none">
                <a:solidFill>
                  <a:srgbClr val="AB3C4B"/>
                </a:solidFill>
                <a:latin typeface="Cambria" panose="02040503050406030204" pitchFamily="18" charset="0"/>
                <a:ea typeface="Cambria" panose="02040503050406030204" pitchFamily="18" charset="0"/>
                <a:cs typeface="Times New Roman"/>
                <a:sym typeface="Times New Roman"/>
              </a:rPr>
              <a:t>hoàn cảnh khó khăn thử thách. </a:t>
            </a:r>
            <a:endParaRPr sz="2400" b="0" i="0" u="none" strike="noStrike" cap="none">
              <a:solidFill>
                <a:srgbClr val="AB3C4B"/>
              </a:solidFill>
              <a:latin typeface="Cambria" panose="02040503050406030204" pitchFamily="18" charset="0"/>
              <a:ea typeface="Cambria" panose="02040503050406030204" pitchFamily="18" charset="0"/>
              <a:cs typeface="Times New Roman"/>
              <a:sym typeface="Times New Roman"/>
            </a:endParaRPr>
          </a:p>
        </p:txBody>
      </p:sp>
      <p:sp>
        <p:nvSpPr>
          <p:cNvPr id="1295" name="Google Shape;1295;p27"/>
          <p:cNvSpPr/>
          <p:nvPr/>
        </p:nvSpPr>
        <p:spPr>
          <a:xfrm>
            <a:off x="160025" y="1003344"/>
            <a:ext cx="8781606" cy="391487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Sức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mạnh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của tình người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trong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những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hoàn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cảnh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khó</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khăn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thử</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thách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là</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sức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mạnh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vô</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cùng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to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lớn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Tình ngườ</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là</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thuật</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ngữ</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dùng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để</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chỉ sự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đối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đãi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cư</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xử</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giữa</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người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với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người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dựa</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trên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tình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yêu</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thương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chân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thành không có sự phân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biệt</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Hoàn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cảnh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khó</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khăn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thử</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thách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Là</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những tình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huống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việc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làm</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không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dễ</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dàng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được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đặt</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ra</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trong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cuộc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sống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mỗi con người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buộc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con người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phải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đối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diện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Trong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hoàn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cảnh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khó</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khăn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nhất</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tình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yêu</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thương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là</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phương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thuốc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hữu</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hiệu</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mang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sức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mạnh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to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lớn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giúp</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con người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vượt</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qua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thử</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thách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giải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quyết</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khó</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khăn</a:t>
            </a:r>
            <a:r>
              <a:rPr lang="en-US" sz="2400" b="0" i="1" u="none" strike="noStrike" cap="none" dirty="0" smtClean="0">
                <a:solidFill>
                  <a:srgbClr val="000000"/>
                </a:solidFill>
                <a:latin typeface="Cambria" panose="02040503050406030204" pitchFamily="18" charset="0"/>
                <a:ea typeface="Cambria" panose="02040503050406030204" pitchFamily="18" charset="0"/>
                <a:sym typeface="Arial"/>
              </a:rPr>
              <a:t>.</a:t>
            </a:r>
            <a:r>
              <a:rPr lang="en-US" sz="2400" i="1" dirty="0">
                <a:latin typeface="Cambria" panose="02040503050406030204" pitchFamily="18" charset="0"/>
                <a:ea typeface="Cambria" panose="02040503050406030204" pitchFamily="18" charset="0"/>
              </a:rPr>
              <a:t> </a:t>
            </a:r>
            <a:r>
              <a:rPr lang="en-US" sz="2400" b="0" i="1" u="none" strike="noStrike" cap="none" dirty="0" smtClean="0">
                <a:solidFill>
                  <a:srgbClr val="000000"/>
                </a:solidFill>
                <a:latin typeface="Cambria" panose="02040503050406030204" pitchFamily="18" charset="0"/>
                <a:ea typeface="Cambria" panose="02040503050406030204" pitchFamily="18" charset="0"/>
                <a:cs typeface="Times New Roman"/>
                <a:sym typeface="Times New Roman"/>
              </a:rPr>
              <a:t>(</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tiếp</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p:txBody>
      </p:sp>
      <p:grpSp>
        <p:nvGrpSpPr>
          <p:cNvPr id="1296" name="Google Shape;1296;p27"/>
          <p:cNvGrpSpPr/>
          <p:nvPr/>
        </p:nvGrpSpPr>
        <p:grpSpPr>
          <a:xfrm rot="1570693">
            <a:off x="212379" y="115720"/>
            <a:ext cx="583845" cy="525492"/>
            <a:chOff x="5858315" y="1224583"/>
            <a:chExt cx="1671331" cy="1765052"/>
          </a:xfrm>
        </p:grpSpPr>
        <p:sp>
          <p:nvSpPr>
            <p:cNvPr id="1297" name="Google Shape;1297;p27"/>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98" name="Google Shape;1298;p27"/>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299" name="Google Shape;1299;p27"/>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00" name="Google Shape;1300;p27"/>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01" name="Google Shape;1301;p27"/>
            <p:cNvSpPr/>
            <p:nvPr/>
          </p:nvSpPr>
          <p:spPr>
            <a:xfrm rot="2192941">
              <a:off x="6218846" y="1507590"/>
              <a:ext cx="998651"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02" name="Google Shape;1302;p27"/>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03" name="Google Shape;1303;p27"/>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04" name="Google Shape;1304;p27"/>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05" name="Google Shape;1305;p27"/>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06" name="Google Shape;1306;p27"/>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07" name="Google Shape;1307;p27"/>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08" name="Google Shape;1308;p27"/>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09" name="Google Shape;1309;p27"/>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10" name="Google Shape;1310;p27"/>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11" name="Google Shape;1311;p27"/>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12" name="Google Shape;1312;p27"/>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13" name="Google Shape;1313;p27"/>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14" name="Google Shape;1314;p27"/>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15" name="Google Shape;1315;p27"/>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16" name="Google Shape;1316;p27"/>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17" name="Google Shape;1317;p27"/>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18" name="Google Shape;1318;p27"/>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19" name="Google Shape;1319;p27"/>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20" name="Google Shape;1320;p27"/>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21" name="Google Shape;1321;p27"/>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22" name="Google Shape;1322;p27"/>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23" name="Google Shape;1323;p27"/>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24" name="Google Shape;1324;p27"/>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25" name="Google Shape;1325;p27"/>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26" name="Google Shape;1326;p27"/>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27" name="Google Shape;1327;p27"/>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28" name="Google Shape;1328;p27"/>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29" name="Google Shape;1329;p27"/>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30" name="Google Shape;1330;p27"/>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31" name="Google Shape;1331;p27"/>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32" name="Google Shape;1332;p27"/>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33" name="Google Shape;1333;p27"/>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34" name="Google Shape;1334;p27"/>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35" name="Google Shape;1335;p27"/>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36" name="Google Shape;1336;p27"/>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4"/>
                                        </p:tgtEl>
                                        <p:attrNameLst>
                                          <p:attrName>style.visibility</p:attrName>
                                        </p:attrNameLst>
                                      </p:cBhvr>
                                      <p:to>
                                        <p:strVal val="visible"/>
                                      </p:to>
                                    </p:set>
                                    <p:animEffect transition="in" filter="fade">
                                      <p:cBhvr>
                                        <p:cTn id="7" dur="500"/>
                                        <p:tgtEl>
                                          <p:spTgt spid="12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95"/>
                                        </p:tgtEl>
                                        <p:attrNameLst>
                                          <p:attrName>style.visibility</p:attrName>
                                        </p:attrNameLst>
                                      </p:cBhvr>
                                      <p:to>
                                        <p:strVal val="visible"/>
                                      </p:to>
                                    </p:set>
                                    <p:anim calcmode="lin" valueType="num">
                                      <p:cBhvr additive="base">
                                        <p:cTn id="12" dur="500"/>
                                        <p:tgtEl>
                                          <p:spTgt spid="1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340"/>
        <p:cNvGrpSpPr/>
        <p:nvPr/>
      </p:nvGrpSpPr>
      <p:grpSpPr>
        <a:xfrm>
          <a:off x="0" y="0"/>
          <a:ext cx="0" cy="0"/>
          <a:chOff x="0" y="0"/>
          <a:chExt cx="0" cy="0"/>
        </a:xfrm>
      </p:grpSpPr>
      <p:sp>
        <p:nvSpPr>
          <p:cNvPr id="1341" name="Google Shape;1341;p28"/>
          <p:cNvSpPr/>
          <p:nvPr/>
        </p:nvSpPr>
        <p:spPr>
          <a:xfrm>
            <a:off x="233597" y="843535"/>
            <a:ext cx="8781606" cy="391491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400" b="0" i="1" u="none" strike="noStrike" cap="none">
                <a:solidFill>
                  <a:srgbClr val="000000"/>
                </a:solidFill>
                <a:latin typeface="Cambria" panose="02040503050406030204" pitchFamily="18" charset="0"/>
                <a:ea typeface="Cambria" panose="02040503050406030204" pitchFamily="18" charset="0"/>
                <a:sym typeface="Arial"/>
              </a:rPr>
              <a:t>Năm 2020 là một năm đầy thử thách của cả thế giới nói chung và đất nước ta nói riêng khi thiên tai, dịch bệnh liên tiếp xảy ra. Trong khi nhiều quốc gia trên thế giới đang căng mình tiếp tục chống đỡ dịch Covid-19 thì toàn thế giới lại biết đến một Việt Nam kiên cường, an toàn và thân thiện, được bạn bè quốc tế nể phục, ngợi khen. Đó là kết quả của hai chữ tình người. Thật vậy, sức mạnh của tình người trong hoàn cảnh khó khăn thử thách là điều mà không ai có thể phủ nhận được. </a:t>
            </a:r>
            <a:endParaRPr sz="2400" b="0" i="1" u="none" strike="noStrike" cap="none">
              <a:solidFill>
                <a:srgbClr val="000000"/>
              </a:solidFill>
              <a:latin typeface="Cambria" panose="02040503050406030204" pitchFamily="18" charset="0"/>
              <a:ea typeface="Cambria" panose="02040503050406030204" pitchFamily="18" charset="0"/>
              <a:sym typeface="Arial"/>
            </a:endParaRPr>
          </a:p>
          <a:p>
            <a:pPr marL="0" marR="0" lvl="0" indent="0" algn="just" rtl="0">
              <a:lnSpc>
                <a:spcPct val="115000"/>
              </a:lnSpc>
              <a:spcBef>
                <a:spcPts val="0"/>
              </a:spcBef>
              <a:spcAft>
                <a:spcPts val="0"/>
              </a:spcAft>
              <a:buNone/>
            </a:pPr>
            <a:r>
              <a:rPr lang="en-US" sz="2400" b="0" i="1" u="none" strike="noStrike" cap="none">
                <a:solidFill>
                  <a:srgbClr val="000000"/>
                </a:solidFill>
                <a:latin typeface="Cambria" panose="02040503050406030204" pitchFamily="18" charset="0"/>
                <a:ea typeface="Cambria" panose="02040503050406030204" pitchFamily="18" charset="0"/>
                <a:sym typeface="Arial"/>
              </a:rPr>
              <a:t>								</a:t>
            </a:r>
            <a:r>
              <a:rPr lang="en-US" sz="2400" b="0" i="1" u="none" strike="noStrike" cap="none">
                <a:solidFill>
                  <a:srgbClr val="000000"/>
                </a:solidFill>
                <a:latin typeface="Cambria" panose="02040503050406030204" pitchFamily="18" charset="0"/>
                <a:ea typeface="Cambria" panose="02040503050406030204" pitchFamily="18" charset="0"/>
                <a:cs typeface="Times New Roman"/>
                <a:sym typeface="Times New Roman"/>
              </a:rPr>
              <a:t>(tiếp)</a:t>
            </a:r>
            <a:endParaRPr sz="2200" b="0" i="0" u="none" strike="noStrike" cap="none">
              <a:solidFill>
                <a:srgbClr val="000000"/>
              </a:solidFill>
              <a:latin typeface="Cambria" panose="02040503050406030204" pitchFamily="18" charset="0"/>
              <a:ea typeface="Cambria" panose="02040503050406030204" pitchFamily="18" charset="0"/>
              <a:cs typeface="Times New Roman"/>
              <a:sym typeface="Times New Roman"/>
            </a:endParaRPr>
          </a:p>
        </p:txBody>
      </p:sp>
      <p:grpSp>
        <p:nvGrpSpPr>
          <p:cNvPr id="1342" name="Google Shape;1342;p28"/>
          <p:cNvGrpSpPr/>
          <p:nvPr/>
        </p:nvGrpSpPr>
        <p:grpSpPr>
          <a:xfrm rot="1570693">
            <a:off x="212379" y="115720"/>
            <a:ext cx="583845" cy="525492"/>
            <a:chOff x="5858315" y="1224583"/>
            <a:chExt cx="1671331" cy="1765052"/>
          </a:xfrm>
        </p:grpSpPr>
        <p:sp>
          <p:nvSpPr>
            <p:cNvPr id="1343" name="Google Shape;1343;p28"/>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44" name="Google Shape;1344;p28"/>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45" name="Google Shape;1345;p28"/>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46" name="Google Shape;1346;p28"/>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47" name="Google Shape;1347;p28"/>
            <p:cNvSpPr/>
            <p:nvPr/>
          </p:nvSpPr>
          <p:spPr>
            <a:xfrm rot="2192941">
              <a:off x="6218846" y="1507590"/>
              <a:ext cx="998651"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48" name="Google Shape;1348;p28"/>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49" name="Google Shape;1349;p28"/>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50" name="Google Shape;1350;p28"/>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51" name="Google Shape;1351;p28"/>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52" name="Google Shape;1352;p28"/>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53" name="Google Shape;1353;p28"/>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54" name="Google Shape;1354;p28"/>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55" name="Google Shape;1355;p28"/>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56" name="Google Shape;1356;p28"/>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57" name="Google Shape;1357;p28"/>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58" name="Google Shape;1358;p28"/>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59" name="Google Shape;1359;p28"/>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60" name="Google Shape;1360;p28"/>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61" name="Google Shape;1361;p28"/>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62" name="Google Shape;1362;p28"/>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63" name="Google Shape;1363;p28"/>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64" name="Google Shape;1364;p28"/>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65" name="Google Shape;1365;p28"/>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66" name="Google Shape;1366;p28"/>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67" name="Google Shape;1367;p28"/>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68" name="Google Shape;1368;p28"/>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69" name="Google Shape;1369;p28"/>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70" name="Google Shape;1370;p28"/>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71" name="Google Shape;1371;p28"/>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72" name="Google Shape;1372;p28"/>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73" name="Google Shape;1373;p28"/>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74" name="Google Shape;1374;p28"/>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75" name="Google Shape;1375;p28"/>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76" name="Google Shape;1376;p28"/>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77" name="Google Shape;1377;p28"/>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78" name="Google Shape;1378;p28"/>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79" name="Google Shape;1379;p28"/>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80" name="Google Shape;1380;p28"/>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81" name="Google Shape;1381;p28"/>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82" name="Google Shape;1382;p28"/>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1"/>
                                        </p:tgtEl>
                                        <p:attrNameLst>
                                          <p:attrName>style.visibility</p:attrName>
                                        </p:attrNameLst>
                                      </p:cBhvr>
                                      <p:to>
                                        <p:strVal val="visible"/>
                                      </p:to>
                                    </p:set>
                                    <p:anim calcmode="lin" valueType="num">
                                      <p:cBhvr additive="base">
                                        <p:cTn id="7" dur="500"/>
                                        <p:tgtEl>
                                          <p:spTgt spid="13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1386"/>
        <p:cNvGrpSpPr/>
        <p:nvPr/>
      </p:nvGrpSpPr>
      <p:grpSpPr>
        <a:xfrm>
          <a:off x="0" y="0"/>
          <a:ext cx="0" cy="0"/>
          <a:chOff x="0" y="0"/>
          <a:chExt cx="0" cy="0"/>
        </a:xfrm>
      </p:grpSpPr>
      <p:sp>
        <p:nvSpPr>
          <p:cNvPr id="1387" name="Google Shape;1387;p29"/>
          <p:cNvSpPr/>
          <p:nvPr/>
        </p:nvSpPr>
        <p:spPr>
          <a:xfrm>
            <a:off x="233597" y="843535"/>
            <a:ext cx="8781606" cy="391487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Vậy</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tình người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là</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gì</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Tình người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là</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thuật</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ngữ</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dùng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để</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chỉ sự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đối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đãi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cư</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xử</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giữa</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người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với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người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dựa</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trên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tình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yêu</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thương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chân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thành không có sự phân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biệt</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Sức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mạnh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của tình người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là</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sự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đoàn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kết,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đùm</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bọc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là</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tình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yêu</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thương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giúp</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nhau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vượt</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qua những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khó</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khăn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trong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cuộc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sống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Đó</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là</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lý</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do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mà</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Việt Nam ta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thường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gọi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ra</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hai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chữ</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"đồng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bào</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chúng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ta tin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rằng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chúng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ta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được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sinh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ra</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từ</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bọc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trăm</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trứng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của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mẹ</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Âu</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Cơ</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là</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con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cháu</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của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vua</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Hùng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Khi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một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đất</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nước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một con người có tình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yêu</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thương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sâu</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sắc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từ</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yêu</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tổ</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quốc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yêu</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đồng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bào</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sống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chan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hòa</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với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mọi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người. </a:t>
            </a:r>
            <a:r>
              <a:rPr lang="en-US" sz="2400" b="0" i="1" u="none" strike="noStrike" cap="none" dirty="0" smtClean="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smtClean="0">
                <a:solidFill>
                  <a:srgbClr val="000000"/>
                </a:solidFill>
                <a:latin typeface="Cambria" panose="02040503050406030204" pitchFamily="18" charset="0"/>
                <a:ea typeface="Cambria" panose="02040503050406030204" pitchFamily="18" charset="0"/>
                <a:cs typeface="Times New Roman"/>
                <a:sym typeface="Times New Roman"/>
              </a:rPr>
              <a:t>(</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tiếp</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p:txBody>
      </p:sp>
      <p:grpSp>
        <p:nvGrpSpPr>
          <p:cNvPr id="1388" name="Google Shape;1388;p29"/>
          <p:cNvGrpSpPr/>
          <p:nvPr/>
        </p:nvGrpSpPr>
        <p:grpSpPr>
          <a:xfrm rot="1570693">
            <a:off x="212379" y="115720"/>
            <a:ext cx="583845" cy="525492"/>
            <a:chOff x="5858315" y="1224583"/>
            <a:chExt cx="1671331" cy="1765052"/>
          </a:xfrm>
        </p:grpSpPr>
        <p:sp>
          <p:nvSpPr>
            <p:cNvPr id="1389" name="Google Shape;1389;p29"/>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90" name="Google Shape;1390;p29"/>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91" name="Google Shape;1391;p29"/>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92" name="Google Shape;1392;p29"/>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93" name="Google Shape;1393;p29"/>
            <p:cNvSpPr/>
            <p:nvPr/>
          </p:nvSpPr>
          <p:spPr>
            <a:xfrm rot="2192941">
              <a:off x="6218846" y="1507590"/>
              <a:ext cx="998651"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94" name="Google Shape;1394;p29"/>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95" name="Google Shape;1395;p29"/>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96" name="Google Shape;1396;p29"/>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97" name="Google Shape;1397;p29"/>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98" name="Google Shape;1398;p29"/>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399" name="Google Shape;1399;p29"/>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00" name="Google Shape;1400;p29"/>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01" name="Google Shape;1401;p29"/>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02" name="Google Shape;1402;p29"/>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03" name="Google Shape;1403;p29"/>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04" name="Google Shape;1404;p29"/>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05" name="Google Shape;1405;p29"/>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06" name="Google Shape;1406;p29"/>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07" name="Google Shape;1407;p29"/>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08" name="Google Shape;1408;p29"/>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09" name="Google Shape;1409;p29"/>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10" name="Google Shape;1410;p29"/>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11" name="Google Shape;1411;p29"/>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12" name="Google Shape;1412;p29"/>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13" name="Google Shape;1413;p29"/>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14" name="Google Shape;1414;p29"/>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15" name="Google Shape;1415;p29"/>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16" name="Google Shape;1416;p29"/>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17" name="Google Shape;1417;p29"/>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18" name="Google Shape;1418;p29"/>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19" name="Google Shape;1419;p29"/>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20" name="Google Shape;1420;p29"/>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21" name="Google Shape;1421;p29"/>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22" name="Google Shape;1422;p29"/>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23" name="Google Shape;1423;p29"/>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24" name="Google Shape;1424;p29"/>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25" name="Google Shape;1425;p29"/>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26" name="Google Shape;1426;p29"/>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27" name="Google Shape;1427;p29"/>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28" name="Google Shape;1428;p29"/>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7"/>
                                        </p:tgtEl>
                                        <p:attrNameLst>
                                          <p:attrName>style.visibility</p:attrName>
                                        </p:attrNameLst>
                                      </p:cBhvr>
                                      <p:to>
                                        <p:strVal val="visible"/>
                                      </p:to>
                                    </p:set>
                                    <p:anim calcmode="lin" valueType="num">
                                      <p:cBhvr additive="base">
                                        <p:cTn id="7" dur="500"/>
                                        <p:tgtEl>
                                          <p:spTgt spid="1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1432"/>
        <p:cNvGrpSpPr/>
        <p:nvPr/>
      </p:nvGrpSpPr>
      <p:grpSpPr>
        <a:xfrm>
          <a:off x="0" y="0"/>
          <a:ext cx="0" cy="0"/>
          <a:chOff x="0" y="0"/>
          <a:chExt cx="0" cy="0"/>
        </a:xfrm>
      </p:grpSpPr>
      <p:sp>
        <p:nvSpPr>
          <p:cNvPr id="1433" name="Google Shape;1433;p30"/>
          <p:cNvSpPr/>
          <p:nvPr/>
        </p:nvSpPr>
        <p:spPr>
          <a:xfrm>
            <a:off x="233597" y="843535"/>
            <a:ext cx="8781606" cy="349014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Tại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sao</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nước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ta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lại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không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ngăn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cấm</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nhập</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cảnh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đối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với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những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kiều</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bào</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ở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vùng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có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dịch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về</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nước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Vì</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chúng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ta không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để</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ai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ở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lại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phía</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sau</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Chúng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ta có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hàng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trăm</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cây</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ATM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trên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khắp</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cả</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nước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hàng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ngàn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chiếc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xe</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nối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đuôi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nhau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từ</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2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miền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Bắc</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Nam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về</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với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miền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Trung đang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hứng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chịu</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những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cơn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bão</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lịch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sử,... Song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bên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cạnh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đó</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vẫn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có những người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sống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vô</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tâm, chỉ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biết</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nghĩ</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đến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bản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thân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mình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ích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kỉ</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vụ</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lợi</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cá</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nhân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nhỏ</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nhen</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Những người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như</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thế</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thật</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đáng</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err="1">
                <a:solidFill>
                  <a:srgbClr val="000000"/>
                </a:solidFill>
                <a:latin typeface="Cambria" panose="02040503050406030204" pitchFamily="18" charset="0"/>
                <a:ea typeface="Cambria" panose="02040503050406030204" pitchFamily="18" charset="0"/>
                <a:sym typeface="Arial"/>
              </a:rPr>
              <a:t>trách</a:t>
            </a:r>
            <a:r>
              <a:rPr lang="en-US" sz="2400" b="0" i="1"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smtClean="0">
                <a:solidFill>
                  <a:srgbClr val="000000"/>
                </a:solidFill>
                <a:latin typeface="Cambria" panose="02040503050406030204" pitchFamily="18" charset="0"/>
                <a:ea typeface="Cambria" panose="02040503050406030204" pitchFamily="18" charset="0"/>
                <a:sym typeface="Arial"/>
              </a:rPr>
              <a:t>                  </a:t>
            </a:r>
            <a:r>
              <a:rPr lang="en-US" sz="2400" b="0" i="1" u="none" strike="noStrike" cap="none" dirty="0" smtClean="0">
                <a:solidFill>
                  <a:srgbClr val="000000"/>
                </a:solidFill>
                <a:latin typeface="Cambria" panose="02040503050406030204" pitchFamily="18" charset="0"/>
                <a:ea typeface="Cambria" panose="02040503050406030204" pitchFamily="18" charset="0"/>
                <a:cs typeface="Times New Roman"/>
                <a:sym typeface="Times New Roman"/>
              </a:rPr>
              <a:t>(</a:t>
            </a:r>
            <a:r>
              <a:rPr lang="en-US" sz="2400" b="0" i="1"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tiếp</a:t>
            </a:r>
            <a:r>
              <a:rPr lang="en-US" sz="2400" b="0" i="1"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sz="22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endParaRPr>
          </a:p>
        </p:txBody>
      </p:sp>
      <p:grpSp>
        <p:nvGrpSpPr>
          <p:cNvPr id="1434" name="Google Shape;1434;p30"/>
          <p:cNvGrpSpPr/>
          <p:nvPr/>
        </p:nvGrpSpPr>
        <p:grpSpPr>
          <a:xfrm rot="1570693">
            <a:off x="212379" y="115720"/>
            <a:ext cx="583845" cy="525492"/>
            <a:chOff x="5858315" y="1224583"/>
            <a:chExt cx="1671331" cy="1765052"/>
          </a:xfrm>
        </p:grpSpPr>
        <p:sp>
          <p:nvSpPr>
            <p:cNvPr id="1435" name="Google Shape;1435;p30"/>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36" name="Google Shape;1436;p30"/>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37" name="Google Shape;1437;p30"/>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38" name="Google Shape;1438;p30"/>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39" name="Google Shape;1439;p30"/>
            <p:cNvSpPr/>
            <p:nvPr/>
          </p:nvSpPr>
          <p:spPr>
            <a:xfrm rot="2192941">
              <a:off x="6218846" y="1507590"/>
              <a:ext cx="998651"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40" name="Google Shape;1440;p30"/>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41" name="Google Shape;1441;p30"/>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42" name="Google Shape;1442;p30"/>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43" name="Google Shape;1443;p30"/>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44" name="Google Shape;1444;p30"/>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45" name="Google Shape;1445;p30"/>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46" name="Google Shape;1446;p30"/>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47" name="Google Shape;1447;p30"/>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48" name="Google Shape;1448;p30"/>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49" name="Google Shape;1449;p30"/>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50" name="Google Shape;1450;p30"/>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51" name="Google Shape;1451;p30"/>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52" name="Google Shape;1452;p30"/>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53" name="Google Shape;1453;p30"/>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54" name="Google Shape;1454;p30"/>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55" name="Google Shape;1455;p30"/>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56" name="Google Shape;1456;p30"/>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57" name="Google Shape;1457;p30"/>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58" name="Google Shape;1458;p30"/>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59" name="Google Shape;1459;p30"/>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60" name="Google Shape;1460;p30"/>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61" name="Google Shape;1461;p30"/>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62" name="Google Shape;1462;p30"/>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63" name="Google Shape;1463;p30"/>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64" name="Google Shape;1464;p30"/>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65" name="Google Shape;1465;p30"/>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66" name="Google Shape;1466;p30"/>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67" name="Google Shape;1467;p30"/>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68" name="Google Shape;1468;p30"/>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69" name="Google Shape;1469;p30"/>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70" name="Google Shape;1470;p30"/>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71" name="Google Shape;1471;p30"/>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72" name="Google Shape;1472;p30"/>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73" name="Google Shape;1473;p30"/>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74" name="Google Shape;1474;p30"/>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
                                        </p:tgtEl>
                                        <p:attrNameLst>
                                          <p:attrName>style.visibility</p:attrName>
                                        </p:attrNameLst>
                                      </p:cBhvr>
                                      <p:to>
                                        <p:strVal val="visible"/>
                                      </p:to>
                                    </p:set>
                                    <p:anim calcmode="lin" valueType="num">
                                      <p:cBhvr additive="base">
                                        <p:cTn id="7" dur="500"/>
                                        <p:tgtEl>
                                          <p:spTgt spid="14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
          <p:cNvSpPr txBox="1">
            <a:spLocks noGrp="1"/>
          </p:cNvSpPr>
          <p:nvPr>
            <p:ph type="title"/>
          </p:nvPr>
        </p:nvSpPr>
        <p:spPr>
          <a:xfrm>
            <a:off x="969117" y="547042"/>
            <a:ext cx="7704000" cy="842400"/>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1100"/>
              <a:buNone/>
            </a:pPr>
            <a:r>
              <a:rPr lang="en-US" sz="2800" b="1" dirty="0">
                <a:latin typeface="Cambria" panose="02040503050406030204" pitchFamily="18" charset="0"/>
                <a:ea typeface="Cambria" panose="02040503050406030204" pitchFamily="18" charset="0"/>
                <a:cs typeface="Times New Roman"/>
                <a:sym typeface="Times New Roman"/>
              </a:rPr>
              <a:t>I. LÝ THUYẾT CHUNG</a:t>
            </a:r>
            <a:endParaRPr sz="2800" dirty="0">
              <a:latin typeface="Cambria" panose="02040503050406030204" pitchFamily="18" charset="0"/>
              <a:ea typeface="Cambria" panose="02040503050406030204" pitchFamily="18" charset="0"/>
              <a:cs typeface="Times New Roman"/>
              <a:sym typeface="Times New Roman"/>
            </a:endParaRPr>
          </a:p>
        </p:txBody>
      </p:sp>
      <p:sp>
        <p:nvSpPr>
          <p:cNvPr id="502" name="Google Shape;502;p3"/>
          <p:cNvSpPr/>
          <p:nvPr/>
        </p:nvSpPr>
        <p:spPr>
          <a:xfrm>
            <a:off x="837550" y="1389442"/>
            <a:ext cx="7049410" cy="147267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15000"/>
              </a:lnSpc>
              <a:spcBef>
                <a:spcPts val="0"/>
              </a:spcBef>
              <a:spcAft>
                <a:spcPts val="0"/>
              </a:spcAft>
              <a:buClr>
                <a:srgbClr val="000000"/>
              </a:buClr>
              <a:buSzPts val="2600"/>
              <a:buFont typeface="Noto Sans Symbols"/>
              <a:buChar char="⮚"/>
            </a:pPr>
            <a:r>
              <a:rPr lang="en-US" sz="26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Về</a:t>
            </a:r>
            <a:r>
              <a:rPr lang="en-US" sz="26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6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mặt</a:t>
            </a:r>
            <a:r>
              <a:rPr lang="en-US" sz="26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6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hình</a:t>
            </a:r>
            <a:r>
              <a:rPr lang="en-US" sz="26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6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thức</a:t>
            </a:r>
            <a:r>
              <a:rPr lang="en-US" sz="26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6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không</a:t>
            </a:r>
            <a:r>
              <a:rPr lang="en-US" sz="26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6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viết</a:t>
            </a:r>
            <a:r>
              <a:rPr lang="en-US" sz="26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6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một</a:t>
            </a:r>
            <a:r>
              <a:rPr lang="en-US" sz="26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6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bài</a:t>
            </a:r>
            <a:r>
              <a:rPr lang="en-US" sz="26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6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văn</a:t>
            </a:r>
            <a:r>
              <a:rPr lang="en-US" sz="26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6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hoàn</a:t>
            </a:r>
            <a:r>
              <a:rPr lang="en-US" sz="26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6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chỉnh</a:t>
            </a:r>
            <a:r>
              <a:rPr lang="en-US" sz="26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6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mà</a:t>
            </a:r>
            <a:r>
              <a:rPr lang="en-US" sz="26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6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chỉ</a:t>
            </a:r>
            <a:r>
              <a:rPr lang="en-US" sz="26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6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cần</a:t>
            </a:r>
            <a:r>
              <a:rPr lang="en-US" sz="26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6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viết</a:t>
            </a:r>
            <a:r>
              <a:rPr lang="en-US" sz="26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6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một</a:t>
            </a:r>
            <a:r>
              <a:rPr lang="en-US" sz="26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6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đoạn</a:t>
            </a:r>
            <a:r>
              <a:rPr lang="en-US" sz="26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600" b="0"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văn</a:t>
            </a:r>
            <a:r>
              <a:rPr lang="en-US" sz="26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600" b="0" i="0" u="none" strike="noStrike" cap="none" dirty="0" smtClean="0">
                <a:solidFill>
                  <a:schemeClr val="dk1"/>
                </a:solidFill>
                <a:latin typeface="Cambria" panose="02040503050406030204" pitchFamily="18" charset="0"/>
                <a:ea typeface="Cambria" panose="02040503050406030204" pitchFamily="18" charset="0"/>
                <a:cs typeface="Times New Roman"/>
                <a:sym typeface="Times New Roman"/>
              </a:rPr>
              <a:t>7-10 </a:t>
            </a:r>
            <a:r>
              <a:rPr lang="en-US" sz="2600" b="0" i="0" u="none" strike="noStrike" cap="none" dirty="0" err="1" smtClean="0">
                <a:solidFill>
                  <a:schemeClr val="dk1"/>
                </a:solidFill>
                <a:latin typeface="Cambria" panose="02040503050406030204" pitchFamily="18" charset="0"/>
                <a:ea typeface="Cambria" panose="02040503050406030204" pitchFamily="18" charset="0"/>
                <a:cs typeface="Times New Roman"/>
                <a:sym typeface="Times New Roman"/>
              </a:rPr>
              <a:t>câu</a:t>
            </a:r>
            <a:r>
              <a:rPr lang="en-US" sz="2600" b="0" i="0" u="none" strike="noStrike" cap="none" dirty="0" smtClean="0">
                <a:solidFill>
                  <a:schemeClr val="dk1"/>
                </a:solidFill>
                <a:latin typeface="Cambria" panose="02040503050406030204" pitchFamily="18" charset="0"/>
                <a:ea typeface="Cambria" panose="02040503050406030204" pitchFamily="18" charset="0"/>
                <a:cs typeface="Times New Roman"/>
                <a:sym typeface="Times New Roman"/>
              </a:rPr>
              <a:t>.</a:t>
            </a:r>
            <a:endParaRPr sz="2600" b="0"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endParaRPr>
          </a:p>
        </p:txBody>
      </p:sp>
      <p:sp>
        <p:nvSpPr>
          <p:cNvPr id="503" name="Google Shape;503;p3"/>
          <p:cNvSpPr/>
          <p:nvPr/>
        </p:nvSpPr>
        <p:spPr>
          <a:xfrm>
            <a:off x="837550" y="2968197"/>
            <a:ext cx="7049410" cy="1472711"/>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15000"/>
              </a:lnSpc>
              <a:spcBef>
                <a:spcPts val="0"/>
              </a:spcBef>
              <a:spcAft>
                <a:spcPts val="0"/>
              </a:spcAft>
              <a:buClr>
                <a:srgbClr val="000000"/>
              </a:buClr>
              <a:buSzPts val="2600"/>
              <a:buFont typeface="Noto Sans Symbols"/>
              <a:buChar char="⮚"/>
            </a:pPr>
            <a:r>
              <a:rPr lang="en-US" sz="2600" b="1" i="0" u="none" strike="noStrike" cap="none">
                <a:solidFill>
                  <a:srgbClr val="C00000"/>
                </a:solidFill>
                <a:latin typeface="Cambria" panose="02040503050406030204" pitchFamily="18" charset="0"/>
                <a:ea typeface="Cambria" panose="02040503050406030204" pitchFamily="18" charset="0"/>
                <a:cs typeface="Times New Roman"/>
                <a:sym typeface="Times New Roman"/>
              </a:rPr>
              <a:t>Về mặt nội dung, </a:t>
            </a:r>
            <a:r>
              <a:rPr lang="en-US" sz="2600" b="0" i="0" u="none" strike="noStrike" cap="none">
                <a:solidFill>
                  <a:schemeClr val="dk1"/>
                </a:solidFill>
                <a:latin typeface="Cambria" panose="02040503050406030204" pitchFamily="18" charset="0"/>
                <a:ea typeface="Cambria" panose="02040503050406030204" pitchFamily="18" charset="0"/>
                <a:cs typeface="Times New Roman"/>
                <a:sym typeface="Times New Roman"/>
              </a:rPr>
              <a:t>không trình bày suy nghĩ về một vấn đề độc lập mà là một vấn đề có liên quan đến nội dung đoạn Đọc – hiểu.</a:t>
            </a:r>
            <a:endParaRPr sz="2600" b="0" i="0" u="none" strike="noStrike" cap="none">
              <a:solidFill>
                <a:schemeClr val="dk1"/>
              </a:solidFill>
              <a:latin typeface="Cambria" panose="02040503050406030204" pitchFamily="18" charset="0"/>
              <a:ea typeface="Cambria" panose="020405030504060302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500"/>
                                        <p:tgtEl>
                                          <p:spTgt spid="5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2"/>
                                        </p:tgtEl>
                                        <p:attrNameLst>
                                          <p:attrName>style.visibility</p:attrName>
                                        </p:attrNameLst>
                                      </p:cBhvr>
                                      <p:to>
                                        <p:strVal val="visible"/>
                                      </p:to>
                                    </p:set>
                                    <p:animEffect transition="in" filter="fade">
                                      <p:cBhvr>
                                        <p:cTn id="12" dur="500"/>
                                        <p:tgtEl>
                                          <p:spTgt spid="5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3"/>
                                        </p:tgtEl>
                                        <p:attrNameLst>
                                          <p:attrName>style.visibility</p:attrName>
                                        </p:attrNameLst>
                                      </p:cBhvr>
                                      <p:to>
                                        <p:strVal val="visible"/>
                                      </p:to>
                                    </p:set>
                                    <p:animEffect transition="in" filter="fade">
                                      <p:cBhvr>
                                        <p:cTn id="17" dur="500"/>
                                        <p:tgtEl>
                                          <p:spTgt spid="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1478"/>
        <p:cNvGrpSpPr/>
        <p:nvPr/>
      </p:nvGrpSpPr>
      <p:grpSpPr>
        <a:xfrm>
          <a:off x="0" y="0"/>
          <a:ext cx="0" cy="0"/>
          <a:chOff x="0" y="0"/>
          <a:chExt cx="0" cy="0"/>
        </a:xfrm>
      </p:grpSpPr>
      <p:sp>
        <p:nvSpPr>
          <p:cNvPr id="1479" name="Google Shape;1479;p31"/>
          <p:cNvSpPr/>
          <p:nvPr/>
        </p:nvSpPr>
        <p:spPr>
          <a:xfrm>
            <a:off x="233597" y="843535"/>
            <a:ext cx="8781606" cy="306541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400" b="0" i="1" u="none" strike="noStrike" cap="none">
                <a:solidFill>
                  <a:srgbClr val="000000"/>
                </a:solidFill>
                <a:latin typeface="Cambria" panose="02040503050406030204" pitchFamily="18" charset="0"/>
                <a:ea typeface="Cambria" panose="02040503050406030204" pitchFamily="18" charset="0"/>
                <a:cs typeface="Times New Roman"/>
                <a:sym typeface="Times New Roman"/>
              </a:rPr>
              <a:t>Tình yêu thương rất quan trọng trong cuộc sống không chỉ là khi gặp khó khăn. Chúng ta hãy mở rộng trái tim, trao đi yêu thương mỗi ngày để tạo nên những giá trị tuyệt vời cho cuộc sống. Chúng ta cũng hãy lan tỏa tinh thần tương thân, tương ái, đoàn kết cũng như sự thấu hiểu và sẻ chia. Đó chính là một trong những giá trị đã làm nên tình người - một tinh thần dân tộc Việt Nam, con người Việt Nam</a:t>
            </a:r>
            <a:endParaRPr sz="2400" b="0" i="0" u="none" strike="noStrike" cap="none">
              <a:solidFill>
                <a:srgbClr val="000000"/>
              </a:solidFill>
              <a:latin typeface="Cambria" panose="02040503050406030204" pitchFamily="18" charset="0"/>
              <a:ea typeface="Cambria" panose="02040503050406030204" pitchFamily="18" charset="0"/>
              <a:cs typeface="Times New Roman"/>
              <a:sym typeface="Times New Roman"/>
            </a:endParaRPr>
          </a:p>
        </p:txBody>
      </p:sp>
      <p:grpSp>
        <p:nvGrpSpPr>
          <p:cNvPr id="1480" name="Google Shape;1480;p31"/>
          <p:cNvGrpSpPr/>
          <p:nvPr/>
        </p:nvGrpSpPr>
        <p:grpSpPr>
          <a:xfrm rot="1570693">
            <a:off x="212379" y="115720"/>
            <a:ext cx="583845" cy="525492"/>
            <a:chOff x="5858315" y="1224583"/>
            <a:chExt cx="1671331" cy="1765052"/>
          </a:xfrm>
        </p:grpSpPr>
        <p:sp>
          <p:nvSpPr>
            <p:cNvPr id="1481" name="Google Shape;1481;p31"/>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82" name="Google Shape;1482;p31"/>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83" name="Google Shape;1483;p31"/>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84" name="Google Shape;1484;p31"/>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85" name="Google Shape;1485;p31"/>
            <p:cNvSpPr/>
            <p:nvPr/>
          </p:nvSpPr>
          <p:spPr>
            <a:xfrm rot="2192941">
              <a:off x="6218846" y="1507590"/>
              <a:ext cx="998651"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86" name="Google Shape;1486;p31"/>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87" name="Google Shape;1487;p31"/>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88" name="Google Shape;1488;p31"/>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89" name="Google Shape;1489;p31"/>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90" name="Google Shape;1490;p31"/>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91" name="Google Shape;1491;p31"/>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92" name="Google Shape;1492;p31"/>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93" name="Google Shape;1493;p31"/>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94" name="Google Shape;1494;p31"/>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95" name="Google Shape;1495;p31"/>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96" name="Google Shape;1496;p31"/>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97" name="Google Shape;1497;p31"/>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98" name="Google Shape;1498;p31"/>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499" name="Google Shape;1499;p31"/>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00" name="Google Shape;1500;p31"/>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01" name="Google Shape;1501;p31"/>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02" name="Google Shape;1502;p31"/>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03" name="Google Shape;1503;p31"/>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04" name="Google Shape;1504;p31"/>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05" name="Google Shape;1505;p31"/>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06" name="Google Shape;1506;p31"/>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07" name="Google Shape;1507;p31"/>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08" name="Google Shape;1508;p31"/>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09" name="Google Shape;1509;p31"/>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10" name="Google Shape;1510;p31"/>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11" name="Google Shape;1511;p31"/>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12" name="Google Shape;1512;p31"/>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13" name="Google Shape;1513;p31"/>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14" name="Google Shape;1514;p31"/>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15" name="Google Shape;1515;p31"/>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16" name="Google Shape;1516;p31"/>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17" name="Google Shape;1517;p31"/>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18" name="Google Shape;1518;p31"/>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19" name="Google Shape;1519;p31"/>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1520" name="Google Shape;1520;p31"/>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9"/>
                                        </p:tgtEl>
                                        <p:attrNameLst>
                                          <p:attrName>style.visibility</p:attrName>
                                        </p:attrNameLst>
                                      </p:cBhvr>
                                      <p:to>
                                        <p:strVal val="visible"/>
                                      </p:to>
                                    </p:set>
                                    <p:anim calcmode="lin" valueType="num">
                                      <p:cBhvr additive="base">
                                        <p:cTn id="7" dur="500"/>
                                        <p:tgtEl>
                                          <p:spTgt spid="14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
          <p:cNvSpPr/>
          <p:nvPr/>
        </p:nvSpPr>
        <p:spPr>
          <a:xfrm>
            <a:off x="879736" y="2176203"/>
            <a:ext cx="7456474" cy="52318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rgbClr val="000000"/>
              </a:buClr>
              <a:buSzPts val="2800"/>
              <a:buFont typeface="Noto Sans Symbols"/>
              <a:buChar char="⮚"/>
            </a:pPr>
            <a:r>
              <a:rPr lang="en-US" sz="28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So </a:t>
            </a:r>
            <a:r>
              <a:rPr lang="en-US" sz="28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sánh</a:t>
            </a:r>
            <a:r>
              <a:rPr lang="en-US" sz="28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giữa</a:t>
            </a:r>
            <a:r>
              <a:rPr lang="en-US" sz="28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đoạn</a:t>
            </a:r>
            <a:r>
              <a:rPr lang="en-US" sz="28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văn</a:t>
            </a:r>
            <a:r>
              <a:rPr lang="en-US" sz="28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và</a:t>
            </a:r>
            <a:r>
              <a:rPr lang="en-US" sz="28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bài</a:t>
            </a:r>
            <a:r>
              <a:rPr lang="en-US" sz="28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văn</a:t>
            </a:r>
            <a:r>
              <a:rPr lang="en-US" sz="28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thu</a:t>
            </a:r>
            <a:r>
              <a:rPr lang="en-US" sz="28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nhỏ</a:t>
            </a:r>
            <a:endParaRPr sz="2800" b="1" i="0" u="none" strike="noStrike" cap="none" dirty="0">
              <a:solidFill>
                <a:srgbClr val="000000"/>
              </a:solidFill>
              <a:latin typeface="Cambria" panose="02040503050406030204" pitchFamily="18" charset="0"/>
              <a:ea typeface="Cambria" panose="02040503050406030204" pitchFamily="18" charset="0"/>
              <a:sym typeface="Arial"/>
            </a:endParaRPr>
          </a:p>
        </p:txBody>
      </p:sp>
      <p:sp>
        <p:nvSpPr>
          <p:cNvPr id="509" name="Google Shape;509;p4"/>
          <p:cNvSpPr/>
          <p:nvPr/>
        </p:nvSpPr>
        <p:spPr>
          <a:xfrm>
            <a:off x="879736" y="758309"/>
            <a:ext cx="7284567" cy="138495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rgbClr val="000000"/>
              </a:buClr>
              <a:buSzPts val="2600"/>
              <a:buFont typeface="Noto Sans Symbols"/>
              <a:buChar char="⮚"/>
            </a:pPr>
            <a:r>
              <a:rPr lang="en-US" sz="2800" b="1"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Đoạn</a:t>
            </a:r>
            <a:r>
              <a:rPr lang="en-US" sz="2800" b="1"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văn</a:t>
            </a:r>
            <a:r>
              <a:rPr lang="en-US" sz="2800" b="1"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NLXH  không </a:t>
            </a:r>
            <a:r>
              <a:rPr lang="en-US" sz="2800" b="1"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phải</a:t>
            </a:r>
            <a:r>
              <a:rPr lang="en-US" sz="2800" b="1"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một </a:t>
            </a:r>
            <a:r>
              <a:rPr lang="en-US" sz="2800" b="1"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bài</a:t>
            </a:r>
            <a:r>
              <a:rPr lang="en-US" sz="2800" b="1"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văn</a:t>
            </a:r>
            <a:r>
              <a:rPr lang="en-US" sz="2800" b="1"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NLXH </a:t>
            </a:r>
            <a:r>
              <a:rPr lang="en-US" sz="2800" b="1"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thu</a:t>
            </a:r>
            <a:r>
              <a:rPr lang="en-US" sz="2800" b="1"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a:solidFill>
                  <a:schemeClr val="dk1"/>
                </a:solidFill>
                <a:latin typeface="Cambria" panose="02040503050406030204" pitchFamily="18" charset="0"/>
                <a:ea typeface="Cambria" panose="02040503050406030204" pitchFamily="18" charset="0"/>
                <a:cs typeface="Times New Roman"/>
                <a:sym typeface="Times New Roman"/>
              </a:rPr>
              <a:t>nhỏ</a:t>
            </a:r>
            <a:r>
              <a:rPr lang="en-US" sz="2800" b="1" i="0" u="none" strike="noStrike" cap="none" dirty="0">
                <a:solidFill>
                  <a:schemeClr val="dk1"/>
                </a:solidFill>
                <a:latin typeface="Cambria" panose="02040503050406030204" pitchFamily="18" charset="0"/>
                <a:ea typeface="Cambria" panose="02040503050406030204" pitchFamily="18" charset="0"/>
                <a:cs typeface="Times New Roman"/>
                <a:sym typeface="Times New Roman"/>
              </a:rPr>
              <a:t>.</a:t>
            </a:r>
            <a:endParaRPr sz="2800" b="1" i="0" u="none" strike="noStrike" cap="none" dirty="0">
              <a:solidFill>
                <a:schemeClr val="dk1"/>
              </a:solidFill>
              <a:latin typeface="Cambria" panose="02040503050406030204" pitchFamily="18" charset="0"/>
              <a:ea typeface="Cambria" panose="02040503050406030204" pitchFamily="18" charset="0"/>
              <a:sym typeface="Arial"/>
            </a:endParaRPr>
          </a:p>
        </p:txBody>
      </p:sp>
      <p:sp>
        <p:nvSpPr>
          <p:cNvPr id="510" name="Google Shape;510;p4"/>
          <p:cNvSpPr/>
          <p:nvPr/>
        </p:nvSpPr>
        <p:spPr>
          <a:xfrm>
            <a:off x="1043261" y="3051444"/>
            <a:ext cx="7129423" cy="1478515"/>
          </a:xfrm>
          <a:prstGeom prst="rect">
            <a:avLst/>
          </a:prstGeom>
          <a:solidFill>
            <a:srgbClr val="F2F2F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800" b="1" i="0" u="none" strike="noStrike" cap="none" dirty="0" err="1">
                <a:solidFill>
                  <a:schemeClr val="accent2">
                    <a:lumMod val="75000"/>
                  </a:schemeClr>
                </a:solidFill>
                <a:latin typeface="Cambria" panose="02040503050406030204" pitchFamily="18" charset="0"/>
                <a:ea typeface="Cambria" panose="02040503050406030204" pitchFamily="18" charset="0"/>
                <a:cs typeface="Times New Roman"/>
                <a:sym typeface="Times New Roman"/>
              </a:rPr>
              <a:t>Ví</a:t>
            </a:r>
            <a:r>
              <a:rPr lang="en-US" sz="2800" b="1" i="0" u="none" strike="noStrike" cap="none" dirty="0">
                <a:solidFill>
                  <a:schemeClr val="accent2">
                    <a:lumMod val="75000"/>
                  </a:schemeClr>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smtClean="0">
                <a:solidFill>
                  <a:schemeClr val="accent2">
                    <a:lumMod val="75000"/>
                  </a:schemeClr>
                </a:solidFill>
                <a:latin typeface="Cambria" panose="02040503050406030204" pitchFamily="18" charset="0"/>
                <a:ea typeface="Cambria" panose="02040503050406030204" pitchFamily="18" charset="0"/>
                <a:cs typeface="Times New Roman"/>
                <a:sym typeface="Times New Roman"/>
              </a:rPr>
              <a:t>dụ</a:t>
            </a:r>
            <a:r>
              <a:rPr lang="en-US" sz="2800" b="1" i="0" u="none" strike="noStrike" cap="none" dirty="0" smtClean="0">
                <a:solidFill>
                  <a:schemeClr val="accent2">
                    <a:lumMod val="75000"/>
                  </a:schemeClr>
                </a:solidFill>
                <a:latin typeface="Cambria" panose="02040503050406030204" pitchFamily="18" charset="0"/>
                <a:ea typeface="Cambria" panose="02040503050406030204" pitchFamily="18" charset="0"/>
                <a:cs typeface="Times New Roman"/>
                <a:sym typeface="Times New Roman"/>
              </a:rPr>
              <a:t>:</a:t>
            </a:r>
            <a:r>
              <a:rPr lang="en-US" sz="28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800" b="0" i="0" u="none" strike="noStrike" cap="none" dirty="0" err="1" smtClean="0">
                <a:solidFill>
                  <a:srgbClr val="222222"/>
                </a:solidFill>
                <a:latin typeface="Cambria" panose="02040503050406030204" pitchFamily="18" charset="0"/>
                <a:ea typeface="Cambria" panose="02040503050406030204" pitchFamily="18" charset="0"/>
                <a:cs typeface="Times New Roman"/>
                <a:sym typeface="Times New Roman"/>
              </a:rPr>
              <a:t>Em</a:t>
            </a:r>
            <a:r>
              <a:rPr lang="en-US" sz="2800" b="0" i="0" u="none" strike="noStrike" cap="none" dirty="0" smtClean="0">
                <a:solidFill>
                  <a:srgbClr val="222222"/>
                </a:solidFill>
                <a:latin typeface="Cambria" panose="02040503050406030204" pitchFamily="18" charset="0"/>
                <a:ea typeface="Cambria" panose="02040503050406030204" pitchFamily="18" charset="0"/>
                <a:cs typeface="Times New Roman"/>
                <a:sym typeface="Times New Roman"/>
              </a:rPr>
              <a:t> </a:t>
            </a:r>
            <a:r>
              <a:rPr lang="en-US" sz="28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hãy</a:t>
            </a:r>
            <a:r>
              <a:rPr lang="en-US" sz="28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8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viết</a:t>
            </a:r>
            <a:r>
              <a:rPr lang="en-US" sz="28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8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đoạn</a:t>
            </a:r>
            <a:r>
              <a:rPr lang="en-US" sz="28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8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văn</a:t>
            </a:r>
            <a:r>
              <a:rPr lang="en-US" sz="28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8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ngắn</a:t>
            </a:r>
            <a:r>
              <a:rPr lang="en-US" sz="28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800" b="0" i="0" u="none" strike="noStrike" cap="none" dirty="0" smtClean="0">
                <a:solidFill>
                  <a:srgbClr val="222222"/>
                </a:solidFill>
                <a:latin typeface="Cambria" panose="02040503050406030204" pitchFamily="18" charset="0"/>
                <a:ea typeface="Cambria" panose="02040503050406030204" pitchFamily="18" charset="0"/>
                <a:cs typeface="Times New Roman"/>
                <a:sym typeface="Times New Roman"/>
              </a:rPr>
              <a:t>(</a:t>
            </a:r>
            <a:r>
              <a:rPr lang="en-US" sz="2800" b="1" i="1" u="none" strike="noStrike" cap="none" dirty="0" smtClean="0">
                <a:solidFill>
                  <a:srgbClr val="222222"/>
                </a:solidFill>
                <a:latin typeface="Cambria" panose="02040503050406030204" pitchFamily="18" charset="0"/>
                <a:ea typeface="Cambria" panose="02040503050406030204" pitchFamily="18" charset="0"/>
                <a:cs typeface="Times New Roman"/>
                <a:sym typeface="Times New Roman"/>
              </a:rPr>
              <a:t>7-10 </a:t>
            </a:r>
            <a:r>
              <a:rPr lang="en-US" sz="2800" b="1" i="1" u="none" strike="noStrike" cap="none" dirty="0" err="1" smtClean="0">
                <a:solidFill>
                  <a:srgbClr val="222222"/>
                </a:solidFill>
                <a:latin typeface="Cambria" panose="02040503050406030204" pitchFamily="18" charset="0"/>
                <a:ea typeface="Cambria" panose="02040503050406030204" pitchFamily="18" charset="0"/>
                <a:cs typeface="Times New Roman"/>
                <a:sym typeface="Times New Roman"/>
              </a:rPr>
              <a:t>câu</a:t>
            </a:r>
            <a:r>
              <a:rPr lang="en-US" sz="2800" b="0" i="0" u="none" strike="noStrike" cap="none" dirty="0" smtClean="0">
                <a:solidFill>
                  <a:srgbClr val="222222"/>
                </a:solidFill>
                <a:latin typeface="Cambria" panose="02040503050406030204" pitchFamily="18" charset="0"/>
                <a:ea typeface="Cambria" panose="02040503050406030204" pitchFamily="18" charset="0"/>
                <a:cs typeface="Times New Roman"/>
                <a:sym typeface="Times New Roman"/>
              </a:rPr>
              <a:t>) </a:t>
            </a:r>
            <a:r>
              <a:rPr lang="en-US" sz="28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bàn</a:t>
            </a:r>
            <a:r>
              <a:rPr lang="en-US" sz="28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8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về</a:t>
            </a:r>
            <a:r>
              <a:rPr lang="en-US" sz="28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8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tác</a:t>
            </a:r>
            <a:r>
              <a:rPr lang="en-US" sz="28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8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hại</a:t>
            </a:r>
            <a:r>
              <a:rPr lang="en-US" sz="28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của ô </a:t>
            </a:r>
            <a:r>
              <a:rPr lang="en-US" sz="28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nhiễm</a:t>
            </a:r>
            <a:r>
              <a:rPr lang="en-US" sz="28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8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môi</a:t>
            </a:r>
            <a:r>
              <a:rPr lang="en-US" sz="28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trường</a:t>
            </a:r>
            <a:endParaRPr sz="2800" b="0" i="0" u="none" strike="noStrike" cap="none" dirty="0">
              <a:solidFill>
                <a:schemeClr val="lt1"/>
              </a:solidFill>
              <a:latin typeface="Cambria" panose="02040503050406030204" pitchFamily="18" charset="0"/>
              <a:ea typeface="Cambria" panose="020405030504060302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9"/>
                                        </p:tgtEl>
                                        <p:attrNameLst>
                                          <p:attrName>style.visibility</p:attrName>
                                        </p:attrNameLst>
                                      </p:cBhvr>
                                      <p:to>
                                        <p:strVal val="visible"/>
                                      </p:to>
                                    </p:set>
                                    <p:animEffect transition="in" filter="fade">
                                      <p:cBhvr>
                                        <p:cTn id="7" dur="500"/>
                                        <p:tgtEl>
                                          <p:spTgt spid="5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8"/>
                                        </p:tgtEl>
                                        <p:attrNameLst>
                                          <p:attrName>style.visibility</p:attrName>
                                        </p:attrNameLst>
                                      </p:cBhvr>
                                      <p:to>
                                        <p:strVal val="visible"/>
                                      </p:to>
                                    </p:set>
                                    <p:animEffect transition="in" filter="fade">
                                      <p:cBhvr>
                                        <p:cTn id="12" dur="500"/>
                                        <p:tgtEl>
                                          <p:spTgt spid="5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0"/>
                                        </p:tgtEl>
                                        <p:attrNameLst>
                                          <p:attrName>style.visibility</p:attrName>
                                        </p:attrNameLst>
                                      </p:cBhvr>
                                      <p:to>
                                        <p:strVal val="visible"/>
                                      </p:to>
                                    </p:set>
                                    <p:animEffect transition="in" filter="fade">
                                      <p:cBhvr>
                                        <p:cTn id="17" dur="2000"/>
                                        <p:tgtEl>
                                          <p:spTgt spid="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
          <p:cNvSpPr/>
          <p:nvPr/>
        </p:nvSpPr>
        <p:spPr>
          <a:xfrm>
            <a:off x="291992" y="906716"/>
            <a:ext cx="4187800" cy="4023312"/>
          </a:xfrm>
          <a:prstGeom prst="roundRect">
            <a:avLst>
              <a:gd name="adj" fmla="val 16667"/>
            </a:avLst>
          </a:prstGeom>
          <a:solidFill>
            <a:srgbClr val="FFF9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mbria" panose="02040503050406030204" pitchFamily="18" charset="0"/>
              <a:ea typeface="Cambria" panose="02040503050406030204" pitchFamily="18" charset="0"/>
              <a:sym typeface="Arial"/>
            </a:endParaRPr>
          </a:p>
        </p:txBody>
      </p:sp>
      <p:sp>
        <p:nvSpPr>
          <p:cNvPr id="518" name="Google Shape;518;p5"/>
          <p:cNvSpPr txBox="1"/>
          <p:nvPr/>
        </p:nvSpPr>
        <p:spPr>
          <a:xfrm>
            <a:off x="1183584" y="328316"/>
            <a:ext cx="2315934" cy="578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500"/>
              <a:buFont typeface="Nunito"/>
              <a:buNone/>
            </a:pPr>
            <a:r>
              <a:rPr lang="en-US" sz="2400" b="1" i="0" u="none" strike="noStrike" cap="none">
                <a:solidFill>
                  <a:schemeClr val="dk1"/>
                </a:solidFill>
                <a:latin typeface="Cambria" panose="02040503050406030204" pitchFamily="18" charset="0"/>
                <a:ea typeface="Cambria" panose="02040503050406030204" pitchFamily="18" charset="0"/>
                <a:cs typeface="Times New Roman"/>
                <a:sym typeface="Times New Roman"/>
              </a:rPr>
              <a:t>Đoạn văn</a:t>
            </a:r>
            <a:endParaRPr sz="2400" b="1" i="0" u="none" strike="noStrike" cap="none">
              <a:solidFill>
                <a:schemeClr val="dk1"/>
              </a:solidFill>
              <a:latin typeface="Cambria" panose="02040503050406030204" pitchFamily="18" charset="0"/>
              <a:ea typeface="Cambria" panose="02040503050406030204" pitchFamily="18" charset="0"/>
              <a:cs typeface="Times New Roman"/>
              <a:sym typeface="Times New Roman"/>
            </a:endParaRPr>
          </a:p>
        </p:txBody>
      </p:sp>
      <p:sp>
        <p:nvSpPr>
          <p:cNvPr id="519" name="Google Shape;519;p5"/>
          <p:cNvSpPr txBox="1"/>
          <p:nvPr/>
        </p:nvSpPr>
        <p:spPr>
          <a:xfrm>
            <a:off x="5132036" y="328316"/>
            <a:ext cx="3143669" cy="578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500"/>
              <a:buFont typeface="Nunito"/>
              <a:buNone/>
            </a:pPr>
            <a:r>
              <a:rPr lang="en-US" sz="2400" b="1" i="0" u="none" strike="noStrike" cap="none">
                <a:solidFill>
                  <a:schemeClr val="dk1"/>
                </a:solidFill>
                <a:latin typeface="Cambria" panose="02040503050406030204" pitchFamily="18" charset="0"/>
                <a:ea typeface="Cambria" panose="02040503050406030204" pitchFamily="18" charset="0"/>
                <a:cs typeface="Times New Roman"/>
                <a:sym typeface="Times New Roman"/>
              </a:rPr>
              <a:t>Bài văn thu nhỏ</a:t>
            </a:r>
            <a:endParaRPr sz="2400" b="1" i="0" u="none" strike="noStrike" cap="none">
              <a:solidFill>
                <a:schemeClr val="dk1"/>
              </a:solidFill>
              <a:latin typeface="Cambria" panose="02040503050406030204" pitchFamily="18" charset="0"/>
              <a:ea typeface="Cambria" panose="02040503050406030204" pitchFamily="18" charset="0"/>
              <a:cs typeface="Times New Roman"/>
              <a:sym typeface="Times New Roman"/>
            </a:endParaRPr>
          </a:p>
        </p:txBody>
      </p:sp>
      <p:sp>
        <p:nvSpPr>
          <p:cNvPr id="520" name="Google Shape;520;p5"/>
          <p:cNvSpPr/>
          <p:nvPr/>
        </p:nvSpPr>
        <p:spPr>
          <a:xfrm>
            <a:off x="422620" y="1084502"/>
            <a:ext cx="3726758" cy="3722622"/>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000000"/>
              </a:buClr>
              <a:buSzPts val="2300"/>
              <a:buFont typeface="Arial"/>
              <a:buChar char="•"/>
            </a:pP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Đề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bài</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hỏi</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khía</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cạnh</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nào</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trả</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lời</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đúng</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khía</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cạnh</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đó</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(ý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nghĩa</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tác</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hại</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a:t>
            </a:r>
            <a:endParaRPr dirty="0">
              <a:latin typeface="Cambria" panose="02040503050406030204" pitchFamily="18" charset="0"/>
              <a:ea typeface="Cambria" panose="02040503050406030204" pitchFamily="18" charset="0"/>
            </a:endParaRPr>
          </a:p>
          <a:p>
            <a:pPr marL="342900" marR="0" lvl="0" indent="-342900" algn="just" rtl="0">
              <a:lnSpc>
                <a:spcPct val="115000"/>
              </a:lnSpc>
              <a:spcBef>
                <a:spcPts val="0"/>
              </a:spcBef>
              <a:spcAft>
                <a:spcPts val="0"/>
              </a:spcAft>
              <a:buClr>
                <a:srgbClr val="000000"/>
              </a:buClr>
              <a:buSzPts val="2300"/>
              <a:buFont typeface="Arial"/>
              <a:buChar char="•"/>
            </a:pP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Chỉ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bàn</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đến</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tác</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hại</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và</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chỉ duy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nhất</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bàn</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đến</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tác</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hại</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của ô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nhiễm</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môi</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trường</a:t>
            </a:r>
            <a:endParaRPr sz="2300" b="0" i="0" u="none" strike="noStrike" cap="none" dirty="0">
              <a:solidFill>
                <a:srgbClr val="000000"/>
              </a:solidFill>
              <a:latin typeface="Cambria" panose="02040503050406030204" pitchFamily="18" charset="0"/>
              <a:ea typeface="Cambria" panose="02040503050406030204" pitchFamily="18" charset="0"/>
              <a:sym typeface="Arial"/>
            </a:endParaRPr>
          </a:p>
          <a:p>
            <a:pPr marL="342900" marR="0" lvl="0" indent="-342900" algn="just" rtl="0">
              <a:lnSpc>
                <a:spcPct val="115000"/>
              </a:lnSpc>
              <a:spcBef>
                <a:spcPts val="0"/>
              </a:spcBef>
              <a:spcAft>
                <a:spcPts val="0"/>
              </a:spcAft>
              <a:buClr>
                <a:srgbClr val="000000"/>
              </a:buClr>
              <a:buSzPts val="2300"/>
              <a:buFont typeface="Arial"/>
              <a:buChar char="•"/>
            </a:pP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Trọng tâm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là</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tác</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hại</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của ô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nhiễm</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môi</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trường (không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lan</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man)</a:t>
            </a:r>
            <a:endParaRPr sz="2300" b="0" i="0" u="none" strike="noStrike" cap="none" dirty="0">
              <a:solidFill>
                <a:srgbClr val="000000"/>
              </a:solidFill>
              <a:latin typeface="Cambria" panose="02040503050406030204" pitchFamily="18" charset="0"/>
              <a:ea typeface="Cambria" panose="02040503050406030204" pitchFamily="18" charset="0"/>
              <a:sym typeface="Arial"/>
            </a:endParaRPr>
          </a:p>
        </p:txBody>
      </p:sp>
      <p:sp>
        <p:nvSpPr>
          <p:cNvPr id="521" name="Google Shape;521;p5"/>
          <p:cNvSpPr/>
          <p:nvPr/>
        </p:nvSpPr>
        <p:spPr>
          <a:xfrm>
            <a:off x="4719917" y="920362"/>
            <a:ext cx="4078301" cy="4023312"/>
          </a:xfrm>
          <a:prstGeom prst="roundRect">
            <a:avLst>
              <a:gd name="adj" fmla="val 16667"/>
            </a:avLst>
          </a:prstGeom>
          <a:solidFill>
            <a:srgbClr val="FFF9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ambria" panose="02040503050406030204" pitchFamily="18" charset="0"/>
              <a:ea typeface="Cambria" panose="02040503050406030204" pitchFamily="18" charset="0"/>
              <a:sym typeface="Arial"/>
            </a:endParaRPr>
          </a:p>
        </p:txBody>
      </p:sp>
      <p:sp>
        <p:nvSpPr>
          <p:cNvPr id="522" name="Google Shape;522;p5"/>
          <p:cNvSpPr/>
          <p:nvPr/>
        </p:nvSpPr>
        <p:spPr>
          <a:xfrm>
            <a:off x="4898571" y="1151292"/>
            <a:ext cx="3646074" cy="3649461"/>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000000"/>
              </a:buClr>
              <a:buSzPts val="2300"/>
              <a:buFont typeface="Arial"/>
              <a:buChar char="•"/>
            </a:pP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Tác</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hại</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của ô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nhiễm</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môi</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trường</a:t>
            </a:r>
            <a:endParaRPr sz="2300" b="0" i="0" u="none" strike="noStrike" cap="none" dirty="0">
              <a:solidFill>
                <a:srgbClr val="000000"/>
              </a:solidFill>
              <a:latin typeface="Cambria" panose="02040503050406030204" pitchFamily="18" charset="0"/>
              <a:ea typeface="Cambria" panose="02040503050406030204" pitchFamily="18" charset="0"/>
              <a:sym typeface="Arial"/>
            </a:endParaRPr>
          </a:p>
          <a:p>
            <a:pPr marL="342900" marR="0" lvl="0" indent="-342900" algn="just" rtl="0">
              <a:lnSpc>
                <a:spcPct val="115000"/>
              </a:lnSpc>
              <a:spcBef>
                <a:spcPts val="0"/>
              </a:spcBef>
              <a:spcAft>
                <a:spcPts val="0"/>
              </a:spcAft>
              <a:buClr>
                <a:srgbClr val="000000"/>
              </a:buClr>
              <a:buSzPts val="2300"/>
              <a:buFont typeface="Arial"/>
              <a:buChar char="•"/>
            </a:pP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Nguyên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nhân</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gây</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ô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nhiễm</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môi</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trường</a:t>
            </a:r>
            <a:endParaRPr sz="2300" b="0" i="0" u="none" strike="noStrike" cap="none" dirty="0">
              <a:solidFill>
                <a:srgbClr val="000000"/>
              </a:solidFill>
              <a:latin typeface="Cambria" panose="02040503050406030204" pitchFamily="18" charset="0"/>
              <a:ea typeface="Cambria" panose="02040503050406030204" pitchFamily="18" charset="0"/>
              <a:sym typeface="Arial"/>
            </a:endParaRPr>
          </a:p>
          <a:p>
            <a:pPr marL="342900" marR="0" lvl="0" indent="-342900" algn="just" rtl="0">
              <a:lnSpc>
                <a:spcPct val="115000"/>
              </a:lnSpc>
              <a:spcBef>
                <a:spcPts val="0"/>
              </a:spcBef>
              <a:spcAft>
                <a:spcPts val="0"/>
              </a:spcAft>
              <a:buClr>
                <a:srgbClr val="000000"/>
              </a:buClr>
              <a:buSzPts val="2300"/>
              <a:buFont typeface="Arial"/>
              <a:buChar char="•"/>
            </a:pP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Biện</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pháp</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khắc</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phục</a:t>
            </a:r>
            <a:endParaRPr sz="2300" b="0" i="0" u="none" strike="noStrike" cap="none" dirty="0">
              <a:solidFill>
                <a:srgbClr val="000000"/>
              </a:solidFill>
              <a:latin typeface="Cambria" panose="02040503050406030204" pitchFamily="18" charset="0"/>
              <a:ea typeface="Cambria" panose="02040503050406030204" pitchFamily="18" charset="0"/>
              <a:sym typeface="Arial"/>
            </a:endParaRPr>
          </a:p>
          <a:p>
            <a:pPr marL="342900" marR="0" lvl="0" indent="-342900" algn="just" rtl="0">
              <a:lnSpc>
                <a:spcPct val="115000"/>
              </a:lnSpc>
              <a:spcBef>
                <a:spcPts val="0"/>
              </a:spcBef>
              <a:spcAft>
                <a:spcPts val="0"/>
              </a:spcAft>
              <a:buClr>
                <a:srgbClr val="000000"/>
              </a:buClr>
              <a:buSzPts val="2300"/>
              <a:buFont typeface="Arial"/>
              <a:buChar char="•"/>
            </a:pP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Bài học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cho</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bản</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thân</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và</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liên</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hệ</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thực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tế</a:t>
            </a:r>
            <a:endParaRPr sz="2300" b="0" i="0" u="none" strike="noStrike" cap="none" dirty="0">
              <a:solidFill>
                <a:srgbClr val="000000"/>
              </a:solidFill>
              <a:latin typeface="Cambria" panose="02040503050406030204" pitchFamily="18" charset="0"/>
              <a:ea typeface="Cambria" panose="02040503050406030204" pitchFamily="18" charset="0"/>
              <a:sym typeface="Arial"/>
            </a:endParaRPr>
          </a:p>
          <a:p>
            <a:pPr marL="0" marR="0" lvl="0" indent="0" algn="just" rtl="0">
              <a:lnSpc>
                <a:spcPct val="100000"/>
              </a:lnSpc>
              <a:spcBef>
                <a:spcPts val="0"/>
              </a:spcBef>
              <a:spcAft>
                <a:spcPts val="0"/>
              </a:spcAft>
              <a:buNone/>
            </a:pPr>
            <a:r>
              <a:rPr lang="en-US" sz="2300" dirty="0" smtClean="0">
                <a:solidFill>
                  <a:srgbClr val="222222"/>
                </a:solidFill>
                <a:latin typeface="Cambria" panose="02040503050406030204" pitchFamily="18" charset="0"/>
                <a:ea typeface="Cambria" panose="02040503050406030204" pitchFamily="18" charset="0"/>
                <a:cs typeface="Times New Roman"/>
                <a:sym typeface="Wingdings" panose="05000000000000000000" pitchFamily="2" charset="2"/>
              </a:rPr>
              <a:t> </a:t>
            </a:r>
            <a:r>
              <a:rPr lang="en-US" sz="2300" b="0" i="0" u="none" strike="noStrike" cap="none" dirty="0" err="1" smtClean="0">
                <a:solidFill>
                  <a:srgbClr val="222222"/>
                </a:solidFill>
                <a:latin typeface="Cambria" panose="02040503050406030204" pitchFamily="18" charset="0"/>
                <a:ea typeface="Cambria" panose="02040503050406030204" pitchFamily="18" charset="0"/>
                <a:cs typeface="Times New Roman"/>
                <a:sym typeface="Times New Roman"/>
              </a:rPr>
              <a:t>Bàn</a:t>
            </a:r>
            <a:r>
              <a:rPr lang="en-US" sz="2300" b="0" i="0" u="none" strike="noStrike" cap="none" dirty="0" smtClean="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luận</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đầy</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đủ</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tất</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a:t>
            </a:r>
            <a:r>
              <a:rPr lang="en-US" sz="2300" b="0" i="0" u="none" strike="noStrike" cap="none" dirty="0" err="1">
                <a:solidFill>
                  <a:srgbClr val="222222"/>
                </a:solidFill>
                <a:latin typeface="Cambria" panose="02040503050406030204" pitchFamily="18" charset="0"/>
                <a:ea typeface="Cambria" panose="02040503050406030204" pitchFamily="18" charset="0"/>
                <a:cs typeface="Times New Roman"/>
                <a:sym typeface="Times New Roman"/>
              </a:rPr>
              <a:t>cả</a:t>
            </a:r>
            <a:r>
              <a:rPr lang="en-US" sz="2300" b="0" i="0" u="none" strike="noStrike" cap="none" dirty="0">
                <a:solidFill>
                  <a:srgbClr val="222222"/>
                </a:solidFill>
                <a:latin typeface="Cambria" panose="02040503050406030204" pitchFamily="18" charset="0"/>
                <a:ea typeface="Cambria" panose="02040503050406030204" pitchFamily="18" charset="0"/>
                <a:cs typeface="Times New Roman"/>
                <a:sym typeface="Times New Roman"/>
              </a:rPr>
              <a:t> các ý. </a:t>
            </a:r>
            <a:endParaRPr sz="2300" b="0" i="0" u="none" strike="noStrike" cap="none" dirty="0">
              <a:solidFill>
                <a:srgbClr val="000000"/>
              </a:solidFill>
              <a:latin typeface="Cambria" panose="02040503050406030204" pitchFamily="18" charset="0"/>
              <a:ea typeface="Cambria" panose="020405030504060302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500"/>
                                        <p:tgtEl>
                                          <p:spTgt spid="518"/>
                                        </p:tgtEl>
                                      </p:cBhvr>
                                    </p:animEffect>
                                  </p:childTnLst>
                                </p:cTn>
                              </p:par>
                              <p:par>
                                <p:cTn id="8" presetID="10" presetClass="entr" presetSubtype="0" fill="hold" nodeType="withEffect">
                                  <p:stCondLst>
                                    <p:cond delay="0"/>
                                  </p:stCondLst>
                                  <p:childTnLst>
                                    <p:set>
                                      <p:cBhvr>
                                        <p:cTn id="9" dur="1" fill="hold">
                                          <p:stCondLst>
                                            <p:cond delay="0"/>
                                          </p:stCondLst>
                                        </p:cTn>
                                        <p:tgtEl>
                                          <p:spTgt spid="517"/>
                                        </p:tgtEl>
                                        <p:attrNameLst>
                                          <p:attrName>style.visibility</p:attrName>
                                        </p:attrNameLst>
                                      </p:cBhvr>
                                      <p:to>
                                        <p:strVal val="visible"/>
                                      </p:to>
                                    </p:set>
                                    <p:animEffect transition="in" filter="fade">
                                      <p:cBhvr>
                                        <p:cTn id="10" dur="500"/>
                                        <p:tgtEl>
                                          <p:spTgt spid="517"/>
                                        </p:tgtEl>
                                      </p:cBhvr>
                                    </p:animEffect>
                                  </p:childTnLst>
                                </p:cTn>
                              </p:par>
                              <p:par>
                                <p:cTn id="11" presetID="10" presetClass="entr" presetSubtype="0" fill="hold" nodeType="with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fade">
                                      <p:cBhvr>
                                        <p:cTn id="13" dur="500"/>
                                        <p:tgtEl>
                                          <p:spTgt spid="520"/>
                                        </p:tgtEl>
                                      </p:cBhvr>
                                    </p:animEffect>
                                  </p:childTnLst>
                                </p:cTn>
                              </p:par>
                              <p:par>
                                <p:cTn id="14" presetID="10" presetClass="entr" presetSubtype="0" fill="hold" nodeType="withEffect">
                                  <p:stCondLst>
                                    <p:cond delay="0"/>
                                  </p:stCondLst>
                                  <p:childTnLst>
                                    <p:set>
                                      <p:cBhvr>
                                        <p:cTn id="15" dur="1" fill="hold">
                                          <p:stCondLst>
                                            <p:cond delay="0"/>
                                          </p:stCondLst>
                                        </p:cTn>
                                        <p:tgtEl>
                                          <p:spTgt spid="519"/>
                                        </p:tgtEl>
                                        <p:attrNameLst>
                                          <p:attrName>style.visibility</p:attrName>
                                        </p:attrNameLst>
                                      </p:cBhvr>
                                      <p:to>
                                        <p:strVal val="visible"/>
                                      </p:to>
                                    </p:set>
                                    <p:animEffect transition="in" filter="fade">
                                      <p:cBhvr>
                                        <p:cTn id="16" dur="500"/>
                                        <p:tgtEl>
                                          <p:spTgt spid="519"/>
                                        </p:tgtEl>
                                      </p:cBhvr>
                                    </p:animEffect>
                                  </p:childTnLst>
                                </p:cTn>
                              </p:par>
                              <p:par>
                                <p:cTn id="17" presetID="10" presetClass="entr" presetSubtype="0" fill="hold" nodeType="withEffect">
                                  <p:stCondLst>
                                    <p:cond delay="0"/>
                                  </p:stCondLst>
                                  <p:childTnLst>
                                    <p:set>
                                      <p:cBhvr>
                                        <p:cTn id="18" dur="1" fill="hold">
                                          <p:stCondLst>
                                            <p:cond delay="0"/>
                                          </p:stCondLst>
                                        </p:cTn>
                                        <p:tgtEl>
                                          <p:spTgt spid="522"/>
                                        </p:tgtEl>
                                        <p:attrNameLst>
                                          <p:attrName>style.visibility</p:attrName>
                                        </p:attrNameLst>
                                      </p:cBhvr>
                                      <p:to>
                                        <p:strVal val="visible"/>
                                      </p:to>
                                    </p:set>
                                    <p:animEffect transition="in" filter="fade">
                                      <p:cBhvr>
                                        <p:cTn id="19" dur="500"/>
                                        <p:tgtEl>
                                          <p:spTgt spid="522"/>
                                        </p:tgtEl>
                                      </p:cBhvr>
                                    </p:animEffect>
                                  </p:childTnLst>
                                </p:cTn>
                              </p:par>
                              <p:par>
                                <p:cTn id="20" presetID="10" presetClass="entr" presetSubtype="0" fill="hold" nodeType="withEffect">
                                  <p:stCondLst>
                                    <p:cond delay="0"/>
                                  </p:stCondLst>
                                  <p:childTnLst>
                                    <p:set>
                                      <p:cBhvr>
                                        <p:cTn id="21" dur="1" fill="hold">
                                          <p:stCondLst>
                                            <p:cond delay="0"/>
                                          </p:stCondLst>
                                        </p:cTn>
                                        <p:tgtEl>
                                          <p:spTgt spid="521"/>
                                        </p:tgtEl>
                                        <p:attrNameLst>
                                          <p:attrName>style.visibility</p:attrName>
                                        </p:attrNameLst>
                                      </p:cBhvr>
                                      <p:to>
                                        <p:strVal val="visible"/>
                                      </p:to>
                                    </p:set>
                                    <p:animEffect transition="in" filter="fade">
                                      <p:cBhvr>
                                        <p:cTn id="22" dur="5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
          <p:cNvSpPr/>
          <p:nvPr/>
        </p:nvSpPr>
        <p:spPr>
          <a:xfrm>
            <a:off x="1715540" y="386967"/>
            <a:ext cx="598386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Phân loại </a:t>
            </a:r>
            <a:r>
              <a:rPr lang="en-US" sz="28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dạng</a:t>
            </a:r>
            <a:r>
              <a:rPr lang="en-US" sz="28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đề </a:t>
            </a:r>
            <a:r>
              <a:rPr lang="en-US" sz="28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nghị</a:t>
            </a:r>
            <a:r>
              <a:rPr lang="en-US" sz="28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luận</a:t>
            </a:r>
            <a:r>
              <a:rPr lang="en-US" sz="28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xã hội</a:t>
            </a:r>
            <a:r>
              <a:rPr lang="en-US" sz="28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endParaRPr sz="2800" b="0" i="0" u="none" strike="noStrike" cap="none" dirty="0">
              <a:solidFill>
                <a:srgbClr val="C00000"/>
              </a:solidFill>
              <a:latin typeface="Cambria" panose="02040503050406030204" pitchFamily="18" charset="0"/>
              <a:ea typeface="Cambria" panose="02040503050406030204" pitchFamily="18" charset="0"/>
              <a:sym typeface="Arial"/>
            </a:endParaRPr>
          </a:p>
        </p:txBody>
      </p:sp>
      <p:sp>
        <p:nvSpPr>
          <p:cNvPr id="528" name="Google Shape;528;p6"/>
          <p:cNvSpPr/>
          <p:nvPr/>
        </p:nvSpPr>
        <p:spPr>
          <a:xfrm>
            <a:off x="1101378" y="2231581"/>
            <a:ext cx="6805492" cy="1061010"/>
          </a:xfrm>
          <a:prstGeom prst="rect">
            <a:avLst/>
          </a:prstGeom>
          <a:solidFill>
            <a:srgbClr val="CCEC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mbria" panose="02040503050406030204" pitchFamily="18" charset="0"/>
              <a:ea typeface="Cambria" panose="02040503050406030204" pitchFamily="18" charset="0"/>
              <a:sym typeface="Arial"/>
            </a:endParaRPr>
          </a:p>
        </p:txBody>
      </p:sp>
      <p:sp>
        <p:nvSpPr>
          <p:cNvPr id="529" name="Google Shape;529;p6"/>
          <p:cNvSpPr/>
          <p:nvPr/>
        </p:nvSpPr>
        <p:spPr>
          <a:xfrm>
            <a:off x="1101378" y="1069026"/>
            <a:ext cx="6805492" cy="1032176"/>
          </a:xfrm>
          <a:prstGeom prst="rect">
            <a:avLst/>
          </a:prstGeom>
          <a:solidFill>
            <a:srgbClr val="FFF9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mbria" panose="02040503050406030204" pitchFamily="18" charset="0"/>
              <a:ea typeface="Cambria" panose="02040503050406030204" pitchFamily="18" charset="0"/>
              <a:sym typeface="Arial"/>
            </a:endParaRPr>
          </a:p>
        </p:txBody>
      </p:sp>
      <p:sp>
        <p:nvSpPr>
          <p:cNvPr id="530" name="Google Shape;530;p6"/>
          <p:cNvSpPr/>
          <p:nvPr/>
        </p:nvSpPr>
        <p:spPr>
          <a:xfrm>
            <a:off x="808068" y="1275122"/>
            <a:ext cx="510585" cy="533400"/>
          </a:xfrm>
          <a:prstGeom prst="ellipse">
            <a:avLst/>
          </a:prstGeom>
          <a:solidFill>
            <a:srgbClr val="FFD4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4"/>
              </a:buClr>
              <a:buSzPts val="1800"/>
              <a:buFont typeface="Arial"/>
              <a:buNone/>
            </a:pPr>
            <a:r>
              <a:rPr lang="en-US" sz="1800" b="1" i="0" u="none" strike="noStrike" cap="none">
                <a:solidFill>
                  <a:schemeClr val="accent4"/>
                </a:solidFill>
                <a:latin typeface="Cambria" panose="02040503050406030204" pitchFamily="18" charset="0"/>
                <a:ea typeface="Cambria" panose="02040503050406030204" pitchFamily="18" charset="0"/>
                <a:sym typeface="Arial"/>
              </a:rPr>
              <a:t>1</a:t>
            </a:r>
            <a:endParaRPr>
              <a:latin typeface="Cambria" panose="02040503050406030204" pitchFamily="18" charset="0"/>
              <a:ea typeface="Cambria" panose="02040503050406030204" pitchFamily="18" charset="0"/>
            </a:endParaRPr>
          </a:p>
        </p:txBody>
      </p:sp>
      <p:sp>
        <p:nvSpPr>
          <p:cNvPr id="531" name="Google Shape;531;p6"/>
          <p:cNvSpPr/>
          <p:nvPr/>
        </p:nvSpPr>
        <p:spPr>
          <a:xfrm>
            <a:off x="850732" y="2495386"/>
            <a:ext cx="510585" cy="533400"/>
          </a:xfrm>
          <a:prstGeom prst="ellipse">
            <a:avLst/>
          </a:prstGeom>
          <a:solidFill>
            <a:srgbClr val="066F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4"/>
              </a:buClr>
              <a:buSzPts val="1800"/>
              <a:buFont typeface="Arial"/>
              <a:buNone/>
            </a:pPr>
            <a:r>
              <a:rPr lang="en-US" sz="1800" b="1" i="0" u="none" strike="noStrike" cap="none">
                <a:solidFill>
                  <a:schemeClr val="accent4"/>
                </a:solidFill>
                <a:latin typeface="Cambria" panose="02040503050406030204" pitchFamily="18" charset="0"/>
                <a:ea typeface="Cambria" panose="02040503050406030204" pitchFamily="18" charset="0"/>
                <a:sym typeface="Arial"/>
              </a:rPr>
              <a:t>2</a:t>
            </a:r>
            <a:endParaRPr sz="1800" b="1" i="0" u="none" strike="noStrike" cap="none">
              <a:solidFill>
                <a:schemeClr val="accent4"/>
              </a:solidFill>
              <a:latin typeface="Cambria" panose="02040503050406030204" pitchFamily="18" charset="0"/>
              <a:ea typeface="Cambria" panose="02040503050406030204" pitchFamily="18" charset="0"/>
              <a:sym typeface="Arial"/>
            </a:endParaRPr>
          </a:p>
        </p:txBody>
      </p:sp>
      <p:sp>
        <p:nvSpPr>
          <p:cNvPr id="532" name="Google Shape;532;p6"/>
          <p:cNvSpPr/>
          <p:nvPr/>
        </p:nvSpPr>
        <p:spPr>
          <a:xfrm>
            <a:off x="1101378" y="3422970"/>
            <a:ext cx="6805492" cy="1087558"/>
          </a:xfrm>
          <a:prstGeom prst="rect">
            <a:avLst/>
          </a:prstGeom>
          <a:solidFill>
            <a:srgbClr val="E4EDC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mbria" panose="02040503050406030204" pitchFamily="18" charset="0"/>
              <a:ea typeface="Cambria" panose="02040503050406030204" pitchFamily="18" charset="0"/>
              <a:sym typeface="Arial"/>
            </a:endParaRPr>
          </a:p>
        </p:txBody>
      </p:sp>
      <p:sp>
        <p:nvSpPr>
          <p:cNvPr id="533" name="Google Shape;533;p6"/>
          <p:cNvSpPr/>
          <p:nvPr/>
        </p:nvSpPr>
        <p:spPr>
          <a:xfrm>
            <a:off x="817875" y="3712755"/>
            <a:ext cx="510585" cy="533400"/>
          </a:xfrm>
          <a:prstGeom prst="ellipse">
            <a:avLst/>
          </a:prstGeom>
          <a:solidFill>
            <a:srgbClr val="67A5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4"/>
              </a:buClr>
              <a:buSzPts val="1800"/>
              <a:buFont typeface="Arial"/>
              <a:buNone/>
            </a:pPr>
            <a:r>
              <a:rPr lang="en-US" sz="1800" b="1" i="0" u="none" strike="noStrike" cap="none">
                <a:solidFill>
                  <a:schemeClr val="accent4"/>
                </a:solidFill>
                <a:latin typeface="Cambria" panose="02040503050406030204" pitchFamily="18" charset="0"/>
                <a:ea typeface="Cambria" panose="02040503050406030204" pitchFamily="18" charset="0"/>
                <a:sym typeface="Arial"/>
              </a:rPr>
              <a:t>3</a:t>
            </a:r>
            <a:endParaRPr sz="1800" b="1" i="0" u="none" strike="noStrike" cap="none">
              <a:solidFill>
                <a:schemeClr val="accent4"/>
              </a:solidFill>
              <a:latin typeface="Cambria" panose="02040503050406030204" pitchFamily="18" charset="0"/>
              <a:ea typeface="Cambria" panose="02040503050406030204" pitchFamily="18" charset="0"/>
              <a:sym typeface="Arial"/>
            </a:endParaRPr>
          </a:p>
        </p:txBody>
      </p:sp>
      <p:sp>
        <p:nvSpPr>
          <p:cNvPr id="534" name="Google Shape;534;p6"/>
          <p:cNvSpPr/>
          <p:nvPr/>
        </p:nvSpPr>
        <p:spPr>
          <a:xfrm>
            <a:off x="1535928" y="1088140"/>
            <a:ext cx="6462272" cy="94179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400" b="0" i="0" u="none" strike="noStrike" cap="none">
                <a:solidFill>
                  <a:srgbClr val="000000"/>
                </a:solidFill>
                <a:latin typeface="Cambria" panose="02040503050406030204" pitchFamily="18" charset="0"/>
                <a:ea typeface="Cambria" panose="02040503050406030204" pitchFamily="18" charset="0"/>
                <a:cs typeface="Times New Roman"/>
                <a:sym typeface="Times New Roman"/>
              </a:rPr>
              <a:t>Nghị luận về một câu nói, ý kiến, tư tưởng trong phần ngữ liệu đọc hiểu.</a:t>
            </a:r>
            <a:endParaRPr sz="2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35" name="Google Shape;535;p6"/>
          <p:cNvSpPr/>
          <p:nvPr/>
        </p:nvSpPr>
        <p:spPr>
          <a:xfrm>
            <a:off x="1535928" y="2242477"/>
            <a:ext cx="6300907" cy="94175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400" b="0" i="0" u="none" strike="noStrike" cap="none">
                <a:solidFill>
                  <a:srgbClr val="000000"/>
                </a:solidFill>
                <a:latin typeface="Cambria" panose="02040503050406030204" pitchFamily="18" charset="0"/>
                <a:ea typeface="Cambria" panose="02040503050406030204" pitchFamily="18" charset="0"/>
                <a:sym typeface="Arial"/>
              </a:rPr>
              <a:t>Nghị luận về một hiện tượng đời sống được đề cập đến trong phần đọc h</a:t>
            </a:r>
            <a:r>
              <a:rPr lang="en-US" sz="2400" b="0" i="0" u="none" strike="noStrike" cap="none">
                <a:solidFill>
                  <a:srgbClr val="000000"/>
                </a:solidFill>
                <a:latin typeface="Cambria" panose="02040503050406030204" pitchFamily="18" charset="0"/>
                <a:ea typeface="Cambria" panose="02040503050406030204" pitchFamily="18" charset="0"/>
                <a:cs typeface="Times New Roman"/>
                <a:sym typeface="Times New Roman"/>
              </a:rPr>
              <a:t>iểu.</a:t>
            </a:r>
            <a:endParaRPr sz="2400" b="0" i="0" u="none" strike="noStrike" cap="none">
              <a:solidFill>
                <a:srgbClr val="000000"/>
              </a:solidFill>
              <a:latin typeface="Cambria" panose="02040503050406030204" pitchFamily="18" charset="0"/>
              <a:ea typeface="Cambria" panose="02040503050406030204" pitchFamily="18" charset="0"/>
              <a:cs typeface="Times New Roman"/>
              <a:sym typeface="Times New Roman"/>
            </a:endParaRPr>
          </a:p>
        </p:txBody>
      </p:sp>
      <p:sp>
        <p:nvSpPr>
          <p:cNvPr id="536" name="Google Shape;536;p6"/>
          <p:cNvSpPr/>
          <p:nvPr/>
        </p:nvSpPr>
        <p:spPr>
          <a:xfrm>
            <a:off x="1535928" y="3524217"/>
            <a:ext cx="616347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Cambria" panose="02040503050406030204" pitchFamily="18" charset="0"/>
                <a:ea typeface="Cambria" panose="02040503050406030204" pitchFamily="18" charset="0"/>
                <a:cs typeface="Times New Roman"/>
                <a:sym typeface="Times New Roman"/>
              </a:rPr>
              <a:t>Nghị luận về một thông điệp, ý nghĩa rút ra, gợi ra trong phần đọc hiểu</a:t>
            </a:r>
            <a:endParaRPr sz="2400" b="0" i="0" u="none" strike="noStrike" cap="none">
              <a:solidFill>
                <a:srgbClr val="000000"/>
              </a:solidFill>
              <a:latin typeface="Cambria" panose="02040503050406030204" pitchFamily="18" charset="0"/>
              <a:ea typeface="Cambria" panose="020405030504060302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7"/>
                                        </p:tgtEl>
                                        <p:attrNameLst>
                                          <p:attrName>style.visibility</p:attrName>
                                        </p:attrNameLst>
                                      </p:cBhvr>
                                      <p:to>
                                        <p:strVal val="visible"/>
                                      </p:to>
                                    </p:set>
                                    <p:anim calcmode="lin" valueType="num">
                                      <p:cBhvr additive="base">
                                        <p:cTn id="7" dur="500"/>
                                        <p:tgtEl>
                                          <p:spTgt spid="52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9"/>
                                        </p:tgtEl>
                                        <p:attrNameLst>
                                          <p:attrName>style.visibility</p:attrName>
                                        </p:attrNameLst>
                                      </p:cBhvr>
                                      <p:to>
                                        <p:strVal val="visible"/>
                                      </p:to>
                                    </p:set>
                                    <p:anim calcmode="lin" valueType="num">
                                      <p:cBhvr additive="base">
                                        <p:cTn id="12" dur="500"/>
                                        <p:tgtEl>
                                          <p:spTgt spid="529"/>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30"/>
                                        </p:tgtEl>
                                        <p:attrNameLst>
                                          <p:attrName>style.visibility</p:attrName>
                                        </p:attrNameLst>
                                      </p:cBhvr>
                                      <p:to>
                                        <p:strVal val="visible"/>
                                      </p:to>
                                    </p:set>
                                    <p:anim calcmode="lin" valueType="num">
                                      <p:cBhvr additive="base">
                                        <p:cTn id="15" dur="500"/>
                                        <p:tgtEl>
                                          <p:spTgt spid="530"/>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34"/>
                                        </p:tgtEl>
                                        <p:attrNameLst>
                                          <p:attrName>style.visibility</p:attrName>
                                        </p:attrNameLst>
                                      </p:cBhvr>
                                      <p:to>
                                        <p:strVal val="visible"/>
                                      </p:to>
                                    </p:set>
                                    <p:anim calcmode="lin" valueType="num">
                                      <p:cBhvr additive="base">
                                        <p:cTn id="18" dur="500"/>
                                        <p:tgtEl>
                                          <p:spTgt spid="53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31"/>
                                        </p:tgtEl>
                                        <p:attrNameLst>
                                          <p:attrName>style.visibility</p:attrName>
                                        </p:attrNameLst>
                                      </p:cBhvr>
                                      <p:to>
                                        <p:strVal val="visible"/>
                                      </p:to>
                                    </p:set>
                                    <p:anim calcmode="lin" valueType="num">
                                      <p:cBhvr additive="base">
                                        <p:cTn id="23" dur="500"/>
                                        <p:tgtEl>
                                          <p:spTgt spid="531"/>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28"/>
                                        </p:tgtEl>
                                        <p:attrNameLst>
                                          <p:attrName>style.visibility</p:attrName>
                                        </p:attrNameLst>
                                      </p:cBhvr>
                                      <p:to>
                                        <p:strVal val="visible"/>
                                      </p:to>
                                    </p:set>
                                    <p:anim calcmode="lin" valueType="num">
                                      <p:cBhvr additive="base">
                                        <p:cTn id="26" dur="500"/>
                                        <p:tgtEl>
                                          <p:spTgt spid="528"/>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35"/>
                                        </p:tgtEl>
                                        <p:attrNameLst>
                                          <p:attrName>style.visibility</p:attrName>
                                        </p:attrNameLst>
                                      </p:cBhvr>
                                      <p:to>
                                        <p:strVal val="visible"/>
                                      </p:to>
                                    </p:set>
                                    <p:anim calcmode="lin" valueType="num">
                                      <p:cBhvr additive="base">
                                        <p:cTn id="29" dur="500"/>
                                        <p:tgtEl>
                                          <p:spTgt spid="53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33"/>
                                        </p:tgtEl>
                                        <p:attrNameLst>
                                          <p:attrName>style.visibility</p:attrName>
                                        </p:attrNameLst>
                                      </p:cBhvr>
                                      <p:to>
                                        <p:strVal val="visible"/>
                                      </p:to>
                                    </p:set>
                                    <p:anim calcmode="lin" valueType="num">
                                      <p:cBhvr additive="base">
                                        <p:cTn id="34" dur="500"/>
                                        <p:tgtEl>
                                          <p:spTgt spid="533"/>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32"/>
                                        </p:tgtEl>
                                        <p:attrNameLst>
                                          <p:attrName>style.visibility</p:attrName>
                                        </p:attrNameLst>
                                      </p:cBhvr>
                                      <p:to>
                                        <p:strVal val="visible"/>
                                      </p:to>
                                    </p:set>
                                    <p:anim calcmode="lin" valueType="num">
                                      <p:cBhvr additive="base">
                                        <p:cTn id="37" dur="500"/>
                                        <p:tgtEl>
                                          <p:spTgt spid="532"/>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36"/>
                                        </p:tgtEl>
                                        <p:attrNameLst>
                                          <p:attrName>style.visibility</p:attrName>
                                        </p:attrNameLst>
                                      </p:cBhvr>
                                      <p:to>
                                        <p:strVal val="visible"/>
                                      </p:to>
                                    </p:set>
                                    <p:anim calcmode="lin" valueType="num">
                                      <p:cBhvr additive="base">
                                        <p:cTn id="40" dur="500"/>
                                        <p:tgtEl>
                                          <p:spTgt spid="5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
          <p:cNvSpPr/>
          <p:nvPr/>
        </p:nvSpPr>
        <p:spPr>
          <a:xfrm>
            <a:off x="2127181" y="328843"/>
            <a:ext cx="485168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Cách</a:t>
            </a:r>
            <a:r>
              <a:rPr lang="en-US" sz="28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nhận</a:t>
            </a:r>
            <a:r>
              <a:rPr lang="en-US" sz="28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biết</a:t>
            </a:r>
            <a:r>
              <a:rPr lang="en-US" sz="28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các </a:t>
            </a:r>
            <a:r>
              <a:rPr lang="en-US" sz="28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dạng</a:t>
            </a:r>
            <a:r>
              <a:rPr lang="en-US" sz="28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đề</a:t>
            </a:r>
            <a:endParaRPr sz="28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endParaRPr>
          </a:p>
        </p:txBody>
      </p:sp>
      <p:sp>
        <p:nvSpPr>
          <p:cNvPr id="542" name="Google Shape;542;p7"/>
          <p:cNvSpPr/>
          <p:nvPr/>
        </p:nvSpPr>
        <p:spPr>
          <a:xfrm>
            <a:off x="1199549" y="1936376"/>
            <a:ext cx="6805492" cy="1949074"/>
          </a:xfrm>
          <a:prstGeom prst="rect">
            <a:avLst/>
          </a:prstGeom>
          <a:solidFill>
            <a:srgbClr val="FFF9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mbria" panose="02040503050406030204" pitchFamily="18" charset="0"/>
              <a:ea typeface="Cambria" panose="02040503050406030204" pitchFamily="18" charset="0"/>
              <a:sym typeface="Arial"/>
            </a:endParaRPr>
          </a:p>
        </p:txBody>
      </p:sp>
      <p:sp>
        <p:nvSpPr>
          <p:cNvPr id="543" name="Google Shape;543;p7"/>
          <p:cNvSpPr/>
          <p:nvPr/>
        </p:nvSpPr>
        <p:spPr>
          <a:xfrm>
            <a:off x="1388210" y="2126083"/>
            <a:ext cx="6418768"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0000"/>
                </a:solidFill>
                <a:latin typeface="Cambria" panose="02040503050406030204" pitchFamily="18" charset="0"/>
                <a:ea typeface="Cambria" panose="02040503050406030204" pitchFamily="18" charset="0"/>
                <a:sym typeface="Arial"/>
              </a:rPr>
              <a:t>Là một câu nói, </a:t>
            </a:r>
            <a:r>
              <a:rPr lang="en-US" sz="2400" b="0" i="0" u="none" strike="noStrike" cap="none">
                <a:solidFill>
                  <a:srgbClr val="000000"/>
                </a:solidFill>
                <a:latin typeface="Cambria" panose="02040503050406030204" pitchFamily="18" charset="0"/>
                <a:ea typeface="Cambria" panose="02040503050406030204" pitchFamily="18" charset="0"/>
                <a:cs typeface="Times New Roman"/>
                <a:sym typeface="Times New Roman"/>
              </a:rPr>
              <a:t>ý</a:t>
            </a:r>
            <a:r>
              <a:rPr lang="en-US" sz="2400" b="0" i="0" u="none" strike="noStrike" cap="none">
                <a:solidFill>
                  <a:srgbClr val="000000"/>
                </a:solidFill>
                <a:latin typeface="Cambria" panose="02040503050406030204" pitchFamily="18" charset="0"/>
                <a:ea typeface="Cambria" panose="02040503050406030204" pitchFamily="18" charset="0"/>
                <a:sym typeface="Arial"/>
              </a:rPr>
              <a:t> kiến, tư tưởng giống như một câu danh ngôn hoặc một câu nói, ý kiến, tư tưởng có nội dung giống với nội dung trong ngữ liệu phần Đọc hiểu.</a:t>
            </a:r>
            <a:endParaRPr sz="2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44" name="Google Shape;544;p7"/>
          <p:cNvSpPr/>
          <p:nvPr/>
        </p:nvSpPr>
        <p:spPr>
          <a:xfrm>
            <a:off x="1126953" y="1424021"/>
            <a:ext cx="165622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Cambria" panose="02040503050406030204" pitchFamily="18" charset="0"/>
                <a:ea typeface="Cambria" panose="02040503050406030204" pitchFamily="18" charset="0"/>
                <a:cs typeface="Times New Roman"/>
                <a:sym typeface="Times New Roman"/>
              </a:rPr>
              <a:t>* DẠNG 1:</a:t>
            </a:r>
            <a:endParaRPr sz="2400" b="0" i="0" u="none" strike="noStrike" cap="none">
              <a:solidFill>
                <a:schemeClr val="dk1"/>
              </a:solidFill>
              <a:latin typeface="Cambria" panose="02040503050406030204" pitchFamily="18" charset="0"/>
              <a:ea typeface="Cambria" panose="02040503050406030204" pitchFamily="18" charset="0"/>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anim calcmode="lin" valueType="num">
                                      <p:cBhvr additive="base">
                                        <p:cTn id="7" dur="500"/>
                                        <p:tgtEl>
                                          <p:spTgt spid="54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4"/>
                                        </p:tgtEl>
                                        <p:attrNameLst>
                                          <p:attrName>style.visibility</p:attrName>
                                        </p:attrNameLst>
                                      </p:cBhvr>
                                      <p:to>
                                        <p:strVal val="visible"/>
                                      </p:to>
                                    </p:set>
                                    <p:anim calcmode="lin" valueType="num">
                                      <p:cBhvr additive="base">
                                        <p:cTn id="12" dur="500"/>
                                        <p:tgtEl>
                                          <p:spTgt spid="544"/>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43"/>
                                        </p:tgtEl>
                                        <p:attrNameLst>
                                          <p:attrName>style.visibility</p:attrName>
                                        </p:attrNameLst>
                                      </p:cBhvr>
                                      <p:to>
                                        <p:strVal val="visible"/>
                                      </p:to>
                                    </p:set>
                                    <p:anim calcmode="lin" valueType="num">
                                      <p:cBhvr additive="base">
                                        <p:cTn id="15" dur="500"/>
                                        <p:tgtEl>
                                          <p:spTgt spid="543"/>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42"/>
                                        </p:tgtEl>
                                        <p:attrNameLst>
                                          <p:attrName>style.visibility</p:attrName>
                                        </p:attrNameLst>
                                      </p:cBhvr>
                                      <p:to>
                                        <p:strVal val="visible"/>
                                      </p:to>
                                    </p:set>
                                    <p:anim calcmode="lin" valueType="num">
                                      <p:cBhvr additive="base">
                                        <p:cTn id="18" dur="500"/>
                                        <p:tgtEl>
                                          <p:spTgt spid="5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
          <p:cNvSpPr/>
          <p:nvPr/>
        </p:nvSpPr>
        <p:spPr>
          <a:xfrm>
            <a:off x="2127181" y="202494"/>
            <a:ext cx="523006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Cách</a:t>
            </a:r>
            <a:r>
              <a:rPr lang="en-US" sz="28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nhận</a:t>
            </a:r>
            <a:r>
              <a:rPr lang="en-US" sz="28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8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biết</a:t>
            </a:r>
            <a:r>
              <a:rPr lang="en-US" sz="28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các </a:t>
            </a:r>
            <a:r>
              <a:rPr lang="en-US" sz="28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dạng</a:t>
            </a:r>
            <a:r>
              <a:rPr lang="en-US" sz="28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đề</a:t>
            </a:r>
            <a:endParaRPr sz="28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endParaRPr>
          </a:p>
        </p:txBody>
      </p:sp>
      <p:sp>
        <p:nvSpPr>
          <p:cNvPr id="550" name="Google Shape;550;p8"/>
          <p:cNvSpPr/>
          <p:nvPr/>
        </p:nvSpPr>
        <p:spPr>
          <a:xfrm>
            <a:off x="1185299" y="3266346"/>
            <a:ext cx="6805492" cy="1407877"/>
          </a:xfrm>
          <a:prstGeom prst="rect">
            <a:avLst/>
          </a:prstGeom>
          <a:solidFill>
            <a:srgbClr val="E4EDC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mbria" panose="02040503050406030204" pitchFamily="18" charset="0"/>
              <a:ea typeface="Cambria" panose="02040503050406030204" pitchFamily="18" charset="0"/>
              <a:sym typeface="Arial"/>
            </a:endParaRPr>
          </a:p>
        </p:txBody>
      </p:sp>
      <p:sp>
        <p:nvSpPr>
          <p:cNvPr id="551" name="Google Shape;551;p8"/>
          <p:cNvSpPr/>
          <p:nvPr/>
        </p:nvSpPr>
        <p:spPr>
          <a:xfrm>
            <a:off x="934852" y="909190"/>
            <a:ext cx="165622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Cambria" panose="02040503050406030204" pitchFamily="18" charset="0"/>
                <a:ea typeface="Cambria" panose="02040503050406030204" pitchFamily="18" charset="0"/>
                <a:cs typeface="Times New Roman"/>
                <a:sym typeface="Times New Roman"/>
              </a:rPr>
              <a:t>* DẠNG 2:</a:t>
            </a:r>
            <a:endParaRPr sz="2400" b="0" i="0" u="none" strike="noStrike" cap="none">
              <a:solidFill>
                <a:schemeClr val="dk1"/>
              </a:solidFill>
              <a:latin typeface="Cambria" panose="02040503050406030204" pitchFamily="18" charset="0"/>
              <a:ea typeface="Cambria" panose="02040503050406030204" pitchFamily="18" charset="0"/>
              <a:cs typeface="Times New Roman"/>
              <a:sym typeface="Times New Roman"/>
            </a:endParaRPr>
          </a:p>
        </p:txBody>
      </p:sp>
      <p:sp>
        <p:nvSpPr>
          <p:cNvPr id="552" name="Google Shape;552;p8"/>
          <p:cNvSpPr/>
          <p:nvPr/>
        </p:nvSpPr>
        <p:spPr>
          <a:xfrm>
            <a:off x="1185299" y="1442587"/>
            <a:ext cx="6805492" cy="1244814"/>
          </a:xfrm>
          <a:prstGeom prst="rect">
            <a:avLst/>
          </a:prstGeom>
          <a:solidFill>
            <a:srgbClr val="CCEC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mbria" panose="02040503050406030204" pitchFamily="18" charset="0"/>
              <a:ea typeface="Cambria" panose="02040503050406030204" pitchFamily="18" charset="0"/>
              <a:sym typeface="Arial"/>
            </a:endParaRPr>
          </a:p>
        </p:txBody>
      </p:sp>
      <p:sp>
        <p:nvSpPr>
          <p:cNvPr id="553" name="Google Shape;553;p8"/>
          <p:cNvSpPr/>
          <p:nvPr/>
        </p:nvSpPr>
        <p:spPr>
          <a:xfrm>
            <a:off x="1317188" y="1582110"/>
            <a:ext cx="6418768"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Thường</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đề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phần</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nghị</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luận</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xã hội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sẽ</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có các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từ</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khóa</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như</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hôm</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nay, hiện nay, ở Việt Nam,…</a:t>
            </a:r>
            <a:endParaRPr sz="2400" b="0" i="0" u="none" strike="noStrike" cap="none" dirty="0">
              <a:solidFill>
                <a:srgbClr val="000000"/>
              </a:solidFill>
              <a:latin typeface="Cambria" panose="02040503050406030204" pitchFamily="18" charset="0"/>
              <a:ea typeface="Cambria" panose="02040503050406030204" pitchFamily="18" charset="0"/>
              <a:sym typeface="Arial"/>
            </a:endParaRPr>
          </a:p>
        </p:txBody>
      </p:sp>
      <p:sp>
        <p:nvSpPr>
          <p:cNvPr id="554" name="Google Shape;554;p8"/>
          <p:cNvSpPr/>
          <p:nvPr/>
        </p:nvSpPr>
        <p:spPr>
          <a:xfrm>
            <a:off x="934852" y="2804681"/>
            <a:ext cx="165622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Cambria" panose="02040503050406030204" pitchFamily="18" charset="0"/>
                <a:ea typeface="Cambria" panose="02040503050406030204" pitchFamily="18" charset="0"/>
                <a:cs typeface="Times New Roman"/>
                <a:sym typeface="Times New Roman"/>
              </a:rPr>
              <a:t>* DẠNG 3:</a:t>
            </a:r>
            <a:endParaRPr sz="2400" b="0" i="0" u="none" strike="noStrike" cap="none">
              <a:solidFill>
                <a:schemeClr val="dk1"/>
              </a:solidFill>
              <a:latin typeface="Cambria" panose="02040503050406030204" pitchFamily="18" charset="0"/>
              <a:ea typeface="Cambria" panose="02040503050406030204" pitchFamily="18" charset="0"/>
              <a:cs typeface="Times New Roman"/>
              <a:sym typeface="Times New Roman"/>
            </a:endParaRPr>
          </a:p>
        </p:txBody>
      </p:sp>
      <p:sp>
        <p:nvSpPr>
          <p:cNvPr id="555" name="Google Shape;555;p8"/>
          <p:cNvSpPr/>
          <p:nvPr/>
        </p:nvSpPr>
        <p:spPr>
          <a:xfrm>
            <a:off x="1279788" y="3367880"/>
            <a:ext cx="6673603"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a:solidFill>
                  <a:srgbClr val="000000"/>
                </a:solidFill>
                <a:latin typeface="Cambria" panose="02040503050406030204" pitchFamily="18" charset="0"/>
                <a:ea typeface="Cambria" panose="02040503050406030204" pitchFamily="18" charset="0"/>
                <a:sym typeface="Arial"/>
              </a:rPr>
              <a:t>Đề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yêu</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cầu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rút</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ra</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thông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điệp</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ý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nghĩa</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trong</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ngữ</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liệu</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phần</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đọc</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hiểu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thường</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là</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đoạn</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thơ</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bài</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thơ</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hoặc</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đoạn</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trích</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đoạn</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văn</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bài</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 </a:t>
            </a:r>
            <a:r>
              <a:rPr lang="en-US" sz="2400" b="0" i="0" u="none" strike="noStrike" cap="none" dirty="0" err="1">
                <a:solidFill>
                  <a:srgbClr val="000000"/>
                </a:solidFill>
                <a:latin typeface="Cambria" panose="02040503050406030204" pitchFamily="18" charset="0"/>
                <a:ea typeface="Cambria" panose="02040503050406030204" pitchFamily="18" charset="0"/>
                <a:sym typeface="Arial"/>
              </a:rPr>
              <a:t>văn</a:t>
            </a:r>
            <a:r>
              <a:rPr lang="en-US" sz="2400" b="0" i="0" u="none" strike="noStrike" cap="none" dirty="0">
                <a:solidFill>
                  <a:srgbClr val="000000"/>
                </a:solidFill>
                <a:latin typeface="Cambria" panose="02040503050406030204" pitchFamily="18" charset="0"/>
                <a:ea typeface="Cambria" panose="02040503050406030204" pitchFamily="18" charset="0"/>
                <a:sym typeface="Arial"/>
              </a:rPr>
              <a:t>).</a:t>
            </a:r>
            <a:endParaRPr sz="2400" b="0" i="0" u="none" strike="noStrike" cap="none" dirty="0">
              <a:solidFill>
                <a:srgbClr val="000000"/>
              </a:solidFill>
              <a:latin typeface="Cambria" panose="02040503050406030204" pitchFamily="18" charset="0"/>
              <a:ea typeface="Cambria" panose="02040503050406030204" pitchFamily="18" charset="0"/>
              <a:sym typeface="Arial"/>
            </a:endParaRPr>
          </a:p>
        </p:txBody>
      </p:sp>
      <p:grpSp>
        <p:nvGrpSpPr>
          <p:cNvPr id="556" name="Google Shape;556;p8"/>
          <p:cNvGrpSpPr/>
          <p:nvPr/>
        </p:nvGrpSpPr>
        <p:grpSpPr>
          <a:xfrm>
            <a:off x="8418623" y="4365242"/>
            <a:ext cx="535958" cy="617960"/>
            <a:chOff x="4505050" y="4336350"/>
            <a:chExt cx="69000" cy="79550"/>
          </a:xfrm>
        </p:grpSpPr>
        <p:sp>
          <p:nvSpPr>
            <p:cNvPr id="557" name="Google Shape;557;p8"/>
            <p:cNvSpPr/>
            <p:nvPr/>
          </p:nvSpPr>
          <p:spPr>
            <a:xfrm>
              <a:off x="4541750" y="4337475"/>
              <a:ext cx="23950" cy="22825"/>
            </a:xfrm>
            <a:custGeom>
              <a:avLst/>
              <a:gdLst/>
              <a:ahLst/>
              <a:cxnLst/>
              <a:rect l="l" t="t" r="r" b="b"/>
              <a:pathLst>
                <a:path w="958" h="913" extrusionOk="0">
                  <a:moveTo>
                    <a:pt x="646" y="0"/>
                  </a:moveTo>
                  <a:lnTo>
                    <a:pt x="513" y="23"/>
                  </a:lnTo>
                  <a:lnTo>
                    <a:pt x="357" y="89"/>
                  </a:lnTo>
                  <a:lnTo>
                    <a:pt x="179" y="223"/>
                  </a:lnTo>
                  <a:lnTo>
                    <a:pt x="1" y="401"/>
                  </a:lnTo>
                  <a:lnTo>
                    <a:pt x="579" y="846"/>
                  </a:lnTo>
                  <a:lnTo>
                    <a:pt x="646" y="912"/>
                  </a:lnTo>
                  <a:lnTo>
                    <a:pt x="779" y="734"/>
                  </a:lnTo>
                  <a:lnTo>
                    <a:pt x="868" y="601"/>
                  </a:lnTo>
                  <a:lnTo>
                    <a:pt x="913" y="467"/>
                  </a:lnTo>
                  <a:lnTo>
                    <a:pt x="957" y="312"/>
                  </a:lnTo>
                  <a:lnTo>
                    <a:pt x="957" y="267"/>
                  </a:lnTo>
                  <a:lnTo>
                    <a:pt x="935" y="201"/>
                  </a:lnTo>
                  <a:lnTo>
                    <a:pt x="935" y="178"/>
                  </a:lnTo>
                  <a:lnTo>
                    <a:pt x="891" y="156"/>
                  </a:lnTo>
                  <a:lnTo>
                    <a:pt x="868" y="134"/>
                  </a:lnTo>
                  <a:lnTo>
                    <a:pt x="779" y="45"/>
                  </a:lnTo>
                  <a:lnTo>
                    <a:pt x="713" y="23"/>
                  </a:lnTo>
                  <a:lnTo>
                    <a:pt x="646" y="0"/>
                  </a:lnTo>
                  <a:close/>
                </a:path>
              </a:pathLst>
            </a:custGeom>
            <a:solidFill>
              <a:srgbClr val="9B8D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58" name="Google Shape;558;p8"/>
            <p:cNvSpPr/>
            <p:nvPr/>
          </p:nvSpPr>
          <p:spPr>
            <a:xfrm>
              <a:off x="4506175" y="4341925"/>
              <a:ext cx="66750" cy="72875"/>
            </a:xfrm>
            <a:custGeom>
              <a:avLst/>
              <a:gdLst/>
              <a:ahLst/>
              <a:cxnLst/>
              <a:rect l="l" t="t" r="r" b="b"/>
              <a:pathLst>
                <a:path w="2670" h="2915" extrusionOk="0">
                  <a:moveTo>
                    <a:pt x="2358" y="0"/>
                  </a:moveTo>
                  <a:lnTo>
                    <a:pt x="2358" y="23"/>
                  </a:lnTo>
                  <a:lnTo>
                    <a:pt x="2380" y="89"/>
                  </a:lnTo>
                  <a:lnTo>
                    <a:pt x="2380" y="134"/>
                  </a:lnTo>
                  <a:lnTo>
                    <a:pt x="2336" y="289"/>
                  </a:lnTo>
                  <a:lnTo>
                    <a:pt x="2291" y="423"/>
                  </a:lnTo>
                  <a:lnTo>
                    <a:pt x="2202" y="556"/>
                  </a:lnTo>
                  <a:lnTo>
                    <a:pt x="2069" y="734"/>
                  </a:lnTo>
                  <a:lnTo>
                    <a:pt x="2158" y="801"/>
                  </a:lnTo>
                  <a:lnTo>
                    <a:pt x="2358" y="1201"/>
                  </a:lnTo>
                  <a:lnTo>
                    <a:pt x="2558" y="935"/>
                  </a:lnTo>
                  <a:lnTo>
                    <a:pt x="2670" y="712"/>
                  </a:lnTo>
                  <a:lnTo>
                    <a:pt x="2670" y="668"/>
                  </a:lnTo>
                  <a:lnTo>
                    <a:pt x="2670" y="601"/>
                  </a:lnTo>
                  <a:lnTo>
                    <a:pt x="2625" y="445"/>
                  </a:lnTo>
                  <a:lnTo>
                    <a:pt x="2514" y="245"/>
                  </a:lnTo>
                  <a:lnTo>
                    <a:pt x="2358" y="0"/>
                  </a:lnTo>
                  <a:close/>
                  <a:moveTo>
                    <a:pt x="0" y="1824"/>
                  </a:moveTo>
                  <a:lnTo>
                    <a:pt x="245" y="2336"/>
                  </a:lnTo>
                  <a:lnTo>
                    <a:pt x="734" y="2714"/>
                  </a:lnTo>
                  <a:lnTo>
                    <a:pt x="1024" y="2914"/>
                  </a:lnTo>
                  <a:lnTo>
                    <a:pt x="779" y="2425"/>
                  </a:lnTo>
                  <a:lnTo>
                    <a:pt x="757" y="2425"/>
                  </a:lnTo>
                  <a:lnTo>
                    <a:pt x="468" y="2202"/>
                  </a:lnTo>
                  <a:lnTo>
                    <a:pt x="0" y="1824"/>
                  </a:lnTo>
                  <a:close/>
                </a:path>
              </a:pathLst>
            </a:custGeom>
            <a:solidFill>
              <a:srgbClr val="887D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59" name="Google Shape;559;p8"/>
            <p:cNvSpPr/>
            <p:nvPr/>
          </p:nvSpPr>
          <p:spPr>
            <a:xfrm>
              <a:off x="4557875" y="4341925"/>
              <a:ext cx="15050" cy="30050"/>
            </a:xfrm>
            <a:custGeom>
              <a:avLst/>
              <a:gdLst/>
              <a:ahLst/>
              <a:cxnLst/>
              <a:rect l="l" t="t" r="r" b="b"/>
              <a:pathLst>
                <a:path w="602" h="1202" fill="none" extrusionOk="0">
                  <a:moveTo>
                    <a:pt x="290" y="0"/>
                  </a:moveTo>
                  <a:lnTo>
                    <a:pt x="290" y="0"/>
                  </a:lnTo>
                  <a:lnTo>
                    <a:pt x="290" y="23"/>
                  </a:lnTo>
                  <a:lnTo>
                    <a:pt x="290" y="23"/>
                  </a:lnTo>
                  <a:lnTo>
                    <a:pt x="312" y="89"/>
                  </a:lnTo>
                  <a:lnTo>
                    <a:pt x="312" y="134"/>
                  </a:lnTo>
                  <a:lnTo>
                    <a:pt x="268" y="289"/>
                  </a:lnTo>
                  <a:lnTo>
                    <a:pt x="268" y="289"/>
                  </a:lnTo>
                  <a:lnTo>
                    <a:pt x="223" y="423"/>
                  </a:lnTo>
                  <a:lnTo>
                    <a:pt x="134" y="556"/>
                  </a:lnTo>
                  <a:lnTo>
                    <a:pt x="134" y="556"/>
                  </a:lnTo>
                  <a:lnTo>
                    <a:pt x="1" y="734"/>
                  </a:lnTo>
                  <a:lnTo>
                    <a:pt x="1" y="734"/>
                  </a:lnTo>
                  <a:lnTo>
                    <a:pt x="90" y="801"/>
                  </a:lnTo>
                  <a:lnTo>
                    <a:pt x="90" y="801"/>
                  </a:lnTo>
                  <a:lnTo>
                    <a:pt x="290" y="1201"/>
                  </a:lnTo>
                  <a:lnTo>
                    <a:pt x="290" y="1201"/>
                  </a:lnTo>
                  <a:lnTo>
                    <a:pt x="490" y="935"/>
                  </a:lnTo>
                  <a:lnTo>
                    <a:pt x="602" y="712"/>
                  </a:lnTo>
                  <a:lnTo>
                    <a:pt x="602" y="712"/>
                  </a:lnTo>
                  <a:lnTo>
                    <a:pt x="602" y="668"/>
                  </a:lnTo>
                  <a:lnTo>
                    <a:pt x="602" y="601"/>
                  </a:lnTo>
                  <a:lnTo>
                    <a:pt x="557" y="445"/>
                  </a:lnTo>
                  <a:lnTo>
                    <a:pt x="446" y="245"/>
                  </a:lnTo>
                  <a:lnTo>
                    <a:pt x="29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60" name="Google Shape;560;p8"/>
            <p:cNvSpPr/>
            <p:nvPr/>
          </p:nvSpPr>
          <p:spPr>
            <a:xfrm>
              <a:off x="4506175" y="4387525"/>
              <a:ext cx="25600" cy="27275"/>
            </a:xfrm>
            <a:custGeom>
              <a:avLst/>
              <a:gdLst/>
              <a:ahLst/>
              <a:cxnLst/>
              <a:rect l="l" t="t" r="r" b="b"/>
              <a:pathLst>
                <a:path w="1024" h="1091" fill="none" extrusionOk="0">
                  <a:moveTo>
                    <a:pt x="779" y="601"/>
                  </a:moveTo>
                  <a:lnTo>
                    <a:pt x="779" y="601"/>
                  </a:lnTo>
                  <a:lnTo>
                    <a:pt x="779" y="601"/>
                  </a:lnTo>
                  <a:lnTo>
                    <a:pt x="779" y="601"/>
                  </a:lnTo>
                  <a:lnTo>
                    <a:pt x="757" y="601"/>
                  </a:lnTo>
                  <a:lnTo>
                    <a:pt x="757" y="601"/>
                  </a:lnTo>
                  <a:lnTo>
                    <a:pt x="468" y="378"/>
                  </a:lnTo>
                  <a:lnTo>
                    <a:pt x="0" y="0"/>
                  </a:lnTo>
                  <a:lnTo>
                    <a:pt x="0" y="0"/>
                  </a:lnTo>
                  <a:lnTo>
                    <a:pt x="245" y="512"/>
                  </a:lnTo>
                  <a:lnTo>
                    <a:pt x="245" y="512"/>
                  </a:lnTo>
                  <a:lnTo>
                    <a:pt x="734" y="890"/>
                  </a:lnTo>
                  <a:lnTo>
                    <a:pt x="1024" y="1090"/>
                  </a:lnTo>
                  <a:lnTo>
                    <a:pt x="1024" y="1090"/>
                  </a:lnTo>
                  <a:lnTo>
                    <a:pt x="779" y="601"/>
                  </a:lnTo>
                  <a:lnTo>
                    <a:pt x="779"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61" name="Google Shape;561;p8"/>
            <p:cNvSpPr/>
            <p:nvPr/>
          </p:nvSpPr>
          <p:spPr>
            <a:xfrm>
              <a:off x="4525625" y="4361950"/>
              <a:ext cx="41175" cy="52850"/>
            </a:xfrm>
            <a:custGeom>
              <a:avLst/>
              <a:gdLst/>
              <a:ahLst/>
              <a:cxnLst/>
              <a:rect l="l" t="t" r="r" b="b"/>
              <a:pathLst>
                <a:path w="1647" h="2114" extrusionOk="0">
                  <a:moveTo>
                    <a:pt x="1380" y="0"/>
                  </a:moveTo>
                  <a:lnTo>
                    <a:pt x="1113" y="356"/>
                  </a:lnTo>
                  <a:lnTo>
                    <a:pt x="624" y="934"/>
                  </a:lnTo>
                  <a:lnTo>
                    <a:pt x="1" y="1624"/>
                  </a:lnTo>
                  <a:lnTo>
                    <a:pt x="246" y="2113"/>
                  </a:lnTo>
                  <a:lnTo>
                    <a:pt x="268" y="2113"/>
                  </a:lnTo>
                  <a:lnTo>
                    <a:pt x="868" y="1446"/>
                  </a:lnTo>
                  <a:lnTo>
                    <a:pt x="1358" y="868"/>
                  </a:lnTo>
                  <a:lnTo>
                    <a:pt x="1647" y="512"/>
                  </a:lnTo>
                  <a:lnTo>
                    <a:pt x="1580" y="400"/>
                  </a:lnTo>
                  <a:lnTo>
                    <a:pt x="1380" y="0"/>
                  </a:lnTo>
                  <a:close/>
                </a:path>
              </a:pathLst>
            </a:custGeom>
            <a:solidFill>
              <a:srgbClr val="548D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62" name="Google Shape;562;p8"/>
            <p:cNvSpPr/>
            <p:nvPr/>
          </p:nvSpPr>
          <p:spPr>
            <a:xfrm>
              <a:off x="4506175" y="4346375"/>
              <a:ext cx="53950" cy="56175"/>
            </a:xfrm>
            <a:custGeom>
              <a:avLst/>
              <a:gdLst/>
              <a:ahLst/>
              <a:cxnLst/>
              <a:rect l="l" t="t" r="r" b="b"/>
              <a:pathLst>
                <a:path w="2158" h="2247" extrusionOk="0">
                  <a:moveTo>
                    <a:pt x="1357" y="0"/>
                  </a:moveTo>
                  <a:lnTo>
                    <a:pt x="912" y="556"/>
                  </a:lnTo>
                  <a:lnTo>
                    <a:pt x="0" y="1624"/>
                  </a:lnTo>
                  <a:lnTo>
                    <a:pt x="0" y="1646"/>
                  </a:lnTo>
                  <a:lnTo>
                    <a:pt x="468" y="2024"/>
                  </a:lnTo>
                  <a:lnTo>
                    <a:pt x="757" y="2247"/>
                  </a:lnTo>
                  <a:lnTo>
                    <a:pt x="779" y="2247"/>
                  </a:lnTo>
                  <a:lnTo>
                    <a:pt x="1402" y="1557"/>
                  </a:lnTo>
                  <a:lnTo>
                    <a:pt x="1891" y="979"/>
                  </a:lnTo>
                  <a:lnTo>
                    <a:pt x="2158" y="623"/>
                  </a:lnTo>
                  <a:lnTo>
                    <a:pt x="2069" y="556"/>
                  </a:lnTo>
                  <a:lnTo>
                    <a:pt x="2002" y="490"/>
                  </a:lnTo>
                  <a:lnTo>
                    <a:pt x="1424" y="45"/>
                  </a:lnTo>
                  <a:lnTo>
                    <a:pt x="1357" y="0"/>
                  </a:lnTo>
                  <a:close/>
                </a:path>
              </a:pathLst>
            </a:custGeom>
            <a:solidFill>
              <a:srgbClr val="7AAA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63" name="Google Shape;563;p8"/>
            <p:cNvSpPr/>
            <p:nvPr/>
          </p:nvSpPr>
          <p:spPr>
            <a:xfrm>
              <a:off x="4539525" y="4345250"/>
              <a:ext cx="3375" cy="3375"/>
            </a:xfrm>
            <a:custGeom>
              <a:avLst/>
              <a:gdLst/>
              <a:ahLst/>
              <a:cxnLst/>
              <a:rect l="l" t="t" r="r" b="b"/>
              <a:pathLst>
                <a:path w="135" h="135" extrusionOk="0">
                  <a:moveTo>
                    <a:pt x="23" y="1"/>
                  </a:moveTo>
                  <a:lnTo>
                    <a:pt x="1" y="23"/>
                  </a:lnTo>
                  <a:lnTo>
                    <a:pt x="23" y="68"/>
                  </a:lnTo>
                  <a:lnTo>
                    <a:pt x="90" y="112"/>
                  </a:lnTo>
                  <a:lnTo>
                    <a:pt x="112" y="134"/>
                  </a:lnTo>
                  <a:lnTo>
                    <a:pt x="134" y="112"/>
                  </a:lnTo>
                  <a:lnTo>
                    <a:pt x="134" y="90"/>
                  </a:lnTo>
                  <a:lnTo>
                    <a:pt x="112" y="68"/>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64" name="Google Shape;564;p8"/>
            <p:cNvSpPr/>
            <p:nvPr/>
          </p:nvSpPr>
          <p:spPr>
            <a:xfrm>
              <a:off x="4527850" y="4345250"/>
              <a:ext cx="13375" cy="15600"/>
            </a:xfrm>
            <a:custGeom>
              <a:avLst/>
              <a:gdLst/>
              <a:ahLst/>
              <a:cxnLst/>
              <a:rect l="l" t="t" r="r" b="b"/>
              <a:pathLst>
                <a:path w="535" h="624" extrusionOk="0">
                  <a:moveTo>
                    <a:pt x="468" y="1"/>
                  </a:moveTo>
                  <a:lnTo>
                    <a:pt x="1" y="557"/>
                  </a:lnTo>
                  <a:lnTo>
                    <a:pt x="1" y="579"/>
                  </a:lnTo>
                  <a:lnTo>
                    <a:pt x="23" y="624"/>
                  </a:lnTo>
                  <a:lnTo>
                    <a:pt x="68" y="624"/>
                  </a:lnTo>
                  <a:lnTo>
                    <a:pt x="535" y="68"/>
                  </a:lnTo>
                  <a:lnTo>
                    <a:pt x="535" y="45"/>
                  </a:lnTo>
                  <a:lnTo>
                    <a:pt x="512" y="23"/>
                  </a:lnTo>
                  <a:lnTo>
                    <a:pt x="4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65" name="Google Shape;565;p8"/>
            <p:cNvSpPr/>
            <p:nvPr/>
          </p:nvSpPr>
          <p:spPr>
            <a:xfrm>
              <a:off x="4505050" y="4359150"/>
              <a:ext cx="24500" cy="28950"/>
            </a:xfrm>
            <a:custGeom>
              <a:avLst/>
              <a:gdLst/>
              <a:ahLst/>
              <a:cxnLst/>
              <a:rect l="l" t="t" r="r" b="b"/>
              <a:pathLst>
                <a:path w="980" h="1158" extrusionOk="0">
                  <a:moveTo>
                    <a:pt x="913" y="1"/>
                  </a:moveTo>
                  <a:lnTo>
                    <a:pt x="1" y="1091"/>
                  </a:lnTo>
                  <a:lnTo>
                    <a:pt x="1" y="1113"/>
                  </a:lnTo>
                  <a:lnTo>
                    <a:pt x="23" y="1135"/>
                  </a:lnTo>
                  <a:lnTo>
                    <a:pt x="45" y="1157"/>
                  </a:lnTo>
                  <a:lnTo>
                    <a:pt x="68" y="1157"/>
                  </a:lnTo>
                  <a:lnTo>
                    <a:pt x="980" y="68"/>
                  </a:lnTo>
                  <a:lnTo>
                    <a:pt x="980" y="45"/>
                  </a:lnTo>
                  <a:lnTo>
                    <a:pt x="980" y="23"/>
                  </a:lnTo>
                  <a:lnTo>
                    <a:pt x="9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66" name="Google Shape;566;p8"/>
            <p:cNvSpPr/>
            <p:nvPr/>
          </p:nvSpPr>
          <p:spPr>
            <a:xfrm>
              <a:off x="4505050" y="4336350"/>
              <a:ext cx="69000" cy="79550"/>
            </a:xfrm>
            <a:custGeom>
              <a:avLst/>
              <a:gdLst/>
              <a:ahLst/>
              <a:cxnLst/>
              <a:rect l="l" t="t" r="r" b="b"/>
              <a:pathLst>
                <a:path w="2760" h="3182" extrusionOk="0">
                  <a:moveTo>
                    <a:pt x="2114" y="90"/>
                  </a:moveTo>
                  <a:lnTo>
                    <a:pt x="2203" y="112"/>
                  </a:lnTo>
                  <a:lnTo>
                    <a:pt x="2270" y="157"/>
                  </a:lnTo>
                  <a:lnTo>
                    <a:pt x="2336" y="223"/>
                  </a:lnTo>
                  <a:lnTo>
                    <a:pt x="2470" y="379"/>
                  </a:lnTo>
                  <a:lnTo>
                    <a:pt x="2559" y="512"/>
                  </a:lnTo>
                  <a:lnTo>
                    <a:pt x="2603" y="601"/>
                  </a:lnTo>
                  <a:lnTo>
                    <a:pt x="2648" y="713"/>
                  </a:lnTo>
                  <a:lnTo>
                    <a:pt x="2670" y="802"/>
                  </a:lnTo>
                  <a:lnTo>
                    <a:pt x="2670" y="913"/>
                  </a:lnTo>
                  <a:lnTo>
                    <a:pt x="2626" y="1046"/>
                  </a:lnTo>
                  <a:lnTo>
                    <a:pt x="2537" y="1158"/>
                  </a:lnTo>
                  <a:lnTo>
                    <a:pt x="2381" y="1380"/>
                  </a:lnTo>
                  <a:lnTo>
                    <a:pt x="2381" y="1424"/>
                  </a:lnTo>
                  <a:lnTo>
                    <a:pt x="2403" y="1469"/>
                  </a:lnTo>
                  <a:lnTo>
                    <a:pt x="2381" y="1536"/>
                  </a:lnTo>
                  <a:lnTo>
                    <a:pt x="2336" y="1647"/>
                  </a:lnTo>
                  <a:lnTo>
                    <a:pt x="2158" y="1869"/>
                  </a:lnTo>
                  <a:lnTo>
                    <a:pt x="1869" y="2203"/>
                  </a:lnTo>
                  <a:lnTo>
                    <a:pt x="1224" y="2937"/>
                  </a:lnTo>
                  <a:lnTo>
                    <a:pt x="1135" y="3026"/>
                  </a:lnTo>
                  <a:lnTo>
                    <a:pt x="1069" y="3093"/>
                  </a:lnTo>
                  <a:lnTo>
                    <a:pt x="1024" y="3093"/>
                  </a:lnTo>
                  <a:lnTo>
                    <a:pt x="980" y="3070"/>
                  </a:lnTo>
                  <a:lnTo>
                    <a:pt x="935" y="3004"/>
                  </a:lnTo>
                  <a:lnTo>
                    <a:pt x="624" y="2781"/>
                  </a:lnTo>
                  <a:lnTo>
                    <a:pt x="401" y="2581"/>
                  </a:lnTo>
                  <a:lnTo>
                    <a:pt x="312" y="2470"/>
                  </a:lnTo>
                  <a:lnTo>
                    <a:pt x="223" y="2336"/>
                  </a:lnTo>
                  <a:lnTo>
                    <a:pt x="131" y="2151"/>
                  </a:lnTo>
                  <a:lnTo>
                    <a:pt x="223" y="2225"/>
                  </a:lnTo>
                  <a:lnTo>
                    <a:pt x="490" y="2448"/>
                  </a:lnTo>
                  <a:lnTo>
                    <a:pt x="646" y="2581"/>
                  </a:lnTo>
                  <a:lnTo>
                    <a:pt x="735" y="2648"/>
                  </a:lnTo>
                  <a:lnTo>
                    <a:pt x="824" y="2692"/>
                  </a:lnTo>
                  <a:lnTo>
                    <a:pt x="868" y="2670"/>
                  </a:lnTo>
                  <a:lnTo>
                    <a:pt x="1580" y="1869"/>
                  </a:lnTo>
                  <a:lnTo>
                    <a:pt x="2247" y="1046"/>
                  </a:lnTo>
                  <a:lnTo>
                    <a:pt x="2247" y="1024"/>
                  </a:lnTo>
                  <a:lnTo>
                    <a:pt x="2225" y="1002"/>
                  </a:lnTo>
                  <a:lnTo>
                    <a:pt x="1529" y="453"/>
                  </a:lnTo>
                  <a:lnTo>
                    <a:pt x="1529" y="453"/>
                  </a:lnTo>
                  <a:lnTo>
                    <a:pt x="1625" y="357"/>
                  </a:lnTo>
                  <a:lnTo>
                    <a:pt x="1736" y="246"/>
                  </a:lnTo>
                  <a:lnTo>
                    <a:pt x="1869" y="157"/>
                  </a:lnTo>
                  <a:lnTo>
                    <a:pt x="2025" y="90"/>
                  </a:lnTo>
                  <a:close/>
                  <a:moveTo>
                    <a:pt x="2047" y="1"/>
                  </a:moveTo>
                  <a:lnTo>
                    <a:pt x="1958" y="23"/>
                  </a:lnTo>
                  <a:lnTo>
                    <a:pt x="1869" y="45"/>
                  </a:lnTo>
                  <a:lnTo>
                    <a:pt x="1714" y="157"/>
                  </a:lnTo>
                  <a:lnTo>
                    <a:pt x="1558" y="290"/>
                  </a:lnTo>
                  <a:lnTo>
                    <a:pt x="1447" y="424"/>
                  </a:lnTo>
                  <a:lnTo>
                    <a:pt x="1447" y="446"/>
                  </a:lnTo>
                  <a:lnTo>
                    <a:pt x="1469" y="468"/>
                  </a:lnTo>
                  <a:lnTo>
                    <a:pt x="2157" y="1010"/>
                  </a:lnTo>
                  <a:lnTo>
                    <a:pt x="2157" y="1010"/>
                  </a:lnTo>
                  <a:lnTo>
                    <a:pt x="1691" y="1602"/>
                  </a:lnTo>
                  <a:lnTo>
                    <a:pt x="1180" y="2203"/>
                  </a:lnTo>
                  <a:lnTo>
                    <a:pt x="1046" y="2359"/>
                  </a:lnTo>
                  <a:lnTo>
                    <a:pt x="913" y="2492"/>
                  </a:lnTo>
                  <a:lnTo>
                    <a:pt x="824" y="2559"/>
                  </a:lnTo>
                  <a:lnTo>
                    <a:pt x="779" y="2559"/>
                  </a:lnTo>
                  <a:lnTo>
                    <a:pt x="713" y="2537"/>
                  </a:lnTo>
                  <a:lnTo>
                    <a:pt x="646" y="2492"/>
                  </a:lnTo>
                  <a:lnTo>
                    <a:pt x="424" y="2314"/>
                  </a:lnTo>
                  <a:lnTo>
                    <a:pt x="223" y="2181"/>
                  </a:lnTo>
                  <a:lnTo>
                    <a:pt x="134" y="2114"/>
                  </a:lnTo>
                  <a:lnTo>
                    <a:pt x="68" y="2025"/>
                  </a:lnTo>
                  <a:lnTo>
                    <a:pt x="45" y="2003"/>
                  </a:lnTo>
                  <a:lnTo>
                    <a:pt x="1" y="2003"/>
                  </a:lnTo>
                  <a:lnTo>
                    <a:pt x="1" y="2047"/>
                  </a:lnTo>
                  <a:lnTo>
                    <a:pt x="201" y="2403"/>
                  </a:lnTo>
                  <a:lnTo>
                    <a:pt x="268" y="2514"/>
                  </a:lnTo>
                  <a:lnTo>
                    <a:pt x="335" y="2603"/>
                  </a:lnTo>
                  <a:lnTo>
                    <a:pt x="535" y="2781"/>
                  </a:lnTo>
                  <a:lnTo>
                    <a:pt x="779" y="3004"/>
                  </a:lnTo>
                  <a:lnTo>
                    <a:pt x="935" y="3115"/>
                  </a:lnTo>
                  <a:lnTo>
                    <a:pt x="1091" y="3182"/>
                  </a:lnTo>
                  <a:lnTo>
                    <a:pt x="1113" y="3159"/>
                  </a:lnTo>
                  <a:lnTo>
                    <a:pt x="1469" y="2781"/>
                  </a:lnTo>
                  <a:lnTo>
                    <a:pt x="1825" y="2381"/>
                  </a:lnTo>
                  <a:lnTo>
                    <a:pt x="2514" y="1558"/>
                  </a:lnTo>
                  <a:lnTo>
                    <a:pt x="2492" y="1536"/>
                  </a:lnTo>
                  <a:lnTo>
                    <a:pt x="2492" y="1447"/>
                  </a:lnTo>
                  <a:lnTo>
                    <a:pt x="2492" y="1380"/>
                  </a:lnTo>
                  <a:lnTo>
                    <a:pt x="2537" y="1291"/>
                  </a:lnTo>
                  <a:lnTo>
                    <a:pt x="2581" y="1224"/>
                  </a:lnTo>
                  <a:lnTo>
                    <a:pt x="2692" y="1046"/>
                  </a:lnTo>
                  <a:lnTo>
                    <a:pt x="2737" y="980"/>
                  </a:lnTo>
                  <a:lnTo>
                    <a:pt x="2759" y="891"/>
                  </a:lnTo>
                  <a:lnTo>
                    <a:pt x="2759" y="824"/>
                  </a:lnTo>
                  <a:lnTo>
                    <a:pt x="2737" y="757"/>
                  </a:lnTo>
                  <a:lnTo>
                    <a:pt x="2692" y="601"/>
                  </a:lnTo>
                  <a:lnTo>
                    <a:pt x="2603" y="468"/>
                  </a:lnTo>
                  <a:lnTo>
                    <a:pt x="2514" y="357"/>
                  </a:lnTo>
                  <a:lnTo>
                    <a:pt x="2425" y="223"/>
                  </a:lnTo>
                  <a:lnTo>
                    <a:pt x="2336" y="112"/>
                  </a:lnTo>
                  <a:lnTo>
                    <a:pt x="2270" y="68"/>
                  </a:lnTo>
                  <a:lnTo>
                    <a:pt x="2203" y="45"/>
                  </a:lnTo>
                  <a:lnTo>
                    <a:pt x="2136" y="23"/>
                  </a:lnTo>
                  <a:lnTo>
                    <a:pt x="20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67" name="Google Shape;567;p8"/>
            <p:cNvSpPr/>
            <p:nvPr/>
          </p:nvSpPr>
          <p:spPr>
            <a:xfrm>
              <a:off x="4523975" y="4401425"/>
              <a:ext cx="8925" cy="14475"/>
            </a:xfrm>
            <a:custGeom>
              <a:avLst/>
              <a:gdLst/>
              <a:ahLst/>
              <a:cxnLst/>
              <a:rect l="l" t="t" r="r" b="b"/>
              <a:pathLst>
                <a:path w="357" h="579" extrusionOk="0">
                  <a:moveTo>
                    <a:pt x="22" y="0"/>
                  </a:moveTo>
                  <a:lnTo>
                    <a:pt x="0" y="23"/>
                  </a:lnTo>
                  <a:lnTo>
                    <a:pt x="0" y="45"/>
                  </a:lnTo>
                  <a:lnTo>
                    <a:pt x="22" y="67"/>
                  </a:lnTo>
                  <a:lnTo>
                    <a:pt x="67" y="89"/>
                  </a:lnTo>
                  <a:lnTo>
                    <a:pt x="67" y="89"/>
                  </a:lnTo>
                  <a:lnTo>
                    <a:pt x="289" y="534"/>
                  </a:lnTo>
                  <a:lnTo>
                    <a:pt x="312" y="556"/>
                  </a:lnTo>
                  <a:lnTo>
                    <a:pt x="334" y="579"/>
                  </a:lnTo>
                  <a:lnTo>
                    <a:pt x="356" y="556"/>
                  </a:lnTo>
                  <a:lnTo>
                    <a:pt x="356" y="534"/>
                  </a:lnTo>
                  <a:lnTo>
                    <a:pt x="111" y="45"/>
                  </a:lnTo>
                  <a:lnTo>
                    <a:pt x="67" y="23"/>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68" name="Google Shape;568;p8"/>
            <p:cNvSpPr/>
            <p:nvPr/>
          </p:nvSpPr>
          <p:spPr>
            <a:xfrm>
              <a:off x="4564000" y="4341375"/>
              <a:ext cx="2800" cy="8900"/>
            </a:xfrm>
            <a:custGeom>
              <a:avLst/>
              <a:gdLst/>
              <a:ahLst/>
              <a:cxnLst/>
              <a:rect l="l" t="t" r="r" b="b"/>
              <a:pathLst>
                <a:path w="112" h="356" extrusionOk="0">
                  <a:moveTo>
                    <a:pt x="1" y="0"/>
                  </a:moveTo>
                  <a:lnTo>
                    <a:pt x="1" y="45"/>
                  </a:lnTo>
                  <a:lnTo>
                    <a:pt x="23" y="89"/>
                  </a:lnTo>
                  <a:lnTo>
                    <a:pt x="23" y="156"/>
                  </a:lnTo>
                  <a:lnTo>
                    <a:pt x="1" y="289"/>
                  </a:lnTo>
                  <a:lnTo>
                    <a:pt x="1" y="311"/>
                  </a:lnTo>
                  <a:lnTo>
                    <a:pt x="23" y="334"/>
                  </a:lnTo>
                  <a:lnTo>
                    <a:pt x="45" y="356"/>
                  </a:lnTo>
                  <a:lnTo>
                    <a:pt x="67" y="334"/>
                  </a:lnTo>
                  <a:lnTo>
                    <a:pt x="90" y="245"/>
                  </a:lnTo>
                  <a:lnTo>
                    <a:pt x="112" y="178"/>
                  </a:lnTo>
                  <a:lnTo>
                    <a:pt x="90" y="111"/>
                  </a:lnTo>
                  <a:lnTo>
                    <a:pt x="67" y="22"/>
                  </a:lnTo>
                  <a:lnTo>
                    <a:pt x="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69" name="Google Shape;569;p8"/>
            <p:cNvSpPr/>
            <p:nvPr/>
          </p:nvSpPr>
          <p:spPr>
            <a:xfrm>
              <a:off x="4557325" y="4354700"/>
              <a:ext cx="4475" cy="6150"/>
            </a:xfrm>
            <a:custGeom>
              <a:avLst/>
              <a:gdLst/>
              <a:ahLst/>
              <a:cxnLst/>
              <a:rect l="l" t="t" r="r" b="b"/>
              <a:pathLst>
                <a:path w="179" h="246" extrusionOk="0">
                  <a:moveTo>
                    <a:pt x="134" y="1"/>
                  </a:moveTo>
                  <a:lnTo>
                    <a:pt x="112" y="23"/>
                  </a:lnTo>
                  <a:lnTo>
                    <a:pt x="1" y="179"/>
                  </a:lnTo>
                  <a:lnTo>
                    <a:pt x="1" y="223"/>
                  </a:lnTo>
                  <a:lnTo>
                    <a:pt x="23" y="246"/>
                  </a:lnTo>
                  <a:lnTo>
                    <a:pt x="67" y="246"/>
                  </a:lnTo>
                  <a:lnTo>
                    <a:pt x="179" y="68"/>
                  </a:lnTo>
                  <a:lnTo>
                    <a:pt x="179" y="45"/>
                  </a:lnTo>
                  <a:lnTo>
                    <a:pt x="156"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70" name="Google Shape;570;p8"/>
            <p:cNvSpPr/>
            <p:nvPr/>
          </p:nvSpPr>
          <p:spPr>
            <a:xfrm>
              <a:off x="4559550" y="4360825"/>
              <a:ext cx="6700" cy="11700"/>
            </a:xfrm>
            <a:custGeom>
              <a:avLst/>
              <a:gdLst/>
              <a:ahLst/>
              <a:cxnLst/>
              <a:rect l="l" t="t" r="r" b="b"/>
              <a:pathLst>
                <a:path w="268" h="468" extrusionOk="0">
                  <a:moveTo>
                    <a:pt x="23" y="1"/>
                  </a:moveTo>
                  <a:lnTo>
                    <a:pt x="1" y="23"/>
                  </a:lnTo>
                  <a:lnTo>
                    <a:pt x="1" y="45"/>
                  </a:lnTo>
                  <a:lnTo>
                    <a:pt x="201" y="445"/>
                  </a:lnTo>
                  <a:lnTo>
                    <a:pt x="223" y="468"/>
                  </a:lnTo>
                  <a:lnTo>
                    <a:pt x="268" y="468"/>
                  </a:lnTo>
                  <a:lnTo>
                    <a:pt x="268" y="423"/>
                  </a:lnTo>
                  <a:lnTo>
                    <a:pt x="67" y="23"/>
                  </a:lnTo>
                  <a:lnTo>
                    <a:pt x="45" y="23"/>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anim calcmode="lin" valueType="num">
                                      <p:cBhvr additive="base">
                                        <p:cTn id="7" dur="500"/>
                                        <p:tgtEl>
                                          <p:spTgt spid="55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53"/>
                                        </p:tgtEl>
                                        <p:attrNameLst>
                                          <p:attrName>style.visibility</p:attrName>
                                        </p:attrNameLst>
                                      </p:cBhvr>
                                      <p:to>
                                        <p:strVal val="visible"/>
                                      </p:to>
                                    </p:set>
                                    <p:anim calcmode="lin" valueType="num">
                                      <p:cBhvr additive="base">
                                        <p:cTn id="10" dur="500"/>
                                        <p:tgtEl>
                                          <p:spTgt spid="55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552"/>
                                        </p:tgtEl>
                                        <p:attrNameLst>
                                          <p:attrName>style.visibility</p:attrName>
                                        </p:attrNameLst>
                                      </p:cBhvr>
                                      <p:to>
                                        <p:strVal val="visible"/>
                                      </p:to>
                                    </p:set>
                                    <p:anim calcmode="lin" valueType="num">
                                      <p:cBhvr additive="base">
                                        <p:cTn id="13" dur="500"/>
                                        <p:tgtEl>
                                          <p:spTgt spid="5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54"/>
                                        </p:tgtEl>
                                        <p:attrNameLst>
                                          <p:attrName>style.visibility</p:attrName>
                                        </p:attrNameLst>
                                      </p:cBhvr>
                                      <p:to>
                                        <p:strVal val="visible"/>
                                      </p:to>
                                    </p:set>
                                    <p:anim calcmode="lin" valueType="num">
                                      <p:cBhvr additive="base">
                                        <p:cTn id="18" dur="500"/>
                                        <p:tgtEl>
                                          <p:spTgt spid="554"/>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5"/>
                                        </p:tgtEl>
                                        <p:attrNameLst>
                                          <p:attrName>style.visibility</p:attrName>
                                        </p:attrNameLst>
                                      </p:cBhvr>
                                      <p:to>
                                        <p:strVal val="visible"/>
                                      </p:to>
                                    </p:set>
                                    <p:anim calcmode="lin" valueType="num">
                                      <p:cBhvr additive="base">
                                        <p:cTn id="21" dur="500"/>
                                        <p:tgtEl>
                                          <p:spTgt spid="555"/>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50"/>
                                        </p:tgtEl>
                                        <p:attrNameLst>
                                          <p:attrName>style.visibility</p:attrName>
                                        </p:attrNameLst>
                                      </p:cBhvr>
                                      <p:to>
                                        <p:strVal val="visible"/>
                                      </p:to>
                                    </p:set>
                                    <p:anim calcmode="lin" valueType="num">
                                      <p:cBhvr additive="base">
                                        <p:cTn id="24" dur="500"/>
                                        <p:tgtEl>
                                          <p:spTgt spid="5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584"/>
        <p:cNvGrpSpPr/>
        <p:nvPr/>
      </p:nvGrpSpPr>
      <p:grpSpPr>
        <a:xfrm>
          <a:off x="0" y="0"/>
          <a:ext cx="0" cy="0"/>
          <a:chOff x="0" y="0"/>
          <a:chExt cx="0" cy="0"/>
        </a:xfrm>
      </p:grpSpPr>
      <p:sp>
        <p:nvSpPr>
          <p:cNvPr id="585" name="Google Shape;585;p10"/>
          <p:cNvSpPr/>
          <p:nvPr/>
        </p:nvSpPr>
        <p:spPr>
          <a:xfrm>
            <a:off x="434831" y="158756"/>
            <a:ext cx="631281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1. Những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lưu</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ý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khi</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làm</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C00000"/>
                </a:solidFill>
                <a:latin typeface="Cambria" panose="02040503050406030204" pitchFamily="18" charset="0"/>
                <a:ea typeface="Cambria" panose="02040503050406030204" pitchFamily="18" charset="0"/>
                <a:cs typeface="Times New Roman"/>
                <a:sym typeface="Times New Roman"/>
              </a:rPr>
              <a:t>đoạn</a:t>
            </a:r>
            <a:r>
              <a:rPr lang="en-US" sz="2400" b="1"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smtClean="0">
                <a:solidFill>
                  <a:srgbClr val="C00000"/>
                </a:solidFill>
                <a:latin typeface="Cambria" panose="02040503050406030204" pitchFamily="18" charset="0"/>
                <a:ea typeface="Cambria" panose="02040503050406030204" pitchFamily="18" charset="0"/>
                <a:cs typeface="Times New Roman"/>
                <a:sym typeface="Times New Roman"/>
              </a:rPr>
              <a:t>văn</a:t>
            </a:r>
            <a:r>
              <a:rPr lang="en-US" sz="2400" b="1" i="0" u="none" strike="noStrike" cap="none" dirty="0" smtClean="0">
                <a:solidFill>
                  <a:srgbClr val="C00000"/>
                </a:solidFill>
                <a:latin typeface="Cambria" panose="02040503050406030204" pitchFamily="18" charset="0"/>
                <a:ea typeface="Cambria" panose="02040503050406030204" pitchFamily="18" charset="0"/>
                <a:cs typeface="Times New Roman"/>
                <a:sym typeface="Times New Roman"/>
              </a:rPr>
              <a:t>  7 -10 </a:t>
            </a:r>
            <a:r>
              <a:rPr lang="en-US" sz="2400" b="1" i="0" u="none" strike="noStrike" cap="none" dirty="0" err="1" smtClean="0">
                <a:solidFill>
                  <a:srgbClr val="C00000"/>
                </a:solidFill>
                <a:latin typeface="Cambria" panose="02040503050406030204" pitchFamily="18" charset="0"/>
                <a:ea typeface="Cambria" panose="02040503050406030204" pitchFamily="18" charset="0"/>
                <a:cs typeface="Times New Roman"/>
                <a:sym typeface="Times New Roman"/>
              </a:rPr>
              <a:t>câu</a:t>
            </a:r>
            <a:endParaRPr sz="2400" b="0" i="0" u="none" strike="noStrike" cap="none" dirty="0">
              <a:solidFill>
                <a:srgbClr val="C00000"/>
              </a:solidFill>
              <a:latin typeface="Cambria" panose="02040503050406030204" pitchFamily="18" charset="0"/>
              <a:ea typeface="Cambria" panose="02040503050406030204" pitchFamily="18" charset="0"/>
              <a:cs typeface="Times New Roman"/>
              <a:sym typeface="Times New Roman"/>
            </a:endParaRPr>
          </a:p>
        </p:txBody>
      </p:sp>
      <p:sp>
        <p:nvSpPr>
          <p:cNvPr id="586" name="Google Shape;586;p10"/>
          <p:cNvSpPr/>
          <p:nvPr/>
        </p:nvSpPr>
        <p:spPr>
          <a:xfrm>
            <a:off x="320557" y="542168"/>
            <a:ext cx="2840842" cy="517065"/>
          </a:xfrm>
          <a:prstGeom prst="rect">
            <a:avLst/>
          </a:prstGeom>
          <a:noFill/>
          <a:ln>
            <a:noFill/>
          </a:ln>
        </p:spPr>
        <p:txBody>
          <a:bodyPr spcFirstLastPara="1" wrap="square" lIns="91425" tIns="45700" rIns="91425" bIns="45700" anchor="t" anchorCtr="0">
            <a:spAutoFit/>
          </a:bodyPr>
          <a:lstStyle/>
          <a:p>
            <a:pPr marL="457200" marR="0" lvl="1" indent="0" algn="l" rtl="0">
              <a:lnSpc>
                <a:spcPct val="115000"/>
              </a:lnSpc>
              <a:spcBef>
                <a:spcPts val="0"/>
              </a:spcBef>
              <a:spcAft>
                <a:spcPts val="0"/>
              </a:spcAft>
              <a:buNone/>
            </a:pPr>
            <a:r>
              <a:rPr lang="en-US" sz="2400" b="1" i="0" u="none" strike="noStrike" cap="none">
                <a:solidFill>
                  <a:srgbClr val="000000"/>
                </a:solidFill>
                <a:latin typeface="Cambria" panose="02040503050406030204" pitchFamily="18" charset="0"/>
                <a:ea typeface="Cambria" panose="02040503050406030204" pitchFamily="18" charset="0"/>
                <a:cs typeface="Times New Roman"/>
                <a:sym typeface="Times New Roman"/>
              </a:rPr>
              <a:t>a. Về hình thức: </a:t>
            </a:r>
            <a:endParaRPr sz="2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87" name="Google Shape;587;p10"/>
          <p:cNvSpPr/>
          <p:nvPr/>
        </p:nvSpPr>
        <p:spPr>
          <a:xfrm>
            <a:off x="1302442" y="1003833"/>
            <a:ext cx="6873369" cy="136652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Dung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lượng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yêu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cầu</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khoảng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smtClean="0">
                <a:solidFill>
                  <a:srgbClr val="000000"/>
                </a:solidFill>
                <a:latin typeface="Cambria" panose="02040503050406030204" pitchFamily="18" charset="0"/>
                <a:ea typeface="Cambria" panose="02040503050406030204" pitchFamily="18" charset="0"/>
                <a:cs typeface="Times New Roman"/>
                <a:sym typeface="Times New Roman"/>
              </a:rPr>
              <a:t>7- 10 </a:t>
            </a:r>
            <a:r>
              <a:rPr lang="en-US" sz="2400" b="0" i="0" u="none" strike="noStrike" cap="none" dirty="0" err="1" smtClean="0">
                <a:solidFill>
                  <a:srgbClr val="000000"/>
                </a:solidFill>
                <a:latin typeface="Cambria" panose="02040503050406030204" pitchFamily="18" charset="0"/>
                <a:ea typeface="Cambria" panose="02040503050406030204" pitchFamily="18" charset="0"/>
                <a:cs typeface="Times New Roman"/>
                <a:sym typeface="Times New Roman"/>
              </a:rPr>
              <a:t>câu</a:t>
            </a:r>
            <a:r>
              <a:rPr lang="en-US" sz="2400" b="0" i="0" u="none" strike="noStrike" cap="none" dirty="0" smtClean="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vì</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vậy</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cần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viết</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ngắn</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gọn</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dirty="0" err="1">
                <a:latin typeface="Cambria" panose="02040503050406030204" pitchFamily="18" charset="0"/>
                <a:ea typeface="Cambria" panose="02040503050406030204" pitchFamily="18" charset="0"/>
                <a:cs typeface="Times New Roman"/>
                <a:sym typeface="Times New Roman"/>
              </a:rPr>
              <a:t>s</a:t>
            </a:r>
            <a:r>
              <a:rPr lang="en-US" sz="2400" b="1" i="0" u="none" strike="noStrike" cap="none" dirty="0" err="1" smtClean="0">
                <a:solidFill>
                  <a:srgbClr val="000000"/>
                </a:solidFill>
                <a:latin typeface="Cambria" panose="02040503050406030204" pitchFamily="18" charset="0"/>
                <a:ea typeface="Cambria" panose="02040503050406030204" pitchFamily="18" charset="0"/>
                <a:cs typeface="Times New Roman"/>
                <a:sym typeface="Times New Roman"/>
              </a:rPr>
              <a:t>úc</a:t>
            </a:r>
            <a:r>
              <a:rPr lang="en-US" sz="2400" b="1" i="0" u="none" strike="noStrike" cap="none" dirty="0" smtClean="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tích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Đi</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thẳng</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trực</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tiếp</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vào</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vấn</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đề</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chia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luận</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điểm</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luận</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cứ</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rõ</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ràng</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endParaRPr sz="2400" b="1" i="0" u="none" strike="noStrike" cap="none" dirty="0">
              <a:solidFill>
                <a:srgbClr val="000000"/>
              </a:solidFill>
              <a:latin typeface="Cambria" panose="02040503050406030204" pitchFamily="18" charset="0"/>
              <a:ea typeface="Cambria" panose="02040503050406030204" pitchFamily="18" charset="0"/>
              <a:sym typeface="Arial"/>
            </a:endParaRPr>
          </a:p>
        </p:txBody>
      </p:sp>
      <p:sp>
        <p:nvSpPr>
          <p:cNvPr id="588" name="Google Shape;588;p10"/>
          <p:cNvSpPr/>
          <p:nvPr/>
        </p:nvSpPr>
        <p:spPr>
          <a:xfrm>
            <a:off x="1302442" y="2307625"/>
            <a:ext cx="6811897" cy="136652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Cambria" panose="02040503050406030204" pitchFamily="18" charset="0"/>
                <a:ea typeface="Cambria" panose="02040503050406030204" pitchFamily="18" charset="0"/>
                <a:cs typeface="Times New Roman"/>
                <a:sym typeface="Times New Roman"/>
              </a:rPr>
              <a:t>Thời gian viết bài nghị luận dao động từ </a:t>
            </a:r>
            <a:r>
              <a:rPr lang="en-US" sz="2400" b="1" i="0" u="none" strike="noStrike" cap="none">
                <a:solidFill>
                  <a:srgbClr val="000000"/>
                </a:solidFill>
                <a:latin typeface="Cambria" panose="02040503050406030204" pitchFamily="18" charset="0"/>
                <a:ea typeface="Cambria" panose="02040503050406030204" pitchFamily="18" charset="0"/>
                <a:cs typeface="Times New Roman"/>
                <a:sym typeface="Times New Roman"/>
              </a:rPr>
              <a:t>20-25 phút.</a:t>
            </a:r>
            <a:r>
              <a:rPr lang="en-US" sz="2400" b="0" i="0" u="none" strike="noStrike" cap="none">
                <a:solidFill>
                  <a:srgbClr val="000000"/>
                </a:solidFill>
                <a:latin typeface="Cambria" panose="02040503050406030204" pitchFamily="18" charset="0"/>
                <a:ea typeface="Cambria" panose="02040503050406030204" pitchFamily="18" charset="0"/>
                <a:cs typeface="Times New Roman"/>
                <a:sym typeface="Times New Roman"/>
              </a:rPr>
              <a:t> Tránh tập trung quá nhiều vào dạng bài này mà mất thời gian câu sau.</a:t>
            </a:r>
            <a:endParaRPr sz="2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89" name="Google Shape;589;p10"/>
          <p:cNvSpPr/>
          <p:nvPr/>
        </p:nvSpPr>
        <p:spPr>
          <a:xfrm>
            <a:off x="1302442" y="3673726"/>
            <a:ext cx="6873369" cy="830956"/>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Trình</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bày</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0"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như</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một</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đoạn</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văn</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không</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ngắt</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xuống</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r>
              <a:rPr lang="en-US" sz="2400" b="1" i="0" u="none" strike="noStrike" cap="none" dirty="0" err="1">
                <a:solidFill>
                  <a:srgbClr val="000000"/>
                </a:solidFill>
                <a:latin typeface="Cambria" panose="02040503050406030204" pitchFamily="18" charset="0"/>
                <a:ea typeface="Cambria" panose="02040503050406030204" pitchFamily="18" charset="0"/>
                <a:cs typeface="Times New Roman"/>
                <a:sym typeface="Times New Roman"/>
              </a:rPr>
              <a:t>dòng</a:t>
            </a:r>
            <a:r>
              <a:rPr lang="en-US" sz="2400" b="1"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a:t>
            </a:r>
            <a:r>
              <a:rPr lang="en-US" sz="2400" b="0" i="0" u="none" strike="noStrike" cap="none" dirty="0">
                <a:solidFill>
                  <a:srgbClr val="000000"/>
                </a:solidFill>
                <a:latin typeface="Cambria" panose="02040503050406030204" pitchFamily="18" charset="0"/>
                <a:ea typeface="Cambria" panose="02040503050406030204" pitchFamily="18" charset="0"/>
                <a:cs typeface="Times New Roman"/>
                <a:sym typeface="Times New Roman"/>
              </a:rPr>
              <a:t> </a:t>
            </a:r>
            <a:endParaRPr sz="2400" b="0" i="0" u="none" strike="noStrike" cap="none" dirty="0">
              <a:solidFill>
                <a:srgbClr val="000000"/>
              </a:solidFill>
              <a:latin typeface="Cambria" panose="02040503050406030204" pitchFamily="18" charset="0"/>
              <a:ea typeface="Cambria" panose="02040503050406030204" pitchFamily="18" charset="0"/>
              <a:sym typeface="Arial"/>
            </a:endParaRPr>
          </a:p>
        </p:txBody>
      </p:sp>
      <p:grpSp>
        <p:nvGrpSpPr>
          <p:cNvPr id="590" name="Google Shape;590;p10"/>
          <p:cNvGrpSpPr/>
          <p:nvPr/>
        </p:nvGrpSpPr>
        <p:grpSpPr>
          <a:xfrm rot="921639">
            <a:off x="7991478" y="115372"/>
            <a:ext cx="956464" cy="1010099"/>
            <a:chOff x="5858315" y="1224583"/>
            <a:chExt cx="1671331" cy="1765052"/>
          </a:xfrm>
        </p:grpSpPr>
        <p:sp>
          <p:nvSpPr>
            <p:cNvPr id="591" name="Google Shape;591;p10"/>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92" name="Google Shape;592;p10"/>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93" name="Google Shape;593;p10"/>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94" name="Google Shape;594;p10"/>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95" name="Google Shape;595;p10"/>
            <p:cNvSpPr/>
            <p:nvPr/>
          </p:nvSpPr>
          <p:spPr>
            <a:xfrm rot="2192941">
              <a:off x="6218846" y="1507590"/>
              <a:ext cx="998651"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96" name="Google Shape;596;p10"/>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97" name="Google Shape;597;p10"/>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98" name="Google Shape;598;p10"/>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599" name="Google Shape;599;p10"/>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00" name="Google Shape;600;p10"/>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01" name="Google Shape;601;p10"/>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02" name="Google Shape;602;p10"/>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03" name="Google Shape;603;p10"/>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04" name="Google Shape;604;p10"/>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05" name="Google Shape;605;p10"/>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06" name="Google Shape;606;p10"/>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07" name="Google Shape;607;p10"/>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08" name="Google Shape;608;p10"/>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09" name="Google Shape;609;p10"/>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10" name="Google Shape;610;p10"/>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11" name="Google Shape;611;p10"/>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12" name="Google Shape;612;p10"/>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13" name="Google Shape;613;p10"/>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14" name="Google Shape;614;p10"/>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15" name="Google Shape;615;p10"/>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16" name="Google Shape;616;p10"/>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17" name="Google Shape;617;p10"/>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18" name="Google Shape;618;p10"/>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19" name="Google Shape;619;p10"/>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20" name="Google Shape;620;p10"/>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21" name="Google Shape;621;p10"/>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22" name="Google Shape;622;p10"/>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23" name="Google Shape;623;p10"/>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24" name="Google Shape;624;p10"/>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25" name="Google Shape;625;p10"/>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26" name="Google Shape;626;p10"/>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27" name="Google Shape;627;p10"/>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28" name="Google Shape;628;p10"/>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29" name="Google Shape;629;p10"/>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30" name="Google Shape;630;p10"/>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grpSp>
        <p:nvGrpSpPr>
          <p:cNvPr id="631" name="Google Shape;631;p10"/>
          <p:cNvGrpSpPr/>
          <p:nvPr/>
        </p:nvGrpSpPr>
        <p:grpSpPr>
          <a:xfrm>
            <a:off x="214565" y="3956881"/>
            <a:ext cx="1087877" cy="889612"/>
            <a:chOff x="2922075" y="1564225"/>
            <a:chExt cx="1197375" cy="1036700"/>
          </a:xfrm>
        </p:grpSpPr>
        <p:sp>
          <p:nvSpPr>
            <p:cNvPr id="632" name="Google Shape;632;p10"/>
            <p:cNvSpPr/>
            <p:nvPr/>
          </p:nvSpPr>
          <p:spPr>
            <a:xfrm>
              <a:off x="3219600" y="1855550"/>
              <a:ext cx="594050" cy="601275"/>
            </a:xfrm>
            <a:custGeom>
              <a:avLst/>
              <a:gdLst/>
              <a:ahLst/>
              <a:cxnLst/>
              <a:rect l="l" t="t" r="r" b="b"/>
              <a:pathLst>
                <a:path w="23762" h="24051" extrusionOk="0">
                  <a:moveTo>
                    <a:pt x="10823" y="0"/>
                  </a:moveTo>
                  <a:lnTo>
                    <a:pt x="10160" y="42"/>
                  </a:lnTo>
                  <a:lnTo>
                    <a:pt x="9496" y="125"/>
                  </a:lnTo>
                  <a:lnTo>
                    <a:pt x="8874" y="249"/>
                  </a:lnTo>
                  <a:lnTo>
                    <a:pt x="8252" y="415"/>
                  </a:lnTo>
                  <a:lnTo>
                    <a:pt x="7672" y="622"/>
                  </a:lnTo>
                  <a:lnTo>
                    <a:pt x="7091" y="829"/>
                  </a:lnTo>
                  <a:lnTo>
                    <a:pt x="6552" y="1078"/>
                  </a:lnTo>
                  <a:lnTo>
                    <a:pt x="6055" y="1369"/>
                  </a:lnTo>
                  <a:lnTo>
                    <a:pt x="5557" y="1659"/>
                  </a:lnTo>
                  <a:lnTo>
                    <a:pt x="5059" y="1991"/>
                  </a:lnTo>
                  <a:lnTo>
                    <a:pt x="4603" y="2364"/>
                  </a:lnTo>
                  <a:lnTo>
                    <a:pt x="4189" y="2737"/>
                  </a:lnTo>
                  <a:lnTo>
                    <a:pt x="3774" y="3110"/>
                  </a:lnTo>
                  <a:lnTo>
                    <a:pt x="3401" y="3525"/>
                  </a:lnTo>
                  <a:lnTo>
                    <a:pt x="3028" y="3940"/>
                  </a:lnTo>
                  <a:lnTo>
                    <a:pt x="2654" y="4396"/>
                  </a:lnTo>
                  <a:lnTo>
                    <a:pt x="2323" y="4852"/>
                  </a:lnTo>
                  <a:lnTo>
                    <a:pt x="1742" y="5806"/>
                  </a:lnTo>
                  <a:lnTo>
                    <a:pt x="1244" y="6801"/>
                  </a:lnTo>
                  <a:lnTo>
                    <a:pt x="830" y="7796"/>
                  </a:lnTo>
                  <a:lnTo>
                    <a:pt x="498" y="8833"/>
                  </a:lnTo>
                  <a:lnTo>
                    <a:pt x="208" y="9828"/>
                  </a:lnTo>
                  <a:lnTo>
                    <a:pt x="125" y="10367"/>
                  </a:lnTo>
                  <a:lnTo>
                    <a:pt x="83" y="10906"/>
                  </a:lnTo>
                  <a:lnTo>
                    <a:pt x="42" y="11487"/>
                  </a:lnTo>
                  <a:lnTo>
                    <a:pt x="0" y="12067"/>
                  </a:lnTo>
                  <a:lnTo>
                    <a:pt x="0" y="12648"/>
                  </a:lnTo>
                  <a:lnTo>
                    <a:pt x="42" y="13270"/>
                  </a:lnTo>
                  <a:lnTo>
                    <a:pt x="125" y="13892"/>
                  </a:lnTo>
                  <a:lnTo>
                    <a:pt x="208" y="14514"/>
                  </a:lnTo>
                  <a:lnTo>
                    <a:pt x="332" y="15136"/>
                  </a:lnTo>
                  <a:lnTo>
                    <a:pt x="498" y="15758"/>
                  </a:lnTo>
                  <a:lnTo>
                    <a:pt x="664" y="16421"/>
                  </a:lnTo>
                  <a:lnTo>
                    <a:pt x="913" y="17043"/>
                  </a:lnTo>
                  <a:lnTo>
                    <a:pt x="1120" y="17624"/>
                  </a:lnTo>
                  <a:lnTo>
                    <a:pt x="1410" y="18246"/>
                  </a:lnTo>
                  <a:lnTo>
                    <a:pt x="1701" y="18826"/>
                  </a:lnTo>
                  <a:lnTo>
                    <a:pt x="2074" y="19407"/>
                  </a:lnTo>
                  <a:lnTo>
                    <a:pt x="2406" y="19946"/>
                  </a:lnTo>
                  <a:lnTo>
                    <a:pt x="2820" y="20485"/>
                  </a:lnTo>
                  <a:lnTo>
                    <a:pt x="3276" y="20982"/>
                  </a:lnTo>
                  <a:lnTo>
                    <a:pt x="3733" y="21480"/>
                  </a:lnTo>
                  <a:lnTo>
                    <a:pt x="4230" y="21895"/>
                  </a:lnTo>
                  <a:lnTo>
                    <a:pt x="4769" y="22309"/>
                  </a:lnTo>
                  <a:lnTo>
                    <a:pt x="5308" y="22683"/>
                  </a:lnTo>
                  <a:lnTo>
                    <a:pt x="5930" y="23014"/>
                  </a:lnTo>
                  <a:lnTo>
                    <a:pt x="6552" y="23305"/>
                  </a:lnTo>
                  <a:lnTo>
                    <a:pt x="7216" y="23553"/>
                  </a:lnTo>
                  <a:lnTo>
                    <a:pt x="7921" y="23761"/>
                  </a:lnTo>
                  <a:lnTo>
                    <a:pt x="8667" y="23927"/>
                  </a:lnTo>
                  <a:lnTo>
                    <a:pt x="9455" y="24010"/>
                  </a:lnTo>
                  <a:lnTo>
                    <a:pt x="10284" y="24051"/>
                  </a:lnTo>
                  <a:lnTo>
                    <a:pt x="11155" y="24010"/>
                  </a:lnTo>
                  <a:lnTo>
                    <a:pt x="12026" y="23927"/>
                  </a:lnTo>
                  <a:lnTo>
                    <a:pt x="13187" y="23761"/>
                  </a:lnTo>
                  <a:lnTo>
                    <a:pt x="14265" y="23512"/>
                  </a:lnTo>
                  <a:lnTo>
                    <a:pt x="15260" y="23263"/>
                  </a:lnTo>
                  <a:lnTo>
                    <a:pt x="16173" y="22931"/>
                  </a:lnTo>
                  <a:lnTo>
                    <a:pt x="17043" y="22600"/>
                  </a:lnTo>
                  <a:lnTo>
                    <a:pt x="17831" y="22185"/>
                  </a:lnTo>
                  <a:lnTo>
                    <a:pt x="18578" y="21770"/>
                  </a:lnTo>
                  <a:lnTo>
                    <a:pt x="19241" y="21314"/>
                  </a:lnTo>
                  <a:lnTo>
                    <a:pt x="19822" y="20858"/>
                  </a:lnTo>
                  <a:lnTo>
                    <a:pt x="20402" y="20360"/>
                  </a:lnTo>
                  <a:lnTo>
                    <a:pt x="20900" y="19863"/>
                  </a:lnTo>
                  <a:lnTo>
                    <a:pt x="21356" y="19324"/>
                  </a:lnTo>
                  <a:lnTo>
                    <a:pt x="21729" y="18785"/>
                  </a:lnTo>
                  <a:lnTo>
                    <a:pt x="22102" y="18246"/>
                  </a:lnTo>
                  <a:lnTo>
                    <a:pt x="22393" y="17707"/>
                  </a:lnTo>
                  <a:lnTo>
                    <a:pt x="22683" y="17167"/>
                  </a:lnTo>
                  <a:lnTo>
                    <a:pt x="22890" y="16628"/>
                  </a:lnTo>
                  <a:lnTo>
                    <a:pt x="23098" y="16089"/>
                  </a:lnTo>
                  <a:lnTo>
                    <a:pt x="23388" y="15094"/>
                  </a:lnTo>
                  <a:lnTo>
                    <a:pt x="23595" y="14140"/>
                  </a:lnTo>
                  <a:lnTo>
                    <a:pt x="23720" y="13311"/>
                  </a:lnTo>
                  <a:lnTo>
                    <a:pt x="23761" y="12606"/>
                  </a:lnTo>
                  <a:lnTo>
                    <a:pt x="23761" y="12109"/>
                  </a:lnTo>
                  <a:lnTo>
                    <a:pt x="23761" y="11652"/>
                  </a:lnTo>
                  <a:lnTo>
                    <a:pt x="23720" y="11238"/>
                  </a:lnTo>
                  <a:lnTo>
                    <a:pt x="23637" y="10740"/>
                  </a:lnTo>
                  <a:lnTo>
                    <a:pt x="23512" y="10118"/>
                  </a:lnTo>
                  <a:lnTo>
                    <a:pt x="23346" y="9372"/>
                  </a:lnTo>
                  <a:lnTo>
                    <a:pt x="23098" y="8542"/>
                  </a:lnTo>
                  <a:lnTo>
                    <a:pt x="22766" y="7630"/>
                  </a:lnTo>
                  <a:lnTo>
                    <a:pt x="22351" y="6676"/>
                  </a:lnTo>
                  <a:lnTo>
                    <a:pt x="21812" y="5681"/>
                  </a:lnTo>
                  <a:lnTo>
                    <a:pt x="21522" y="5225"/>
                  </a:lnTo>
                  <a:lnTo>
                    <a:pt x="21190" y="4727"/>
                  </a:lnTo>
                  <a:lnTo>
                    <a:pt x="20817" y="4230"/>
                  </a:lnTo>
                  <a:lnTo>
                    <a:pt x="20444" y="3774"/>
                  </a:lnTo>
                  <a:lnTo>
                    <a:pt x="20029" y="3318"/>
                  </a:lnTo>
                  <a:lnTo>
                    <a:pt x="19573" y="2861"/>
                  </a:lnTo>
                  <a:lnTo>
                    <a:pt x="19075" y="2447"/>
                  </a:lnTo>
                  <a:lnTo>
                    <a:pt x="18536" y="2073"/>
                  </a:lnTo>
                  <a:lnTo>
                    <a:pt x="17997" y="1700"/>
                  </a:lnTo>
                  <a:lnTo>
                    <a:pt x="17375" y="1369"/>
                  </a:lnTo>
                  <a:lnTo>
                    <a:pt x="16712" y="1037"/>
                  </a:lnTo>
                  <a:lnTo>
                    <a:pt x="16048" y="747"/>
                  </a:lnTo>
                  <a:lnTo>
                    <a:pt x="15302" y="539"/>
                  </a:lnTo>
                  <a:lnTo>
                    <a:pt x="14514" y="332"/>
                  </a:lnTo>
                  <a:lnTo>
                    <a:pt x="13726" y="166"/>
                  </a:lnTo>
                  <a:lnTo>
                    <a:pt x="12980" y="83"/>
                  </a:lnTo>
                  <a:lnTo>
                    <a:pt x="1223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33" name="Google Shape;633;p10"/>
            <p:cNvSpPr/>
            <p:nvPr/>
          </p:nvSpPr>
          <p:spPr>
            <a:xfrm>
              <a:off x="3684025" y="1575650"/>
              <a:ext cx="12475" cy="24900"/>
            </a:xfrm>
            <a:custGeom>
              <a:avLst/>
              <a:gdLst/>
              <a:ahLst/>
              <a:cxnLst/>
              <a:rect l="l" t="t" r="r" b="b"/>
              <a:pathLst>
                <a:path w="499" h="996" extrusionOk="0">
                  <a:moveTo>
                    <a:pt x="498" y="0"/>
                  </a:moveTo>
                  <a:lnTo>
                    <a:pt x="374" y="83"/>
                  </a:lnTo>
                  <a:lnTo>
                    <a:pt x="291" y="166"/>
                  </a:lnTo>
                  <a:lnTo>
                    <a:pt x="167" y="373"/>
                  </a:lnTo>
                  <a:lnTo>
                    <a:pt x="1" y="912"/>
                  </a:lnTo>
                  <a:lnTo>
                    <a:pt x="374" y="995"/>
                  </a:lnTo>
                  <a:lnTo>
                    <a:pt x="457" y="498"/>
                  </a:lnTo>
                  <a:lnTo>
                    <a:pt x="498" y="249"/>
                  </a:lnTo>
                  <a:lnTo>
                    <a:pt x="49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34" name="Google Shape;634;p10"/>
            <p:cNvSpPr/>
            <p:nvPr/>
          </p:nvSpPr>
          <p:spPr>
            <a:xfrm>
              <a:off x="3497425" y="1611925"/>
              <a:ext cx="310000" cy="202175"/>
            </a:xfrm>
            <a:custGeom>
              <a:avLst/>
              <a:gdLst/>
              <a:ahLst/>
              <a:cxnLst/>
              <a:rect l="l" t="t" r="r" b="b"/>
              <a:pathLst>
                <a:path w="12400" h="8087" extrusionOk="0">
                  <a:moveTo>
                    <a:pt x="5889" y="0"/>
                  </a:moveTo>
                  <a:lnTo>
                    <a:pt x="5433" y="42"/>
                  </a:lnTo>
                  <a:lnTo>
                    <a:pt x="4977" y="125"/>
                  </a:lnTo>
                  <a:lnTo>
                    <a:pt x="4521" y="208"/>
                  </a:lnTo>
                  <a:lnTo>
                    <a:pt x="4064" y="332"/>
                  </a:lnTo>
                  <a:lnTo>
                    <a:pt x="3608" y="457"/>
                  </a:lnTo>
                  <a:lnTo>
                    <a:pt x="3152" y="622"/>
                  </a:lnTo>
                  <a:lnTo>
                    <a:pt x="2737" y="830"/>
                  </a:lnTo>
                  <a:lnTo>
                    <a:pt x="2281" y="1079"/>
                  </a:lnTo>
                  <a:lnTo>
                    <a:pt x="1867" y="1369"/>
                  </a:lnTo>
                  <a:lnTo>
                    <a:pt x="1493" y="1659"/>
                  </a:lnTo>
                  <a:lnTo>
                    <a:pt x="1120" y="1991"/>
                  </a:lnTo>
                  <a:lnTo>
                    <a:pt x="706" y="2447"/>
                  </a:lnTo>
                  <a:lnTo>
                    <a:pt x="374" y="2945"/>
                  </a:lnTo>
                  <a:lnTo>
                    <a:pt x="167" y="3318"/>
                  </a:lnTo>
                  <a:lnTo>
                    <a:pt x="1" y="3691"/>
                  </a:lnTo>
                  <a:lnTo>
                    <a:pt x="415" y="3567"/>
                  </a:lnTo>
                  <a:lnTo>
                    <a:pt x="830" y="3401"/>
                  </a:lnTo>
                  <a:lnTo>
                    <a:pt x="1245" y="3318"/>
                  </a:lnTo>
                  <a:lnTo>
                    <a:pt x="1701" y="3235"/>
                  </a:lnTo>
                  <a:lnTo>
                    <a:pt x="2115" y="3235"/>
                  </a:lnTo>
                  <a:lnTo>
                    <a:pt x="2530" y="3193"/>
                  </a:lnTo>
                  <a:lnTo>
                    <a:pt x="3401" y="3276"/>
                  </a:lnTo>
                  <a:lnTo>
                    <a:pt x="4272" y="3401"/>
                  </a:lnTo>
                  <a:lnTo>
                    <a:pt x="5143" y="3608"/>
                  </a:lnTo>
                  <a:lnTo>
                    <a:pt x="5972" y="3857"/>
                  </a:lnTo>
                  <a:lnTo>
                    <a:pt x="6801" y="4147"/>
                  </a:lnTo>
                  <a:lnTo>
                    <a:pt x="7631" y="4479"/>
                  </a:lnTo>
                  <a:lnTo>
                    <a:pt x="8418" y="4852"/>
                  </a:lnTo>
                  <a:lnTo>
                    <a:pt x="9165" y="5308"/>
                  </a:lnTo>
                  <a:lnTo>
                    <a:pt x="9911" y="5764"/>
                  </a:lnTo>
                  <a:lnTo>
                    <a:pt x="10575" y="6220"/>
                  </a:lnTo>
                  <a:lnTo>
                    <a:pt x="11238" y="6760"/>
                  </a:lnTo>
                  <a:lnTo>
                    <a:pt x="11570" y="7050"/>
                  </a:lnTo>
                  <a:lnTo>
                    <a:pt x="11860" y="7382"/>
                  </a:lnTo>
                  <a:lnTo>
                    <a:pt x="12109" y="7713"/>
                  </a:lnTo>
                  <a:lnTo>
                    <a:pt x="12358" y="8086"/>
                  </a:lnTo>
                  <a:lnTo>
                    <a:pt x="12399" y="7216"/>
                  </a:lnTo>
                  <a:lnTo>
                    <a:pt x="12358" y="6303"/>
                  </a:lnTo>
                  <a:lnTo>
                    <a:pt x="12316" y="5433"/>
                  </a:lnTo>
                  <a:lnTo>
                    <a:pt x="12233" y="5018"/>
                  </a:lnTo>
                  <a:lnTo>
                    <a:pt x="12109" y="4562"/>
                  </a:lnTo>
                  <a:lnTo>
                    <a:pt x="11985" y="4064"/>
                  </a:lnTo>
                  <a:lnTo>
                    <a:pt x="11777" y="3608"/>
                  </a:lnTo>
                  <a:lnTo>
                    <a:pt x="11570" y="3152"/>
                  </a:lnTo>
                  <a:lnTo>
                    <a:pt x="11280" y="2696"/>
                  </a:lnTo>
                  <a:lnTo>
                    <a:pt x="10989" y="2281"/>
                  </a:lnTo>
                  <a:lnTo>
                    <a:pt x="10658" y="1866"/>
                  </a:lnTo>
                  <a:lnTo>
                    <a:pt x="10285" y="1493"/>
                  </a:lnTo>
                  <a:lnTo>
                    <a:pt x="9870" y="1161"/>
                  </a:lnTo>
                  <a:lnTo>
                    <a:pt x="9497" y="913"/>
                  </a:lnTo>
                  <a:lnTo>
                    <a:pt x="9082" y="664"/>
                  </a:lnTo>
                  <a:lnTo>
                    <a:pt x="8626" y="498"/>
                  </a:lnTo>
                  <a:lnTo>
                    <a:pt x="8211" y="332"/>
                  </a:lnTo>
                  <a:lnTo>
                    <a:pt x="7755" y="208"/>
                  </a:lnTo>
                  <a:lnTo>
                    <a:pt x="7299" y="83"/>
                  </a:lnTo>
                  <a:lnTo>
                    <a:pt x="6843" y="42"/>
                  </a:lnTo>
                  <a:lnTo>
                    <a:pt x="638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35" name="Google Shape;635;p10"/>
            <p:cNvSpPr/>
            <p:nvPr/>
          </p:nvSpPr>
          <p:spPr>
            <a:xfrm>
              <a:off x="2981175" y="1850350"/>
              <a:ext cx="227050" cy="295475"/>
            </a:xfrm>
            <a:custGeom>
              <a:avLst/>
              <a:gdLst/>
              <a:ahLst/>
              <a:cxnLst/>
              <a:rect l="l" t="t" r="r" b="b"/>
              <a:pathLst>
                <a:path w="9082" h="11819" extrusionOk="0">
                  <a:moveTo>
                    <a:pt x="6054" y="1"/>
                  </a:moveTo>
                  <a:lnTo>
                    <a:pt x="5598" y="42"/>
                  </a:lnTo>
                  <a:lnTo>
                    <a:pt x="5100" y="84"/>
                  </a:lnTo>
                  <a:lnTo>
                    <a:pt x="4603" y="208"/>
                  </a:lnTo>
                  <a:lnTo>
                    <a:pt x="4105" y="333"/>
                  </a:lnTo>
                  <a:lnTo>
                    <a:pt x="3608" y="540"/>
                  </a:lnTo>
                  <a:lnTo>
                    <a:pt x="3152" y="747"/>
                  </a:lnTo>
                  <a:lnTo>
                    <a:pt x="2695" y="1037"/>
                  </a:lnTo>
                  <a:lnTo>
                    <a:pt x="2281" y="1328"/>
                  </a:lnTo>
                  <a:lnTo>
                    <a:pt x="1908" y="1659"/>
                  </a:lnTo>
                  <a:lnTo>
                    <a:pt x="1576" y="2033"/>
                  </a:lnTo>
                  <a:lnTo>
                    <a:pt x="1244" y="2406"/>
                  </a:lnTo>
                  <a:lnTo>
                    <a:pt x="995" y="2779"/>
                  </a:lnTo>
                  <a:lnTo>
                    <a:pt x="746" y="3194"/>
                  </a:lnTo>
                  <a:lnTo>
                    <a:pt x="539" y="3608"/>
                  </a:lnTo>
                  <a:lnTo>
                    <a:pt x="373" y="4065"/>
                  </a:lnTo>
                  <a:lnTo>
                    <a:pt x="249" y="4479"/>
                  </a:lnTo>
                  <a:lnTo>
                    <a:pt x="166" y="4935"/>
                  </a:lnTo>
                  <a:lnTo>
                    <a:pt x="83" y="5392"/>
                  </a:lnTo>
                  <a:lnTo>
                    <a:pt x="41" y="5848"/>
                  </a:lnTo>
                  <a:lnTo>
                    <a:pt x="0" y="6345"/>
                  </a:lnTo>
                  <a:lnTo>
                    <a:pt x="41" y="6801"/>
                  </a:lnTo>
                  <a:lnTo>
                    <a:pt x="83" y="7258"/>
                  </a:lnTo>
                  <a:lnTo>
                    <a:pt x="124" y="7755"/>
                  </a:lnTo>
                  <a:lnTo>
                    <a:pt x="249" y="8211"/>
                  </a:lnTo>
                  <a:lnTo>
                    <a:pt x="373" y="8667"/>
                  </a:lnTo>
                  <a:lnTo>
                    <a:pt x="539" y="9124"/>
                  </a:lnTo>
                  <a:lnTo>
                    <a:pt x="746" y="9621"/>
                  </a:lnTo>
                  <a:lnTo>
                    <a:pt x="954" y="10036"/>
                  </a:lnTo>
                  <a:lnTo>
                    <a:pt x="1244" y="10450"/>
                  </a:lnTo>
                  <a:lnTo>
                    <a:pt x="1617" y="10948"/>
                  </a:lnTo>
                  <a:lnTo>
                    <a:pt x="2032" y="11363"/>
                  </a:lnTo>
                  <a:lnTo>
                    <a:pt x="2364" y="11612"/>
                  </a:lnTo>
                  <a:lnTo>
                    <a:pt x="2737" y="11819"/>
                  </a:lnTo>
                  <a:lnTo>
                    <a:pt x="2654" y="11404"/>
                  </a:lnTo>
                  <a:lnTo>
                    <a:pt x="2571" y="10990"/>
                  </a:lnTo>
                  <a:lnTo>
                    <a:pt x="2571" y="10533"/>
                  </a:lnTo>
                  <a:lnTo>
                    <a:pt x="2571" y="10119"/>
                  </a:lnTo>
                  <a:lnTo>
                    <a:pt x="2612" y="9663"/>
                  </a:lnTo>
                  <a:lnTo>
                    <a:pt x="2654" y="9248"/>
                  </a:lnTo>
                  <a:lnTo>
                    <a:pt x="2861" y="8419"/>
                  </a:lnTo>
                  <a:lnTo>
                    <a:pt x="3152" y="7589"/>
                  </a:lnTo>
                  <a:lnTo>
                    <a:pt x="3483" y="6760"/>
                  </a:lnTo>
                  <a:lnTo>
                    <a:pt x="3856" y="5972"/>
                  </a:lnTo>
                  <a:lnTo>
                    <a:pt x="4271" y="5184"/>
                  </a:lnTo>
                  <a:lnTo>
                    <a:pt x="4727" y="4438"/>
                  </a:lnTo>
                  <a:lnTo>
                    <a:pt x="5266" y="3733"/>
                  </a:lnTo>
                  <a:lnTo>
                    <a:pt x="5847" y="3069"/>
                  </a:lnTo>
                  <a:lnTo>
                    <a:pt x="6427" y="2406"/>
                  </a:lnTo>
                  <a:lnTo>
                    <a:pt x="6967" y="1825"/>
                  </a:lnTo>
                  <a:lnTo>
                    <a:pt x="7630" y="1245"/>
                  </a:lnTo>
                  <a:lnTo>
                    <a:pt x="7962" y="996"/>
                  </a:lnTo>
                  <a:lnTo>
                    <a:pt x="8335" y="747"/>
                  </a:lnTo>
                  <a:lnTo>
                    <a:pt x="8708" y="581"/>
                  </a:lnTo>
                  <a:lnTo>
                    <a:pt x="9081" y="415"/>
                  </a:lnTo>
                  <a:lnTo>
                    <a:pt x="8252" y="208"/>
                  </a:lnTo>
                  <a:lnTo>
                    <a:pt x="7381" y="84"/>
                  </a:lnTo>
                  <a:lnTo>
                    <a:pt x="651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36" name="Google Shape;636;p10"/>
            <p:cNvSpPr/>
            <p:nvPr/>
          </p:nvSpPr>
          <p:spPr>
            <a:xfrm>
              <a:off x="3341925" y="2479625"/>
              <a:ext cx="38375" cy="103675"/>
            </a:xfrm>
            <a:custGeom>
              <a:avLst/>
              <a:gdLst/>
              <a:ahLst/>
              <a:cxnLst/>
              <a:rect l="l" t="t" r="r" b="b"/>
              <a:pathLst>
                <a:path w="1535" h="4147" extrusionOk="0">
                  <a:moveTo>
                    <a:pt x="457" y="0"/>
                  </a:moveTo>
                  <a:lnTo>
                    <a:pt x="332" y="539"/>
                  </a:lnTo>
                  <a:lnTo>
                    <a:pt x="208" y="1078"/>
                  </a:lnTo>
                  <a:lnTo>
                    <a:pt x="125" y="1659"/>
                  </a:lnTo>
                  <a:lnTo>
                    <a:pt x="42" y="2281"/>
                  </a:lnTo>
                  <a:lnTo>
                    <a:pt x="1" y="2903"/>
                  </a:lnTo>
                  <a:lnTo>
                    <a:pt x="42" y="3525"/>
                  </a:lnTo>
                  <a:lnTo>
                    <a:pt x="125" y="3857"/>
                  </a:lnTo>
                  <a:lnTo>
                    <a:pt x="208" y="4064"/>
                  </a:lnTo>
                  <a:lnTo>
                    <a:pt x="249" y="4106"/>
                  </a:lnTo>
                  <a:lnTo>
                    <a:pt x="291" y="4147"/>
                  </a:lnTo>
                  <a:lnTo>
                    <a:pt x="415" y="4147"/>
                  </a:lnTo>
                  <a:lnTo>
                    <a:pt x="498" y="4023"/>
                  </a:lnTo>
                  <a:lnTo>
                    <a:pt x="623" y="3774"/>
                  </a:lnTo>
                  <a:lnTo>
                    <a:pt x="913" y="3152"/>
                  </a:lnTo>
                  <a:lnTo>
                    <a:pt x="1120" y="2530"/>
                  </a:lnTo>
                  <a:lnTo>
                    <a:pt x="1286" y="1908"/>
                  </a:lnTo>
                  <a:lnTo>
                    <a:pt x="1410" y="1244"/>
                  </a:lnTo>
                  <a:lnTo>
                    <a:pt x="1535" y="456"/>
                  </a:lnTo>
                  <a:lnTo>
                    <a:pt x="1037" y="249"/>
                  </a:lnTo>
                  <a:lnTo>
                    <a:pt x="4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37" name="Google Shape;637;p10"/>
            <p:cNvSpPr/>
            <p:nvPr/>
          </p:nvSpPr>
          <p:spPr>
            <a:xfrm>
              <a:off x="2955250" y="1929150"/>
              <a:ext cx="23875" cy="15575"/>
            </a:xfrm>
            <a:custGeom>
              <a:avLst/>
              <a:gdLst/>
              <a:ahLst/>
              <a:cxnLst/>
              <a:rect l="l" t="t" r="r" b="b"/>
              <a:pathLst>
                <a:path w="955" h="623" extrusionOk="0">
                  <a:moveTo>
                    <a:pt x="0" y="0"/>
                  </a:moveTo>
                  <a:lnTo>
                    <a:pt x="42" y="83"/>
                  </a:lnTo>
                  <a:lnTo>
                    <a:pt x="125" y="208"/>
                  </a:lnTo>
                  <a:lnTo>
                    <a:pt x="332" y="374"/>
                  </a:lnTo>
                  <a:lnTo>
                    <a:pt x="830" y="622"/>
                  </a:lnTo>
                  <a:lnTo>
                    <a:pt x="954" y="291"/>
                  </a:lnTo>
                  <a:lnTo>
                    <a:pt x="498" y="83"/>
                  </a:lnTo>
                  <a:lnTo>
                    <a:pt x="24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38" name="Google Shape;638;p10"/>
            <p:cNvSpPr/>
            <p:nvPr/>
          </p:nvSpPr>
          <p:spPr>
            <a:xfrm>
              <a:off x="3171900" y="1810975"/>
              <a:ext cx="684250" cy="688375"/>
            </a:xfrm>
            <a:custGeom>
              <a:avLst/>
              <a:gdLst/>
              <a:ahLst/>
              <a:cxnLst/>
              <a:rect l="l" t="t" r="r" b="b"/>
              <a:pathLst>
                <a:path w="27370" h="27535" extrusionOk="0">
                  <a:moveTo>
                    <a:pt x="14183" y="1534"/>
                  </a:moveTo>
                  <a:lnTo>
                    <a:pt x="14722" y="1576"/>
                  </a:lnTo>
                  <a:lnTo>
                    <a:pt x="15219" y="1617"/>
                  </a:lnTo>
                  <a:lnTo>
                    <a:pt x="15717" y="1659"/>
                  </a:lnTo>
                  <a:lnTo>
                    <a:pt x="16712" y="1908"/>
                  </a:lnTo>
                  <a:lnTo>
                    <a:pt x="17707" y="2198"/>
                  </a:lnTo>
                  <a:lnTo>
                    <a:pt x="18620" y="2571"/>
                  </a:lnTo>
                  <a:lnTo>
                    <a:pt x="19532" y="3069"/>
                  </a:lnTo>
                  <a:lnTo>
                    <a:pt x="20403" y="3608"/>
                  </a:lnTo>
                  <a:lnTo>
                    <a:pt x="21232" y="4188"/>
                  </a:lnTo>
                  <a:lnTo>
                    <a:pt x="21979" y="4893"/>
                  </a:lnTo>
                  <a:lnTo>
                    <a:pt x="22725" y="5598"/>
                  </a:lnTo>
                  <a:lnTo>
                    <a:pt x="23388" y="6386"/>
                  </a:lnTo>
                  <a:lnTo>
                    <a:pt x="23969" y="7257"/>
                  </a:lnTo>
                  <a:lnTo>
                    <a:pt x="24508" y="8128"/>
                  </a:lnTo>
                  <a:lnTo>
                    <a:pt x="24964" y="9040"/>
                  </a:lnTo>
                  <a:lnTo>
                    <a:pt x="25379" y="9994"/>
                  </a:lnTo>
                  <a:lnTo>
                    <a:pt x="25545" y="10533"/>
                  </a:lnTo>
                  <a:lnTo>
                    <a:pt x="25711" y="11113"/>
                  </a:lnTo>
                  <a:lnTo>
                    <a:pt x="25835" y="11694"/>
                  </a:lnTo>
                  <a:lnTo>
                    <a:pt x="25918" y="12274"/>
                  </a:lnTo>
                  <a:lnTo>
                    <a:pt x="26001" y="12855"/>
                  </a:lnTo>
                  <a:lnTo>
                    <a:pt x="26042" y="13435"/>
                  </a:lnTo>
                  <a:lnTo>
                    <a:pt x="26042" y="14016"/>
                  </a:lnTo>
                  <a:lnTo>
                    <a:pt x="26001" y="14596"/>
                  </a:lnTo>
                  <a:lnTo>
                    <a:pt x="25959" y="15177"/>
                  </a:lnTo>
                  <a:lnTo>
                    <a:pt x="25876" y="15758"/>
                  </a:lnTo>
                  <a:lnTo>
                    <a:pt x="25752" y="16338"/>
                  </a:lnTo>
                  <a:lnTo>
                    <a:pt x="25628" y="16919"/>
                  </a:lnTo>
                  <a:lnTo>
                    <a:pt x="25462" y="17458"/>
                  </a:lnTo>
                  <a:lnTo>
                    <a:pt x="25254" y="17997"/>
                  </a:lnTo>
                  <a:lnTo>
                    <a:pt x="25047" y="18577"/>
                  </a:lnTo>
                  <a:lnTo>
                    <a:pt x="24798" y="19075"/>
                  </a:lnTo>
                  <a:lnTo>
                    <a:pt x="24301" y="19946"/>
                  </a:lnTo>
                  <a:lnTo>
                    <a:pt x="23762" y="20816"/>
                  </a:lnTo>
                  <a:lnTo>
                    <a:pt x="23140" y="21646"/>
                  </a:lnTo>
                  <a:lnTo>
                    <a:pt x="22476" y="22392"/>
                  </a:lnTo>
                  <a:lnTo>
                    <a:pt x="21730" y="23139"/>
                  </a:lnTo>
                  <a:lnTo>
                    <a:pt x="21357" y="23429"/>
                  </a:lnTo>
                  <a:lnTo>
                    <a:pt x="20942" y="23761"/>
                  </a:lnTo>
                  <a:lnTo>
                    <a:pt x="20527" y="24009"/>
                  </a:lnTo>
                  <a:lnTo>
                    <a:pt x="20071" y="24258"/>
                  </a:lnTo>
                  <a:lnTo>
                    <a:pt x="19656" y="24507"/>
                  </a:lnTo>
                  <a:lnTo>
                    <a:pt x="19200" y="24673"/>
                  </a:lnTo>
                  <a:lnTo>
                    <a:pt x="18578" y="24963"/>
                  </a:lnTo>
                  <a:lnTo>
                    <a:pt x="17915" y="25253"/>
                  </a:lnTo>
                  <a:lnTo>
                    <a:pt x="17210" y="25461"/>
                  </a:lnTo>
                  <a:lnTo>
                    <a:pt x="16505" y="25668"/>
                  </a:lnTo>
                  <a:lnTo>
                    <a:pt x="15758" y="25834"/>
                  </a:lnTo>
                  <a:lnTo>
                    <a:pt x="15054" y="25917"/>
                  </a:lnTo>
                  <a:lnTo>
                    <a:pt x="14349" y="26000"/>
                  </a:lnTo>
                  <a:lnTo>
                    <a:pt x="13892" y="26083"/>
                  </a:lnTo>
                  <a:lnTo>
                    <a:pt x="13436" y="26124"/>
                  </a:lnTo>
                  <a:lnTo>
                    <a:pt x="12980" y="26124"/>
                  </a:lnTo>
                  <a:lnTo>
                    <a:pt x="12483" y="26083"/>
                  </a:lnTo>
                  <a:lnTo>
                    <a:pt x="11529" y="25958"/>
                  </a:lnTo>
                  <a:lnTo>
                    <a:pt x="10617" y="25793"/>
                  </a:lnTo>
                  <a:lnTo>
                    <a:pt x="10078" y="25627"/>
                  </a:lnTo>
                  <a:lnTo>
                    <a:pt x="9497" y="25461"/>
                  </a:lnTo>
                  <a:lnTo>
                    <a:pt x="8958" y="25253"/>
                  </a:lnTo>
                  <a:lnTo>
                    <a:pt x="8419" y="25046"/>
                  </a:lnTo>
                  <a:lnTo>
                    <a:pt x="7880" y="24756"/>
                  </a:lnTo>
                  <a:lnTo>
                    <a:pt x="7341" y="24507"/>
                  </a:lnTo>
                  <a:lnTo>
                    <a:pt x="6843" y="24175"/>
                  </a:lnTo>
                  <a:lnTo>
                    <a:pt x="6387" y="23844"/>
                  </a:lnTo>
                  <a:lnTo>
                    <a:pt x="5599" y="23263"/>
                  </a:lnTo>
                  <a:lnTo>
                    <a:pt x="4894" y="22641"/>
                  </a:lnTo>
                  <a:lnTo>
                    <a:pt x="4272" y="21936"/>
                  </a:lnTo>
                  <a:lnTo>
                    <a:pt x="3650" y="21190"/>
                  </a:lnTo>
                  <a:lnTo>
                    <a:pt x="3152" y="20402"/>
                  </a:lnTo>
                  <a:lnTo>
                    <a:pt x="2696" y="19572"/>
                  </a:lnTo>
                  <a:lnTo>
                    <a:pt x="2282" y="18702"/>
                  </a:lnTo>
                  <a:lnTo>
                    <a:pt x="1991" y="17831"/>
                  </a:lnTo>
                  <a:lnTo>
                    <a:pt x="1784" y="17043"/>
                  </a:lnTo>
                  <a:lnTo>
                    <a:pt x="1660" y="16255"/>
                  </a:lnTo>
                  <a:lnTo>
                    <a:pt x="1577" y="15467"/>
                  </a:lnTo>
                  <a:lnTo>
                    <a:pt x="1494" y="14638"/>
                  </a:lnTo>
                  <a:lnTo>
                    <a:pt x="1494" y="13850"/>
                  </a:lnTo>
                  <a:lnTo>
                    <a:pt x="1577" y="13062"/>
                  </a:lnTo>
                  <a:lnTo>
                    <a:pt x="1660" y="12274"/>
                  </a:lnTo>
                  <a:lnTo>
                    <a:pt x="1826" y="11486"/>
                  </a:lnTo>
                  <a:lnTo>
                    <a:pt x="2116" y="10408"/>
                  </a:lnTo>
                  <a:lnTo>
                    <a:pt x="2448" y="9372"/>
                  </a:lnTo>
                  <a:lnTo>
                    <a:pt x="2904" y="8376"/>
                  </a:lnTo>
                  <a:lnTo>
                    <a:pt x="3443" y="7381"/>
                  </a:lnTo>
                  <a:lnTo>
                    <a:pt x="4065" y="6469"/>
                  </a:lnTo>
                  <a:lnTo>
                    <a:pt x="4770" y="5598"/>
                  </a:lnTo>
                  <a:lnTo>
                    <a:pt x="5143" y="5183"/>
                  </a:lnTo>
                  <a:lnTo>
                    <a:pt x="5516" y="4810"/>
                  </a:lnTo>
                  <a:lnTo>
                    <a:pt x="5931" y="4437"/>
                  </a:lnTo>
                  <a:lnTo>
                    <a:pt x="6345" y="4064"/>
                  </a:lnTo>
                  <a:lnTo>
                    <a:pt x="6967" y="3649"/>
                  </a:lnTo>
                  <a:lnTo>
                    <a:pt x="7548" y="3276"/>
                  </a:lnTo>
                  <a:lnTo>
                    <a:pt x="7714" y="3193"/>
                  </a:lnTo>
                  <a:lnTo>
                    <a:pt x="8336" y="2861"/>
                  </a:lnTo>
                  <a:lnTo>
                    <a:pt x="9373" y="2447"/>
                  </a:lnTo>
                  <a:lnTo>
                    <a:pt x="10451" y="2073"/>
                  </a:lnTo>
                  <a:lnTo>
                    <a:pt x="11529" y="1825"/>
                  </a:lnTo>
                  <a:lnTo>
                    <a:pt x="12648" y="1617"/>
                  </a:lnTo>
                  <a:lnTo>
                    <a:pt x="13146" y="1576"/>
                  </a:lnTo>
                  <a:lnTo>
                    <a:pt x="13685" y="1534"/>
                  </a:lnTo>
                  <a:close/>
                  <a:moveTo>
                    <a:pt x="13685" y="0"/>
                  </a:moveTo>
                  <a:lnTo>
                    <a:pt x="12566" y="42"/>
                  </a:lnTo>
                  <a:lnTo>
                    <a:pt x="11985" y="83"/>
                  </a:lnTo>
                  <a:lnTo>
                    <a:pt x="11446" y="166"/>
                  </a:lnTo>
                  <a:lnTo>
                    <a:pt x="10368" y="373"/>
                  </a:lnTo>
                  <a:lnTo>
                    <a:pt x="9331" y="664"/>
                  </a:lnTo>
                  <a:lnTo>
                    <a:pt x="9290" y="705"/>
                  </a:lnTo>
                  <a:lnTo>
                    <a:pt x="8377" y="1037"/>
                  </a:lnTo>
                  <a:lnTo>
                    <a:pt x="7507" y="1451"/>
                  </a:lnTo>
                  <a:lnTo>
                    <a:pt x="6719" y="1908"/>
                  </a:lnTo>
                  <a:lnTo>
                    <a:pt x="5889" y="2405"/>
                  </a:lnTo>
                  <a:lnTo>
                    <a:pt x="5143" y="2986"/>
                  </a:lnTo>
                  <a:lnTo>
                    <a:pt x="4438" y="3649"/>
                  </a:lnTo>
                  <a:lnTo>
                    <a:pt x="3816" y="4313"/>
                  </a:lnTo>
                  <a:lnTo>
                    <a:pt x="3194" y="5059"/>
                  </a:lnTo>
                  <a:lnTo>
                    <a:pt x="2738" y="5723"/>
                  </a:lnTo>
                  <a:lnTo>
                    <a:pt x="2282" y="6469"/>
                  </a:lnTo>
                  <a:lnTo>
                    <a:pt x="1867" y="7174"/>
                  </a:lnTo>
                  <a:lnTo>
                    <a:pt x="1494" y="7962"/>
                  </a:lnTo>
                  <a:lnTo>
                    <a:pt x="1204" y="8708"/>
                  </a:lnTo>
                  <a:lnTo>
                    <a:pt x="913" y="9496"/>
                  </a:lnTo>
                  <a:lnTo>
                    <a:pt x="664" y="10325"/>
                  </a:lnTo>
                  <a:lnTo>
                    <a:pt x="457" y="11113"/>
                  </a:lnTo>
                  <a:lnTo>
                    <a:pt x="291" y="11943"/>
                  </a:lnTo>
                  <a:lnTo>
                    <a:pt x="167" y="12772"/>
                  </a:lnTo>
                  <a:lnTo>
                    <a:pt x="42" y="13601"/>
                  </a:lnTo>
                  <a:lnTo>
                    <a:pt x="1" y="14431"/>
                  </a:lnTo>
                  <a:lnTo>
                    <a:pt x="1" y="15260"/>
                  </a:lnTo>
                  <a:lnTo>
                    <a:pt x="84" y="16089"/>
                  </a:lnTo>
                  <a:lnTo>
                    <a:pt x="208" y="16919"/>
                  </a:lnTo>
                  <a:lnTo>
                    <a:pt x="374" y="17748"/>
                  </a:lnTo>
                  <a:lnTo>
                    <a:pt x="664" y="18702"/>
                  </a:lnTo>
                  <a:lnTo>
                    <a:pt x="1038" y="19614"/>
                  </a:lnTo>
                  <a:lnTo>
                    <a:pt x="1452" y="20485"/>
                  </a:lnTo>
                  <a:lnTo>
                    <a:pt x="1950" y="21314"/>
                  </a:lnTo>
                  <a:lnTo>
                    <a:pt x="2530" y="22143"/>
                  </a:lnTo>
                  <a:lnTo>
                    <a:pt x="3152" y="22890"/>
                  </a:lnTo>
                  <a:lnTo>
                    <a:pt x="3816" y="23595"/>
                  </a:lnTo>
                  <a:lnTo>
                    <a:pt x="4562" y="24258"/>
                  </a:lnTo>
                  <a:lnTo>
                    <a:pt x="5475" y="24963"/>
                  </a:lnTo>
                  <a:lnTo>
                    <a:pt x="6428" y="25585"/>
                  </a:lnTo>
                  <a:lnTo>
                    <a:pt x="6926" y="25875"/>
                  </a:lnTo>
                  <a:lnTo>
                    <a:pt x="7424" y="26124"/>
                  </a:lnTo>
                  <a:lnTo>
                    <a:pt x="7963" y="26373"/>
                  </a:lnTo>
                  <a:lnTo>
                    <a:pt x="8502" y="26580"/>
                  </a:lnTo>
                  <a:lnTo>
                    <a:pt x="9580" y="26954"/>
                  </a:lnTo>
                  <a:lnTo>
                    <a:pt x="10700" y="27244"/>
                  </a:lnTo>
                  <a:lnTo>
                    <a:pt x="11280" y="27368"/>
                  </a:lnTo>
                  <a:lnTo>
                    <a:pt x="11861" y="27451"/>
                  </a:lnTo>
                  <a:lnTo>
                    <a:pt x="12441" y="27493"/>
                  </a:lnTo>
                  <a:lnTo>
                    <a:pt x="13022" y="27534"/>
                  </a:lnTo>
                  <a:lnTo>
                    <a:pt x="13063" y="27534"/>
                  </a:lnTo>
                  <a:lnTo>
                    <a:pt x="13768" y="27493"/>
                  </a:lnTo>
                  <a:lnTo>
                    <a:pt x="14473" y="27451"/>
                  </a:lnTo>
                  <a:lnTo>
                    <a:pt x="15178" y="27368"/>
                  </a:lnTo>
                  <a:lnTo>
                    <a:pt x="15924" y="27244"/>
                  </a:lnTo>
                  <a:lnTo>
                    <a:pt x="16754" y="27037"/>
                  </a:lnTo>
                  <a:lnTo>
                    <a:pt x="17542" y="26829"/>
                  </a:lnTo>
                  <a:lnTo>
                    <a:pt x="18371" y="26580"/>
                  </a:lnTo>
                  <a:lnTo>
                    <a:pt x="19159" y="26249"/>
                  </a:lnTo>
                  <a:lnTo>
                    <a:pt x="19947" y="25875"/>
                  </a:lnTo>
                  <a:lnTo>
                    <a:pt x="20735" y="25461"/>
                  </a:lnTo>
                  <a:lnTo>
                    <a:pt x="21232" y="25129"/>
                  </a:lnTo>
                  <a:lnTo>
                    <a:pt x="21522" y="24963"/>
                  </a:lnTo>
                  <a:lnTo>
                    <a:pt x="21771" y="24880"/>
                  </a:lnTo>
                  <a:lnTo>
                    <a:pt x="22352" y="24466"/>
                  </a:lnTo>
                  <a:lnTo>
                    <a:pt x="22891" y="24009"/>
                  </a:lnTo>
                  <a:lnTo>
                    <a:pt x="23430" y="23512"/>
                  </a:lnTo>
                  <a:lnTo>
                    <a:pt x="23928" y="23014"/>
                  </a:lnTo>
                  <a:lnTo>
                    <a:pt x="24384" y="22517"/>
                  </a:lnTo>
                  <a:lnTo>
                    <a:pt x="24757" y="22019"/>
                  </a:lnTo>
                  <a:lnTo>
                    <a:pt x="25130" y="21480"/>
                  </a:lnTo>
                  <a:lnTo>
                    <a:pt x="25462" y="20941"/>
                  </a:lnTo>
                  <a:lnTo>
                    <a:pt x="25794" y="20402"/>
                  </a:lnTo>
                  <a:lnTo>
                    <a:pt x="26084" y="19821"/>
                  </a:lnTo>
                  <a:lnTo>
                    <a:pt x="26333" y="19241"/>
                  </a:lnTo>
                  <a:lnTo>
                    <a:pt x="26581" y="18619"/>
                  </a:lnTo>
                  <a:lnTo>
                    <a:pt x="26789" y="17997"/>
                  </a:lnTo>
                  <a:lnTo>
                    <a:pt x="26955" y="17333"/>
                  </a:lnTo>
                  <a:lnTo>
                    <a:pt x="27120" y="16711"/>
                  </a:lnTo>
                  <a:lnTo>
                    <a:pt x="27203" y="16048"/>
                  </a:lnTo>
                  <a:lnTo>
                    <a:pt x="27286" y="15384"/>
                  </a:lnTo>
                  <a:lnTo>
                    <a:pt x="27369" y="14762"/>
                  </a:lnTo>
                  <a:lnTo>
                    <a:pt x="27369" y="14099"/>
                  </a:lnTo>
                  <a:lnTo>
                    <a:pt x="27369" y="13435"/>
                  </a:lnTo>
                  <a:lnTo>
                    <a:pt x="27328" y="12772"/>
                  </a:lnTo>
                  <a:lnTo>
                    <a:pt x="27245" y="12150"/>
                  </a:lnTo>
                  <a:lnTo>
                    <a:pt x="27120" y="11486"/>
                  </a:lnTo>
                  <a:lnTo>
                    <a:pt x="26996" y="10864"/>
                  </a:lnTo>
                  <a:lnTo>
                    <a:pt x="26789" y="10201"/>
                  </a:lnTo>
                  <a:lnTo>
                    <a:pt x="26581" y="9579"/>
                  </a:lnTo>
                  <a:lnTo>
                    <a:pt x="26374" y="8957"/>
                  </a:lnTo>
                  <a:lnTo>
                    <a:pt x="26084" y="8376"/>
                  </a:lnTo>
                  <a:lnTo>
                    <a:pt x="25586" y="7340"/>
                  </a:lnTo>
                  <a:lnTo>
                    <a:pt x="24964" y="6386"/>
                  </a:lnTo>
                  <a:lnTo>
                    <a:pt x="24301" y="5474"/>
                  </a:lnTo>
                  <a:lnTo>
                    <a:pt x="23554" y="4644"/>
                  </a:lnTo>
                  <a:lnTo>
                    <a:pt x="22766" y="3815"/>
                  </a:lnTo>
                  <a:lnTo>
                    <a:pt x="21937" y="3069"/>
                  </a:lnTo>
                  <a:lnTo>
                    <a:pt x="21025" y="2405"/>
                  </a:lnTo>
                  <a:lnTo>
                    <a:pt x="20071" y="1783"/>
                  </a:lnTo>
                  <a:lnTo>
                    <a:pt x="19076" y="1286"/>
                  </a:lnTo>
                  <a:lnTo>
                    <a:pt x="18039" y="829"/>
                  </a:lnTo>
                  <a:lnTo>
                    <a:pt x="16961" y="498"/>
                  </a:lnTo>
                  <a:lnTo>
                    <a:pt x="15883" y="249"/>
                  </a:lnTo>
                  <a:lnTo>
                    <a:pt x="14805" y="83"/>
                  </a:lnTo>
                  <a:lnTo>
                    <a:pt x="1368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39" name="Google Shape;639;p10"/>
            <p:cNvSpPr/>
            <p:nvPr/>
          </p:nvSpPr>
          <p:spPr>
            <a:xfrm>
              <a:off x="3817775" y="2317900"/>
              <a:ext cx="74650" cy="70525"/>
            </a:xfrm>
            <a:custGeom>
              <a:avLst/>
              <a:gdLst/>
              <a:ahLst/>
              <a:cxnLst/>
              <a:rect l="l" t="t" r="r" b="b"/>
              <a:pathLst>
                <a:path w="2986" h="2821" extrusionOk="0">
                  <a:moveTo>
                    <a:pt x="581" y="0"/>
                  </a:moveTo>
                  <a:lnTo>
                    <a:pt x="0" y="1037"/>
                  </a:lnTo>
                  <a:lnTo>
                    <a:pt x="498" y="1452"/>
                  </a:lnTo>
                  <a:lnTo>
                    <a:pt x="1037" y="1866"/>
                  </a:lnTo>
                  <a:lnTo>
                    <a:pt x="1617" y="2240"/>
                  </a:lnTo>
                  <a:lnTo>
                    <a:pt x="2156" y="2571"/>
                  </a:lnTo>
                  <a:lnTo>
                    <a:pt x="2447" y="2696"/>
                  </a:lnTo>
                  <a:lnTo>
                    <a:pt x="2778" y="2820"/>
                  </a:lnTo>
                  <a:lnTo>
                    <a:pt x="2986" y="2820"/>
                  </a:lnTo>
                  <a:lnTo>
                    <a:pt x="2986" y="2737"/>
                  </a:lnTo>
                  <a:lnTo>
                    <a:pt x="2986" y="2571"/>
                  </a:lnTo>
                  <a:lnTo>
                    <a:pt x="2944" y="2364"/>
                  </a:lnTo>
                  <a:lnTo>
                    <a:pt x="2737" y="2074"/>
                  </a:lnTo>
                  <a:lnTo>
                    <a:pt x="2364" y="1576"/>
                  </a:lnTo>
                  <a:lnTo>
                    <a:pt x="1907" y="1120"/>
                  </a:lnTo>
                  <a:lnTo>
                    <a:pt x="1410" y="664"/>
                  </a:lnTo>
                  <a:lnTo>
                    <a:pt x="954" y="249"/>
                  </a:lnTo>
                  <a:lnTo>
                    <a:pt x="58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40" name="Google Shape;640;p10"/>
            <p:cNvSpPr/>
            <p:nvPr/>
          </p:nvSpPr>
          <p:spPr>
            <a:xfrm>
              <a:off x="3208200" y="1847250"/>
              <a:ext cx="615800" cy="618925"/>
            </a:xfrm>
            <a:custGeom>
              <a:avLst/>
              <a:gdLst/>
              <a:ahLst/>
              <a:cxnLst/>
              <a:rect l="l" t="t" r="r" b="b"/>
              <a:pathLst>
                <a:path w="24632" h="24757" extrusionOk="0">
                  <a:moveTo>
                    <a:pt x="12026" y="622"/>
                  </a:moveTo>
                  <a:lnTo>
                    <a:pt x="12772" y="664"/>
                  </a:lnTo>
                  <a:lnTo>
                    <a:pt x="13519" y="747"/>
                  </a:lnTo>
                  <a:lnTo>
                    <a:pt x="14224" y="871"/>
                  </a:lnTo>
                  <a:lnTo>
                    <a:pt x="14929" y="1037"/>
                  </a:lnTo>
                  <a:lnTo>
                    <a:pt x="15633" y="1244"/>
                  </a:lnTo>
                  <a:lnTo>
                    <a:pt x="16338" y="1535"/>
                  </a:lnTo>
                  <a:lnTo>
                    <a:pt x="17002" y="1825"/>
                  </a:lnTo>
                  <a:lnTo>
                    <a:pt x="17665" y="2198"/>
                  </a:lnTo>
                  <a:lnTo>
                    <a:pt x="18453" y="2696"/>
                  </a:lnTo>
                  <a:lnTo>
                    <a:pt x="19241" y="3276"/>
                  </a:lnTo>
                  <a:lnTo>
                    <a:pt x="19946" y="3898"/>
                  </a:lnTo>
                  <a:lnTo>
                    <a:pt x="20610" y="4562"/>
                  </a:lnTo>
                  <a:lnTo>
                    <a:pt x="21232" y="5308"/>
                  </a:lnTo>
                  <a:lnTo>
                    <a:pt x="21812" y="6055"/>
                  </a:lnTo>
                  <a:lnTo>
                    <a:pt x="22310" y="6884"/>
                  </a:lnTo>
                  <a:lnTo>
                    <a:pt x="22766" y="7713"/>
                  </a:lnTo>
                  <a:lnTo>
                    <a:pt x="22973" y="8252"/>
                  </a:lnTo>
                  <a:lnTo>
                    <a:pt x="23180" y="8750"/>
                  </a:lnTo>
                  <a:lnTo>
                    <a:pt x="23346" y="9289"/>
                  </a:lnTo>
                  <a:lnTo>
                    <a:pt x="23512" y="9828"/>
                  </a:lnTo>
                  <a:lnTo>
                    <a:pt x="23637" y="10367"/>
                  </a:lnTo>
                  <a:lnTo>
                    <a:pt x="23720" y="10906"/>
                  </a:lnTo>
                  <a:lnTo>
                    <a:pt x="23802" y="11445"/>
                  </a:lnTo>
                  <a:lnTo>
                    <a:pt x="23802" y="12026"/>
                  </a:lnTo>
                  <a:lnTo>
                    <a:pt x="23844" y="12565"/>
                  </a:lnTo>
                  <a:lnTo>
                    <a:pt x="23844" y="13104"/>
                  </a:lnTo>
                  <a:lnTo>
                    <a:pt x="23802" y="13685"/>
                  </a:lnTo>
                  <a:lnTo>
                    <a:pt x="23720" y="14224"/>
                  </a:lnTo>
                  <a:lnTo>
                    <a:pt x="23637" y="14763"/>
                  </a:lnTo>
                  <a:lnTo>
                    <a:pt x="23512" y="15343"/>
                  </a:lnTo>
                  <a:lnTo>
                    <a:pt x="23346" y="15882"/>
                  </a:lnTo>
                  <a:lnTo>
                    <a:pt x="23180" y="16421"/>
                  </a:lnTo>
                  <a:lnTo>
                    <a:pt x="22973" y="16960"/>
                  </a:lnTo>
                  <a:lnTo>
                    <a:pt x="22766" y="17458"/>
                  </a:lnTo>
                  <a:lnTo>
                    <a:pt x="22517" y="17956"/>
                  </a:lnTo>
                  <a:lnTo>
                    <a:pt x="22268" y="18412"/>
                  </a:lnTo>
                  <a:lnTo>
                    <a:pt x="21936" y="18868"/>
                  </a:lnTo>
                  <a:lnTo>
                    <a:pt x="21646" y="19324"/>
                  </a:lnTo>
                  <a:lnTo>
                    <a:pt x="21273" y="19780"/>
                  </a:lnTo>
                  <a:lnTo>
                    <a:pt x="20941" y="20195"/>
                  </a:lnTo>
                  <a:lnTo>
                    <a:pt x="20527" y="20610"/>
                  </a:lnTo>
                  <a:lnTo>
                    <a:pt x="20112" y="20983"/>
                  </a:lnTo>
                  <a:lnTo>
                    <a:pt x="19614" y="21356"/>
                  </a:lnTo>
                  <a:lnTo>
                    <a:pt x="19117" y="21729"/>
                  </a:lnTo>
                  <a:lnTo>
                    <a:pt x="18785" y="21895"/>
                  </a:lnTo>
                  <a:lnTo>
                    <a:pt x="18495" y="22061"/>
                  </a:lnTo>
                  <a:lnTo>
                    <a:pt x="18246" y="22227"/>
                  </a:lnTo>
                  <a:lnTo>
                    <a:pt x="17582" y="22600"/>
                  </a:lnTo>
                  <a:lnTo>
                    <a:pt x="16877" y="22890"/>
                  </a:lnTo>
                  <a:lnTo>
                    <a:pt x="16255" y="23139"/>
                  </a:lnTo>
                  <a:lnTo>
                    <a:pt x="15592" y="23388"/>
                  </a:lnTo>
                  <a:lnTo>
                    <a:pt x="14887" y="23554"/>
                  </a:lnTo>
                  <a:lnTo>
                    <a:pt x="14141" y="23720"/>
                  </a:lnTo>
                  <a:lnTo>
                    <a:pt x="13353" y="23885"/>
                  </a:lnTo>
                  <a:lnTo>
                    <a:pt x="12523" y="23968"/>
                  </a:lnTo>
                  <a:lnTo>
                    <a:pt x="12067" y="23968"/>
                  </a:lnTo>
                  <a:lnTo>
                    <a:pt x="11196" y="23927"/>
                  </a:lnTo>
                  <a:lnTo>
                    <a:pt x="10326" y="23844"/>
                  </a:lnTo>
                  <a:lnTo>
                    <a:pt x="9455" y="23678"/>
                  </a:lnTo>
                  <a:lnTo>
                    <a:pt x="8584" y="23429"/>
                  </a:lnTo>
                  <a:lnTo>
                    <a:pt x="7796" y="23139"/>
                  </a:lnTo>
                  <a:lnTo>
                    <a:pt x="6967" y="22807"/>
                  </a:lnTo>
                  <a:lnTo>
                    <a:pt x="6220" y="22393"/>
                  </a:lnTo>
                  <a:lnTo>
                    <a:pt x="5474" y="21936"/>
                  </a:lnTo>
                  <a:lnTo>
                    <a:pt x="4769" y="21439"/>
                  </a:lnTo>
                  <a:lnTo>
                    <a:pt x="4106" y="20900"/>
                  </a:lnTo>
                  <a:lnTo>
                    <a:pt x="3525" y="20319"/>
                  </a:lnTo>
                  <a:lnTo>
                    <a:pt x="2945" y="19656"/>
                  </a:lnTo>
                  <a:lnTo>
                    <a:pt x="2447" y="18992"/>
                  </a:lnTo>
                  <a:lnTo>
                    <a:pt x="1991" y="18287"/>
                  </a:lnTo>
                  <a:lnTo>
                    <a:pt x="1576" y="17541"/>
                  </a:lnTo>
                  <a:lnTo>
                    <a:pt x="1244" y="16753"/>
                  </a:lnTo>
                  <a:lnTo>
                    <a:pt x="1037" y="16090"/>
                  </a:lnTo>
                  <a:lnTo>
                    <a:pt x="871" y="15385"/>
                  </a:lnTo>
                  <a:lnTo>
                    <a:pt x="747" y="14680"/>
                  </a:lnTo>
                  <a:lnTo>
                    <a:pt x="664" y="13975"/>
                  </a:lnTo>
                  <a:lnTo>
                    <a:pt x="622" y="13228"/>
                  </a:lnTo>
                  <a:lnTo>
                    <a:pt x="664" y="12482"/>
                  </a:lnTo>
                  <a:lnTo>
                    <a:pt x="705" y="11736"/>
                  </a:lnTo>
                  <a:lnTo>
                    <a:pt x="788" y="10989"/>
                  </a:lnTo>
                  <a:lnTo>
                    <a:pt x="954" y="10243"/>
                  </a:lnTo>
                  <a:lnTo>
                    <a:pt x="1120" y="9496"/>
                  </a:lnTo>
                  <a:lnTo>
                    <a:pt x="1369" y="8750"/>
                  </a:lnTo>
                  <a:lnTo>
                    <a:pt x="1618" y="8004"/>
                  </a:lnTo>
                  <a:lnTo>
                    <a:pt x="1949" y="7299"/>
                  </a:lnTo>
                  <a:lnTo>
                    <a:pt x="2281" y="6594"/>
                  </a:lnTo>
                  <a:lnTo>
                    <a:pt x="2696" y="5889"/>
                  </a:lnTo>
                  <a:lnTo>
                    <a:pt x="3110" y="5225"/>
                  </a:lnTo>
                  <a:lnTo>
                    <a:pt x="3649" y="4562"/>
                  </a:lnTo>
                  <a:lnTo>
                    <a:pt x="4230" y="3898"/>
                  </a:lnTo>
                  <a:lnTo>
                    <a:pt x="4852" y="3318"/>
                  </a:lnTo>
                  <a:lnTo>
                    <a:pt x="5515" y="2779"/>
                  </a:lnTo>
                  <a:lnTo>
                    <a:pt x="6220" y="2281"/>
                  </a:lnTo>
                  <a:lnTo>
                    <a:pt x="6925" y="1866"/>
                  </a:lnTo>
                  <a:lnTo>
                    <a:pt x="7713" y="1535"/>
                  </a:lnTo>
                  <a:lnTo>
                    <a:pt x="8501" y="1244"/>
                  </a:lnTo>
                  <a:lnTo>
                    <a:pt x="8543" y="1203"/>
                  </a:lnTo>
                  <a:lnTo>
                    <a:pt x="9413" y="954"/>
                  </a:lnTo>
                  <a:lnTo>
                    <a:pt x="10284" y="788"/>
                  </a:lnTo>
                  <a:lnTo>
                    <a:pt x="11155" y="664"/>
                  </a:lnTo>
                  <a:lnTo>
                    <a:pt x="12026" y="622"/>
                  </a:lnTo>
                  <a:close/>
                  <a:moveTo>
                    <a:pt x="12565" y="0"/>
                  </a:moveTo>
                  <a:lnTo>
                    <a:pt x="11860" y="42"/>
                  </a:lnTo>
                  <a:lnTo>
                    <a:pt x="11155" y="125"/>
                  </a:lnTo>
                  <a:lnTo>
                    <a:pt x="10077" y="291"/>
                  </a:lnTo>
                  <a:lnTo>
                    <a:pt x="8957" y="581"/>
                  </a:lnTo>
                  <a:lnTo>
                    <a:pt x="7879" y="913"/>
                  </a:lnTo>
                  <a:lnTo>
                    <a:pt x="6884" y="1369"/>
                  </a:lnTo>
                  <a:lnTo>
                    <a:pt x="6220" y="1701"/>
                  </a:lnTo>
                  <a:lnTo>
                    <a:pt x="6096" y="1783"/>
                  </a:lnTo>
                  <a:lnTo>
                    <a:pt x="5433" y="2157"/>
                  </a:lnTo>
                  <a:lnTo>
                    <a:pt x="4852" y="2571"/>
                  </a:lnTo>
                  <a:lnTo>
                    <a:pt x="4479" y="2903"/>
                  </a:lnTo>
                  <a:lnTo>
                    <a:pt x="4064" y="3276"/>
                  </a:lnTo>
                  <a:lnTo>
                    <a:pt x="3318" y="4023"/>
                  </a:lnTo>
                  <a:lnTo>
                    <a:pt x="2613" y="4894"/>
                  </a:lnTo>
                  <a:lnTo>
                    <a:pt x="1991" y="5806"/>
                  </a:lnTo>
                  <a:lnTo>
                    <a:pt x="1452" y="6801"/>
                  </a:lnTo>
                  <a:lnTo>
                    <a:pt x="996" y="7838"/>
                  </a:lnTo>
                  <a:lnTo>
                    <a:pt x="581" y="8916"/>
                  </a:lnTo>
                  <a:lnTo>
                    <a:pt x="291" y="9994"/>
                  </a:lnTo>
                  <a:lnTo>
                    <a:pt x="125" y="10782"/>
                  </a:lnTo>
                  <a:lnTo>
                    <a:pt x="42" y="11611"/>
                  </a:lnTo>
                  <a:lnTo>
                    <a:pt x="0" y="12399"/>
                  </a:lnTo>
                  <a:lnTo>
                    <a:pt x="0" y="13187"/>
                  </a:lnTo>
                  <a:lnTo>
                    <a:pt x="42" y="14016"/>
                  </a:lnTo>
                  <a:lnTo>
                    <a:pt x="125" y="14804"/>
                  </a:lnTo>
                  <a:lnTo>
                    <a:pt x="291" y="15592"/>
                  </a:lnTo>
                  <a:lnTo>
                    <a:pt x="456" y="16380"/>
                  </a:lnTo>
                  <a:lnTo>
                    <a:pt x="747" y="17251"/>
                  </a:lnTo>
                  <a:lnTo>
                    <a:pt x="1120" y="18121"/>
                  </a:lnTo>
                  <a:lnTo>
                    <a:pt x="1576" y="18909"/>
                  </a:lnTo>
                  <a:lnTo>
                    <a:pt x="2115" y="19697"/>
                  </a:lnTo>
                  <a:lnTo>
                    <a:pt x="2696" y="20485"/>
                  </a:lnTo>
                  <a:lnTo>
                    <a:pt x="3359" y="21190"/>
                  </a:lnTo>
                  <a:lnTo>
                    <a:pt x="4106" y="21854"/>
                  </a:lnTo>
                  <a:lnTo>
                    <a:pt x="4893" y="22476"/>
                  </a:lnTo>
                  <a:lnTo>
                    <a:pt x="5391" y="22807"/>
                  </a:lnTo>
                  <a:lnTo>
                    <a:pt x="5889" y="23098"/>
                  </a:lnTo>
                  <a:lnTo>
                    <a:pt x="6428" y="23388"/>
                  </a:lnTo>
                  <a:lnTo>
                    <a:pt x="6967" y="23678"/>
                  </a:lnTo>
                  <a:lnTo>
                    <a:pt x="7506" y="23885"/>
                  </a:lnTo>
                  <a:lnTo>
                    <a:pt x="8045" y="24093"/>
                  </a:lnTo>
                  <a:lnTo>
                    <a:pt x="8626" y="24259"/>
                  </a:lnTo>
                  <a:lnTo>
                    <a:pt x="9165" y="24383"/>
                  </a:lnTo>
                  <a:lnTo>
                    <a:pt x="10450" y="24632"/>
                  </a:lnTo>
                  <a:lnTo>
                    <a:pt x="11114" y="24715"/>
                  </a:lnTo>
                  <a:lnTo>
                    <a:pt x="11777" y="24756"/>
                  </a:lnTo>
                  <a:lnTo>
                    <a:pt x="12358" y="24715"/>
                  </a:lnTo>
                  <a:lnTo>
                    <a:pt x="12897" y="24590"/>
                  </a:lnTo>
                  <a:lnTo>
                    <a:pt x="13602" y="24549"/>
                  </a:lnTo>
                  <a:lnTo>
                    <a:pt x="14306" y="24424"/>
                  </a:lnTo>
                  <a:lnTo>
                    <a:pt x="15053" y="24300"/>
                  </a:lnTo>
                  <a:lnTo>
                    <a:pt x="15758" y="24093"/>
                  </a:lnTo>
                  <a:lnTo>
                    <a:pt x="16463" y="23844"/>
                  </a:lnTo>
                  <a:lnTo>
                    <a:pt x="17168" y="23554"/>
                  </a:lnTo>
                  <a:lnTo>
                    <a:pt x="17748" y="23305"/>
                  </a:lnTo>
                  <a:lnTo>
                    <a:pt x="18163" y="23139"/>
                  </a:lnTo>
                  <a:lnTo>
                    <a:pt x="18578" y="22932"/>
                  </a:lnTo>
                  <a:lnTo>
                    <a:pt x="18992" y="22724"/>
                  </a:lnTo>
                  <a:lnTo>
                    <a:pt x="19365" y="22476"/>
                  </a:lnTo>
                  <a:lnTo>
                    <a:pt x="20153" y="21895"/>
                  </a:lnTo>
                  <a:lnTo>
                    <a:pt x="20900" y="21190"/>
                  </a:lnTo>
                  <a:lnTo>
                    <a:pt x="21605" y="20444"/>
                  </a:lnTo>
                  <a:lnTo>
                    <a:pt x="22227" y="19614"/>
                  </a:lnTo>
                  <a:lnTo>
                    <a:pt x="22849" y="18661"/>
                  </a:lnTo>
                  <a:lnTo>
                    <a:pt x="23388" y="17665"/>
                  </a:lnTo>
                  <a:lnTo>
                    <a:pt x="23637" y="17126"/>
                  </a:lnTo>
                  <a:lnTo>
                    <a:pt x="23885" y="16587"/>
                  </a:lnTo>
                  <a:lnTo>
                    <a:pt x="24051" y="16007"/>
                  </a:lnTo>
                  <a:lnTo>
                    <a:pt x="24259" y="15426"/>
                  </a:lnTo>
                  <a:lnTo>
                    <a:pt x="24383" y="14887"/>
                  </a:lnTo>
                  <a:lnTo>
                    <a:pt x="24507" y="14265"/>
                  </a:lnTo>
                  <a:lnTo>
                    <a:pt x="24590" y="13685"/>
                  </a:lnTo>
                  <a:lnTo>
                    <a:pt x="24632" y="13104"/>
                  </a:lnTo>
                  <a:lnTo>
                    <a:pt x="24632" y="12523"/>
                  </a:lnTo>
                  <a:lnTo>
                    <a:pt x="24632" y="11943"/>
                  </a:lnTo>
                  <a:lnTo>
                    <a:pt x="24590" y="11362"/>
                  </a:lnTo>
                  <a:lnTo>
                    <a:pt x="24549" y="10782"/>
                  </a:lnTo>
                  <a:lnTo>
                    <a:pt x="24424" y="10201"/>
                  </a:lnTo>
                  <a:lnTo>
                    <a:pt x="24300" y="9621"/>
                  </a:lnTo>
                  <a:lnTo>
                    <a:pt x="24176" y="9040"/>
                  </a:lnTo>
                  <a:lnTo>
                    <a:pt x="23968" y="8501"/>
                  </a:lnTo>
                  <a:lnTo>
                    <a:pt x="23595" y="7589"/>
                  </a:lnTo>
                  <a:lnTo>
                    <a:pt x="23180" y="6718"/>
                  </a:lnTo>
                  <a:lnTo>
                    <a:pt x="22683" y="5889"/>
                  </a:lnTo>
                  <a:lnTo>
                    <a:pt x="22144" y="5101"/>
                  </a:lnTo>
                  <a:lnTo>
                    <a:pt x="21522" y="4354"/>
                  </a:lnTo>
                  <a:lnTo>
                    <a:pt x="20858" y="3650"/>
                  </a:lnTo>
                  <a:lnTo>
                    <a:pt x="20153" y="3028"/>
                  </a:lnTo>
                  <a:lnTo>
                    <a:pt x="19407" y="2405"/>
                  </a:lnTo>
                  <a:lnTo>
                    <a:pt x="18619" y="1866"/>
                  </a:lnTo>
                  <a:lnTo>
                    <a:pt x="17831" y="1410"/>
                  </a:lnTo>
                  <a:lnTo>
                    <a:pt x="17002" y="996"/>
                  </a:lnTo>
                  <a:lnTo>
                    <a:pt x="16131" y="664"/>
                  </a:lnTo>
                  <a:lnTo>
                    <a:pt x="15260" y="374"/>
                  </a:lnTo>
                  <a:lnTo>
                    <a:pt x="14348" y="166"/>
                  </a:lnTo>
                  <a:lnTo>
                    <a:pt x="13436" y="42"/>
                  </a:lnTo>
                  <a:lnTo>
                    <a:pt x="1256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41" name="Google Shape;641;p10"/>
            <p:cNvSpPr/>
            <p:nvPr/>
          </p:nvSpPr>
          <p:spPr>
            <a:xfrm>
              <a:off x="3390650" y="1930175"/>
              <a:ext cx="155525" cy="408475"/>
            </a:xfrm>
            <a:custGeom>
              <a:avLst/>
              <a:gdLst/>
              <a:ahLst/>
              <a:cxnLst/>
              <a:rect l="l" t="t" r="r" b="b"/>
              <a:pathLst>
                <a:path w="6221" h="16339" extrusionOk="0">
                  <a:moveTo>
                    <a:pt x="1576" y="1"/>
                  </a:moveTo>
                  <a:lnTo>
                    <a:pt x="1452" y="42"/>
                  </a:lnTo>
                  <a:lnTo>
                    <a:pt x="1410" y="84"/>
                  </a:lnTo>
                  <a:lnTo>
                    <a:pt x="1369" y="167"/>
                  </a:lnTo>
                  <a:lnTo>
                    <a:pt x="1369" y="498"/>
                  </a:lnTo>
                  <a:lnTo>
                    <a:pt x="1452" y="830"/>
                  </a:lnTo>
                  <a:lnTo>
                    <a:pt x="1576" y="1162"/>
                  </a:lnTo>
                  <a:lnTo>
                    <a:pt x="1701" y="1494"/>
                  </a:lnTo>
                  <a:lnTo>
                    <a:pt x="1784" y="1742"/>
                  </a:lnTo>
                  <a:lnTo>
                    <a:pt x="2281" y="2986"/>
                  </a:lnTo>
                  <a:lnTo>
                    <a:pt x="2737" y="4272"/>
                  </a:lnTo>
                  <a:lnTo>
                    <a:pt x="3194" y="5599"/>
                  </a:lnTo>
                  <a:lnTo>
                    <a:pt x="3816" y="7009"/>
                  </a:lnTo>
                  <a:lnTo>
                    <a:pt x="3981" y="7465"/>
                  </a:lnTo>
                  <a:lnTo>
                    <a:pt x="4230" y="8045"/>
                  </a:lnTo>
                  <a:lnTo>
                    <a:pt x="4023" y="8253"/>
                  </a:lnTo>
                  <a:lnTo>
                    <a:pt x="3898" y="8502"/>
                  </a:lnTo>
                  <a:lnTo>
                    <a:pt x="3774" y="8792"/>
                  </a:lnTo>
                  <a:lnTo>
                    <a:pt x="3774" y="9082"/>
                  </a:lnTo>
                  <a:lnTo>
                    <a:pt x="3774" y="9289"/>
                  </a:lnTo>
                  <a:lnTo>
                    <a:pt x="3816" y="9497"/>
                  </a:lnTo>
                  <a:lnTo>
                    <a:pt x="3898" y="9663"/>
                  </a:lnTo>
                  <a:lnTo>
                    <a:pt x="4023" y="9828"/>
                  </a:lnTo>
                  <a:lnTo>
                    <a:pt x="4189" y="9994"/>
                  </a:lnTo>
                  <a:lnTo>
                    <a:pt x="4147" y="9994"/>
                  </a:lnTo>
                  <a:lnTo>
                    <a:pt x="3898" y="10450"/>
                  </a:lnTo>
                  <a:lnTo>
                    <a:pt x="3650" y="10865"/>
                  </a:lnTo>
                  <a:lnTo>
                    <a:pt x="3235" y="11363"/>
                  </a:lnTo>
                  <a:lnTo>
                    <a:pt x="2779" y="11902"/>
                  </a:lnTo>
                  <a:lnTo>
                    <a:pt x="2364" y="12482"/>
                  </a:lnTo>
                  <a:lnTo>
                    <a:pt x="1825" y="13229"/>
                  </a:lnTo>
                  <a:lnTo>
                    <a:pt x="1452" y="13809"/>
                  </a:lnTo>
                  <a:lnTo>
                    <a:pt x="1037" y="14348"/>
                  </a:lnTo>
                  <a:lnTo>
                    <a:pt x="830" y="14639"/>
                  </a:lnTo>
                  <a:lnTo>
                    <a:pt x="540" y="14970"/>
                  </a:lnTo>
                  <a:lnTo>
                    <a:pt x="332" y="15302"/>
                  </a:lnTo>
                  <a:lnTo>
                    <a:pt x="125" y="15675"/>
                  </a:lnTo>
                  <a:lnTo>
                    <a:pt x="1" y="16090"/>
                  </a:lnTo>
                  <a:lnTo>
                    <a:pt x="1" y="16173"/>
                  </a:lnTo>
                  <a:lnTo>
                    <a:pt x="42" y="16256"/>
                  </a:lnTo>
                  <a:lnTo>
                    <a:pt x="125" y="16339"/>
                  </a:lnTo>
                  <a:lnTo>
                    <a:pt x="291" y="16339"/>
                  </a:lnTo>
                  <a:lnTo>
                    <a:pt x="374" y="16256"/>
                  </a:lnTo>
                  <a:lnTo>
                    <a:pt x="581" y="15966"/>
                  </a:lnTo>
                  <a:lnTo>
                    <a:pt x="788" y="15675"/>
                  </a:lnTo>
                  <a:lnTo>
                    <a:pt x="1245" y="15136"/>
                  </a:lnTo>
                  <a:lnTo>
                    <a:pt x="1659" y="14639"/>
                  </a:lnTo>
                  <a:lnTo>
                    <a:pt x="2157" y="13975"/>
                  </a:lnTo>
                  <a:lnTo>
                    <a:pt x="2654" y="13312"/>
                  </a:lnTo>
                  <a:lnTo>
                    <a:pt x="3028" y="12814"/>
                  </a:lnTo>
                  <a:lnTo>
                    <a:pt x="3608" y="12068"/>
                  </a:lnTo>
                  <a:lnTo>
                    <a:pt x="4313" y="11197"/>
                  </a:lnTo>
                  <a:lnTo>
                    <a:pt x="4603" y="10865"/>
                  </a:lnTo>
                  <a:lnTo>
                    <a:pt x="4894" y="10575"/>
                  </a:lnTo>
                  <a:lnTo>
                    <a:pt x="5184" y="10243"/>
                  </a:lnTo>
                  <a:lnTo>
                    <a:pt x="5474" y="10160"/>
                  </a:lnTo>
                  <a:lnTo>
                    <a:pt x="5557" y="10119"/>
                  </a:lnTo>
                  <a:lnTo>
                    <a:pt x="5516" y="10036"/>
                  </a:lnTo>
                  <a:lnTo>
                    <a:pt x="5599" y="10077"/>
                  </a:lnTo>
                  <a:lnTo>
                    <a:pt x="5640" y="10077"/>
                  </a:lnTo>
                  <a:lnTo>
                    <a:pt x="5806" y="9953"/>
                  </a:lnTo>
                  <a:lnTo>
                    <a:pt x="5930" y="9828"/>
                  </a:lnTo>
                  <a:lnTo>
                    <a:pt x="6055" y="9663"/>
                  </a:lnTo>
                  <a:lnTo>
                    <a:pt x="6138" y="9455"/>
                  </a:lnTo>
                  <a:lnTo>
                    <a:pt x="6221" y="9248"/>
                  </a:lnTo>
                  <a:lnTo>
                    <a:pt x="6221" y="9041"/>
                  </a:lnTo>
                  <a:lnTo>
                    <a:pt x="6221" y="8833"/>
                  </a:lnTo>
                  <a:lnTo>
                    <a:pt x="6179" y="8626"/>
                  </a:lnTo>
                  <a:lnTo>
                    <a:pt x="6096" y="8460"/>
                  </a:lnTo>
                  <a:lnTo>
                    <a:pt x="6013" y="8336"/>
                  </a:lnTo>
                  <a:lnTo>
                    <a:pt x="5764" y="8045"/>
                  </a:lnTo>
                  <a:lnTo>
                    <a:pt x="5474" y="7879"/>
                  </a:lnTo>
                  <a:lnTo>
                    <a:pt x="5308" y="7838"/>
                  </a:lnTo>
                  <a:lnTo>
                    <a:pt x="5142" y="7797"/>
                  </a:lnTo>
                  <a:lnTo>
                    <a:pt x="4852" y="6967"/>
                  </a:lnTo>
                  <a:lnTo>
                    <a:pt x="4728" y="6635"/>
                  </a:lnTo>
                  <a:lnTo>
                    <a:pt x="4189" y="5267"/>
                  </a:lnTo>
                  <a:lnTo>
                    <a:pt x="3567" y="3982"/>
                  </a:lnTo>
                  <a:lnTo>
                    <a:pt x="2986" y="2738"/>
                  </a:lnTo>
                  <a:lnTo>
                    <a:pt x="2447" y="1535"/>
                  </a:lnTo>
                  <a:lnTo>
                    <a:pt x="2323" y="1203"/>
                  </a:lnTo>
                  <a:lnTo>
                    <a:pt x="2074" y="581"/>
                  </a:lnTo>
                  <a:lnTo>
                    <a:pt x="1908" y="333"/>
                  </a:lnTo>
                  <a:lnTo>
                    <a:pt x="1742" y="84"/>
                  </a:lnTo>
                  <a:lnTo>
                    <a:pt x="1659" y="42"/>
                  </a:lnTo>
                  <a:lnTo>
                    <a:pt x="157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42" name="Google Shape;642;p10"/>
            <p:cNvSpPr/>
            <p:nvPr/>
          </p:nvSpPr>
          <p:spPr>
            <a:xfrm>
              <a:off x="2944875" y="1564225"/>
              <a:ext cx="965175" cy="1036700"/>
            </a:xfrm>
            <a:custGeom>
              <a:avLst/>
              <a:gdLst/>
              <a:ahLst/>
              <a:cxnLst/>
              <a:rect l="l" t="t" r="r" b="b"/>
              <a:pathLst>
                <a:path w="38607" h="41468" extrusionOk="0">
                  <a:moveTo>
                    <a:pt x="29981" y="581"/>
                  </a:moveTo>
                  <a:lnTo>
                    <a:pt x="29981" y="955"/>
                  </a:lnTo>
                  <a:lnTo>
                    <a:pt x="29898" y="1369"/>
                  </a:lnTo>
                  <a:lnTo>
                    <a:pt x="29650" y="1328"/>
                  </a:lnTo>
                  <a:lnTo>
                    <a:pt x="29691" y="1203"/>
                  </a:lnTo>
                  <a:lnTo>
                    <a:pt x="29816" y="872"/>
                  </a:lnTo>
                  <a:lnTo>
                    <a:pt x="29898" y="706"/>
                  </a:lnTo>
                  <a:lnTo>
                    <a:pt x="29981" y="581"/>
                  </a:lnTo>
                  <a:close/>
                  <a:moveTo>
                    <a:pt x="24300" y="5931"/>
                  </a:moveTo>
                  <a:lnTo>
                    <a:pt x="25213" y="5972"/>
                  </a:lnTo>
                  <a:lnTo>
                    <a:pt x="26166" y="6097"/>
                  </a:lnTo>
                  <a:lnTo>
                    <a:pt x="27203" y="6304"/>
                  </a:lnTo>
                  <a:lnTo>
                    <a:pt x="28281" y="6594"/>
                  </a:lnTo>
                  <a:lnTo>
                    <a:pt x="28115" y="7133"/>
                  </a:lnTo>
                  <a:lnTo>
                    <a:pt x="27576" y="8709"/>
                  </a:lnTo>
                  <a:lnTo>
                    <a:pt x="25835" y="8046"/>
                  </a:lnTo>
                  <a:lnTo>
                    <a:pt x="24093" y="7216"/>
                  </a:lnTo>
                  <a:lnTo>
                    <a:pt x="23720" y="7050"/>
                  </a:lnTo>
                  <a:lnTo>
                    <a:pt x="22891" y="6636"/>
                  </a:lnTo>
                  <a:lnTo>
                    <a:pt x="22683" y="6511"/>
                  </a:lnTo>
                  <a:lnTo>
                    <a:pt x="22393" y="6387"/>
                  </a:lnTo>
                  <a:lnTo>
                    <a:pt x="22144" y="6221"/>
                  </a:lnTo>
                  <a:lnTo>
                    <a:pt x="22642" y="6097"/>
                  </a:lnTo>
                  <a:lnTo>
                    <a:pt x="23181" y="5972"/>
                  </a:lnTo>
                  <a:lnTo>
                    <a:pt x="23761" y="5931"/>
                  </a:lnTo>
                  <a:close/>
                  <a:moveTo>
                    <a:pt x="28779" y="1991"/>
                  </a:moveTo>
                  <a:lnTo>
                    <a:pt x="29276" y="2074"/>
                  </a:lnTo>
                  <a:lnTo>
                    <a:pt x="29774" y="2157"/>
                  </a:lnTo>
                  <a:lnTo>
                    <a:pt x="30230" y="2282"/>
                  </a:lnTo>
                  <a:lnTo>
                    <a:pt x="30686" y="2447"/>
                  </a:lnTo>
                  <a:lnTo>
                    <a:pt x="31143" y="2655"/>
                  </a:lnTo>
                  <a:lnTo>
                    <a:pt x="31557" y="2862"/>
                  </a:lnTo>
                  <a:lnTo>
                    <a:pt x="31972" y="3152"/>
                  </a:lnTo>
                  <a:lnTo>
                    <a:pt x="32345" y="3443"/>
                  </a:lnTo>
                  <a:lnTo>
                    <a:pt x="32677" y="3774"/>
                  </a:lnTo>
                  <a:lnTo>
                    <a:pt x="33009" y="4189"/>
                  </a:lnTo>
                  <a:lnTo>
                    <a:pt x="33299" y="4562"/>
                  </a:lnTo>
                  <a:lnTo>
                    <a:pt x="33589" y="5018"/>
                  </a:lnTo>
                  <a:lnTo>
                    <a:pt x="33796" y="5475"/>
                  </a:lnTo>
                  <a:lnTo>
                    <a:pt x="34004" y="5972"/>
                  </a:lnTo>
                  <a:lnTo>
                    <a:pt x="34170" y="6511"/>
                  </a:lnTo>
                  <a:lnTo>
                    <a:pt x="34253" y="6926"/>
                  </a:lnTo>
                  <a:lnTo>
                    <a:pt x="34335" y="7341"/>
                  </a:lnTo>
                  <a:lnTo>
                    <a:pt x="34418" y="8170"/>
                  </a:lnTo>
                  <a:lnTo>
                    <a:pt x="34418" y="8958"/>
                  </a:lnTo>
                  <a:lnTo>
                    <a:pt x="34377" y="9746"/>
                  </a:lnTo>
                  <a:lnTo>
                    <a:pt x="34004" y="9207"/>
                  </a:lnTo>
                  <a:lnTo>
                    <a:pt x="33465" y="8668"/>
                  </a:lnTo>
                  <a:lnTo>
                    <a:pt x="32843" y="8170"/>
                  </a:lnTo>
                  <a:lnTo>
                    <a:pt x="32055" y="7631"/>
                  </a:lnTo>
                  <a:lnTo>
                    <a:pt x="31308" y="7175"/>
                  </a:lnTo>
                  <a:lnTo>
                    <a:pt x="30562" y="6719"/>
                  </a:lnTo>
                  <a:lnTo>
                    <a:pt x="29774" y="6304"/>
                  </a:lnTo>
                  <a:lnTo>
                    <a:pt x="28945" y="5972"/>
                  </a:lnTo>
                  <a:lnTo>
                    <a:pt x="27991" y="5640"/>
                  </a:lnTo>
                  <a:lnTo>
                    <a:pt x="26913" y="5350"/>
                  </a:lnTo>
                  <a:lnTo>
                    <a:pt x="26332" y="5226"/>
                  </a:lnTo>
                  <a:lnTo>
                    <a:pt x="25793" y="5143"/>
                  </a:lnTo>
                  <a:lnTo>
                    <a:pt x="25171" y="5060"/>
                  </a:lnTo>
                  <a:lnTo>
                    <a:pt x="23969" y="5060"/>
                  </a:lnTo>
                  <a:lnTo>
                    <a:pt x="23388" y="5143"/>
                  </a:lnTo>
                  <a:lnTo>
                    <a:pt x="22808" y="5309"/>
                  </a:lnTo>
                  <a:lnTo>
                    <a:pt x="22227" y="5475"/>
                  </a:lnTo>
                  <a:lnTo>
                    <a:pt x="22351" y="5184"/>
                  </a:lnTo>
                  <a:lnTo>
                    <a:pt x="22517" y="4894"/>
                  </a:lnTo>
                  <a:lnTo>
                    <a:pt x="22849" y="4438"/>
                  </a:lnTo>
                  <a:lnTo>
                    <a:pt x="23264" y="3982"/>
                  </a:lnTo>
                  <a:lnTo>
                    <a:pt x="23637" y="3609"/>
                  </a:lnTo>
                  <a:lnTo>
                    <a:pt x="24052" y="3318"/>
                  </a:lnTo>
                  <a:lnTo>
                    <a:pt x="24466" y="3028"/>
                  </a:lnTo>
                  <a:lnTo>
                    <a:pt x="24881" y="2821"/>
                  </a:lnTo>
                  <a:lnTo>
                    <a:pt x="25296" y="2613"/>
                  </a:lnTo>
                  <a:lnTo>
                    <a:pt x="25710" y="2447"/>
                  </a:lnTo>
                  <a:lnTo>
                    <a:pt x="26125" y="2323"/>
                  </a:lnTo>
                  <a:lnTo>
                    <a:pt x="26540" y="2199"/>
                  </a:lnTo>
                  <a:lnTo>
                    <a:pt x="26996" y="2116"/>
                  </a:lnTo>
                  <a:lnTo>
                    <a:pt x="27410" y="2033"/>
                  </a:lnTo>
                  <a:lnTo>
                    <a:pt x="27867" y="1991"/>
                  </a:lnTo>
                  <a:close/>
                  <a:moveTo>
                    <a:pt x="29152" y="6884"/>
                  </a:moveTo>
                  <a:lnTo>
                    <a:pt x="30396" y="7341"/>
                  </a:lnTo>
                  <a:lnTo>
                    <a:pt x="30977" y="7589"/>
                  </a:lnTo>
                  <a:lnTo>
                    <a:pt x="31557" y="7880"/>
                  </a:lnTo>
                  <a:lnTo>
                    <a:pt x="32428" y="8419"/>
                  </a:lnTo>
                  <a:lnTo>
                    <a:pt x="32760" y="8668"/>
                  </a:lnTo>
                  <a:lnTo>
                    <a:pt x="33091" y="8958"/>
                  </a:lnTo>
                  <a:lnTo>
                    <a:pt x="33423" y="9290"/>
                  </a:lnTo>
                  <a:lnTo>
                    <a:pt x="33713" y="9621"/>
                  </a:lnTo>
                  <a:lnTo>
                    <a:pt x="33962" y="9994"/>
                  </a:lnTo>
                  <a:lnTo>
                    <a:pt x="34211" y="10409"/>
                  </a:lnTo>
                  <a:lnTo>
                    <a:pt x="34087" y="10451"/>
                  </a:lnTo>
                  <a:lnTo>
                    <a:pt x="33713" y="10451"/>
                  </a:lnTo>
                  <a:lnTo>
                    <a:pt x="32801" y="10285"/>
                  </a:lnTo>
                  <a:lnTo>
                    <a:pt x="31972" y="10077"/>
                  </a:lnTo>
                  <a:lnTo>
                    <a:pt x="31557" y="9953"/>
                  </a:lnTo>
                  <a:lnTo>
                    <a:pt x="29733" y="9455"/>
                  </a:lnTo>
                  <a:lnTo>
                    <a:pt x="28447" y="9041"/>
                  </a:lnTo>
                  <a:lnTo>
                    <a:pt x="28654" y="8419"/>
                  </a:lnTo>
                  <a:lnTo>
                    <a:pt x="28986" y="7341"/>
                  </a:lnTo>
                  <a:lnTo>
                    <a:pt x="29152" y="6884"/>
                  </a:lnTo>
                  <a:close/>
                  <a:moveTo>
                    <a:pt x="540" y="14680"/>
                  </a:moveTo>
                  <a:lnTo>
                    <a:pt x="871" y="14763"/>
                  </a:lnTo>
                  <a:lnTo>
                    <a:pt x="1286" y="14929"/>
                  </a:lnTo>
                  <a:lnTo>
                    <a:pt x="1203" y="15095"/>
                  </a:lnTo>
                  <a:lnTo>
                    <a:pt x="1120" y="15053"/>
                  </a:lnTo>
                  <a:lnTo>
                    <a:pt x="789" y="14888"/>
                  </a:lnTo>
                  <a:lnTo>
                    <a:pt x="623" y="14805"/>
                  </a:lnTo>
                  <a:lnTo>
                    <a:pt x="540" y="14680"/>
                  </a:lnTo>
                  <a:close/>
                  <a:moveTo>
                    <a:pt x="10948" y="12151"/>
                  </a:moveTo>
                  <a:lnTo>
                    <a:pt x="10948" y="12275"/>
                  </a:lnTo>
                  <a:lnTo>
                    <a:pt x="10948" y="12400"/>
                  </a:lnTo>
                  <a:lnTo>
                    <a:pt x="10865" y="12648"/>
                  </a:lnTo>
                  <a:lnTo>
                    <a:pt x="10575" y="13519"/>
                  </a:lnTo>
                  <a:lnTo>
                    <a:pt x="10202" y="14307"/>
                  </a:lnTo>
                  <a:lnTo>
                    <a:pt x="10036" y="14680"/>
                  </a:lnTo>
                  <a:lnTo>
                    <a:pt x="9248" y="16422"/>
                  </a:lnTo>
                  <a:lnTo>
                    <a:pt x="8584" y="17583"/>
                  </a:lnTo>
                  <a:lnTo>
                    <a:pt x="8004" y="17293"/>
                  </a:lnTo>
                  <a:lnTo>
                    <a:pt x="7050" y="16795"/>
                  </a:lnTo>
                  <a:lnTo>
                    <a:pt x="6594" y="16546"/>
                  </a:lnTo>
                  <a:lnTo>
                    <a:pt x="7257" y="15385"/>
                  </a:lnTo>
                  <a:lnTo>
                    <a:pt x="7589" y="14846"/>
                  </a:lnTo>
                  <a:lnTo>
                    <a:pt x="7962" y="14349"/>
                  </a:lnTo>
                  <a:lnTo>
                    <a:pt x="8667" y="13602"/>
                  </a:lnTo>
                  <a:lnTo>
                    <a:pt x="8999" y="13270"/>
                  </a:lnTo>
                  <a:lnTo>
                    <a:pt x="9331" y="12980"/>
                  </a:lnTo>
                  <a:lnTo>
                    <a:pt x="9704" y="12731"/>
                  </a:lnTo>
                  <a:lnTo>
                    <a:pt x="10077" y="12524"/>
                  </a:lnTo>
                  <a:lnTo>
                    <a:pt x="10492" y="12317"/>
                  </a:lnTo>
                  <a:lnTo>
                    <a:pt x="10948" y="12151"/>
                  </a:lnTo>
                  <a:close/>
                  <a:moveTo>
                    <a:pt x="8336" y="11529"/>
                  </a:moveTo>
                  <a:lnTo>
                    <a:pt x="8958" y="11612"/>
                  </a:lnTo>
                  <a:lnTo>
                    <a:pt x="9621" y="11736"/>
                  </a:lnTo>
                  <a:lnTo>
                    <a:pt x="10326" y="11860"/>
                  </a:lnTo>
                  <a:lnTo>
                    <a:pt x="9704" y="12151"/>
                  </a:lnTo>
                  <a:lnTo>
                    <a:pt x="9123" y="12607"/>
                  </a:lnTo>
                  <a:lnTo>
                    <a:pt x="8460" y="13146"/>
                  </a:lnTo>
                  <a:lnTo>
                    <a:pt x="7797" y="13809"/>
                  </a:lnTo>
                  <a:lnTo>
                    <a:pt x="7257" y="14473"/>
                  </a:lnTo>
                  <a:lnTo>
                    <a:pt x="6677" y="15136"/>
                  </a:lnTo>
                  <a:lnTo>
                    <a:pt x="6138" y="15841"/>
                  </a:lnTo>
                  <a:lnTo>
                    <a:pt x="5682" y="16629"/>
                  </a:lnTo>
                  <a:lnTo>
                    <a:pt x="5267" y="17334"/>
                  </a:lnTo>
                  <a:lnTo>
                    <a:pt x="4894" y="18122"/>
                  </a:lnTo>
                  <a:lnTo>
                    <a:pt x="4562" y="18910"/>
                  </a:lnTo>
                  <a:lnTo>
                    <a:pt x="4272" y="19739"/>
                  </a:lnTo>
                  <a:lnTo>
                    <a:pt x="4064" y="20569"/>
                  </a:lnTo>
                  <a:lnTo>
                    <a:pt x="3982" y="20983"/>
                  </a:lnTo>
                  <a:lnTo>
                    <a:pt x="3940" y="21398"/>
                  </a:lnTo>
                  <a:lnTo>
                    <a:pt x="3940" y="21854"/>
                  </a:lnTo>
                  <a:lnTo>
                    <a:pt x="3940" y="22269"/>
                  </a:lnTo>
                  <a:lnTo>
                    <a:pt x="4023" y="22683"/>
                  </a:lnTo>
                  <a:lnTo>
                    <a:pt x="4064" y="23140"/>
                  </a:lnTo>
                  <a:lnTo>
                    <a:pt x="3816" y="22932"/>
                  </a:lnTo>
                  <a:lnTo>
                    <a:pt x="3525" y="22766"/>
                  </a:lnTo>
                  <a:lnTo>
                    <a:pt x="3111" y="22352"/>
                  </a:lnTo>
                  <a:lnTo>
                    <a:pt x="2738" y="21854"/>
                  </a:lnTo>
                  <a:lnTo>
                    <a:pt x="2489" y="21439"/>
                  </a:lnTo>
                  <a:lnTo>
                    <a:pt x="2240" y="20983"/>
                  </a:lnTo>
                  <a:lnTo>
                    <a:pt x="2033" y="20527"/>
                  </a:lnTo>
                  <a:lnTo>
                    <a:pt x="1867" y="20112"/>
                  </a:lnTo>
                  <a:lnTo>
                    <a:pt x="1742" y="19615"/>
                  </a:lnTo>
                  <a:lnTo>
                    <a:pt x="1659" y="19117"/>
                  </a:lnTo>
                  <a:lnTo>
                    <a:pt x="1576" y="18620"/>
                  </a:lnTo>
                  <a:lnTo>
                    <a:pt x="1535" y="18163"/>
                  </a:lnTo>
                  <a:lnTo>
                    <a:pt x="1535" y="17666"/>
                  </a:lnTo>
                  <a:lnTo>
                    <a:pt x="1576" y="17210"/>
                  </a:lnTo>
                  <a:lnTo>
                    <a:pt x="1618" y="16754"/>
                  </a:lnTo>
                  <a:lnTo>
                    <a:pt x="1701" y="16297"/>
                  </a:lnTo>
                  <a:lnTo>
                    <a:pt x="1825" y="15841"/>
                  </a:lnTo>
                  <a:lnTo>
                    <a:pt x="1950" y="15427"/>
                  </a:lnTo>
                  <a:lnTo>
                    <a:pt x="2116" y="15012"/>
                  </a:lnTo>
                  <a:lnTo>
                    <a:pt x="2323" y="14597"/>
                  </a:lnTo>
                  <a:lnTo>
                    <a:pt x="2530" y="14224"/>
                  </a:lnTo>
                  <a:lnTo>
                    <a:pt x="2820" y="13851"/>
                  </a:lnTo>
                  <a:lnTo>
                    <a:pt x="3069" y="13478"/>
                  </a:lnTo>
                  <a:lnTo>
                    <a:pt x="3401" y="13146"/>
                  </a:lnTo>
                  <a:lnTo>
                    <a:pt x="3774" y="12856"/>
                  </a:lnTo>
                  <a:lnTo>
                    <a:pt x="4147" y="12565"/>
                  </a:lnTo>
                  <a:lnTo>
                    <a:pt x="4562" y="12275"/>
                  </a:lnTo>
                  <a:lnTo>
                    <a:pt x="5018" y="12068"/>
                  </a:lnTo>
                  <a:lnTo>
                    <a:pt x="5516" y="11860"/>
                  </a:lnTo>
                  <a:lnTo>
                    <a:pt x="6013" y="11736"/>
                  </a:lnTo>
                  <a:lnTo>
                    <a:pt x="6511" y="11612"/>
                  </a:lnTo>
                  <a:lnTo>
                    <a:pt x="7092" y="11529"/>
                  </a:lnTo>
                  <a:close/>
                  <a:moveTo>
                    <a:pt x="6179" y="17334"/>
                  </a:moveTo>
                  <a:lnTo>
                    <a:pt x="6677" y="17624"/>
                  </a:lnTo>
                  <a:lnTo>
                    <a:pt x="8170" y="18412"/>
                  </a:lnTo>
                  <a:lnTo>
                    <a:pt x="7174" y="19988"/>
                  </a:lnTo>
                  <a:lnTo>
                    <a:pt x="6138" y="21564"/>
                  </a:lnTo>
                  <a:lnTo>
                    <a:pt x="5889" y="21937"/>
                  </a:lnTo>
                  <a:lnTo>
                    <a:pt x="5350" y="22683"/>
                  </a:lnTo>
                  <a:lnTo>
                    <a:pt x="5184" y="22891"/>
                  </a:lnTo>
                  <a:lnTo>
                    <a:pt x="4977" y="23140"/>
                  </a:lnTo>
                  <a:lnTo>
                    <a:pt x="4769" y="23347"/>
                  </a:lnTo>
                  <a:lnTo>
                    <a:pt x="4728" y="22683"/>
                  </a:lnTo>
                  <a:lnTo>
                    <a:pt x="4728" y="22020"/>
                  </a:lnTo>
                  <a:lnTo>
                    <a:pt x="4811" y="21315"/>
                  </a:lnTo>
                  <a:lnTo>
                    <a:pt x="4977" y="20569"/>
                  </a:lnTo>
                  <a:lnTo>
                    <a:pt x="5184" y="19822"/>
                  </a:lnTo>
                  <a:lnTo>
                    <a:pt x="5433" y="19034"/>
                  </a:lnTo>
                  <a:lnTo>
                    <a:pt x="5765" y="18205"/>
                  </a:lnTo>
                  <a:lnTo>
                    <a:pt x="6179" y="17334"/>
                  </a:lnTo>
                  <a:close/>
                  <a:moveTo>
                    <a:pt x="35538" y="30272"/>
                  </a:moveTo>
                  <a:lnTo>
                    <a:pt x="35828" y="30479"/>
                  </a:lnTo>
                  <a:lnTo>
                    <a:pt x="36243" y="30852"/>
                  </a:lnTo>
                  <a:lnTo>
                    <a:pt x="36741" y="31267"/>
                  </a:lnTo>
                  <a:lnTo>
                    <a:pt x="37197" y="31723"/>
                  </a:lnTo>
                  <a:lnTo>
                    <a:pt x="37611" y="32262"/>
                  </a:lnTo>
                  <a:lnTo>
                    <a:pt x="37777" y="32553"/>
                  </a:lnTo>
                  <a:lnTo>
                    <a:pt x="37819" y="32718"/>
                  </a:lnTo>
                  <a:lnTo>
                    <a:pt x="37860" y="32884"/>
                  </a:lnTo>
                  <a:lnTo>
                    <a:pt x="37860" y="32967"/>
                  </a:lnTo>
                  <a:lnTo>
                    <a:pt x="37819" y="32884"/>
                  </a:lnTo>
                  <a:lnTo>
                    <a:pt x="37694" y="32884"/>
                  </a:lnTo>
                  <a:lnTo>
                    <a:pt x="37446" y="32801"/>
                  </a:lnTo>
                  <a:lnTo>
                    <a:pt x="37197" y="32677"/>
                  </a:lnTo>
                  <a:lnTo>
                    <a:pt x="36699" y="32387"/>
                  </a:lnTo>
                  <a:lnTo>
                    <a:pt x="36575" y="32304"/>
                  </a:lnTo>
                  <a:lnTo>
                    <a:pt x="35994" y="31931"/>
                  </a:lnTo>
                  <a:lnTo>
                    <a:pt x="35455" y="31516"/>
                  </a:lnTo>
                  <a:lnTo>
                    <a:pt x="35040" y="31184"/>
                  </a:lnTo>
                  <a:lnTo>
                    <a:pt x="34999" y="31184"/>
                  </a:lnTo>
                  <a:lnTo>
                    <a:pt x="35538" y="30272"/>
                  </a:lnTo>
                  <a:close/>
                  <a:moveTo>
                    <a:pt x="22559" y="9953"/>
                  </a:moveTo>
                  <a:lnTo>
                    <a:pt x="23430" y="9994"/>
                  </a:lnTo>
                  <a:lnTo>
                    <a:pt x="24259" y="10077"/>
                  </a:lnTo>
                  <a:lnTo>
                    <a:pt x="25130" y="10202"/>
                  </a:lnTo>
                  <a:lnTo>
                    <a:pt x="25959" y="10409"/>
                  </a:lnTo>
                  <a:lnTo>
                    <a:pt x="26747" y="10658"/>
                  </a:lnTo>
                  <a:lnTo>
                    <a:pt x="27576" y="10948"/>
                  </a:lnTo>
                  <a:lnTo>
                    <a:pt x="28364" y="11321"/>
                  </a:lnTo>
                  <a:lnTo>
                    <a:pt x="29111" y="11736"/>
                  </a:lnTo>
                  <a:lnTo>
                    <a:pt x="30064" y="12317"/>
                  </a:lnTo>
                  <a:lnTo>
                    <a:pt x="30977" y="13022"/>
                  </a:lnTo>
                  <a:lnTo>
                    <a:pt x="31806" y="13726"/>
                  </a:lnTo>
                  <a:lnTo>
                    <a:pt x="32594" y="14556"/>
                  </a:lnTo>
                  <a:lnTo>
                    <a:pt x="33340" y="15385"/>
                  </a:lnTo>
                  <a:lnTo>
                    <a:pt x="34004" y="16297"/>
                  </a:lnTo>
                  <a:lnTo>
                    <a:pt x="34584" y="17251"/>
                  </a:lnTo>
                  <a:lnTo>
                    <a:pt x="35123" y="18246"/>
                  </a:lnTo>
                  <a:lnTo>
                    <a:pt x="35372" y="18868"/>
                  </a:lnTo>
                  <a:lnTo>
                    <a:pt x="35621" y="19490"/>
                  </a:lnTo>
                  <a:lnTo>
                    <a:pt x="35828" y="20112"/>
                  </a:lnTo>
                  <a:lnTo>
                    <a:pt x="35994" y="20734"/>
                  </a:lnTo>
                  <a:lnTo>
                    <a:pt x="36119" y="21356"/>
                  </a:lnTo>
                  <a:lnTo>
                    <a:pt x="36243" y="21978"/>
                  </a:lnTo>
                  <a:lnTo>
                    <a:pt x="36326" y="22642"/>
                  </a:lnTo>
                  <a:lnTo>
                    <a:pt x="36367" y="23264"/>
                  </a:lnTo>
                  <a:lnTo>
                    <a:pt x="36367" y="23927"/>
                  </a:lnTo>
                  <a:lnTo>
                    <a:pt x="36367" y="24591"/>
                  </a:lnTo>
                  <a:lnTo>
                    <a:pt x="36326" y="25254"/>
                  </a:lnTo>
                  <a:lnTo>
                    <a:pt x="36243" y="25876"/>
                  </a:lnTo>
                  <a:lnTo>
                    <a:pt x="36119" y="26540"/>
                  </a:lnTo>
                  <a:lnTo>
                    <a:pt x="35994" y="27203"/>
                  </a:lnTo>
                  <a:lnTo>
                    <a:pt x="35787" y="27825"/>
                  </a:lnTo>
                  <a:lnTo>
                    <a:pt x="35579" y="28447"/>
                  </a:lnTo>
                  <a:lnTo>
                    <a:pt x="35372" y="29069"/>
                  </a:lnTo>
                  <a:lnTo>
                    <a:pt x="35123" y="29650"/>
                  </a:lnTo>
                  <a:lnTo>
                    <a:pt x="34833" y="30230"/>
                  </a:lnTo>
                  <a:lnTo>
                    <a:pt x="34501" y="30769"/>
                  </a:lnTo>
                  <a:lnTo>
                    <a:pt x="34170" y="31309"/>
                  </a:lnTo>
                  <a:lnTo>
                    <a:pt x="33796" y="31848"/>
                  </a:lnTo>
                  <a:lnTo>
                    <a:pt x="33382" y="32345"/>
                  </a:lnTo>
                  <a:lnTo>
                    <a:pt x="32967" y="32843"/>
                  </a:lnTo>
                  <a:lnTo>
                    <a:pt x="32511" y="33299"/>
                  </a:lnTo>
                  <a:lnTo>
                    <a:pt x="31972" y="33797"/>
                  </a:lnTo>
                  <a:lnTo>
                    <a:pt x="31433" y="34211"/>
                  </a:lnTo>
                  <a:lnTo>
                    <a:pt x="30852" y="34667"/>
                  </a:lnTo>
                  <a:lnTo>
                    <a:pt x="30645" y="34750"/>
                  </a:lnTo>
                  <a:lnTo>
                    <a:pt x="30479" y="34833"/>
                  </a:lnTo>
                  <a:lnTo>
                    <a:pt x="30106" y="35082"/>
                  </a:lnTo>
                  <a:lnTo>
                    <a:pt x="29774" y="35289"/>
                  </a:lnTo>
                  <a:lnTo>
                    <a:pt x="28986" y="35704"/>
                  </a:lnTo>
                  <a:lnTo>
                    <a:pt x="28198" y="36077"/>
                  </a:lnTo>
                  <a:lnTo>
                    <a:pt x="27452" y="36367"/>
                  </a:lnTo>
                  <a:lnTo>
                    <a:pt x="26706" y="36616"/>
                  </a:lnTo>
                  <a:lnTo>
                    <a:pt x="25876" y="36824"/>
                  </a:lnTo>
                  <a:lnTo>
                    <a:pt x="24964" y="37031"/>
                  </a:lnTo>
                  <a:lnTo>
                    <a:pt x="24259" y="37155"/>
                  </a:lnTo>
                  <a:lnTo>
                    <a:pt x="23554" y="37238"/>
                  </a:lnTo>
                  <a:lnTo>
                    <a:pt x="22849" y="37321"/>
                  </a:lnTo>
                  <a:lnTo>
                    <a:pt x="21481" y="37321"/>
                  </a:lnTo>
                  <a:lnTo>
                    <a:pt x="20983" y="37280"/>
                  </a:lnTo>
                  <a:lnTo>
                    <a:pt x="20485" y="37197"/>
                  </a:lnTo>
                  <a:lnTo>
                    <a:pt x="19946" y="37072"/>
                  </a:lnTo>
                  <a:lnTo>
                    <a:pt x="18785" y="36782"/>
                  </a:lnTo>
                  <a:lnTo>
                    <a:pt x="17583" y="36409"/>
                  </a:lnTo>
                  <a:lnTo>
                    <a:pt x="17085" y="36202"/>
                  </a:lnTo>
                  <a:lnTo>
                    <a:pt x="16588" y="35953"/>
                  </a:lnTo>
                  <a:lnTo>
                    <a:pt x="15551" y="35414"/>
                  </a:lnTo>
                  <a:lnTo>
                    <a:pt x="14597" y="34792"/>
                  </a:lnTo>
                  <a:lnTo>
                    <a:pt x="13685" y="34087"/>
                  </a:lnTo>
                  <a:lnTo>
                    <a:pt x="12938" y="33382"/>
                  </a:lnTo>
                  <a:lnTo>
                    <a:pt x="12233" y="32677"/>
                  </a:lnTo>
                  <a:lnTo>
                    <a:pt x="11611" y="31889"/>
                  </a:lnTo>
                  <a:lnTo>
                    <a:pt x="11072" y="31101"/>
                  </a:lnTo>
                  <a:lnTo>
                    <a:pt x="10575" y="30272"/>
                  </a:lnTo>
                  <a:lnTo>
                    <a:pt x="10160" y="29401"/>
                  </a:lnTo>
                  <a:lnTo>
                    <a:pt x="9787" y="28489"/>
                  </a:lnTo>
                  <a:lnTo>
                    <a:pt x="9538" y="27618"/>
                  </a:lnTo>
                  <a:lnTo>
                    <a:pt x="9372" y="26872"/>
                  </a:lnTo>
                  <a:lnTo>
                    <a:pt x="9248" y="26084"/>
                  </a:lnTo>
                  <a:lnTo>
                    <a:pt x="9165" y="25296"/>
                  </a:lnTo>
                  <a:lnTo>
                    <a:pt x="9165" y="24466"/>
                  </a:lnTo>
                  <a:lnTo>
                    <a:pt x="9206" y="23637"/>
                  </a:lnTo>
                  <a:lnTo>
                    <a:pt x="9289" y="22766"/>
                  </a:lnTo>
                  <a:lnTo>
                    <a:pt x="9414" y="21895"/>
                  </a:lnTo>
                  <a:lnTo>
                    <a:pt x="9580" y="21025"/>
                  </a:lnTo>
                  <a:lnTo>
                    <a:pt x="9828" y="20154"/>
                  </a:lnTo>
                  <a:lnTo>
                    <a:pt x="10077" y="19366"/>
                  </a:lnTo>
                  <a:lnTo>
                    <a:pt x="10367" y="18537"/>
                  </a:lnTo>
                  <a:lnTo>
                    <a:pt x="10699" y="17790"/>
                  </a:lnTo>
                  <a:lnTo>
                    <a:pt x="11072" y="17044"/>
                  </a:lnTo>
                  <a:lnTo>
                    <a:pt x="11446" y="16297"/>
                  </a:lnTo>
                  <a:lnTo>
                    <a:pt x="11902" y="15634"/>
                  </a:lnTo>
                  <a:lnTo>
                    <a:pt x="12358" y="14971"/>
                  </a:lnTo>
                  <a:lnTo>
                    <a:pt x="12938" y="14224"/>
                  </a:lnTo>
                  <a:lnTo>
                    <a:pt x="13602" y="13519"/>
                  </a:lnTo>
                  <a:lnTo>
                    <a:pt x="14307" y="12897"/>
                  </a:lnTo>
                  <a:lnTo>
                    <a:pt x="15053" y="12317"/>
                  </a:lnTo>
                  <a:lnTo>
                    <a:pt x="15841" y="11819"/>
                  </a:lnTo>
                  <a:lnTo>
                    <a:pt x="16670" y="11363"/>
                  </a:lnTo>
                  <a:lnTo>
                    <a:pt x="17500" y="10948"/>
                  </a:lnTo>
                  <a:lnTo>
                    <a:pt x="18371" y="10658"/>
                  </a:lnTo>
                  <a:lnTo>
                    <a:pt x="18454" y="10616"/>
                  </a:lnTo>
                  <a:lnTo>
                    <a:pt x="19490" y="10326"/>
                  </a:lnTo>
                  <a:lnTo>
                    <a:pt x="20527" y="10119"/>
                  </a:lnTo>
                  <a:lnTo>
                    <a:pt x="21564" y="9994"/>
                  </a:lnTo>
                  <a:lnTo>
                    <a:pt x="22559" y="9953"/>
                  </a:lnTo>
                  <a:close/>
                  <a:moveTo>
                    <a:pt x="16380" y="36699"/>
                  </a:moveTo>
                  <a:lnTo>
                    <a:pt x="16878" y="36948"/>
                  </a:lnTo>
                  <a:lnTo>
                    <a:pt x="17334" y="37114"/>
                  </a:lnTo>
                  <a:lnTo>
                    <a:pt x="17210" y="37860"/>
                  </a:lnTo>
                  <a:lnTo>
                    <a:pt x="17044" y="38565"/>
                  </a:lnTo>
                  <a:lnTo>
                    <a:pt x="16878" y="39229"/>
                  </a:lnTo>
                  <a:lnTo>
                    <a:pt x="16670" y="39851"/>
                  </a:lnTo>
                  <a:lnTo>
                    <a:pt x="16463" y="40348"/>
                  </a:lnTo>
                  <a:lnTo>
                    <a:pt x="16297" y="40680"/>
                  </a:lnTo>
                  <a:lnTo>
                    <a:pt x="16214" y="40722"/>
                  </a:lnTo>
                  <a:lnTo>
                    <a:pt x="16131" y="40639"/>
                  </a:lnTo>
                  <a:lnTo>
                    <a:pt x="16090" y="40514"/>
                  </a:lnTo>
                  <a:lnTo>
                    <a:pt x="15966" y="40100"/>
                  </a:lnTo>
                  <a:lnTo>
                    <a:pt x="15966" y="39519"/>
                  </a:lnTo>
                  <a:lnTo>
                    <a:pt x="15966" y="38897"/>
                  </a:lnTo>
                  <a:lnTo>
                    <a:pt x="16048" y="38275"/>
                  </a:lnTo>
                  <a:lnTo>
                    <a:pt x="16173" y="37694"/>
                  </a:lnTo>
                  <a:lnTo>
                    <a:pt x="16380" y="36699"/>
                  </a:lnTo>
                  <a:close/>
                  <a:moveTo>
                    <a:pt x="30147" y="1"/>
                  </a:moveTo>
                  <a:lnTo>
                    <a:pt x="29981" y="42"/>
                  </a:lnTo>
                  <a:lnTo>
                    <a:pt x="29816" y="167"/>
                  </a:lnTo>
                  <a:lnTo>
                    <a:pt x="29525" y="416"/>
                  </a:lnTo>
                  <a:lnTo>
                    <a:pt x="29359" y="623"/>
                  </a:lnTo>
                  <a:lnTo>
                    <a:pt x="29235" y="789"/>
                  </a:lnTo>
                  <a:lnTo>
                    <a:pt x="29152" y="996"/>
                  </a:lnTo>
                  <a:lnTo>
                    <a:pt x="29069" y="1203"/>
                  </a:lnTo>
                  <a:lnTo>
                    <a:pt x="28530" y="1121"/>
                  </a:lnTo>
                  <a:lnTo>
                    <a:pt x="27535" y="1121"/>
                  </a:lnTo>
                  <a:lnTo>
                    <a:pt x="27120" y="1162"/>
                  </a:lnTo>
                  <a:lnTo>
                    <a:pt x="26291" y="1328"/>
                  </a:lnTo>
                  <a:lnTo>
                    <a:pt x="25503" y="1577"/>
                  </a:lnTo>
                  <a:lnTo>
                    <a:pt x="24715" y="1908"/>
                  </a:lnTo>
                  <a:lnTo>
                    <a:pt x="23927" y="2323"/>
                  </a:lnTo>
                  <a:lnTo>
                    <a:pt x="23513" y="2613"/>
                  </a:lnTo>
                  <a:lnTo>
                    <a:pt x="23098" y="2945"/>
                  </a:lnTo>
                  <a:lnTo>
                    <a:pt x="22766" y="3318"/>
                  </a:lnTo>
                  <a:lnTo>
                    <a:pt x="22434" y="3691"/>
                  </a:lnTo>
                  <a:lnTo>
                    <a:pt x="22103" y="4231"/>
                  </a:lnTo>
                  <a:lnTo>
                    <a:pt x="21771" y="4770"/>
                  </a:lnTo>
                  <a:lnTo>
                    <a:pt x="21481" y="5350"/>
                  </a:lnTo>
                  <a:lnTo>
                    <a:pt x="21398" y="5640"/>
                  </a:lnTo>
                  <a:lnTo>
                    <a:pt x="21356" y="5931"/>
                  </a:lnTo>
                  <a:lnTo>
                    <a:pt x="21356" y="6055"/>
                  </a:lnTo>
                  <a:lnTo>
                    <a:pt x="21439" y="6138"/>
                  </a:lnTo>
                  <a:lnTo>
                    <a:pt x="21522" y="6304"/>
                  </a:lnTo>
                  <a:lnTo>
                    <a:pt x="21647" y="6470"/>
                  </a:lnTo>
                  <a:lnTo>
                    <a:pt x="22061" y="6843"/>
                  </a:lnTo>
                  <a:lnTo>
                    <a:pt x="22683" y="7258"/>
                  </a:lnTo>
                  <a:lnTo>
                    <a:pt x="23513" y="7755"/>
                  </a:lnTo>
                  <a:lnTo>
                    <a:pt x="24425" y="8211"/>
                  </a:lnTo>
                  <a:lnTo>
                    <a:pt x="25420" y="8668"/>
                  </a:lnTo>
                  <a:lnTo>
                    <a:pt x="26871" y="9207"/>
                  </a:lnTo>
                  <a:lnTo>
                    <a:pt x="27369" y="9414"/>
                  </a:lnTo>
                  <a:lnTo>
                    <a:pt x="27245" y="10036"/>
                  </a:lnTo>
                  <a:lnTo>
                    <a:pt x="26208" y="9746"/>
                  </a:lnTo>
                  <a:lnTo>
                    <a:pt x="25171" y="9497"/>
                  </a:lnTo>
                  <a:lnTo>
                    <a:pt x="24135" y="9372"/>
                  </a:lnTo>
                  <a:lnTo>
                    <a:pt x="23098" y="9331"/>
                  </a:lnTo>
                  <a:lnTo>
                    <a:pt x="22310" y="9331"/>
                  </a:lnTo>
                  <a:lnTo>
                    <a:pt x="21564" y="9414"/>
                  </a:lnTo>
                  <a:lnTo>
                    <a:pt x="20900" y="9497"/>
                  </a:lnTo>
                  <a:lnTo>
                    <a:pt x="20278" y="9621"/>
                  </a:lnTo>
                  <a:lnTo>
                    <a:pt x="18993" y="9953"/>
                  </a:lnTo>
                  <a:lnTo>
                    <a:pt x="18329" y="10160"/>
                  </a:lnTo>
                  <a:lnTo>
                    <a:pt x="17707" y="10368"/>
                  </a:lnTo>
                  <a:lnTo>
                    <a:pt x="17127" y="10616"/>
                  </a:lnTo>
                  <a:lnTo>
                    <a:pt x="16546" y="10865"/>
                  </a:lnTo>
                  <a:lnTo>
                    <a:pt x="15758" y="11238"/>
                  </a:lnTo>
                  <a:lnTo>
                    <a:pt x="15053" y="11653"/>
                  </a:lnTo>
                  <a:lnTo>
                    <a:pt x="14431" y="12068"/>
                  </a:lnTo>
                  <a:lnTo>
                    <a:pt x="13892" y="12524"/>
                  </a:lnTo>
                  <a:lnTo>
                    <a:pt x="13229" y="13104"/>
                  </a:lnTo>
                  <a:lnTo>
                    <a:pt x="12607" y="13726"/>
                  </a:lnTo>
                  <a:lnTo>
                    <a:pt x="12068" y="14390"/>
                  </a:lnTo>
                  <a:lnTo>
                    <a:pt x="11487" y="15095"/>
                  </a:lnTo>
                  <a:lnTo>
                    <a:pt x="10989" y="15841"/>
                  </a:lnTo>
                  <a:lnTo>
                    <a:pt x="10533" y="16588"/>
                  </a:lnTo>
                  <a:lnTo>
                    <a:pt x="10119" y="17417"/>
                  </a:lnTo>
                  <a:lnTo>
                    <a:pt x="9745" y="18246"/>
                  </a:lnTo>
                  <a:lnTo>
                    <a:pt x="9248" y="17956"/>
                  </a:lnTo>
                  <a:lnTo>
                    <a:pt x="9663" y="17210"/>
                  </a:lnTo>
                  <a:lnTo>
                    <a:pt x="10077" y="16422"/>
                  </a:lnTo>
                  <a:lnTo>
                    <a:pt x="10492" y="15551"/>
                  </a:lnTo>
                  <a:lnTo>
                    <a:pt x="10865" y="14680"/>
                  </a:lnTo>
                  <a:lnTo>
                    <a:pt x="10948" y="14431"/>
                  </a:lnTo>
                  <a:lnTo>
                    <a:pt x="11197" y="13768"/>
                  </a:lnTo>
                  <a:lnTo>
                    <a:pt x="11321" y="13436"/>
                  </a:lnTo>
                  <a:lnTo>
                    <a:pt x="11363" y="13146"/>
                  </a:lnTo>
                  <a:lnTo>
                    <a:pt x="11446" y="12441"/>
                  </a:lnTo>
                  <a:lnTo>
                    <a:pt x="11446" y="12109"/>
                  </a:lnTo>
                  <a:lnTo>
                    <a:pt x="11404" y="11819"/>
                  </a:lnTo>
                  <a:lnTo>
                    <a:pt x="11321" y="11695"/>
                  </a:lnTo>
                  <a:lnTo>
                    <a:pt x="11238" y="11612"/>
                  </a:lnTo>
                  <a:lnTo>
                    <a:pt x="10948" y="11487"/>
                  </a:lnTo>
                  <a:lnTo>
                    <a:pt x="10865" y="11446"/>
                  </a:lnTo>
                  <a:lnTo>
                    <a:pt x="10243" y="11238"/>
                  </a:lnTo>
                  <a:lnTo>
                    <a:pt x="9580" y="11073"/>
                  </a:lnTo>
                  <a:lnTo>
                    <a:pt x="8916" y="10990"/>
                  </a:lnTo>
                  <a:lnTo>
                    <a:pt x="8377" y="10907"/>
                  </a:lnTo>
                  <a:lnTo>
                    <a:pt x="7879" y="10907"/>
                  </a:lnTo>
                  <a:lnTo>
                    <a:pt x="7050" y="10948"/>
                  </a:lnTo>
                  <a:lnTo>
                    <a:pt x="6262" y="11031"/>
                  </a:lnTo>
                  <a:lnTo>
                    <a:pt x="5557" y="11197"/>
                  </a:lnTo>
                  <a:lnTo>
                    <a:pt x="4852" y="11446"/>
                  </a:lnTo>
                  <a:lnTo>
                    <a:pt x="4189" y="11778"/>
                  </a:lnTo>
                  <a:lnTo>
                    <a:pt x="3567" y="12192"/>
                  </a:lnTo>
                  <a:lnTo>
                    <a:pt x="2986" y="12648"/>
                  </a:lnTo>
                  <a:lnTo>
                    <a:pt x="2447" y="13187"/>
                  </a:lnTo>
                  <a:lnTo>
                    <a:pt x="1991" y="13768"/>
                  </a:lnTo>
                  <a:lnTo>
                    <a:pt x="1576" y="14390"/>
                  </a:lnTo>
                  <a:lnTo>
                    <a:pt x="1037" y="14224"/>
                  </a:lnTo>
                  <a:lnTo>
                    <a:pt x="789" y="14183"/>
                  </a:lnTo>
                  <a:lnTo>
                    <a:pt x="498" y="14141"/>
                  </a:lnTo>
                  <a:lnTo>
                    <a:pt x="167" y="14183"/>
                  </a:lnTo>
                  <a:lnTo>
                    <a:pt x="84" y="14224"/>
                  </a:lnTo>
                  <a:lnTo>
                    <a:pt x="42" y="14266"/>
                  </a:lnTo>
                  <a:lnTo>
                    <a:pt x="1" y="14349"/>
                  </a:lnTo>
                  <a:lnTo>
                    <a:pt x="1" y="14431"/>
                  </a:lnTo>
                  <a:lnTo>
                    <a:pt x="1" y="14597"/>
                  </a:lnTo>
                  <a:lnTo>
                    <a:pt x="84" y="14763"/>
                  </a:lnTo>
                  <a:lnTo>
                    <a:pt x="332" y="15136"/>
                  </a:lnTo>
                  <a:lnTo>
                    <a:pt x="457" y="15302"/>
                  </a:lnTo>
                  <a:lnTo>
                    <a:pt x="623" y="15427"/>
                  </a:lnTo>
                  <a:lnTo>
                    <a:pt x="789" y="15593"/>
                  </a:lnTo>
                  <a:lnTo>
                    <a:pt x="996" y="15675"/>
                  </a:lnTo>
                  <a:lnTo>
                    <a:pt x="871" y="16132"/>
                  </a:lnTo>
                  <a:lnTo>
                    <a:pt x="747" y="16629"/>
                  </a:lnTo>
                  <a:lnTo>
                    <a:pt x="664" y="17127"/>
                  </a:lnTo>
                  <a:lnTo>
                    <a:pt x="623" y="17624"/>
                  </a:lnTo>
                  <a:lnTo>
                    <a:pt x="664" y="18454"/>
                  </a:lnTo>
                  <a:lnTo>
                    <a:pt x="747" y="19283"/>
                  </a:lnTo>
                  <a:lnTo>
                    <a:pt x="954" y="20112"/>
                  </a:lnTo>
                  <a:lnTo>
                    <a:pt x="1245" y="20900"/>
                  </a:lnTo>
                  <a:lnTo>
                    <a:pt x="1452" y="21398"/>
                  </a:lnTo>
                  <a:lnTo>
                    <a:pt x="1701" y="21854"/>
                  </a:lnTo>
                  <a:lnTo>
                    <a:pt x="2033" y="22269"/>
                  </a:lnTo>
                  <a:lnTo>
                    <a:pt x="2364" y="22642"/>
                  </a:lnTo>
                  <a:lnTo>
                    <a:pt x="2820" y="23057"/>
                  </a:lnTo>
                  <a:lnTo>
                    <a:pt x="3277" y="23471"/>
                  </a:lnTo>
                  <a:lnTo>
                    <a:pt x="3816" y="23844"/>
                  </a:lnTo>
                  <a:lnTo>
                    <a:pt x="4064" y="23969"/>
                  </a:lnTo>
                  <a:lnTo>
                    <a:pt x="4355" y="24093"/>
                  </a:lnTo>
                  <a:lnTo>
                    <a:pt x="4521" y="24093"/>
                  </a:lnTo>
                  <a:lnTo>
                    <a:pt x="4604" y="24052"/>
                  </a:lnTo>
                  <a:lnTo>
                    <a:pt x="4769" y="24010"/>
                  </a:lnTo>
                  <a:lnTo>
                    <a:pt x="4935" y="23886"/>
                  </a:lnTo>
                  <a:lnTo>
                    <a:pt x="5391" y="23513"/>
                  </a:lnTo>
                  <a:lnTo>
                    <a:pt x="5930" y="22974"/>
                  </a:lnTo>
                  <a:lnTo>
                    <a:pt x="6552" y="22269"/>
                  </a:lnTo>
                  <a:lnTo>
                    <a:pt x="7133" y="21439"/>
                  </a:lnTo>
                  <a:lnTo>
                    <a:pt x="7714" y="20527"/>
                  </a:lnTo>
                  <a:lnTo>
                    <a:pt x="8501" y="19200"/>
                  </a:lnTo>
                  <a:lnTo>
                    <a:pt x="8792" y="18703"/>
                  </a:lnTo>
                  <a:lnTo>
                    <a:pt x="9455" y="18951"/>
                  </a:lnTo>
                  <a:lnTo>
                    <a:pt x="9082" y="20154"/>
                  </a:lnTo>
                  <a:lnTo>
                    <a:pt x="8875" y="21025"/>
                  </a:lnTo>
                  <a:lnTo>
                    <a:pt x="8709" y="21895"/>
                  </a:lnTo>
                  <a:lnTo>
                    <a:pt x="8584" y="22766"/>
                  </a:lnTo>
                  <a:lnTo>
                    <a:pt x="8543" y="23637"/>
                  </a:lnTo>
                  <a:lnTo>
                    <a:pt x="8501" y="24508"/>
                  </a:lnTo>
                  <a:lnTo>
                    <a:pt x="8543" y="25379"/>
                  </a:lnTo>
                  <a:lnTo>
                    <a:pt x="8626" y="26250"/>
                  </a:lnTo>
                  <a:lnTo>
                    <a:pt x="8792" y="27120"/>
                  </a:lnTo>
                  <a:lnTo>
                    <a:pt x="8999" y="28116"/>
                  </a:lnTo>
                  <a:lnTo>
                    <a:pt x="9289" y="29069"/>
                  </a:lnTo>
                  <a:lnTo>
                    <a:pt x="9663" y="29982"/>
                  </a:lnTo>
                  <a:lnTo>
                    <a:pt x="10119" y="30894"/>
                  </a:lnTo>
                  <a:lnTo>
                    <a:pt x="10616" y="31723"/>
                  </a:lnTo>
                  <a:lnTo>
                    <a:pt x="11197" y="32553"/>
                  </a:lnTo>
                  <a:lnTo>
                    <a:pt x="11860" y="33340"/>
                  </a:lnTo>
                  <a:lnTo>
                    <a:pt x="12565" y="34045"/>
                  </a:lnTo>
                  <a:lnTo>
                    <a:pt x="13312" y="34750"/>
                  </a:lnTo>
                  <a:lnTo>
                    <a:pt x="14100" y="35331"/>
                  </a:lnTo>
                  <a:lnTo>
                    <a:pt x="14929" y="35911"/>
                  </a:lnTo>
                  <a:lnTo>
                    <a:pt x="15800" y="36409"/>
                  </a:lnTo>
                  <a:lnTo>
                    <a:pt x="15634" y="37031"/>
                  </a:lnTo>
                  <a:lnTo>
                    <a:pt x="15468" y="37570"/>
                  </a:lnTo>
                  <a:lnTo>
                    <a:pt x="15344" y="38275"/>
                  </a:lnTo>
                  <a:lnTo>
                    <a:pt x="15261" y="39021"/>
                  </a:lnTo>
                  <a:lnTo>
                    <a:pt x="15219" y="39726"/>
                  </a:lnTo>
                  <a:lnTo>
                    <a:pt x="15219" y="40100"/>
                  </a:lnTo>
                  <a:lnTo>
                    <a:pt x="15302" y="40431"/>
                  </a:lnTo>
                  <a:lnTo>
                    <a:pt x="15426" y="40804"/>
                  </a:lnTo>
                  <a:lnTo>
                    <a:pt x="15509" y="40970"/>
                  </a:lnTo>
                  <a:lnTo>
                    <a:pt x="15634" y="41136"/>
                  </a:lnTo>
                  <a:lnTo>
                    <a:pt x="15758" y="41261"/>
                  </a:lnTo>
                  <a:lnTo>
                    <a:pt x="15883" y="41385"/>
                  </a:lnTo>
                  <a:lnTo>
                    <a:pt x="16048" y="41468"/>
                  </a:lnTo>
                  <a:lnTo>
                    <a:pt x="16214" y="41468"/>
                  </a:lnTo>
                  <a:lnTo>
                    <a:pt x="16422" y="41426"/>
                  </a:lnTo>
                  <a:lnTo>
                    <a:pt x="16629" y="41344"/>
                  </a:lnTo>
                  <a:lnTo>
                    <a:pt x="16836" y="41136"/>
                  </a:lnTo>
                  <a:lnTo>
                    <a:pt x="17044" y="40887"/>
                  </a:lnTo>
                  <a:lnTo>
                    <a:pt x="17168" y="40639"/>
                  </a:lnTo>
                  <a:lnTo>
                    <a:pt x="17292" y="40348"/>
                  </a:lnTo>
                  <a:lnTo>
                    <a:pt x="17334" y="40265"/>
                  </a:lnTo>
                  <a:lnTo>
                    <a:pt x="17583" y="39560"/>
                  </a:lnTo>
                  <a:lnTo>
                    <a:pt x="17790" y="38773"/>
                  </a:lnTo>
                  <a:lnTo>
                    <a:pt x="17956" y="38192"/>
                  </a:lnTo>
                  <a:lnTo>
                    <a:pt x="18080" y="37570"/>
                  </a:lnTo>
                  <a:lnTo>
                    <a:pt x="18080" y="37363"/>
                  </a:lnTo>
                  <a:lnTo>
                    <a:pt x="18827" y="37570"/>
                  </a:lnTo>
                  <a:lnTo>
                    <a:pt x="19615" y="37777"/>
                  </a:lnTo>
                  <a:lnTo>
                    <a:pt x="20527" y="37943"/>
                  </a:lnTo>
                  <a:lnTo>
                    <a:pt x="20983" y="38026"/>
                  </a:lnTo>
                  <a:lnTo>
                    <a:pt x="21481" y="38026"/>
                  </a:lnTo>
                  <a:lnTo>
                    <a:pt x="22020" y="37985"/>
                  </a:lnTo>
                  <a:lnTo>
                    <a:pt x="22600" y="38026"/>
                  </a:lnTo>
                  <a:lnTo>
                    <a:pt x="22932" y="38026"/>
                  </a:lnTo>
                  <a:lnTo>
                    <a:pt x="23471" y="37985"/>
                  </a:lnTo>
                  <a:lnTo>
                    <a:pt x="24052" y="37902"/>
                  </a:lnTo>
                  <a:lnTo>
                    <a:pt x="25171" y="37736"/>
                  </a:lnTo>
                  <a:lnTo>
                    <a:pt x="26001" y="37570"/>
                  </a:lnTo>
                  <a:lnTo>
                    <a:pt x="26788" y="37321"/>
                  </a:lnTo>
                  <a:lnTo>
                    <a:pt x="27618" y="37072"/>
                  </a:lnTo>
                  <a:lnTo>
                    <a:pt x="28406" y="36741"/>
                  </a:lnTo>
                  <a:lnTo>
                    <a:pt x="29069" y="36450"/>
                  </a:lnTo>
                  <a:lnTo>
                    <a:pt x="29567" y="36243"/>
                  </a:lnTo>
                  <a:lnTo>
                    <a:pt x="30023" y="36036"/>
                  </a:lnTo>
                  <a:lnTo>
                    <a:pt x="30479" y="35787"/>
                  </a:lnTo>
                  <a:lnTo>
                    <a:pt x="30894" y="35538"/>
                  </a:lnTo>
                  <a:lnTo>
                    <a:pt x="31682" y="34999"/>
                  </a:lnTo>
                  <a:lnTo>
                    <a:pt x="32387" y="34377"/>
                  </a:lnTo>
                  <a:lnTo>
                    <a:pt x="33050" y="33755"/>
                  </a:lnTo>
                  <a:lnTo>
                    <a:pt x="33631" y="33092"/>
                  </a:lnTo>
                  <a:lnTo>
                    <a:pt x="34128" y="32470"/>
                  </a:lnTo>
                  <a:lnTo>
                    <a:pt x="34584" y="31848"/>
                  </a:lnTo>
                  <a:lnTo>
                    <a:pt x="34999" y="32179"/>
                  </a:lnTo>
                  <a:lnTo>
                    <a:pt x="35662" y="32635"/>
                  </a:lnTo>
                  <a:lnTo>
                    <a:pt x="36326" y="33050"/>
                  </a:lnTo>
                  <a:lnTo>
                    <a:pt x="36450" y="33133"/>
                  </a:lnTo>
                  <a:lnTo>
                    <a:pt x="37031" y="33423"/>
                  </a:lnTo>
                  <a:lnTo>
                    <a:pt x="37321" y="33548"/>
                  </a:lnTo>
                  <a:lnTo>
                    <a:pt x="37653" y="33631"/>
                  </a:lnTo>
                  <a:lnTo>
                    <a:pt x="38026" y="33631"/>
                  </a:lnTo>
                  <a:lnTo>
                    <a:pt x="38233" y="33548"/>
                  </a:lnTo>
                  <a:lnTo>
                    <a:pt x="38358" y="33465"/>
                  </a:lnTo>
                  <a:lnTo>
                    <a:pt x="38482" y="33299"/>
                  </a:lnTo>
                  <a:lnTo>
                    <a:pt x="38565" y="33050"/>
                  </a:lnTo>
                  <a:lnTo>
                    <a:pt x="38607" y="32801"/>
                  </a:lnTo>
                  <a:lnTo>
                    <a:pt x="38565" y="32553"/>
                  </a:lnTo>
                  <a:lnTo>
                    <a:pt x="38524" y="32387"/>
                  </a:lnTo>
                  <a:lnTo>
                    <a:pt x="38358" y="32096"/>
                  </a:lnTo>
                  <a:lnTo>
                    <a:pt x="38233" y="31848"/>
                  </a:lnTo>
                  <a:lnTo>
                    <a:pt x="37860" y="31433"/>
                  </a:lnTo>
                  <a:lnTo>
                    <a:pt x="37363" y="30852"/>
                  </a:lnTo>
                  <a:lnTo>
                    <a:pt x="36741" y="30313"/>
                  </a:lnTo>
                  <a:lnTo>
                    <a:pt x="36326" y="29982"/>
                  </a:lnTo>
                  <a:lnTo>
                    <a:pt x="35828" y="29650"/>
                  </a:lnTo>
                  <a:lnTo>
                    <a:pt x="36119" y="29028"/>
                  </a:lnTo>
                  <a:lnTo>
                    <a:pt x="36367" y="28406"/>
                  </a:lnTo>
                  <a:lnTo>
                    <a:pt x="36575" y="27742"/>
                  </a:lnTo>
                  <a:lnTo>
                    <a:pt x="36782" y="27079"/>
                  </a:lnTo>
                  <a:lnTo>
                    <a:pt x="36906" y="26415"/>
                  </a:lnTo>
                  <a:lnTo>
                    <a:pt x="37031" y="25752"/>
                  </a:lnTo>
                  <a:lnTo>
                    <a:pt x="37114" y="25088"/>
                  </a:lnTo>
                  <a:lnTo>
                    <a:pt x="37155" y="24425"/>
                  </a:lnTo>
                  <a:lnTo>
                    <a:pt x="37197" y="23762"/>
                  </a:lnTo>
                  <a:lnTo>
                    <a:pt x="37155" y="23057"/>
                  </a:lnTo>
                  <a:lnTo>
                    <a:pt x="37114" y="22393"/>
                  </a:lnTo>
                  <a:lnTo>
                    <a:pt x="37031" y="21730"/>
                  </a:lnTo>
                  <a:lnTo>
                    <a:pt x="36948" y="21066"/>
                  </a:lnTo>
                  <a:lnTo>
                    <a:pt x="36782" y="20444"/>
                  </a:lnTo>
                  <a:lnTo>
                    <a:pt x="36616" y="19781"/>
                  </a:lnTo>
                  <a:lnTo>
                    <a:pt x="36409" y="19159"/>
                  </a:lnTo>
                  <a:lnTo>
                    <a:pt x="36077" y="18412"/>
                  </a:lnTo>
                  <a:lnTo>
                    <a:pt x="35787" y="17707"/>
                  </a:lnTo>
                  <a:lnTo>
                    <a:pt x="35414" y="17002"/>
                  </a:lnTo>
                  <a:lnTo>
                    <a:pt x="34999" y="16339"/>
                  </a:lnTo>
                  <a:lnTo>
                    <a:pt x="34584" y="15675"/>
                  </a:lnTo>
                  <a:lnTo>
                    <a:pt x="34087" y="15012"/>
                  </a:lnTo>
                  <a:lnTo>
                    <a:pt x="33589" y="14431"/>
                  </a:lnTo>
                  <a:lnTo>
                    <a:pt x="33050" y="13851"/>
                  </a:lnTo>
                  <a:lnTo>
                    <a:pt x="32511" y="13270"/>
                  </a:lnTo>
                  <a:lnTo>
                    <a:pt x="31930" y="12773"/>
                  </a:lnTo>
                  <a:lnTo>
                    <a:pt x="31308" y="12275"/>
                  </a:lnTo>
                  <a:lnTo>
                    <a:pt x="30686" y="11819"/>
                  </a:lnTo>
                  <a:lnTo>
                    <a:pt x="30023" y="11363"/>
                  </a:lnTo>
                  <a:lnTo>
                    <a:pt x="29359" y="10990"/>
                  </a:lnTo>
                  <a:lnTo>
                    <a:pt x="28654" y="10616"/>
                  </a:lnTo>
                  <a:lnTo>
                    <a:pt x="27950" y="10326"/>
                  </a:lnTo>
                  <a:lnTo>
                    <a:pt x="28198" y="9704"/>
                  </a:lnTo>
                  <a:lnTo>
                    <a:pt x="29028" y="9994"/>
                  </a:lnTo>
                  <a:lnTo>
                    <a:pt x="29857" y="10285"/>
                  </a:lnTo>
                  <a:lnTo>
                    <a:pt x="30769" y="10534"/>
                  </a:lnTo>
                  <a:lnTo>
                    <a:pt x="31723" y="10782"/>
                  </a:lnTo>
                  <a:lnTo>
                    <a:pt x="31972" y="10824"/>
                  </a:lnTo>
                  <a:lnTo>
                    <a:pt x="32594" y="10948"/>
                  </a:lnTo>
                  <a:lnTo>
                    <a:pt x="32926" y="10990"/>
                  </a:lnTo>
                  <a:lnTo>
                    <a:pt x="33257" y="11031"/>
                  </a:lnTo>
                  <a:lnTo>
                    <a:pt x="33340" y="11031"/>
                  </a:lnTo>
                  <a:lnTo>
                    <a:pt x="34004" y="10990"/>
                  </a:lnTo>
                  <a:lnTo>
                    <a:pt x="34335" y="10907"/>
                  </a:lnTo>
                  <a:lnTo>
                    <a:pt x="34626" y="10824"/>
                  </a:lnTo>
                  <a:lnTo>
                    <a:pt x="34709" y="10741"/>
                  </a:lnTo>
                  <a:lnTo>
                    <a:pt x="34792" y="10616"/>
                  </a:lnTo>
                  <a:lnTo>
                    <a:pt x="34833" y="10326"/>
                  </a:lnTo>
                  <a:lnTo>
                    <a:pt x="34875" y="10202"/>
                  </a:lnTo>
                  <a:lnTo>
                    <a:pt x="34999" y="9580"/>
                  </a:lnTo>
                  <a:lnTo>
                    <a:pt x="35040" y="8916"/>
                  </a:lnTo>
                  <a:lnTo>
                    <a:pt x="35040" y="8253"/>
                  </a:lnTo>
                  <a:lnTo>
                    <a:pt x="34999" y="7589"/>
                  </a:lnTo>
                  <a:lnTo>
                    <a:pt x="34875" y="6926"/>
                  </a:lnTo>
                  <a:lnTo>
                    <a:pt x="34709" y="6304"/>
                  </a:lnTo>
                  <a:lnTo>
                    <a:pt x="34543" y="5640"/>
                  </a:lnTo>
                  <a:lnTo>
                    <a:pt x="34253" y="4935"/>
                  </a:lnTo>
                  <a:lnTo>
                    <a:pt x="33879" y="4313"/>
                  </a:lnTo>
                  <a:lnTo>
                    <a:pt x="33423" y="3691"/>
                  </a:lnTo>
                  <a:lnTo>
                    <a:pt x="32967" y="3152"/>
                  </a:lnTo>
                  <a:lnTo>
                    <a:pt x="32387" y="2655"/>
                  </a:lnTo>
                  <a:lnTo>
                    <a:pt x="31806" y="2199"/>
                  </a:lnTo>
                  <a:lnTo>
                    <a:pt x="31143" y="1825"/>
                  </a:lnTo>
                  <a:lnTo>
                    <a:pt x="30438" y="1535"/>
                  </a:lnTo>
                  <a:lnTo>
                    <a:pt x="30479" y="1203"/>
                  </a:lnTo>
                  <a:lnTo>
                    <a:pt x="30520" y="872"/>
                  </a:lnTo>
                  <a:lnTo>
                    <a:pt x="30520" y="499"/>
                  </a:lnTo>
                  <a:lnTo>
                    <a:pt x="30396" y="167"/>
                  </a:lnTo>
                  <a:lnTo>
                    <a:pt x="30313" y="42"/>
                  </a:lnTo>
                  <a:lnTo>
                    <a:pt x="3018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43" name="Google Shape;643;p10"/>
            <p:cNvSpPr/>
            <p:nvPr/>
          </p:nvSpPr>
          <p:spPr>
            <a:xfrm>
              <a:off x="3869600" y="1931225"/>
              <a:ext cx="98500" cy="159675"/>
            </a:xfrm>
            <a:custGeom>
              <a:avLst/>
              <a:gdLst/>
              <a:ahLst/>
              <a:cxnLst/>
              <a:rect l="l" t="t" r="r" b="b"/>
              <a:pathLst>
                <a:path w="3940" h="6387" extrusionOk="0">
                  <a:moveTo>
                    <a:pt x="166" y="0"/>
                  </a:moveTo>
                  <a:lnTo>
                    <a:pt x="83" y="42"/>
                  </a:lnTo>
                  <a:lnTo>
                    <a:pt x="42" y="125"/>
                  </a:lnTo>
                  <a:lnTo>
                    <a:pt x="0" y="208"/>
                  </a:lnTo>
                  <a:lnTo>
                    <a:pt x="0" y="291"/>
                  </a:lnTo>
                  <a:lnTo>
                    <a:pt x="0" y="373"/>
                  </a:lnTo>
                  <a:lnTo>
                    <a:pt x="42" y="415"/>
                  </a:lnTo>
                  <a:lnTo>
                    <a:pt x="125" y="498"/>
                  </a:lnTo>
                  <a:lnTo>
                    <a:pt x="457" y="664"/>
                  </a:lnTo>
                  <a:lnTo>
                    <a:pt x="747" y="871"/>
                  </a:lnTo>
                  <a:lnTo>
                    <a:pt x="1079" y="1120"/>
                  </a:lnTo>
                  <a:lnTo>
                    <a:pt x="1327" y="1410"/>
                  </a:lnTo>
                  <a:lnTo>
                    <a:pt x="1618" y="1742"/>
                  </a:lnTo>
                  <a:lnTo>
                    <a:pt x="1866" y="2115"/>
                  </a:lnTo>
                  <a:lnTo>
                    <a:pt x="2115" y="2530"/>
                  </a:lnTo>
                  <a:lnTo>
                    <a:pt x="2364" y="2944"/>
                  </a:lnTo>
                  <a:lnTo>
                    <a:pt x="2530" y="3318"/>
                  </a:lnTo>
                  <a:lnTo>
                    <a:pt x="2696" y="3732"/>
                  </a:lnTo>
                  <a:lnTo>
                    <a:pt x="2945" y="4645"/>
                  </a:lnTo>
                  <a:lnTo>
                    <a:pt x="3069" y="5474"/>
                  </a:lnTo>
                  <a:lnTo>
                    <a:pt x="3069" y="5598"/>
                  </a:lnTo>
                  <a:lnTo>
                    <a:pt x="3110" y="5930"/>
                  </a:lnTo>
                  <a:lnTo>
                    <a:pt x="3235" y="6262"/>
                  </a:lnTo>
                  <a:lnTo>
                    <a:pt x="3318" y="6345"/>
                  </a:lnTo>
                  <a:lnTo>
                    <a:pt x="3442" y="6386"/>
                  </a:lnTo>
                  <a:lnTo>
                    <a:pt x="3567" y="6386"/>
                  </a:lnTo>
                  <a:lnTo>
                    <a:pt x="3649" y="6303"/>
                  </a:lnTo>
                  <a:lnTo>
                    <a:pt x="3774" y="6096"/>
                  </a:lnTo>
                  <a:lnTo>
                    <a:pt x="3857" y="5889"/>
                  </a:lnTo>
                  <a:lnTo>
                    <a:pt x="3898" y="5640"/>
                  </a:lnTo>
                  <a:lnTo>
                    <a:pt x="3940" y="5391"/>
                  </a:lnTo>
                  <a:lnTo>
                    <a:pt x="3898" y="4893"/>
                  </a:lnTo>
                  <a:lnTo>
                    <a:pt x="3857" y="4479"/>
                  </a:lnTo>
                  <a:lnTo>
                    <a:pt x="3732" y="3981"/>
                  </a:lnTo>
                  <a:lnTo>
                    <a:pt x="3608" y="3525"/>
                  </a:lnTo>
                  <a:lnTo>
                    <a:pt x="3401" y="3027"/>
                  </a:lnTo>
                  <a:lnTo>
                    <a:pt x="3152" y="2488"/>
                  </a:lnTo>
                  <a:lnTo>
                    <a:pt x="2986" y="2198"/>
                  </a:lnTo>
                  <a:lnTo>
                    <a:pt x="2779" y="1825"/>
                  </a:lnTo>
                  <a:lnTo>
                    <a:pt x="2488" y="1452"/>
                  </a:lnTo>
                  <a:lnTo>
                    <a:pt x="2157" y="1078"/>
                  </a:lnTo>
                  <a:lnTo>
                    <a:pt x="1783" y="747"/>
                  </a:lnTo>
                  <a:lnTo>
                    <a:pt x="1369" y="415"/>
                  </a:lnTo>
                  <a:lnTo>
                    <a:pt x="871" y="166"/>
                  </a:lnTo>
                  <a:lnTo>
                    <a:pt x="622" y="83"/>
                  </a:lnTo>
                  <a:lnTo>
                    <a:pt x="33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44" name="Google Shape;644;p10"/>
            <p:cNvSpPr/>
            <p:nvPr/>
          </p:nvSpPr>
          <p:spPr>
            <a:xfrm>
              <a:off x="3974300" y="1834800"/>
              <a:ext cx="145150" cy="264375"/>
            </a:xfrm>
            <a:custGeom>
              <a:avLst/>
              <a:gdLst/>
              <a:ahLst/>
              <a:cxnLst/>
              <a:rect l="l" t="t" r="r" b="b"/>
              <a:pathLst>
                <a:path w="5806" h="10575" extrusionOk="0">
                  <a:moveTo>
                    <a:pt x="249" y="1"/>
                  </a:moveTo>
                  <a:lnTo>
                    <a:pt x="166" y="42"/>
                  </a:lnTo>
                  <a:lnTo>
                    <a:pt x="83" y="84"/>
                  </a:lnTo>
                  <a:lnTo>
                    <a:pt x="42" y="125"/>
                  </a:lnTo>
                  <a:lnTo>
                    <a:pt x="1" y="250"/>
                  </a:lnTo>
                  <a:lnTo>
                    <a:pt x="1" y="333"/>
                  </a:lnTo>
                  <a:lnTo>
                    <a:pt x="42" y="415"/>
                  </a:lnTo>
                  <a:lnTo>
                    <a:pt x="83" y="498"/>
                  </a:lnTo>
                  <a:lnTo>
                    <a:pt x="208" y="581"/>
                  </a:lnTo>
                  <a:lnTo>
                    <a:pt x="830" y="872"/>
                  </a:lnTo>
                  <a:lnTo>
                    <a:pt x="1452" y="1203"/>
                  </a:lnTo>
                  <a:lnTo>
                    <a:pt x="1991" y="1659"/>
                  </a:lnTo>
                  <a:lnTo>
                    <a:pt x="2530" y="2157"/>
                  </a:lnTo>
                  <a:lnTo>
                    <a:pt x="3028" y="2696"/>
                  </a:lnTo>
                  <a:lnTo>
                    <a:pt x="3442" y="3277"/>
                  </a:lnTo>
                  <a:lnTo>
                    <a:pt x="3816" y="3940"/>
                  </a:lnTo>
                  <a:lnTo>
                    <a:pt x="4147" y="4604"/>
                  </a:lnTo>
                  <a:lnTo>
                    <a:pt x="4355" y="5267"/>
                  </a:lnTo>
                  <a:lnTo>
                    <a:pt x="4562" y="5931"/>
                  </a:lnTo>
                  <a:lnTo>
                    <a:pt x="4686" y="6636"/>
                  </a:lnTo>
                  <a:lnTo>
                    <a:pt x="4811" y="7382"/>
                  </a:lnTo>
                  <a:lnTo>
                    <a:pt x="4852" y="8128"/>
                  </a:lnTo>
                  <a:lnTo>
                    <a:pt x="4852" y="8792"/>
                  </a:lnTo>
                  <a:lnTo>
                    <a:pt x="4852" y="9248"/>
                  </a:lnTo>
                  <a:lnTo>
                    <a:pt x="4811" y="9787"/>
                  </a:lnTo>
                  <a:lnTo>
                    <a:pt x="4852" y="10285"/>
                  </a:lnTo>
                  <a:lnTo>
                    <a:pt x="4894" y="10409"/>
                  </a:lnTo>
                  <a:lnTo>
                    <a:pt x="4935" y="10492"/>
                  </a:lnTo>
                  <a:lnTo>
                    <a:pt x="5060" y="10533"/>
                  </a:lnTo>
                  <a:lnTo>
                    <a:pt x="5142" y="10575"/>
                  </a:lnTo>
                  <a:lnTo>
                    <a:pt x="5267" y="10533"/>
                  </a:lnTo>
                  <a:lnTo>
                    <a:pt x="5350" y="10450"/>
                  </a:lnTo>
                  <a:lnTo>
                    <a:pt x="5474" y="10160"/>
                  </a:lnTo>
                  <a:lnTo>
                    <a:pt x="5599" y="9828"/>
                  </a:lnTo>
                  <a:lnTo>
                    <a:pt x="5682" y="9497"/>
                  </a:lnTo>
                  <a:lnTo>
                    <a:pt x="5764" y="9124"/>
                  </a:lnTo>
                  <a:lnTo>
                    <a:pt x="5764" y="8709"/>
                  </a:lnTo>
                  <a:lnTo>
                    <a:pt x="5806" y="8253"/>
                  </a:lnTo>
                  <a:lnTo>
                    <a:pt x="5764" y="7258"/>
                  </a:lnTo>
                  <a:lnTo>
                    <a:pt x="5640" y="6428"/>
                  </a:lnTo>
                  <a:lnTo>
                    <a:pt x="5474" y="5640"/>
                  </a:lnTo>
                  <a:lnTo>
                    <a:pt x="5267" y="4894"/>
                  </a:lnTo>
                  <a:lnTo>
                    <a:pt x="4977" y="4148"/>
                  </a:lnTo>
                  <a:lnTo>
                    <a:pt x="4603" y="3401"/>
                  </a:lnTo>
                  <a:lnTo>
                    <a:pt x="4147" y="2696"/>
                  </a:lnTo>
                  <a:lnTo>
                    <a:pt x="3650" y="2074"/>
                  </a:lnTo>
                  <a:lnTo>
                    <a:pt x="3111" y="1494"/>
                  </a:lnTo>
                  <a:lnTo>
                    <a:pt x="2489" y="996"/>
                  </a:lnTo>
                  <a:lnTo>
                    <a:pt x="1825" y="623"/>
                  </a:lnTo>
                  <a:lnTo>
                    <a:pt x="1120" y="291"/>
                  </a:lnTo>
                  <a:lnTo>
                    <a:pt x="332" y="42"/>
                  </a:lnTo>
                  <a:lnTo>
                    <a:pt x="24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45" name="Google Shape;645;p10"/>
            <p:cNvSpPr/>
            <p:nvPr/>
          </p:nvSpPr>
          <p:spPr>
            <a:xfrm>
              <a:off x="3067200" y="2281625"/>
              <a:ext cx="89175" cy="164850"/>
            </a:xfrm>
            <a:custGeom>
              <a:avLst/>
              <a:gdLst/>
              <a:ahLst/>
              <a:cxnLst/>
              <a:rect l="l" t="t" r="r" b="b"/>
              <a:pathLst>
                <a:path w="3567" h="6594" extrusionOk="0">
                  <a:moveTo>
                    <a:pt x="498" y="0"/>
                  </a:moveTo>
                  <a:lnTo>
                    <a:pt x="374" y="42"/>
                  </a:lnTo>
                  <a:lnTo>
                    <a:pt x="250" y="166"/>
                  </a:lnTo>
                  <a:lnTo>
                    <a:pt x="167" y="415"/>
                  </a:lnTo>
                  <a:lnTo>
                    <a:pt x="84" y="705"/>
                  </a:lnTo>
                  <a:lnTo>
                    <a:pt x="1" y="1244"/>
                  </a:lnTo>
                  <a:lnTo>
                    <a:pt x="1" y="1783"/>
                  </a:lnTo>
                  <a:lnTo>
                    <a:pt x="42" y="2281"/>
                  </a:lnTo>
                  <a:lnTo>
                    <a:pt x="125" y="2778"/>
                  </a:lnTo>
                  <a:lnTo>
                    <a:pt x="291" y="3193"/>
                  </a:lnTo>
                  <a:lnTo>
                    <a:pt x="415" y="3608"/>
                  </a:lnTo>
                  <a:lnTo>
                    <a:pt x="581" y="3939"/>
                  </a:lnTo>
                  <a:lnTo>
                    <a:pt x="830" y="4437"/>
                  </a:lnTo>
                  <a:lnTo>
                    <a:pt x="1120" y="4893"/>
                  </a:lnTo>
                  <a:lnTo>
                    <a:pt x="1411" y="5266"/>
                  </a:lnTo>
                  <a:lnTo>
                    <a:pt x="1742" y="5640"/>
                  </a:lnTo>
                  <a:lnTo>
                    <a:pt x="2033" y="5930"/>
                  </a:lnTo>
                  <a:lnTo>
                    <a:pt x="2364" y="6262"/>
                  </a:lnTo>
                  <a:lnTo>
                    <a:pt x="2572" y="6386"/>
                  </a:lnTo>
                  <a:lnTo>
                    <a:pt x="2821" y="6510"/>
                  </a:lnTo>
                  <a:lnTo>
                    <a:pt x="3028" y="6593"/>
                  </a:lnTo>
                  <a:lnTo>
                    <a:pt x="3443" y="6593"/>
                  </a:lnTo>
                  <a:lnTo>
                    <a:pt x="3526" y="6469"/>
                  </a:lnTo>
                  <a:lnTo>
                    <a:pt x="3567" y="6345"/>
                  </a:lnTo>
                  <a:lnTo>
                    <a:pt x="3526" y="6220"/>
                  </a:lnTo>
                  <a:lnTo>
                    <a:pt x="3318" y="5971"/>
                  </a:lnTo>
                  <a:lnTo>
                    <a:pt x="3111" y="5723"/>
                  </a:lnTo>
                  <a:lnTo>
                    <a:pt x="2986" y="5640"/>
                  </a:lnTo>
                  <a:lnTo>
                    <a:pt x="2406" y="5018"/>
                  </a:lnTo>
                  <a:lnTo>
                    <a:pt x="1825" y="4271"/>
                  </a:lnTo>
                  <a:lnTo>
                    <a:pt x="1618" y="3939"/>
                  </a:lnTo>
                  <a:lnTo>
                    <a:pt x="1411" y="3566"/>
                  </a:lnTo>
                  <a:lnTo>
                    <a:pt x="1203" y="3110"/>
                  </a:lnTo>
                  <a:lnTo>
                    <a:pt x="1037" y="2654"/>
                  </a:lnTo>
                  <a:lnTo>
                    <a:pt x="872" y="2239"/>
                  </a:lnTo>
                  <a:lnTo>
                    <a:pt x="789" y="1825"/>
                  </a:lnTo>
                  <a:lnTo>
                    <a:pt x="706" y="1410"/>
                  </a:lnTo>
                  <a:lnTo>
                    <a:pt x="706" y="1037"/>
                  </a:lnTo>
                  <a:lnTo>
                    <a:pt x="706" y="664"/>
                  </a:lnTo>
                  <a:lnTo>
                    <a:pt x="789" y="290"/>
                  </a:lnTo>
                  <a:lnTo>
                    <a:pt x="789" y="166"/>
                  </a:lnTo>
                  <a:lnTo>
                    <a:pt x="747" y="83"/>
                  </a:lnTo>
                  <a:lnTo>
                    <a:pt x="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sp>
          <p:nvSpPr>
            <p:cNvPr id="646" name="Google Shape;646;p10"/>
            <p:cNvSpPr/>
            <p:nvPr/>
          </p:nvSpPr>
          <p:spPr>
            <a:xfrm>
              <a:off x="2922075" y="2307525"/>
              <a:ext cx="152425" cy="261275"/>
            </a:xfrm>
            <a:custGeom>
              <a:avLst/>
              <a:gdLst/>
              <a:ahLst/>
              <a:cxnLst/>
              <a:rect l="l" t="t" r="r" b="b"/>
              <a:pathLst>
                <a:path w="6097" h="10451" extrusionOk="0">
                  <a:moveTo>
                    <a:pt x="747" y="1"/>
                  </a:moveTo>
                  <a:lnTo>
                    <a:pt x="581" y="42"/>
                  </a:lnTo>
                  <a:lnTo>
                    <a:pt x="498" y="167"/>
                  </a:lnTo>
                  <a:lnTo>
                    <a:pt x="249" y="913"/>
                  </a:lnTo>
                  <a:lnTo>
                    <a:pt x="83" y="1701"/>
                  </a:lnTo>
                  <a:lnTo>
                    <a:pt x="0" y="2489"/>
                  </a:lnTo>
                  <a:lnTo>
                    <a:pt x="0" y="3277"/>
                  </a:lnTo>
                  <a:lnTo>
                    <a:pt x="125" y="4065"/>
                  </a:lnTo>
                  <a:lnTo>
                    <a:pt x="332" y="4811"/>
                  </a:lnTo>
                  <a:lnTo>
                    <a:pt x="622" y="5599"/>
                  </a:lnTo>
                  <a:lnTo>
                    <a:pt x="996" y="6345"/>
                  </a:lnTo>
                  <a:lnTo>
                    <a:pt x="1410" y="7009"/>
                  </a:lnTo>
                  <a:lnTo>
                    <a:pt x="1908" y="7672"/>
                  </a:lnTo>
                  <a:lnTo>
                    <a:pt x="2405" y="8253"/>
                  </a:lnTo>
                  <a:lnTo>
                    <a:pt x="3028" y="8833"/>
                  </a:lnTo>
                  <a:lnTo>
                    <a:pt x="3774" y="9497"/>
                  </a:lnTo>
                  <a:lnTo>
                    <a:pt x="4147" y="9746"/>
                  </a:lnTo>
                  <a:lnTo>
                    <a:pt x="4520" y="9953"/>
                  </a:lnTo>
                  <a:lnTo>
                    <a:pt x="4852" y="10160"/>
                  </a:lnTo>
                  <a:lnTo>
                    <a:pt x="5184" y="10285"/>
                  </a:lnTo>
                  <a:lnTo>
                    <a:pt x="5474" y="10368"/>
                  </a:lnTo>
                  <a:lnTo>
                    <a:pt x="5764" y="10450"/>
                  </a:lnTo>
                  <a:lnTo>
                    <a:pt x="5847" y="10450"/>
                  </a:lnTo>
                  <a:lnTo>
                    <a:pt x="5972" y="10409"/>
                  </a:lnTo>
                  <a:lnTo>
                    <a:pt x="6055" y="10285"/>
                  </a:lnTo>
                  <a:lnTo>
                    <a:pt x="6096" y="10202"/>
                  </a:lnTo>
                  <a:lnTo>
                    <a:pt x="6055" y="10119"/>
                  </a:lnTo>
                  <a:lnTo>
                    <a:pt x="6055" y="10036"/>
                  </a:lnTo>
                  <a:lnTo>
                    <a:pt x="5972" y="9953"/>
                  </a:lnTo>
                  <a:lnTo>
                    <a:pt x="5598" y="9621"/>
                  </a:lnTo>
                  <a:lnTo>
                    <a:pt x="5142" y="9331"/>
                  </a:lnTo>
                  <a:lnTo>
                    <a:pt x="4769" y="9082"/>
                  </a:lnTo>
                  <a:lnTo>
                    <a:pt x="4230" y="8626"/>
                  </a:lnTo>
                  <a:lnTo>
                    <a:pt x="3691" y="8170"/>
                  </a:lnTo>
                  <a:lnTo>
                    <a:pt x="3152" y="7631"/>
                  </a:lnTo>
                  <a:lnTo>
                    <a:pt x="2696" y="7092"/>
                  </a:lnTo>
                  <a:lnTo>
                    <a:pt x="2281" y="6553"/>
                  </a:lnTo>
                  <a:lnTo>
                    <a:pt x="1866" y="5972"/>
                  </a:lnTo>
                  <a:lnTo>
                    <a:pt x="1535" y="5309"/>
                  </a:lnTo>
                  <a:lnTo>
                    <a:pt x="1244" y="4604"/>
                  </a:lnTo>
                  <a:lnTo>
                    <a:pt x="996" y="3899"/>
                  </a:lnTo>
                  <a:lnTo>
                    <a:pt x="871" y="3194"/>
                  </a:lnTo>
                  <a:lnTo>
                    <a:pt x="788" y="2489"/>
                  </a:lnTo>
                  <a:lnTo>
                    <a:pt x="788" y="1784"/>
                  </a:lnTo>
                  <a:lnTo>
                    <a:pt x="871" y="1079"/>
                  </a:lnTo>
                  <a:lnTo>
                    <a:pt x="996" y="374"/>
                  </a:lnTo>
                  <a:lnTo>
                    <a:pt x="1037" y="250"/>
                  </a:lnTo>
                  <a:lnTo>
                    <a:pt x="954" y="125"/>
                  </a:lnTo>
                  <a:lnTo>
                    <a:pt x="871" y="42"/>
                  </a:lnTo>
                  <a:lnTo>
                    <a:pt x="7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panose="02040503050406030204" pitchFamily="18" charset="0"/>
                <a:ea typeface="Cambria" panose="020405030504060302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animEffect transition="in" filter="fade">
                                      <p:cBhvr>
                                        <p:cTn id="7" dur="500"/>
                                        <p:tgtEl>
                                          <p:spTgt spid="58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86"/>
                                        </p:tgtEl>
                                        <p:attrNameLst>
                                          <p:attrName>style.visibility</p:attrName>
                                        </p:attrNameLst>
                                      </p:cBhvr>
                                      <p:to>
                                        <p:strVal val="visible"/>
                                      </p:to>
                                    </p:set>
                                    <p:anim calcmode="lin" valueType="num">
                                      <p:cBhvr additive="base">
                                        <p:cTn id="12" dur="500"/>
                                        <p:tgtEl>
                                          <p:spTgt spid="58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7"/>
                                        </p:tgtEl>
                                        <p:attrNameLst>
                                          <p:attrName>style.visibility</p:attrName>
                                        </p:attrNameLst>
                                      </p:cBhvr>
                                      <p:to>
                                        <p:strVal val="visible"/>
                                      </p:to>
                                    </p:set>
                                    <p:animEffect transition="in" filter="fade">
                                      <p:cBhvr>
                                        <p:cTn id="17" dur="500"/>
                                        <p:tgtEl>
                                          <p:spTgt spid="5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8"/>
                                        </p:tgtEl>
                                        <p:attrNameLst>
                                          <p:attrName>style.visibility</p:attrName>
                                        </p:attrNameLst>
                                      </p:cBhvr>
                                      <p:to>
                                        <p:strVal val="visible"/>
                                      </p:to>
                                    </p:set>
                                    <p:animEffect transition="in" filter="fade">
                                      <p:cBhvr>
                                        <p:cTn id="22" dur="500"/>
                                        <p:tgtEl>
                                          <p:spTgt spid="5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9"/>
                                        </p:tgtEl>
                                        <p:attrNameLst>
                                          <p:attrName>style.visibility</p:attrName>
                                        </p:attrNameLst>
                                      </p:cBhvr>
                                      <p:to>
                                        <p:strVal val="visible"/>
                                      </p:to>
                                    </p:set>
                                    <p:animEffect transition="in" filter="fade">
                                      <p:cBhvr>
                                        <p:cTn id="27" dur="500"/>
                                        <p:tgtEl>
                                          <p:spTgt spid="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ketch Out! Presentation by Slidesgo">
  <a:themeElements>
    <a:clrScheme name="Simple Light">
      <a:dk1>
        <a:srgbClr val="000000"/>
      </a:dk1>
      <a:lt1>
        <a:srgbClr val="F3DDE0"/>
      </a:lt1>
      <a:dk2>
        <a:srgbClr val="C1E1E3"/>
      </a:dk2>
      <a:lt2>
        <a:srgbClr val="F6BE2B"/>
      </a:lt2>
      <a:accent1>
        <a:srgbClr val="93C47D"/>
      </a:accent1>
      <a:accent2>
        <a:srgbClr val="F2456E"/>
      </a:accent2>
      <a:accent3>
        <a:srgbClr val="BED46B"/>
      </a:accent3>
      <a:accent4>
        <a:srgbClr val="FFFFFF"/>
      </a:accent4>
      <a:accent5>
        <a:srgbClr val="FFE04F"/>
      </a:accent5>
      <a:accent6>
        <a:srgbClr val="F08384"/>
      </a:accent6>
      <a:hlink>
        <a:srgbClr val="01020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2684</Words>
  <Application>Microsoft Office PowerPoint</Application>
  <PresentationFormat>On-screen Show (16:9)</PresentationFormat>
  <Paragraphs>154</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Nunito</vt:lpstr>
      <vt:lpstr>Permanent Marker</vt:lpstr>
      <vt:lpstr>Courier New</vt:lpstr>
      <vt:lpstr>Cambria</vt:lpstr>
      <vt:lpstr>Wingdings</vt:lpstr>
      <vt:lpstr>Noto Sans Symbols</vt:lpstr>
      <vt:lpstr>Times New Roman</vt:lpstr>
      <vt:lpstr>Sketch Out! Presentation by Slidesgo</vt:lpstr>
      <vt:lpstr>CÁCH VIẾT  ĐOẠN VĂN 7-10 câu</vt:lpstr>
      <vt:lpstr>PowerPoint Presentation</vt:lpstr>
      <vt:lpstr>I. LÝ THUYẾT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KẾT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CÁCH VIẾT  ĐOẠN VĂN 200 CHỮ</dc:title>
  <dc:creator>FPTShop</dc:creator>
  <cp:lastModifiedBy>Admin</cp:lastModifiedBy>
  <cp:revision>5</cp:revision>
  <dcterms:modified xsi:type="dcterms:W3CDTF">2022-10-24T00:09:42Z</dcterms:modified>
</cp:coreProperties>
</file>