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7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9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2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7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3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3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10C9-ED79-4C98-8658-63FC982F8B9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1974-3C19-407C-AB2B-48E4B109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u Lịch Nha Trang Cho Người Đi Lần Đầu. Hãy Khám Phá Ngay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01"/>
            <a:ext cx="11913417" cy="66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764348" y="4369993"/>
            <a:ext cx="7164387" cy="2244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Front">
              <a:rot lat="20099957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33FF"/>
            </a:extrusionClr>
            <a:contourClr>
              <a:schemeClr val="bg1"/>
            </a:contourClr>
          </a:sp3d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GIAÙO VIEÂN : LEÂ KIM NHIEÂN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TRÖÔØNG TIEÅU HOÏC PHÖÔÙC LONG 1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33203" y="647207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rgbClr val="FF0000"/>
                </a:solidFill>
                <a:latin typeface="VNI-Jamai" pitchFamily="2" charset="0"/>
              </a:rPr>
              <a:t>LÔÙP 1 </a:t>
            </a:r>
            <a:r>
              <a:rPr lang="en-US" sz="4400" baseline="30000" dirty="0">
                <a:solidFill>
                  <a:srgbClr val="FF0000"/>
                </a:solidFill>
                <a:latin typeface="VNI-Jamai" pitchFamily="2" charset="0"/>
              </a:rPr>
              <a:t>2 </a:t>
            </a:r>
            <a:r>
              <a:rPr lang="en-US" sz="4400" dirty="0">
                <a:solidFill>
                  <a:srgbClr val="FF0000"/>
                </a:solidFill>
                <a:latin typeface="VNI-Jamai" pitchFamily="2" charset="0"/>
              </a:rPr>
              <a:t> KÍNH CHAØO THAÀY COÂ</a:t>
            </a:r>
            <a:r>
              <a:rPr lang="en-US" sz="3600" dirty="0">
                <a:latin typeface="VNI-Jama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521" y="966012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353" y="2555618"/>
            <a:ext cx="408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69" y="3382735"/>
            <a:ext cx="62528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b)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: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nhaát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Mai,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hai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Nam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Roâ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-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boát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en-US" sz="44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marL="571500" indent="-571500">
              <a:buFontTx/>
              <a:buChar char="-"/>
            </a:pP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60" y="2555618"/>
            <a:ext cx="4816190" cy="43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977563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17" y="3276167"/>
            <a:ext cx="189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" y="2162548"/>
            <a:ext cx="1890690" cy="110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938" y="3273033"/>
            <a:ext cx="11439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5875195" y="4874013"/>
            <a:ext cx="2407023" cy="1339795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2576087" y="4752280"/>
            <a:ext cx="1605948" cy="1461528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73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2078" y="911134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7" y="1409600"/>
            <a:ext cx="1890690" cy="110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2433708"/>
            <a:ext cx="11846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2.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giaùc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vò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trí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maáy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vò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trí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troøn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giaùc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94328" y="4756501"/>
            <a:ext cx="1576619" cy="1465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58553" y="4756501"/>
            <a:ext cx="1527097" cy="1402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7503459" y="4639236"/>
            <a:ext cx="3267635" cy="1519517"/>
          </a:xfrm>
          <a:prstGeom prst="triangle">
            <a:avLst>
              <a:gd name="adj" fmla="val 47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5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72757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1904265"/>
            <a:ext cx="1978152" cy="768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282" y="2918012"/>
            <a:ext cx="165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1.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336331" y="2672361"/>
            <a:ext cx="2138082" cy="158675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41696" y="2847173"/>
            <a:ext cx="1559859" cy="14119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08266" y="2914408"/>
            <a:ext cx="1344706" cy="141194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59683" y="3078172"/>
            <a:ext cx="2745331" cy="1222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1048" y="4377162"/>
            <a:ext cx="1087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Neâu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töï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töï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sang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tam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giaùc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troøn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92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35544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844829"/>
            <a:ext cx="11822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2.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laäp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phöông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A: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ñoû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xanh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vaøng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. 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16" y="3404365"/>
            <a:ext cx="2737373" cy="23296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84830" y="5958910"/>
            <a:ext cx="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A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48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35544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844829"/>
            <a:ext cx="11822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cho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bieát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khoái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laäp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phöông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B: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?,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M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?,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M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aët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toâ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?. 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6262" y="5859872"/>
            <a:ext cx="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B 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26" y="3540391"/>
            <a:ext cx="2329217" cy="23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4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826" y="93364"/>
            <a:ext cx="1104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4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775335"/>
            <a:ext cx="2073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625" y="1601956"/>
            <a:ext cx="11842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25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6" y="3314857"/>
            <a:ext cx="11514516" cy="3517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612" y="2712982"/>
            <a:ext cx="801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-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69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314856"/>
            <a:ext cx="11174506" cy="3543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353" y="2555618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Döôùi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99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17" y="3276167"/>
            <a:ext cx="189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" y="2162548"/>
            <a:ext cx="1890690" cy="110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4" y="2712982"/>
            <a:ext cx="9025107" cy="18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5624" y="4457392"/>
            <a:ext cx="570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- Toa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tröôùc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4118" y="4392586"/>
            <a:ext cx="804484" cy="711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35624" y="5203412"/>
            <a:ext cx="570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- Toa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3.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624" y="596882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- Toa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3.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4118" y="5193796"/>
            <a:ext cx="804484" cy="711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34118" y="6004622"/>
            <a:ext cx="804484" cy="711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34118" y="6019124"/>
            <a:ext cx="86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4118" y="4474641"/>
            <a:ext cx="86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1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4118" y="5203411"/>
            <a:ext cx="86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4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4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356" y="1136428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17" y="3276167"/>
            <a:ext cx="189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2.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" y="2162548"/>
            <a:ext cx="1890690" cy="110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938" y="3273033"/>
            <a:ext cx="625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938" y="4322804"/>
            <a:ext cx="625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)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938" y="5278651"/>
            <a:ext cx="638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c)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döôùi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80" y="2528047"/>
            <a:ext cx="1980932" cy="4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25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72757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7963" y="1711232"/>
            <a:ext cx="949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moät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baïn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ngoài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thaønh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ñeå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xem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phim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hoaït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1904265"/>
            <a:ext cx="1978152" cy="768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9" y="2911561"/>
            <a:ext cx="11080376" cy="36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36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791" y="371551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802" y="872757"/>
            <a:ext cx="103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 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854" y="2795929"/>
            <a:ext cx="80308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2.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vieân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gaïch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ñöôïc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xeáp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döôùi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Hoûi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nhieâu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vieân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gaïch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:</a:t>
            </a:r>
          </a:p>
          <a:p>
            <a:pPr marL="742950" indent="-742950">
              <a:buAutoNum type="alphaLcParenR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döôùi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? </a:t>
            </a:r>
          </a:p>
          <a:p>
            <a:pPr marL="742950" indent="-742950">
              <a:buAutoNum type="alphaLcParenR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giöõa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Caû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? 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1904265"/>
            <a:ext cx="1978152" cy="768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61" y="2487706"/>
            <a:ext cx="3716498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356" y="-9240"/>
            <a:ext cx="1104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2020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602" y="524495"/>
            <a:ext cx="207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521" y="966012"/>
            <a:ext cx="103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15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VÒ TRÍ, ÑÒNH HÖÔÙNG TRONG KHOÂNG GIAN (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2 )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09"/>
            <a:ext cx="2568388" cy="1203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353" y="2555618"/>
            <a:ext cx="408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-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43229"/>
            <a:ext cx="4345531" cy="48147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434" y="3481118"/>
            <a:ext cx="6252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a)</a:t>
            </a:r>
          </a:p>
          <a:p>
            <a:pPr marL="571500" indent="-571500">
              <a:buFontTx/>
              <a:buChar char="-"/>
            </a:pP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phaûi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ruøa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thoû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6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632</Words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VNI-Avo</vt:lpstr>
      <vt:lpstr>VNI-Jamai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2020-12-17T14:38:32Z</dcterms:created>
  <dcterms:modified xsi:type="dcterms:W3CDTF">2020-12-17T16:49:29Z</dcterms:modified>
</cp:coreProperties>
</file>