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0" r:id="rId2"/>
    <p:sldId id="304" r:id="rId3"/>
    <p:sldId id="302" r:id="rId4"/>
    <p:sldId id="292" r:id="rId5"/>
    <p:sldId id="406" r:id="rId6"/>
    <p:sldId id="408" r:id="rId7"/>
    <p:sldId id="418" r:id="rId8"/>
    <p:sldId id="419" r:id="rId9"/>
    <p:sldId id="420" r:id="rId10"/>
    <p:sldId id="421" r:id="rId11"/>
    <p:sldId id="422" r:id="rId12"/>
    <p:sldId id="417" r:id="rId13"/>
    <p:sldId id="334" r:id="rId14"/>
    <p:sldId id="306" r:id="rId15"/>
    <p:sldId id="369" r:id="rId16"/>
    <p:sldId id="355" r:id="rId17"/>
    <p:sldId id="423" r:id="rId18"/>
    <p:sldId id="424" r:id="rId19"/>
    <p:sldId id="425" r:id="rId20"/>
    <p:sldId id="383" r:id="rId21"/>
    <p:sldId id="426" r:id="rId22"/>
    <p:sldId id="336" r:id="rId23"/>
    <p:sldId id="337" r:id="rId24"/>
    <p:sldId id="427" r:id="rId25"/>
    <p:sldId id="428" r:id="rId26"/>
    <p:sldId id="429" r:id="rId27"/>
    <p:sldId id="430" r:id="rId28"/>
    <p:sldId id="315" r:id="rId29"/>
    <p:sldId id="432" r:id="rId30"/>
    <p:sldId id="431" r:id="rId31"/>
    <p:sldId id="331" r:id="rId32"/>
    <p:sldId id="295" r:id="rId33"/>
    <p:sldId id="329" r:id="rId34"/>
    <p:sldId id="34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6" autoAdjust="0"/>
    <p:restoredTop sz="95033" autoAdjust="0"/>
  </p:normalViewPr>
  <p:slideViewPr>
    <p:cSldViewPr snapToGrid="0">
      <p:cViewPr varScale="1">
        <p:scale>
          <a:sx n="71" d="100"/>
          <a:sy n="71" d="100"/>
        </p:scale>
        <p:origin x="786" y="60"/>
      </p:cViewPr>
      <p:guideLst>
        <p:guide orient="horz" pos="768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90bbec4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b90bbec4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77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134722862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2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114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219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21" Type="http://schemas.openxmlformats.org/officeDocument/2006/relationships/image" Target="../media/image24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19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34360-round-frame-transparent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572" y="800580"/>
            <a:ext cx="5675827" cy="4837353"/>
          </a:xfrm>
          <a:prstGeom prst="rect">
            <a:avLst/>
          </a:prstGeom>
        </p:spPr>
      </p:pic>
      <p:sp>
        <p:nvSpPr>
          <p:cNvPr id="3" name="Google Shape;107;p19"/>
          <p:cNvSpPr txBox="1"/>
          <p:nvPr/>
        </p:nvSpPr>
        <p:spPr>
          <a:xfrm>
            <a:off x="6096000" y="-54433"/>
            <a:ext cx="6096000" cy="2677200"/>
          </a:xfrm>
          <a:prstGeom prst="rect">
            <a:avLst/>
          </a:prstGeom>
          <a:solidFill>
            <a:srgbClr val="18931A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" name="Google Shape;108;p19"/>
          <p:cNvSpPr txBox="1"/>
          <p:nvPr/>
        </p:nvSpPr>
        <p:spPr>
          <a:xfrm>
            <a:off x="6096000" y="4035600"/>
            <a:ext cx="6096000" cy="2822400"/>
          </a:xfrm>
          <a:prstGeom prst="rect">
            <a:avLst/>
          </a:prstGeom>
          <a:solidFill>
            <a:srgbClr val="FF850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4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" name="Google Shape;109;p19"/>
          <p:cNvSpPr txBox="1"/>
          <p:nvPr/>
        </p:nvSpPr>
        <p:spPr>
          <a:xfrm>
            <a:off x="-96767" y="-54433"/>
            <a:ext cx="6192800" cy="267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" name="Google Shape;110;p19"/>
          <p:cNvSpPr txBox="1"/>
          <p:nvPr/>
        </p:nvSpPr>
        <p:spPr>
          <a:xfrm>
            <a:off x="-96767" y="2548067"/>
            <a:ext cx="3322000" cy="4386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" name="Google Shape;111;p19"/>
          <p:cNvSpPr txBox="1"/>
          <p:nvPr/>
        </p:nvSpPr>
        <p:spPr>
          <a:xfrm>
            <a:off x="3225235" y="2509835"/>
            <a:ext cx="2870800" cy="43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 dirty="0">
                <a:latin typeface="Caveat"/>
                <a:ea typeface="Caveat"/>
                <a:cs typeface="Caveat"/>
                <a:sym typeface="Caveat"/>
              </a:rPr>
              <a:t>5</a:t>
            </a:r>
            <a:endParaRPr sz="13333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" name="Google Shape;112;p19"/>
          <p:cNvSpPr txBox="1"/>
          <p:nvPr/>
        </p:nvSpPr>
        <p:spPr>
          <a:xfrm>
            <a:off x="6096000" y="2548067"/>
            <a:ext cx="6096000" cy="1661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38268333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99" y="585190"/>
            <a:ext cx="7708901" cy="5931934"/>
          </a:xfrm>
          <a:prstGeom prst="rect">
            <a:avLst/>
          </a:prstGeom>
        </p:spPr>
      </p:pic>
      <p:sp>
        <p:nvSpPr>
          <p:cNvPr id="6" name="Google Shape;91;p17"/>
          <p:cNvSpPr txBox="1"/>
          <p:nvPr/>
        </p:nvSpPr>
        <p:spPr>
          <a:xfrm>
            <a:off x="6556067" y="-467"/>
            <a:ext cx="5636000" cy="685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" name="Google Shape;92;p17"/>
          <p:cNvSpPr txBox="1"/>
          <p:nvPr/>
        </p:nvSpPr>
        <p:spPr>
          <a:xfrm>
            <a:off x="0" y="-467"/>
            <a:ext cx="6556000" cy="3064400"/>
          </a:xfrm>
          <a:prstGeom prst="rect">
            <a:avLst/>
          </a:prstGeom>
          <a:solidFill>
            <a:srgbClr val="FF009A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" name="Google Shape;93;p17"/>
          <p:cNvSpPr txBox="1"/>
          <p:nvPr/>
        </p:nvSpPr>
        <p:spPr>
          <a:xfrm>
            <a:off x="0" y="3063933"/>
            <a:ext cx="6556000" cy="3794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40336086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7556317" y="852816"/>
            <a:ext cx="4034800" cy="1682995"/>
          </a:xfrm>
          <a:prstGeom prst="wedgeRoundRectCallout">
            <a:avLst>
              <a:gd name="adj1" fmla="val -101049"/>
              <a:gd name="adj2" fmla="val 65978"/>
              <a:gd name="adj3" fmla="val 0"/>
            </a:avLst>
          </a:prstGeom>
          <a:ln>
            <a:noFill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137;p22"/>
          <p:cNvSpPr txBox="1"/>
          <p:nvPr/>
        </p:nvSpPr>
        <p:spPr>
          <a:xfrm>
            <a:off x="7470678" y="852816"/>
            <a:ext cx="4034800" cy="1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>
                <a:latin typeface="Caveat"/>
                <a:ea typeface="Caveat"/>
                <a:cs typeface="Caveat"/>
                <a:sym typeface="Caveat"/>
              </a:rPr>
              <a:t>Good</a:t>
            </a:r>
            <a:r>
              <a:rPr lang="en" sz="8000" dirty="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 sz="6000" dirty="0">
                <a:latin typeface="Caveat"/>
                <a:ea typeface="Caveat"/>
                <a:cs typeface="Caveat"/>
                <a:sym typeface="Caveat"/>
              </a:rPr>
              <a:t>job!</a:t>
            </a:r>
            <a:endParaRPr sz="6000" dirty="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" name="Picture 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F861846-B3C9-A866-A065-D26EDD1C9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83" y="380082"/>
            <a:ext cx="4828956" cy="509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71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belt,</a:t>
            </a:r>
          </a:p>
          <a:p>
            <a:pPr algn="ctr"/>
            <a:r>
              <a:rPr lang="en-US" sz="3600" i="1" dirty="0"/>
              <a:t> scarf,</a:t>
            </a:r>
          </a:p>
          <a:p>
            <a:pPr algn="ctr"/>
            <a:r>
              <a:rPr lang="en-US" sz="3600" i="1" dirty="0"/>
              <a:t> sweater,</a:t>
            </a:r>
          </a:p>
          <a:p>
            <a:pPr algn="ctr"/>
            <a:r>
              <a:rPr lang="en-US" sz="3600" i="1" dirty="0"/>
              <a:t> pajamas,</a:t>
            </a:r>
          </a:p>
          <a:p>
            <a:pPr algn="ctr"/>
            <a:r>
              <a:rPr lang="en-US" sz="3600" i="1" dirty="0"/>
              <a:t> skiing.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ss 1"/>
          <p:cNvSpPr txBox="1"/>
          <p:nvPr/>
        </p:nvSpPr>
        <p:spPr>
          <a:xfrm>
            <a:off x="330157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belt</a:t>
            </a:r>
          </a:p>
        </p:txBody>
      </p:sp>
      <p:sp>
        <p:nvSpPr>
          <p:cNvPr id="7" name="shirt 1"/>
          <p:cNvSpPr txBox="1"/>
          <p:nvPr/>
        </p:nvSpPr>
        <p:spPr>
          <a:xfrm>
            <a:off x="289912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scarf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5235853" y="4292757"/>
            <a:ext cx="180312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sweater </a:t>
            </a:r>
          </a:p>
        </p:txBody>
      </p:sp>
      <p:sp>
        <p:nvSpPr>
          <p:cNvPr id="11" name="socks 1"/>
          <p:cNvSpPr txBox="1"/>
          <p:nvPr/>
        </p:nvSpPr>
        <p:spPr>
          <a:xfrm>
            <a:off x="7830015" y="4292757"/>
            <a:ext cx="175848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pajamas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1429" y="132563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571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belt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hắt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054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skɑːrf 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kh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choàng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8078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ˈswetər /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len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1429" y="5070307"/>
            <a:ext cx="1767071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 pəˈdʒæməz / </a:t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pants 1">
            <a:extLst>
              <a:ext uri="{FF2B5EF4-FFF2-40B4-BE49-F238E27FC236}">
                <a16:creationId xmlns:a16="http://schemas.microsoft.com/office/drawing/2014/main" id="{3859E74E-1FAD-027F-E729-F011F61277FA}"/>
              </a:ext>
            </a:extLst>
          </p:cNvPr>
          <p:cNvSpPr txBox="1"/>
          <p:nvPr/>
        </p:nvSpPr>
        <p:spPr>
          <a:xfrm>
            <a:off x="10220038" y="429275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skiing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5CB456-9A10-17E4-2439-B28CC4DA62B7}"/>
              </a:ext>
            </a:extLst>
          </p:cNvPr>
          <p:cNvSpPr txBox="1"/>
          <p:nvPr/>
        </p:nvSpPr>
        <p:spPr>
          <a:xfrm>
            <a:off x="10211452" y="507030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/skiːɪŋ/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trượt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tuyết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790010"/>
            <a:ext cx="24384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2455" y="1809060"/>
            <a:ext cx="2514600" cy="2124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85860" y="1860717"/>
            <a:ext cx="2533650" cy="2181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00460" y="1907798"/>
            <a:ext cx="2533650" cy="2219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86240" y="1974473"/>
            <a:ext cx="2581275" cy="2152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306638"/>
            <a:ext cx="5972175" cy="638175"/>
          </a:xfrm>
          <a:prstGeom prst="rect">
            <a:avLst/>
          </a:prstGeom>
        </p:spPr>
      </p:pic>
      <p:pic>
        <p:nvPicPr>
          <p:cNvPr id="2" name="belt">
            <a:hlinkClick r:id="" action="ppaction://media"/>
            <a:extLst>
              <a:ext uri="{FF2B5EF4-FFF2-40B4-BE49-F238E27FC236}">
                <a16:creationId xmlns:a16="http://schemas.microsoft.com/office/drawing/2014/main" id="{4642F054-65AA-3091-BDD2-24BE7674E6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200460" y="603099"/>
            <a:ext cx="487363" cy="487363"/>
          </a:xfrm>
          <a:prstGeom prst="rect">
            <a:avLst/>
          </a:prstGeom>
        </p:spPr>
      </p:pic>
      <p:pic>
        <p:nvPicPr>
          <p:cNvPr id="4" name="pajamas">
            <a:hlinkClick r:id="" action="ppaction://media"/>
            <a:extLst>
              <a:ext uri="{FF2B5EF4-FFF2-40B4-BE49-F238E27FC236}">
                <a16:creationId xmlns:a16="http://schemas.microsoft.com/office/drawing/2014/main" id="{E2528647-DA7D-6805-19B8-0859CA51CC9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47960" y="673851"/>
            <a:ext cx="487363" cy="487363"/>
          </a:xfrm>
          <a:prstGeom prst="rect">
            <a:avLst/>
          </a:prstGeom>
        </p:spPr>
      </p:pic>
      <p:pic>
        <p:nvPicPr>
          <p:cNvPr id="5" name="scarf">
            <a:hlinkClick r:id="" action="ppaction://media"/>
            <a:extLst>
              <a:ext uri="{FF2B5EF4-FFF2-40B4-BE49-F238E27FC236}">
                <a16:creationId xmlns:a16="http://schemas.microsoft.com/office/drawing/2014/main" id="{2331578E-5B1B-952A-FE2F-7F6056CA5D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14113" y="613436"/>
            <a:ext cx="487363" cy="487363"/>
          </a:xfrm>
          <a:prstGeom prst="rect">
            <a:avLst/>
          </a:prstGeom>
        </p:spPr>
      </p:pic>
      <p:pic>
        <p:nvPicPr>
          <p:cNvPr id="13" name="skiing">
            <a:hlinkClick r:id="" action="ppaction://media"/>
            <a:extLst>
              <a:ext uri="{FF2B5EF4-FFF2-40B4-BE49-F238E27FC236}">
                <a16:creationId xmlns:a16="http://schemas.microsoft.com/office/drawing/2014/main" id="{6F8DE508-681D-FC90-D4F4-546BFC544A5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95460" y="671721"/>
            <a:ext cx="487363" cy="487363"/>
          </a:xfrm>
          <a:prstGeom prst="rect">
            <a:avLst/>
          </a:prstGeom>
        </p:spPr>
      </p:pic>
      <p:pic>
        <p:nvPicPr>
          <p:cNvPr id="18" name="sweater">
            <a:hlinkClick r:id="" action="ppaction://media"/>
            <a:extLst>
              <a:ext uri="{FF2B5EF4-FFF2-40B4-BE49-F238E27FC236}">
                <a16:creationId xmlns:a16="http://schemas.microsoft.com/office/drawing/2014/main" id="{D4DBF745-BE05-D411-4BE5-D590C515A04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47960" y="685916"/>
            <a:ext cx="487363" cy="48736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C285D65-6805-3FDB-7439-C873E54CE926}"/>
              </a:ext>
            </a:extLst>
          </p:cNvPr>
          <p:cNvSpPr/>
          <p:nvPr/>
        </p:nvSpPr>
        <p:spPr>
          <a:xfrm>
            <a:off x="6678924" y="572914"/>
            <a:ext cx="1334366" cy="7162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7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4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1928812"/>
            <a:ext cx="11539986" cy="26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85018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938" y="457200"/>
            <a:ext cx="3568700" cy="5984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circle.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677987"/>
            <a:ext cx="3333750" cy="317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62" y="1535112"/>
            <a:ext cx="3724275" cy="3152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150" y="1470024"/>
            <a:ext cx="3543300" cy="3257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10162" y="3530600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54331" y="3530600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039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938" y="457200"/>
            <a:ext cx="3568700" cy="5984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and circle.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652587"/>
            <a:ext cx="3581400" cy="3552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962" y="1493837"/>
            <a:ext cx="3495675" cy="37623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64530" y="4570412"/>
            <a:ext cx="1794669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81962" y="4621212"/>
            <a:ext cx="1658938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050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883" y="444163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">
            <a:extLst>
              <a:ext uri="{FF2B5EF4-FFF2-40B4-BE49-F238E27FC236}">
                <a16:creationId xmlns:a16="http://schemas.microsoft.com/office/drawing/2014/main" id="{A1C62E5B-F1EB-DB7F-7F85-601844FBE315}"/>
              </a:ext>
            </a:extLst>
          </p:cNvPr>
          <p:cNvSpPr txBox="1"/>
          <p:nvPr/>
        </p:nvSpPr>
        <p:spPr>
          <a:xfrm>
            <a:off x="515938" y="935523"/>
            <a:ext cx="100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0" name="2">
            <a:extLst>
              <a:ext uri="{FF2B5EF4-FFF2-40B4-BE49-F238E27FC236}">
                <a16:creationId xmlns:a16="http://schemas.microsoft.com/office/drawing/2014/main" id="{5F39BD31-0512-C523-2CED-2A90025E6854}"/>
              </a:ext>
            </a:extLst>
          </p:cNvPr>
          <p:cNvSpPr txBox="1"/>
          <p:nvPr/>
        </p:nvSpPr>
        <p:spPr>
          <a:xfrm>
            <a:off x="8281787" y="935523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FAF61B-5B86-8C32-02F3-A1D66C486CCC}"/>
              </a:ext>
            </a:extLst>
          </p:cNvPr>
          <p:cNvSpPr txBox="1"/>
          <p:nvPr/>
        </p:nvSpPr>
        <p:spPr>
          <a:xfrm>
            <a:off x="1554043" y="1120188"/>
            <a:ext cx="580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Calibri"/>
              </a:rPr>
              <a:t>is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39CBFF-D002-AA14-BA38-C132FAF00169}"/>
              </a:ext>
            </a:extLst>
          </p:cNvPr>
          <p:cNvSpPr txBox="1"/>
          <p:nvPr/>
        </p:nvSpPr>
        <p:spPr>
          <a:xfrm>
            <a:off x="9290396" y="1120188"/>
            <a:ext cx="1011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latin typeface="Calibri"/>
              </a:rPr>
              <a:t>are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486D318-B822-5ACA-FF34-32D293338E0B}"/>
              </a:ext>
            </a:extLst>
          </p:cNvPr>
          <p:cNvSpPr/>
          <p:nvPr/>
        </p:nvSpPr>
        <p:spPr>
          <a:xfrm>
            <a:off x="2457271" y="529603"/>
            <a:ext cx="6167114" cy="571744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Put the pictures in the right group.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355" y="3442144"/>
            <a:ext cx="2179882" cy="1915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315" y="3446401"/>
            <a:ext cx="2248004" cy="18988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346" y="4400100"/>
            <a:ext cx="2265033" cy="19499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24" y="4353267"/>
            <a:ext cx="2265033" cy="19840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040" y="4412873"/>
            <a:ext cx="2307609" cy="19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66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1042 L 0.72839 -0.339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19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2039 -0.2131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21498 -0.36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2153 L -0.60052 0.02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1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-0.5737 -0.002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452437"/>
            <a:ext cx="5193302" cy="601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432" y="1802225"/>
            <a:ext cx="12384863" cy="32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9524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Is that your belt? Yes, it is./No, it isn’t</a:t>
            </a:r>
          </a:p>
          <a:p>
            <a:r>
              <a:rPr lang="en-US" sz="3600" i="1" dirty="0"/>
              <a:t>Are those your pajamas? </a:t>
            </a:r>
          </a:p>
          <a:p>
            <a:r>
              <a:rPr lang="en-US" sz="3600" i="1" dirty="0"/>
              <a:t>Yes, they are./</a:t>
            </a:r>
          </a:p>
          <a:p>
            <a:r>
              <a:rPr lang="en-US" sz="3600" i="1" dirty="0"/>
              <a:t>No, they aren’t.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437"/>
            <a:ext cx="5895975" cy="771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" y="2149032"/>
            <a:ext cx="1743075" cy="196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9473" y="3163445"/>
            <a:ext cx="187642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63" y="1161606"/>
            <a:ext cx="1365074" cy="1027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946" y="3458134"/>
            <a:ext cx="1185361" cy="114877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446203" y="1447505"/>
            <a:ext cx="3582997" cy="649877"/>
          </a:xfrm>
          <a:prstGeom prst="wedgeRoundRectCallout">
            <a:avLst>
              <a:gd name="adj1" fmla="val -48628"/>
              <a:gd name="adj2" fmla="val 9354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that your belt?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65800" y="2277177"/>
            <a:ext cx="4179887" cy="649877"/>
          </a:xfrm>
          <a:prstGeom prst="wedgeRoundRectCallout">
            <a:avLst>
              <a:gd name="adj1" fmla="val 49899"/>
              <a:gd name="adj2" fmla="val 956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it is. /No, it isn’t.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063718" y="3513968"/>
            <a:ext cx="4950122" cy="649877"/>
          </a:xfrm>
          <a:prstGeom prst="wedgeRoundRectCallout">
            <a:avLst>
              <a:gd name="adj1" fmla="val -55702"/>
              <a:gd name="adj2" fmla="val -9505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Are those your pajamas?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334092" y="4940123"/>
            <a:ext cx="5781708" cy="649877"/>
          </a:xfrm>
          <a:prstGeom prst="wedgeRoundRectCallout">
            <a:avLst>
              <a:gd name="adj1" fmla="val 46848"/>
              <a:gd name="adj2" fmla="val -8397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they are./No, they aren’t.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7DB73A-E0DE-D0B0-6B94-E1DE190ED34D}"/>
              </a:ext>
            </a:extLst>
          </p:cNvPr>
          <p:cNvSpPr/>
          <p:nvPr/>
        </p:nvSpPr>
        <p:spPr>
          <a:xfrm>
            <a:off x="1507223" y="1546348"/>
            <a:ext cx="346095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B72CE607-251A-0C61-2B74-34314CDAC206}"/>
              </a:ext>
            </a:extLst>
          </p:cNvPr>
          <p:cNvSpPr/>
          <p:nvPr/>
        </p:nvSpPr>
        <p:spPr>
          <a:xfrm>
            <a:off x="5895975" y="2366908"/>
            <a:ext cx="3900185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CB38F7FE-8DDE-BDD5-E5FD-CE6FB5A301F7}"/>
              </a:ext>
            </a:extLst>
          </p:cNvPr>
          <p:cNvSpPr/>
          <p:nvPr/>
        </p:nvSpPr>
        <p:spPr>
          <a:xfrm>
            <a:off x="4373003" y="5058920"/>
            <a:ext cx="5545160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908EBE76-BD8F-9526-E52D-E7F9ED941845}"/>
              </a:ext>
            </a:extLst>
          </p:cNvPr>
          <p:cNvSpPr/>
          <p:nvPr/>
        </p:nvSpPr>
        <p:spPr>
          <a:xfrm>
            <a:off x="2214825" y="3581371"/>
            <a:ext cx="4594537" cy="47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D3-TRACK 14">
            <a:hlinkClick r:id="" action="ppaction://media"/>
            <a:extLst>
              <a:ext uri="{FF2B5EF4-FFF2-40B4-BE49-F238E27FC236}">
                <a16:creationId xmlns:a16="http://schemas.microsoft.com/office/drawing/2014/main" id="{211E946E-7C3A-EBF8-6CEF-1F9AD575F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66625" y="698546"/>
            <a:ext cx="487363" cy="48736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5B90B6-9A8F-8B62-603A-66058D06809B}"/>
              </a:ext>
            </a:extLst>
          </p:cNvPr>
          <p:cNvSpPr/>
          <p:nvPr/>
        </p:nvSpPr>
        <p:spPr>
          <a:xfrm>
            <a:off x="7817626" y="403123"/>
            <a:ext cx="1365074" cy="10443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68C293-1B88-FC62-F2C3-93B022DD4CCA}"/>
              </a:ext>
            </a:extLst>
          </p:cNvPr>
          <p:cNvSpPr txBox="1"/>
          <p:nvPr/>
        </p:nvSpPr>
        <p:spPr>
          <a:xfrm>
            <a:off x="7249058" y="46901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0741274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8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720"/>
            <a:ext cx="6631159" cy="83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52" y="1052529"/>
            <a:ext cx="9751474" cy="24760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59950" y="1629088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56051" y="2436372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52" y="3650177"/>
            <a:ext cx="10699109" cy="237418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378102" y="4070012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those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02229" y="4912452"/>
            <a:ext cx="1958505" cy="6614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aren’t</a:t>
            </a:r>
          </a:p>
        </p:txBody>
      </p:sp>
    </p:spTree>
    <p:extLst>
      <p:ext uri="{BB962C8B-B14F-4D97-AF65-F5344CB8AC3E}">
        <p14:creationId xmlns:p14="http://schemas.microsoft.com/office/powerpoint/2010/main" val="33182670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6315" y="4008078"/>
            <a:ext cx="3949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5600" b="1" dirty="0">
                <a:solidFill>
                  <a:schemeClr val="bg1"/>
                </a:solidFill>
              </a:rPr>
              <a:t>p. 59</a:t>
            </a:r>
          </a:p>
        </p:txBody>
      </p:sp>
    </p:spTree>
    <p:extLst>
      <p:ext uri="{BB962C8B-B14F-4D97-AF65-F5344CB8AC3E}">
        <p14:creationId xmlns:p14="http://schemas.microsoft.com/office/powerpoint/2010/main" val="1307673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28"/>
            <a:ext cx="6686550" cy="79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38" y="766763"/>
            <a:ext cx="10448925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0213"/>
            <a:ext cx="1562100" cy="459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288" y="1743075"/>
            <a:ext cx="1485900" cy="459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8334" y="1696665"/>
            <a:ext cx="1514475" cy="467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9947" y="1682074"/>
            <a:ext cx="1476375" cy="467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1717" y="1734765"/>
            <a:ext cx="1581150" cy="46386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" y="5960522"/>
            <a:ext cx="1498142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belt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63613" y="5960521"/>
            <a:ext cx="1830701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pajamas</a:t>
            </a:r>
          </a:p>
        </p:txBody>
      </p:sp>
      <p:sp>
        <p:nvSpPr>
          <p:cNvPr id="12" name="Oval 11"/>
          <p:cNvSpPr/>
          <p:nvPr/>
        </p:nvSpPr>
        <p:spPr>
          <a:xfrm>
            <a:off x="2618526" y="2818587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73857" y="3671378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00514" y="5960521"/>
            <a:ext cx="1706218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scarf </a:t>
            </a:r>
          </a:p>
        </p:txBody>
      </p:sp>
      <p:sp>
        <p:nvSpPr>
          <p:cNvPr id="15" name="Oval 14"/>
          <p:cNvSpPr/>
          <p:nvPr/>
        </p:nvSpPr>
        <p:spPr>
          <a:xfrm>
            <a:off x="7896420" y="1961686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05023" y="5958841"/>
            <a:ext cx="1842099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sp>
        <p:nvSpPr>
          <p:cNvPr id="17" name="Oval 16"/>
          <p:cNvSpPr/>
          <p:nvPr/>
        </p:nvSpPr>
        <p:spPr>
          <a:xfrm>
            <a:off x="10409537" y="3671378"/>
            <a:ext cx="1323427" cy="1177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225504" y="5958840"/>
            <a:ext cx="1706218" cy="661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skiing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97871D-BFF7-9353-C8EF-1CCF3D2D76A0}"/>
              </a:ext>
            </a:extLst>
          </p:cNvPr>
          <p:cNvCxnSpPr>
            <a:cxnSpLocks/>
          </p:cNvCxnSpPr>
          <p:nvPr/>
        </p:nvCxnSpPr>
        <p:spPr>
          <a:xfrm>
            <a:off x="3215148" y="1307690"/>
            <a:ext cx="12290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215775-C919-5D9D-B7ED-AB61B269BB1A}"/>
              </a:ext>
            </a:extLst>
          </p:cNvPr>
          <p:cNvCxnSpPr>
            <a:cxnSpLocks/>
          </p:cNvCxnSpPr>
          <p:nvPr/>
        </p:nvCxnSpPr>
        <p:spPr>
          <a:xfrm>
            <a:off x="5246921" y="1307690"/>
            <a:ext cx="145981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DE56D1-7D9A-5270-9D2E-4F6ED490C241}"/>
              </a:ext>
            </a:extLst>
          </p:cNvPr>
          <p:cNvCxnSpPr>
            <a:cxnSpLocks/>
          </p:cNvCxnSpPr>
          <p:nvPr/>
        </p:nvCxnSpPr>
        <p:spPr>
          <a:xfrm>
            <a:off x="7705023" y="1307690"/>
            <a:ext cx="12290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6C9EE7-5266-3970-4174-24DD24241CD1}"/>
              </a:ext>
            </a:extLst>
          </p:cNvPr>
          <p:cNvCxnSpPr>
            <a:cxnSpLocks/>
          </p:cNvCxnSpPr>
          <p:nvPr/>
        </p:nvCxnSpPr>
        <p:spPr>
          <a:xfrm>
            <a:off x="9795020" y="1307690"/>
            <a:ext cx="168905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553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1922104" y="433005"/>
            <a:ext cx="8943975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</a:rPr>
              <a:t>Click here to play the games!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426120"/>
            <a:ext cx="10015748" cy="44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1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and answer about their clothes.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belt, scarf, sweater, pajamas, skiing.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Is that your belt? Yes, it is./No, it isn’t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Are those your pajamas? Yes, they are./No, they aren’t.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F5D7A-D17A-87A0-F84C-29CA90122ECC}"/>
              </a:ext>
            </a:extLst>
          </p:cNvPr>
          <p:cNvSpPr txBox="1"/>
          <p:nvPr/>
        </p:nvSpPr>
        <p:spPr>
          <a:xfrm>
            <a:off x="640871" y="299941"/>
            <a:ext cx="2981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+mj-lt"/>
              </a:rPr>
              <a:t>Let’s draw!</a:t>
            </a:r>
            <a:endParaRPr lang="en-VN" sz="4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363776" y="1067055"/>
            <a:ext cx="4202317" cy="754359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Work in pairs</a:t>
            </a:r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.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9BB0E5-E6F3-FB6B-47FE-2C8D3381AA6C}"/>
              </a:ext>
            </a:extLst>
          </p:cNvPr>
          <p:cNvSpPr/>
          <p:nvPr/>
        </p:nvSpPr>
        <p:spPr>
          <a:xfrm>
            <a:off x="396418" y="2166653"/>
            <a:ext cx="4169675" cy="1089748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Draw your clothes thing.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016A71-6E57-C5AC-8788-9DB0065C4FA8}"/>
              </a:ext>
            </a:extLst>
          </p:cNvPr>
          <p:cNvSpPr/>
          <p:nvPr/>
        </p:nvSpPr>
        <p:spPr>
          <a:xfrm>
            <a:off x="396418" y="3601640"/>
            <a:ext cx="4202317" cy="1147402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Tell your friend about your picture</a:t>
            </a:r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.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FA6855EB-E3DF-3526-4720-ED076D512F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87907" y="548920"/>
            <a:ext cx="5762634" cy="5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belt,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scarf,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Sweater,</a:t>
            </a:r>
          </a:p>
          <a:p>
            <a:r>
              <a:rPr lang="en-US" sz="3600" dirty="0">
                <a:solidFill>
                  <a:srgbClr val="0070C0"/>
                </a:solidFill>
              </a:rPr>
              <a:t>pajamas,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skiing.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Is that your belt?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it is./No, it isn’t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Are those your pajamas?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are./No, they aren’t.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62).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89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A00B4-50E5-C387-C4FD-81DFE3038B81}"/>
              </a:ext>
            </a:extLst>
          </p:cNvPr>
          <p:cNvSpPr txBox="1"/>
          <p:nvPr/>
        </p:nvSpPr>
        <p:spPr>
          <a:xfrm>
            <a:off x="5034987" y="2025570"/>
            <a:ext cx="3639843" cy="11079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6600" dirty="0"/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val="288669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>
            <a:off x="379229" y="3477038"/>
            <a:ext cx="2542875" cy="2623931"/>
          </a:xfrm>
          <a:prstGeom prst="flowChartDelay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Say</a:t>
            </a:r>
            <a:r>
              <a:rPr lang="en-US" dirty="0"/>
              <a:t> </a:t>
            </a:r>
          </a:p>
          <a:p>
            <a:pPr algn="ctr"/>
            <a:r>
              <a:rPr lang="en-US" sz="2400" dirty="0"/>
              <a:t>the number</a:t>
            </a:r>
          </a:p>
        </p:txBody>
      </p:sp>
      <p:sp>
        <p:nvSpPr>
          <p:cNvPr id="6" name="Flowchart: Delay 5"/>
          <p:cNvSpPr/>
          <p:nvPr/>
        </p:nvSpPr>
        <p:spPr>
          <a:xfrm>
            <a:off x="4626549" y="1981199"/>
            <a:ext cx="2440173" cy="2541105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Click </a:t>
            </a:r>
            <a:r>
              <a:rPr lang="en-US" sz="2800" b="1" dirty="0"/>
              <a:t>on</a:t>
            </a:r>
            <a:r>
              <a:rPr lang="en-US" dirty="0"/>
              <a:t> </a:t>
            </a:r>
          </a:p>
          <a:p>
            <a:pPr algn="ctr"/>
            <a:r>
              <a:rPr lang="en-US" sz="2400" dirty="0"/>
              <a:t>the number</a:t>
            </a:r>
          </a:p>
        </p:txBody>
      </p:sp>
      <p:sp>
        <p:nvSpPr>
          <p:cNvPr id="7" name="Flowchart: Delay 6"/>
          <p:cNvSpPr/>
          <p:nvPr/>
        </p:nvSpPr>
        <p:spPr>
          <a:xfrm>
            <a:off x="9311192" y="710647"/>
            <a:ext cx="2436859" cy="2541105"/>
          </a:xfrm>
          <a:prstGeom prst="flowChartDelay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Say</a:t>
            </a:r>
            <a:r>
              <a:rPr lang="en-US" dirty="0"/>
              <a:t> </a:t>
            </a:r>
          </a:p>
          <a:p>
            <a:pPr algn="ctr"/>
            <a:r>
              <a:rPr lang="en-US" sz="2400" dirty="0"/>
              <a:t>the clothes</a:t>
            </a:r>
          </a:p>
        </p:txBody>
      </p:sp>
    </p:spTree>
    <p:extLst>
      <p:ext uri="{BB962C8B-B14F-4D97-AF65-F5344CB8AC3E}">
        <p14:creationId xmlns:p14="http://schemas.microsoft.com/office/powerpoint/2010/main" val="110546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2368226"/>
            <a:ext cx="4909030" cy="3806651"/>
          </a:xfrm>
          <a:prstGeom prst="rect">
            <a:avLst/>
          </a:prstGeom>
        </p:spPr>
      </p:pic>
      <p:pic>
        <p:nvPicPr>
          <p:cNvPr id="7" name="Google Shape;61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4835" y="659758"/>
            <a:ext cx="1773965" cy="19191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7;p14"/>
          <p:cNvSpPr txBox="1"/>
          <p:nvPr/>
        </p:nvSpPr>
        <p:spPr>
          <a:xfrm>
            <a:off x="203200" y="2368263"/>
            <a:ext cx="5720000" cy="40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66" dirty="0">
                <a:latin typeface="Caveat"/>
                <a:ea typeface="Caveat"/>
                <a:cs typeface="Caveat"/>
                <a:sym typeface="Caveat"/>
              </a:rPr>
              <a:t>1</a:t>
            </a:r>
            <a:endParaRPr sz="26666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" name="Google Shape;68;p14"/>
          <p:cNvSpPr txBox="1"/>
          <p:nvPr/>
        </p:nvSpPr>
        <p:spPr>
          <a:xfrm>
            <a:off x="5806400" y="2368300"/>
            <a:ext cx="6182400" cy="40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66" dirty="0">
                <a:latin typeface="Caveat"/>
                <a:ea typeface="Caveat"/>
                <a:cs typeface="Caveat"/>
                <a:sym typeface="Caveat"/>
              </a:rPr>
              <a:t>2</a:t>
            </a:r>
            <a:endParaRPr sz="26666" dirty="0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0783280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194" y="1368487"/>
            <a:ext cx="5282406" cy="4121026"/>
          </a:xfrm>
          <a:prstGeom prst="rect">
            <a:avLst/>
          </a:prstGeom>
        </p:spPr>
      </p:pic>
      <p:sp>
        <p:nvSpPr>
          <p:cNvPr id="7" name="Google Shape;74;p15"/>
          <p:cNvSpPr txBox="1"/>
          <p:nvPr/>
        </p:nvSpPr>
        <p:spPr>
          <a:xfrm>
            <a:off x="2225500" y="0"/>
            <a:ext cx="28708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" name="Google Shape;75;p15"/>
          <p:cNvSpPr txBox="1"/>
          <p:nvPr/>
        </p:nvSpPr>
        <p:spPr>
          <a:xfrm>
            <a:off x="-196377" y="0"/>
            <a:ext cx="2422000" cy="6858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" name="Google Shape;76;p15"/>
          <p:cNvSpPr txBox="1"/>
          <p:nvPr/>
        </p:nvSpPr>
        <p:spPr>
          <a:xfrm>
            <a:off x="5096300" y="0"/>
            <a:ext cx="70956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3">
              <a:latin typeface="Caveat"/>
              <a:ea typeface="Caveat"/>
              <a:cs typeface="Caveat"/>
              <a:sym typeface="Caveat"/>
            </a:endParaRPr>
          </a:p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3809891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1233129"/>
            <a:ext cx="5378433" cy="4391742"/>
          </a:xfrm>
          <a:prstGeom prst="rect">
            <a:avLst/>
          </a:prstGeom>
        </p:spPr>
      </p:pic>
      <p:sp>
        <p:nvSpPr>
          <p:cNvPr id="14" name="Google Shape;118;p20"/>
          <p:cNvSpPr txBox="1"/>
          <p:nvPr/>
        </p:nvSpPr>
        <p:spPr>
          <a:xfrm>
            <a:off x="6096000" y="3429000"/>
            <a:ext cx="6096000" cy="3428800"/>
          </a:xfrm>
          <a:prstGeom prst="rect">
            <a:avLst/>
          </a:prstGeom>
          <a:solidFill>
            <a:srgbClr val="BF0FB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2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" name="Google Shape;119;p20"/>
          <p:cNvSpPr txBox="1"/>
          <p:nvPr/>
        </p:nvSpPr>
        <p:spPr>
          <a:xfrm>
            <a:off x="0" y="3428933"/>
            <a:ext cx="6096000" cy="3428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3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" name="Google Shape;120;p20"/>
          <p:cNvSpPr txBox="1"/>
          <p:nvPr/>
        </p:nvSpPr>
        <p:spPr>
          <a:xfrm>
            <a:off x="0" y="0"/>
            <a:ext cx="6096000" cy="3428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1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" name="Google Shape;121;p20"/>
          <p:cNvSpPr txBox="1"/>
          <p:nvPr/>
        </p:nvSpPr>
        <p:spPr>
          <a:xfrm>
            <a:off x="6096000" y="0"/>
            <a:ext cx="6096000" cy="3428800"/>
          </a:xfrm>
          <a:prstGeom prst="rect">
            <a:avLst/>
          </a:prstGeom>
          <a:solidFill>
            <a:srgbClr val="55FF03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3">
                <a:latin typeface="Caveat"/>
                <a:ea typeface="Caveat"/>
                <a:cs typeface="Caveat"/>
                <a:sym typeface="Caveat"/>
              </a:rPr>
              <a:t>4</a:t>
            </a:r>
            <a:endParaRPr sz="13333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38324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7901</TotalTime>
  <Words>437</Words>
  <Application>Microsoft Office PowerPoint</Application>
  <PresentationFormat>Màn hình rộng</PresentationFormat>
  <Paragraphs>131</Paragraphs>
  <Slides>34</Slides>
  <Notes>5</Notes>
  <HiddenSlides>0</HiddenSlides>
  <MMClips>11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34</vt:i4>
      </vt:variant>
    </vt:vector>
  </HeadingPairs>
  <TitlesOfParts>
    <vt:vector size="38" baseType="lpstr">
      <vt:lpstr>Arial</vt:lpstr>
      <vt:lpstr>Calibri</vt:lpstr>
      <vt:lpstr>Caveat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191</cp:revision>
  <dcterms:created xsi:type="dcterms:W3CDTF">2020-12-08T03:17:05Z</dcterms:created>
  <dcterms:modified xsi:type="dcterms:W3CDTF">2022-08-02T02:15:45Z</dcterms:modified>
</cp:coreProperties>
</file>