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69" r:id="rId5"/>
    <p:sldId id="270" r:id="rId6"/>
    <p:sldId id="271" r:id="rId7"/>
    <p:sldId id="267" r:id="rId8"/>
    <p:sldId id="25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E6"/>
    <a:srgbClr val="67C98C"/>
    <a:srgbClr val="F7FBDD"/>
    <a:srgbClr val="828202"/>
    <a:srgbClr val="DCF117"/>
    <a:srgbClr val="D5E226"/>
    <a:srgbClr val="66FF33"/>
    <a:srgbClr val="66FF66"/>
    <a:srgbClr val="E2EE42"/>
    <a:srgbClr val="53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934"/>
            <a:ext cx="122047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1" y="1893447"/>
            <a:ext cx="9047018" cy="48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0" y="685331"/>
            <a:ext cx="12192000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vi-VN" sz="2600" b="1" dirty="0" smtClean="0">
                <a:solidFill>
                  <a:srgbClr val="FF0000"/>
                </a:solidFill>
                <a:latin typeface="+mj-lt"/>
              </a:rPr>
              <a:t>9</a:t>
            </a:r>
            <a:endParaRPr lang="vi-VN" sz="2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NGƯỜI SỐNG QUANH EM VÀ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TRUYỀN THỐNG QUÊ 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600" b="1" dirty="0" smtClean="0">
                <a:latin typeface="+mj-lt"/>
              </a:rPr>
              <a:t>(TUẦN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vi-VN" sz="2600" b="1" dirty="0" smtClean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tuần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tuần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32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tuần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51709" y="1759526"/>
            <a:ext cx="8672946" cy="299258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lưu với nghệ nhân làm nghề truyền thống ở địa phương</a:t>
            </a:r>
          </a:p>
        </p:txBody>
      </p:sp>
    </p:spTree>
    <p:extLst>
      <p:ext uri="{BB962C8B-B14F-4D97-AF65-F5344CB8AC3E}">
        <p14:creationId xmlns:p14="http://schemas.microsoft.com/office/powerpoint/2010/main" val="43952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-1"/>
            <a:ext cx="12192000" cy="7481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lưu với nghệ nhân làm nghề truyền thống ở địa phương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362" y="1557171"/>
            <a:ext cx="5056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u="sng" dirty="0">
                <a:latin typeface="Times New Roman" pitchFamily="18" charset="0"/>
                <a:cs typeface="Times New Roman" pitchFamily="18" charset="0"/>
              </a:rPr>
              <a:t>Gợi ý nội dung giao lưu: </a:t>
            </a:r>
          </a:p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Giới thiệu về tên, địa chỉ sinh sống, công việc của nghệ nhân với HS trong lớp;</a:t>
            </a:r>
          </a:p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Nghệ nhân nói chuyện với HS.</a:t>
            </a:r>
          </a:p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Tổ chức cho HS nêu những câu hỏi.</a:t>
            </a:r>
          </a:p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Mời nghệ nhân thực hiện các thao tác làm sản phẩm của nghề truyền thống và hướng dẫn cho HS cùng nghệ nhân thực hành làm sản phẩm.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5" y="1427017"/>
            <a:ext cx="6664034" cy="426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2008907" y="4042407"/>
            <a:ext cx="8077200" cy="1163781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EE4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2008907" y="2448419"/>
            <a:ext cx="8077200" cy="1163781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2008909" y="1108364"/>
            <a:ext cx="8077200" cy="1163781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4545" y="1248382"/>
            <a:ext cx="724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Em đã học được thêm điều gì sau buổi giao lưu với nghệ nhân làm nghề truyền thống ở địa phương hôm nay?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4543" y="2614812"/>
            <a:ext cx="7245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Hãy nêu cảm xúc của em sau khi được giao lưu với nghệ nhân làm nghề truyền thống ở địa phương.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4545" y="4219532"/>
            <a:ext cx="724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Nếu được nói một câu với nghệ nhân làm nghề truyền thống ở địa phương em sẽ nói câu gì ?</a:t>
            </a: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5400</TotalTime>
  <Words>333</Words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2023-01-19T11:14:38Z</dcterms:modified>
</cp:coreProperties>
</file>