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3"/>
  </p:notesMasterIdLst>
  <p:sldIdLst>
    <p:sldId id="269" r:id="rId2"/>
    <p:sldId id="286" r:id="rId3"/>
    <p:sldId id="308" r:id="rId4"/>
    <p:sldId id="306" r:id="rId5"/>
    <p:sldId id="294" r:id="rId6"/>
    <p:sldId id="288" r:id="rId7"/>
    <p:sldId id="310" r:id="rId8"/>
    <p:sldId id="311" r:id="rId9"/>
    <p:sldId id="276" r:id="rId10"/>
    <p:sldId id="282" r:id="rId11"/>
    <p:sldId id="279" r:id="rId12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D"/>
    <a:srgbClr val="FEE166"/>
    <a:srgbClr val="DF31BE"/>
    <a:srgbClr val="ECB2CB"/>
    <a:srgbClr val="E9A5C2"/>
    <a:srgbClr val="008A3E"/>
    <a:srgbClr val="E183A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75" d="100"/>
          <a:sy n="75" d="100"/>
        </p:scale>
        <p:origin x="-498" y="-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542" y="-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4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2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6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94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0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0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9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1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1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.w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08" y="1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962025"/>
            <a:ext cx="5105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5" y="962025"/>
            <a:ext cx="48291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40" y="814388"/>
            <a:ext cx="51149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5" y="947738"/>
            <a:ext cx="49815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014413"/>
            <a:ext cx="51054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606301"/>
              </p:ext>
            </p:extLst>
          </p:nvPr>
        </p:nvGraphicFramePr>
        <p:xfrm>
          <a:off x="3201990" y="2327276"/>
          <a:ext cx="273843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ackager Shell Object" showAsIcon="1" r:id="rId10" imgW="2737800" imgH="488520" progId="Package">
                  <p:embed/>
                </p:oleObj>
              </mc:Choice>
              <mc:Fallback>
                <p:oleObj name="Packager Shell Object" showAsIcon="1" r:id="rId10" imgW="273780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01990" y="2327276"/>
                        <a:ext cx="2738437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1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9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1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8" y="1993584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8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3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0" y="1447800"/>
            <a:ext cx="77057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-19050"/>
            <a:ext cx="76962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sz="20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000" b="1" dirty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20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HP001 4 hàng" pitchFamily="34" charset="0"/>
                <a:cs typeface="Times New Roman" pitchFamily="18" charset="0"/>
              </a:rPr>
              <a:t>   </a:t>
            </a:r>
            <a:r>
              <a:rPr lang="en-US" sz="20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0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20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2000" b="1" dirty="0" smtClean="0"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atin typeface="HP001 4 hàng" pitchFamily="34" charset="0"/>
                <a:cs typeface="Times New Roman" pitchFamily="18" charset="0"/>
              </a:rPr>
              <a:t> 9: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2495550"/>
            <a:ext cx="1143002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co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3600" y="2505075"/>
            <a:ext cx="11176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«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7400" y="2505075"/>
            <a:ext cx="10541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¬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3298825"/>
            <a:ext cx="1143002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o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7700" y="3317875"/>
            <a:ext cx="11557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de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600" y="3314700"/>
            <a:ext cx="11176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«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9800" y="3333750"/>
            <a:ext cx="11430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da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7400" y="3298825"/>
            <a:ext cx="10541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¬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3600" y="4079875"/>
            <a:ext cx="11176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®«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4098925"/>
            <a:ext cx="1143002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®o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09800" y="4137025"/>
            <a:ext cx="11430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®a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67400" y="4095750"/>
            <a:ext cx="10541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®¬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97700" y="4121150"/>
            <a:ext cx="1155700" cy="762000"/>
          </a:xfrm>
          <a:prstGeom prst="rect">
            <a:avLst/>
          </a:prstGeom>
          <a:solidFill>
            <a:srgbClr val="FEE166"/>
          </a:solidFill>
          <a:ln>
            <a:solidFill>
              <a:srgbClr val="FFC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.VnAvant" pitchFamily="34" charset="0"/>
              </a:rPr>
              <a:t>®e</a:t>
            </a:r>
            <a:endParaRPr lang="vi-VN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9140" y="133350"/>
            <a:ext cx="7705725" cy="3638550"/>
            <a:chOff x="719140" y="1447800"/>
            <a:chExt cx="7705725" cy="363855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40" y="1447800"/>
              <a:ext cx="7705725" cy="3638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429000" y="2495550"/>
              <a:ext cx="1143002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co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673600" y="2505075"/>
              <a:ext cx="11176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.VnAvant" pitchFamily="34" charset="0"/>
                </a:rPr>
                <a:t>c</a:t>
              </a:r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«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867400" y="2505075"/>
              <a:ext cx="10541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.VnAvant" pitchFamily="34" charset="0"/>
                </a:rPr>
                <a:t>c</a:t>
              </a:r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¬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29000" y="3298825"/>
              <a:ext cx="1143002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.VnAvant" pitchFamily="34" charset="0"/>
                </a:rPr>
                <a:t>d</a:t>
              </a:r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o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97700" y="3317875"/>
              <a:ext cx="11557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de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73600" y="3314700"/>
              <a:ext cx="11176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.VnAvant" pitchFamily="34" charset="0"/>
                </a:rPr>
                <a:t>d</a:t>
              </a:r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«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09800" y="3333750"/>
              <a:ext cx="11430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da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67400" y="3298825"/>
              <a:ext cx="10541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.VnAvant" pitchFamily="34" charset="0"/>
                </a:rPr>
                <a:t>d</a:t>
              </a:r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¬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73600" y="4079875"/>
              <a:ext cx="11176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®«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4098925"/>
              <a:ext cx="1143002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®o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09800" y="4137025"/>
              <a:ext cx="11430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®a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67400" y="4095750"/>
              <a:ext cx="10541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®¬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97700" y="4121150"/>
              <a:ext cx="1155700" cy="762000"/>
            </a:xfrm>
            <a:prstGeom prst="rect">
              <a:avLst/>
            </a:prstGeom>
            <a:solidFill>
              <a:srgbClr val="FEE166"/>
            </a:solidFill>
            <a:ln>
              <a:solidFill>
                <a:srgbClr val="FFC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  <a:latin typeface=".VnAvant" pitchFamily="34" charset="0"/>
                </a:rPr>
                <a:t>®e</a:t>
              </a:r>
              <a:endParaRPr lang="vi-VN" sz="3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6" y="3638550"/>
            <a:ext cx="77057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04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4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22733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20850"/>
            <a:ext cx="23495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20850"/>
            <a:ext cx="20193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20849"/>
            <a:ext cx="2409825" cy="19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04800" y="4089400"/>
            <a:ext cx="1539080" cy="759491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dÎ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2819400" y="4098259"/>
            <a:ext cx="1539080" cy="759491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®¸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128420" y="4052298"/>
            <a:ext cx="1539080" cy="759491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cä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406480" y="4098258"/>
            <a:ext cx="1539080" cy="759491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cê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78577 -0.6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88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31 L -0.13125 -0.00031 C -0.18959 -0.00031 -0.26164 -0.18271 -0.26164 -0.33055 L -0.26164 -0.65957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23457E-7 L 0.52431 -0.666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5" y="-3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50764 -0.6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82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5685" y="3559174"/>
            <a:ext cx="83462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9772" y="3892152"/>
            <a:ext cx="83462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9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81" y="3732213"/>
            <a:ext cx="878681" cy="12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2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962" y="3429000"/>
            <a:ext cx="82272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3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4300" y="3790950"/>
            <a:ext cx="83462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4" descr="ho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35" y="3839765"/>
            <a:ext cx="878681" cy="126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5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8778" y="110728"/>
            <a:ext cx="1396604" cy="13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6" descr="Copy (2) of 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0"/>
            <a:ext cx="1428750" cy="14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9" descr="Picture9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2800350"/>
            <a:ext cx="971550" cy="207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0" descr="Picture1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4722"/>
            <a:ext cx="151328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2" descr="KHUNG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1" y="1543050"/>
            <a:ext cx="2983706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3"/>
          <p:cNvSpPr>
            <a:spLocks noChangeArrowheads="1" noChangeShapeType="1" noTextEdit="1"/>
          </p:cNvSpPr>
          <p:nvPr/>
        </p:nvSpPr>
        <p:spPr bwMode="auto">
          <a:xfrm>
            <a:off x="2552700" y="107950"/>
            <a:ext cx="4286250" cy="2057400"/>
          </a:xfrm>
          <a:prstGeom prst="rect">
            <a:avLst/>
          </a:prstGeom>
        </p:spPr>
        <p:txBody>
          <a:bodyPr spcFirstLastPara="1" wrap="none" lIns="68580" tIns="34290" rIns="68580" bIns="34290" fromWordArt="1">
            <a:prstTxWarp prst="textArchUp">
              <a:avLst>
                <a:gd name="adj" fmla="val 10816516"/>
              </a:avLst>
            </a:prstTxWarp>
          </a:bodyPr>
          <a:lstStyle/>
          <a:p>
            <a:pPr algn="ctr"/>
            <a:endParaRPr lang="en-US" sz="21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21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2100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9710" name="Picture 2" descr="Kết quả hình ảnh cho hình ảnh quyển vở và cây bú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714501"/>
            <a:ext cx="2686050" cy="1545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767775"/>
            <a:ext cx="3103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.VnMemorandum" pitchFamily="34" charset="0"/>
              </a:rPr>
              <a:t>Luyện</a:t>
            </a:r>
            <a:r>
              <a:rPr lang="en-US" sz="3200" dirty="0" smtClean="0">
                <a:latin typeface=".VnMemorandum" pitchFamily="34" charset="0"/>
              </a:rPr>
              <a:t> </a:t>
            </a:r>
            <a:r>
              <a:rPr lang="en-US" sz="3200" dirty="0" err="1" smtClean="0">
                <a:latin typeface=".VnMemorandum" pitchFamily="34" charset="0"/>
              </a:rPr>
              <a:t>viết</a:t>
            </a:r>
            <a:r>
              <a:rPr lang="en-US" sz="3200" dirty="0" smtClean="0">
                <a:latin typeface=".VnMemorandum" pitchFamily="34" charset="0"/>
              </a:rPr>
              <a:t> </a:t>
            </a:r>
            <a:r>
              <a:rPr lang="en-US" sz="3200" dirty="0" err="1" smtClean="0">
                <a:latin typeface=".VnMemorandum" pitchFamily="34" charset="0"/>
              </a:rPr>
              <a:t>vở</a:t>
            </a:r>
            <a:endParaRPr lang="vi-VN" sz="3200" dirty="0"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39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95400" y="742950"/>
            <a:ext cx="0" cy="335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74295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5400" y="4095750"/>
            <a:ext cx="685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53400" y="742950"/>
            <a:ext cx="0" cy="3352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71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600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76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52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81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57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33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09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86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38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90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67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43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19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71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048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24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200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276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52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429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05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81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657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733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810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886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962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038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14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91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267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343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419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495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572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648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724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800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876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953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029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105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181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257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334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10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486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562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638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715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5791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867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943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019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096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172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248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324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400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477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553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629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705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781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858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934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010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086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162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239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315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391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467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543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620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696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772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8486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9248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80010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80772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8153400" y="742950"/>
            <a:ext cx="0" cy="335280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105400" y="742950"/>
            <a:ext cx="0" cy="335280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295400" y="819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295400" y="895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295400" y="971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295400" y="1047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1295400" y="1123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1295400" y="1200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295400" y="1276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295400" y="1352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295400" y="1428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295400" y="1504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295400" y="1581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295400" y="1657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1295400" y="1733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295400" y="1809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295400" y="1885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1295400" y="1962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1295400" y="2038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1295400" y="2114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1295400" y="2190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1295400" y="2266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1295400" y="2343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295400" y="2419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1295400" y="2495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1295400" y="2571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1295400" y="2647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295400" y="2724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1295400" y="2800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1295400" y="2876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295400" y="2952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295400" y="3028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1295400" y="3105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1295400" y="3181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1295400" y="3257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1295400" y="3333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1295400" y="3409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1295400" y="3486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1295400" y="3562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1295400" y="3638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295400" y="3714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95400" y="3790950"/>
            <a:ext cx="6858000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295400" y="38671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1295400" y="39433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1295400" y="40195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295400" y="4095750"/>
            <a:ext cx="6858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1371600" y="82933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HP001 4 hang 1 ô ly" pitchFamily="34" charset="-93"/>
              </a:rPr>
              <a:t>dẻ</a:t>
            </a:r>
            <a:r>
              <a:rPr lang="en-US" sz="2800" b="1" dirty="0">
                <a:latin typeface="HP001 4 hang 1 ô ly" pitchFamily="34" charset="-93"/>
              </a:rPr>
              <a:t>    </a:t>
            </a:r>
            <a:r>
              <a:rPr lang="en-US" sz="2800" b="1" dirty="0" smtClean="0">
                <a:latin typeface="HP001 4 hang 1 ô ly" pitchFamily="34" charset="-93"/>
              </a:rPr>
              <a:t>    </a:t>
            </a:r>
            <a:r>
              <a:rPr lang="en-US" sz="2800" b="1" dirty="0" err="1" smtClean="0">
                <a:latin typeface="HP001 4 hang 1 ô ly" pitchFamily="34" charset="-93"/>
              </a:rPr>
              <a:t>dẻ</a:t>
            </a:r>
            <a:r>
              <a:rPr lang="en-US" sz="2800" b="1" dirty="0" smtClean="0">
                <a:latin typeface="HP001 4 hang 1 ô ly" pitchFamily="34" charset="-93"/>
              </a:rPr>
              <a:t>         </a:t>
            </a:r>
            <a:r>
              <a:rPr lang="en-US" sz="2800" b="1" dirty="0" err="1" smtClean="0">
                <a:latin typeface="HP001 4 hang 1 ô ly" pitchFamily="34" charset="-93"/>
              </a:rPr>
              <a:t>dẻ</a:t>
            </a:r>
            <a:r>
              <a:rPr lang="en-US" sz="2800" b="1" dirty="0" smtClean="0">
                <a:latin typeface="HP001 4 hang 1 ô ly" pitchFamily="34" charset="-93"/>
              </a:rPr>
              <a:t>         </a:t>
            </a:r>
            <a:r>
              <a:rPr lang="en-US" sz="2800" b="1" dirty="0" err="1" smtClean="0">
                <a:latin typeface="HP001 4 hang 1 ô ly" pitchFamily="34" charset="-93"/>
              </a:rPr>
              <a:t>dẻ</a:t>
            </a:r>
            <a:endParaRPr lang="vi-VN" sz="2800" dirty="0">
              <a:latin typeface="HP001 4 hang 1 ô ly" pitchFamily="34" charset="-93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1342261" y="2343150"/>
            <a:ext cx="5134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HP001 4 hang 1 ô ly" pitchFamily="34" charset="-93"/>
              </a:rPr>
              <a:t>cọ</a:t>
            </a:r>
            <a:r>
              <a:rPr lang="en-US" sz="2800" b="1" dirty="0" smtClean="0">
                <a:latin typeface="HP001 4 hang 1 ô ly" pitchFamily="34" charset="-93"/>
              </a:rPr>
              <a:t>        </a:t>
            </a:r>
            <a:r>
              <a:rPr lang="en-US" sz="2800" b="1" dirty="0" err="1" smtClean="0">
                <a:latin typeface="HP001 4 hang 1 ô ly" pitchFamily="34" charset="-93"/>
              </a:rPr>
              <a:t>cọ</a:t>
            </a:r>
            <a:r>
              <a:rPr lang="en-US" sz="2800" b="1" dirty="0" smtClean="0">
                <a:latin typeface="HP001 4 hang 1 ô ly" pitchFamily="34" charset="-93"/>
              </a:rPr>
              <a:t>          </a:t>
            </a:r>
            <a:r>
              <a:rPr lang="en-US" sz="2800" b="1" dirty="0" err="1" smtClean="0">
                <a:latin typeface="HP001 4 hang 1 ô ly" pitchFamily="34" charset="-93"/>
              </a:rPr>
              <a:t>cọ</a:t>
            </a:r>
            <a:r>
              <a:rPr lang="en-US" sz="2800" b="1" dirty="0" smtClean="0">
                <a:latin typeface="HP001 4 hang 1 ô ly" pitchFamily="34" charset="-93"/>
              </a:rPr>
              <a:t>          </a:t>
            </a:r>
            <a:r>
              <a:rPr lang="en-US" sz="2800" b="1" dirty="0" err="1" smtClean="0">
                <a:latin typeface="HP001 4 hang 1 ô ly" pitchFamily="34" charset="-93"/>
              </a:rPr>
              <a:t>cọ</a:t>
            </a:r>
            <a:endParaRPr lang="vi-VN" sz="2800" dirty="0">
              <a:latin typeface="HP001 4 hang 1 ô ly" pitchFamily="34" charset="-93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371600" y="310515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HP001 4 hang 1 ô ly" pitchFamily="34" charset="-93"/>
              </a:rPr>
              <a:t>cờ</a:t>
            </a:r>
            <a:r>
              <a:rPr lang="en-US" sz="2800" b="1" dirty="0" smtClean="0">
                <a:latin typeface="HP001 4 hang 1 ô ly" pitchFamily="34" charset="-93"/>
              </a:rPr>
              <a:t>        </a:t>
            </a:r>
            <a:r>
              <a:rPr lang="en-US" sz="2800" b="1" dirty="0" err="1" smtClean="0">
                <a:latin typeface="HP001 4 hang 1 ô ly" pitchFamily="34" charset="-93"/>
              </a:rPr>
              <a:t>cờ</a:t>
            </a:r>
            <a:r>
              <a:rPr lang="en-US" sz="2800" b="1" dirty="0" smtClean="0">
                <a:latin typeface="HP001 4 hang 1 ô ly" pitchFamily="34" charset="-93"/>
              </a:rPr>
              <a:t>          </a:t>
            </a:r>
            <a:r>
              <a:rPr lang="en-US" sz="2800" b="1" dirty="0" err="1" smtClean="0">
                <a:latin typeface="HP001 4 hang 1 ô ly" pitchFamily="34" charset="-93"/>
              </a:rPr>
              <a:t>cờ</a:t>
            </a:r>
            <a:r>
              <a:rPr lang="en-US" sz="2800" b="1" dirty="0" smtClean="0">
                <a:latin typeface="HP001 4 hang 1 ô ly" pitchFamily="34" charset="-93"/>
              </a:rPr>
              <a:t>          </a:t>
            </a:r>
            <a:r>
              <a:rPr lang="en-US" sz="2800" b="1" dirty="0" err="1" smtClean="0">
                <a:latin typeface="HP001 4 hang 1 ô ly" pitchFamily="34" charset="-93"/>
              </a:rPr>
              <a:t>cờ</a:t>
            </a:r>
            <a:r>
              <a:rPr lang="en-US" sz="2800" b="1" dirty="0" smtClean="0">
                <a:latin typeface="HP001 4 hang 1 ô ly" pitchFamily="34" charset="-93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1308100" y="1581150"/>
            <a:ext cx="5778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HP001 4 hang 1 ô ly" pitchFamily="34" charset="-93"/>
              </a:rPr>
              <a:t>đá</a:t>
            </a:r>
            <a:r>
              <a:rPr lang="en-US" sz="2800" b="1" dirty="0" smtClean="0">
                <a:latin typeface="HP001 4 hang 1 ô ly" pitchFamily="34" charset="-93"/>
              </a:rPr>
              <a:t>        </a:t>
            </a:r>
            <a:r>
              <a:rPr lang="en-US" sz="2800" b="1" dirty="0" err="1" smtClean="0">
                <a:latin typeface="HP001 4 hang 1 ô ly" pitchFamily="34" charset="-93"/>
              </a:rPr>
              <a:t>đá</a:t>
            </a:r>
            <a:r>
              <a:rPr lang="en-US" sz="2800" b="1" dirty="0" smtClean="0">
                <a:latin typeface="HP001 4 hang 1 ô ly" pitchFamily="34" charset="-93"/>
              </a:rPr>
              <a:t>        </a:t>
            </a:r>
            <a:r>
              <a:rPr lang="en-US" sz="2800" b="1" dirty="0" err="1" smtClean="0">
                <a:latin typeface="HP001 4 hang 1 ô ly" pitchFamily="34" charset="-93"/>
              </a:rPr>
              <a:t>đá</a:t>
            </a:r>
            <a:r>
              <a:rPr lang="en-US" sz="2800" b="1" dirty="0" smtClean="0">
                <a:latin typeface="HP001 4 hang 1 ô ly" pitchFamily="34" charset="-93"/>
              </a:rPr>
              <a:t>         </a:t>
            </a:r>
            <a:r>
              <a:rPr lang="en-US" sz="2800" b="1" dirty="0" err="1" smtClean="0">
                <a:latin typeface="HP001 4 hang 1 ô ly" pitchFamily="34" charset="-93"/>
              </a:rPr>
              <a:t>đá</a:t>
            </a:r>
            <a:r>
              <a:rPr lang="en-US" sz="2800" b="1" dirty="0" smtClean="0">
                <a:latin typeface="HP001 4 hang 1 ô ly" pitchFamily="34" charset="-93"/>
              </a:rPr>
              <a:t> </a:t>
            </a:r>
            <a:endParaRPr lang="vi-VN" sz="2800" dirty="0">
              <a:latin typeface="HP001 4 hang 1 ô ly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55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4" grpId="0"/>
      <p:bldP spid="166" grpId="0"/>
      <p:bldP spid="1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" y="507207"/>
            <a:ext cx="8186737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444954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</TotalTime>
  <Words>93</Words>
  <Application>Microsoft Office PowerPoint</Application>
  <PresentationFormat>On-screen Show (16:9)</PresentationFormat>
  <Paragraphs>46</Paragraphs>
  <Slides>11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phạm dư</cp:lastModifiedBy>
  <cp:revision>205</cp:revision>
  <dcterms:created xsi:type="dcterms:W3CDTF">2020-05-18T12:48:51Z</dcterms:created>
  <dcterms:modified xsi:type="dcterms:W3CDTF">2020-08-17T14:31:21Z</dcterms:modified>
</cp:coreProperties>
</file>