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Default Extension="crdownload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1.wav" ContentType="audio/x-wav"/>
  <Override PartName="/ppt/media/audio2.wav" ContentType="audio/x-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65" r:id="rId4"/>
    <p:sldId id="258" r:id="rId5"/>
    <p:sldId id="259" r:id="rId6"/>
    <p:sldId id="266" r:id="rId7"/>
    <p:sldId id="260" r:id="rId8"/>
    <p:sldId id="261" r:id="rId9"/>
    <p:sldId id="262" r:id="rId10"/>
    <p:sldId id="263" r:id="rId11"/>
    <p:sldId id="267" r:id="rId12"/>
    <p:sldId id="264" r:id="rId13"/>
    <p:sldId id="268" r:id="rId14"/>
    <p:sldId id="277" r:id="rId15"/>
    <p:sldId id="269" r:id="rId16"/>
    <p:sldId id="275" r:id="rId17"/>
    <p:sldId id="276" r:id="rId18"/>
    <p:sldId id="278" r:id="rId19"/>
    <p:sldId id="270" r:id="rId20"/>
    <p:sldId id="271" r:id="rId21"/>
    <p:sldId id="272" r:id="rId22"/>
    <p:sldId id="273" r:id="rId23"/>
    <p:sldId id="274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-1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C5778-9AF1-4499-9BE7-718D9700A049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83C35-0EB6-42B5-9E99-2CCF92C096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305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3C35-0EB6-42B5-9E99-2CCF92C096A3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764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50B37-04E3-46C8-8CE1-3CE869881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29519B-123A-4B88-8144-A33423487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D4C5C-7460-48CB-948D-1D6A5A66D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0AD8-DF70-4E59-A7F7-BADFF5F19CFF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D2A453-DC77-4759-8096-242A80F5D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288F5C-499A-4368-9E4A-5FA7CA373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736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3BFF97-7270-4A0D-AC69-4F18D0BE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356B04-9F82-4542-83FB-5D6D09108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07DE73-A4D4-45DD-A408-ACFF1D51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0AD8-DF70-4E59-A7F7-BADFF5F19CFF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114826-7F51-4FA8-BCA6-A93501ABA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DD6AD8-0E4E-48DC-8347-D8B4F78EB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687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34654FF-E786-4261-9BFC-3FD52680B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9931F0-F06E-426F-84B3-0D8A273A3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548B48-DD65-466A-8978-7D8D6724F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0AD8-DF70-4E59-A7F7-BADFF5F19CFF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828E5A-1D5F-4CFB-BF89-BD4CDB236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0D267D-3782-4218-BEF3-0D11F35DE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7146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68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74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7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41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49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77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00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2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72378-D2C1-496D-BE4E-E49A3398A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7032EB-0FC1-4124-9004-181CE1E2B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59B830-7D28-470D-9729-623DF0FF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0AD8-DF70-4E59-A7F7-BADFF5F19CFF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B962A6-FDA1-449C-844E-2823C3416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204289-6F1E-4288-9B9A-4205AE59F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5709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32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14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3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C36E9B-BEAF-478C-993E-CF414E970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0A109C-152B-4D0B-BC07-843E4A1DF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2C7BD5-0426-4628-82F5-5F9A4D73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0AD8-DF70-4E59-A7F7-BADFF5F19CFF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2BDF06-1970-4073-B5F7-EA3E9A566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16A2B0-4F53-4CB4-9C74-44CB5F386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055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A328F1-BDCD-4BEF-8C4E-0CFC9C3B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7E67E8-3394-4D94-8A20-234EAA4E1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A315CC-77F9-4D5D-BE57-115743B39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F2D12F-3426-400E-A972-DF82131BA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0AD8-DF70-4E59-A7F7-BADFF5F19CFF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9D466E-06CD-41DC-913E-2F08604F8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191018F-C081-403E-8412-94155494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663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3D7B42-329A-40F7-8DDD-8780A56B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B8F1DD-D02C-4471-AF02-5F9031A27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9B7886-56F4-4AB2-87C6-83316ADB0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593AC14-2E2D-450E-BC7E-180F19DE6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9014E76-1DE0-4B4A-A282-A77741D78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C86BC83-BA0A-4837-A025-480D059D3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0AD8-DF70-4E59-A7F7-BADFF5F19CFF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7DA3692-08B2-436F-8058-BB5F67699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DA5858E-C190-4D02-99D8-CBA0A569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048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15BC3-7D74-4965-B72C-90419CE06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AC2255C-C956-4170-B5BA-D08D8551D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0AD8-DF70-4E59-A7F7-BADFF5F19CFF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D3B4D22-1BEC-4386-974F-DC45F42FF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FA81C6A-C021-418A-917F-38230B8C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548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7742B94-233A-4FB5-98D8-D0BAD1D6B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0AD8-DF70-4E59-A7F7-BADFF5F19CFF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700BB21-3EDA-4473-8D24-2A4CD9DD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364CA6-2B08-4EF3-9095-B83A7002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244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BD882B-129F-44B8-925D-374DC2705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4A46C8-49C6-44F5-AFF3-7D37A3555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4E0059-8CD5-448A-B981-E59396F90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4E2580-2848-48FB-9713-E7B02CBF3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0AD8-DF70-4E59-A7F7-BADFF5F19CFF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DCED28-39B9-4B54-B65A-18B1F0C3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53F718-2FD1-43F0-92F1-3D9B4A5C7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358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821114-9293-44DA-B5F7-88C14A0FD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7BD2B43-0E75-4CD9-B653-0C5FA8BFFB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624889-0378-4AC3-9B35-4CA8B46EA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87A8F1-CA1C-460B-B819-4EB64355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0AD8-DF70-4E59-A7F7-BADFF5F19CFF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8F1160-140A-4C49-94F7-10EB4D39F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823290-B388-44E7-9CDE-7223C422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696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90A89C0-7CC8-44E0-9A1F-C325F603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BD95C4-BFD1-4075-90E8-1757CB3EC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5E92CF-6624-483B-AB19-07CA192D1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A0AD8-DF70-4E59-A7F7-BADFF5F19CFF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C79A5C-5A3E-47A2-934B-BD0E58426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3AEDA9-9803-4E81-8BC9-57156A521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694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7743F-6B61-4438-B950-9A5CE50714D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1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crdownload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18.png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1.wav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audio" Target="../media/audio2.wav"/><Relationship Id="rId15" Type="http://schemas.openxmlformats.org/officeDocument/2006/relationships/image" Target="../media/image12.png"/><Relationship Id="rId10" Type="http://schemas.openxmlformats.org/officeDocument/2006/relationships/image" Target="../media/image7.gif"/><Relationship Id="rId19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6.gif"/><Relationship Id="rId14" Type="http://schemas.openxmlformats.org/officeDocument/2006/relationships/image" Target="../media/image11.png"/><Relationship Id="rId22" Type="http://schemas.openxmlformats.org/officeDocument/2006/relationships/image" Target="../media/image19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B14585-497C-44EB-A9C4-FCB083F3D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4866" y="1122363"/>
            <a:ext cx="8983133" cy="1095904"/>
          </a:xfrm>
        </p:spPr>
        <p:txBody>
          <a:bodyPr/>
          <a:lstStyle/>
          <a:p>
            <a:r>
              <a:rPr lang="en-US" sz="6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 BÉ THÔNG MINH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F2FED21-5048-4D2F-BDD2-DE0E44F98D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A2EB33-4FCE-41E3-9DA1-F65B325C1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628054"/>
            <a:ext cx="9228666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78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D83DF2-9CA4-4441-97CA-C32CD9A84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DE6687-A545-4815-841A-3EAAF427F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280" y="1253331"/>
            <a:ext cx="10515600" cy="435133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giải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đố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minh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cổ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tích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thường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dựa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vào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kiến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sống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tích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luỹ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kiến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sống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đối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chúng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ta?</a:t>
            </a:r>
            <a:endParaRPr lang="vi-VN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endParaRPr lang="vi-VN" sz="16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6594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565707-3EB1-406D-9D81-D8F5AE3A3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D7FD62-1941-4100-9505-4BE95F7DE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520"/>
            <a:ext cx="6131560" cy="569944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4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5. </a:t>
            </a:r>
            <a:r>
              <a:rPr lang="en-US" sz="4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4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endParaRPr lang="vi-VN" sz="44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4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Bên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cạnh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kiến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ở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trường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cần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hỏi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thêm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kiến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sống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xung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quanh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mọi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lúc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mọi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nơi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Kiến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rất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hữu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ích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ta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giải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quyết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vấn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khó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khăn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cuộc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sống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44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C33B16-3117-4A95-AF90-1A590D901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40" y="365125"/>
            <a:ext cx="4861560" cy="592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4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5C46AC-353A-4E40-AF75-63897E07A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6471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/>
            </a:r>
            <a:br>
              <a:rPr lang="en-US" sz="4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n-US" sz="6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 CỔ NƯỚC MÌNH</a:t>
            </a:r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/>
            </a:r>
            <a:b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vi-V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B04DAD3-91C1-457A-AE28-3599BA0FE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" y="2529840"/>
            <a:ext cx="10358120" cy="3901122"/>
          </a:xfrm>
        </p:spPr>
      </p:pic>
    </p:spTree>
    <p:extLst>
      <p:ext uri="{BB962C8B-B14F-4D97-AF65-F5344CB8AC3E}">
        <p14:creationId xmlns:p14="http://schemas.microsoft.com/office/powerpoint/2010/main" val="19412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AE67D-C9D9-45B9-9642-5308BBB56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2247D2-5B5C-488A-ADE6-E342609597B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8640" y="1825625"/>
            <a:ext cx="11003280" cy="326453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40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Nhìn</a:t>
            </a:r>
            <a:r>
              <a:rPr lang="en-US" sz="4000" kern="1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r>
              <a:rPr lang="en-US" sz="4000" kern="1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đoán</a:t>
            </a:r>
            <a:r>
              <a:rPr lang="en-US" sz="4000" kern="1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4000" kern="1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4000" kern="1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cổ</a:t>
            </a:r>
            <a:r>
              <a:rPr lang="en-US" sz="4000" kern="1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tích</a:t>
            </a:r>
            <a:r>
              <a:rPr lang="en-US" sz="4000" kern="1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!</a:t>
            </a:r>
            <a:endParaRPr lang="vi-VN" sz="4000" kern="1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925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9C4AD-E54D-43D1-B0F0-39F9D2C3B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11EA261-7FFC-4BB8-8835-29ED2DCBA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7361"/>
            <a:ext cx="10515600" cy="482599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F4330E0-0412-4BAF-8CEB-025789D8A399}"/>
              </a:ext>
            </a:extLst>
          </p:cNvPr>
          <p:cNvSpPr/>
          <p:nvPr/>
        </p:nvSpPr>
        <p:spPr>
          <a:xfrm>
            <a:off x="4836160" y="5720080"/>
            <a:ext cx="288544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SỌ DỪA</a:t>
            </a:r>
            <a:endParaRPr lang="vi-VN" sz="40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0793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9C17E9-6ECC-4961-BD5D-FF7F3DBC1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BC6FA76-167D-47A9-B73E-7EC34C976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60400"/>
            <a:ext cx="10515600" cy="441277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6C2660F-4AFE-43B8-887F-37C6162CA390}"/>
              </a:ext>
            </a:extLst>
          </p:cNvPr>
          <p:cNvSpPr/>
          <p:nvPr/>
        </p:nvSpPr>
        <p:spPr>
          <a:xfrm>
            <a:off x="4074160" y="5578475"/>
            <a:ext cx="352552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THẠCH SANH</a:t>
            </a:r>
            <a:endParaRPr lang="vi-VN" sz="40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8415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8F0FD-62F6-41C1-9916-D98AAAC83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8F096F6-5E99-47F7-A123-D27ED167F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6880"/>
            <a:ext cx="10642600" cy="442944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B8A5DA5-7A34-4E34-A2F2-D3F9E7D3410A}"/>
              </a:ext>
            </a:extLst>
          </p:cNvPr>
          <p:cNvSpPr/>
          <p:nvPr/>
        </p:nvSpPr>
        <p:spPr>
          <a:xfrm>
            <a:off x="4836160" y="5720080"/>
            <a:ext cx="288544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CÂY KHẾ</a:t>
            </a:r>
            <a:endParaRPr lang="vi-VN" sz="40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28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D657B0-B902-45F0-BD73-2B91C724F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514D81D-D322-4B9A-B2A9-42DB7C623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467423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D81F424-4CE8-4979-9700-309E57498C22}"/>
              </a:ext>
            </a:extLst>
          </p:cNvPr>
          <p:cNvSpPr/>
          <p:nvPr/>
        </p:nvSpPr>
        <p:spPr>
          <a:xfrm>
            <a:off x="4551680" y="5578475"/>
            <a:ext cx="288544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TẤM CÁM</a:t>
            </a:r>
            <a:endParaRPr lang="vi-VN" sz="40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5883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5BF625-0883-47B4-8466-0DEB3C25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4B1DDC-29B6-4478-B4F0-333B39BCB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720"/>
            <a:ext cx="10515600" cy="5496243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Lí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do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giả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cổ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nước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nhà</a:t>
            </a:r>
            <a:endParaRPr lang="vi-VN" sz="36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vi-VN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4ED001F0-12EA-4309-96F4-C8146F1A173B}"/>
              </a:ext>
            </a:extLst>
          </p:cNvPr>
          <p:cNvSpPr txBox="1">
            <a:spLocks/>
          </p:cNvSpPr>
          <p:nvPr/>
        </p:nvSpPr>
        <p:spPr>
          <a:xfrm>
            <a:off x="970280" y="1767840"/>
            <a:ext cx="10515600" cy="430783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4000" i="1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Thảo</a:t>
            </a:r>
            <a:r>
              <a:rPr lang="en-US" sz="4000" i="1" kern="1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luận</a:t>
            </a:r>
            <a:r>
              <a:rPr lang="en-US" sz="4000" i="1" kern="1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4000" i="1" kern="1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ngữ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thơ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lí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do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giả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cổ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nước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nhà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cổ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dạy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chất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giả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nhắc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vi-VN" sz="40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endParaRPr lang="vi-VN" sz="1600" kern="1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102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039F9-CE3B-42DA-B944-B5C2DC4CB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75FEE03-7B75-45BA-98B9-3E3B88FEE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0928" y="2175383"/>
            <a:ext cx="9230144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8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phục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002060"/>
                </a:solidFill>
                <a:latin typeface="Calibri" panose="020F0502020204030204"/>
              </a:rPr>
              <a:t>Đình</a:t>
            </a: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/>
              </a:rPr>
              <a:t>thần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Tưng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hửng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Lỗi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Oái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oăm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Biệt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Ra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/>
              </a:rPr>
              <a:t>chiều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Chắc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mẩm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09" y="4414072"/>
            <a:ext cx="1188758" cy="1188758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59844" y="733837"/>
            <a:ext cx="419858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DA00D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HÁI HOA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DA00D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DÂN CHỦ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9" y="1493174"/>
            <a:ext cx="495300" cy="4381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1927540"/>
            <a:ext cx="495300" cy="4381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733837"/>
            <a:ext cx="495300" cy="43815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333" y="2331969"/>
            <a:ext cx="682398" cy="66329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Dụ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chỉ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32" y="5387695"/>
            <a:ext cx="883602" cy="123444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96" y="3250406"/>
            <a:ext cx="913506" cy="91350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74" y="1795391"/>
            <a:ext cx="1122226" cy="11222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85" y="3707159"/>
            <a:ext cx="1080524" cy="108052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74" y="1005849"/>
            <a:ext cx="1080524" cy="10805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1878020"/>
            <a:ext cx="915266" cy="9152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427" y="781008"/>
            <a:ext cx="948242" cy="94824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4" y="1689495"/>
            <a:ext cx="1080524" cy="108052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136" y="1005849"/>
            <a:ext cx="1080524" cy="108052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62" y="2677907"/>
            <a:ext cx="886376" cy="88637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08" y="4155817"/>
            <a:ext cx="1080524" cy="1080524"/>
          </a:xfrm>
          <a:prstGeom prst="rect">
            <a:avLst/>
          </a:prstGeom>
        </p:spPr>
      </p:pic>
      <p:pic>
        <p:nvPicPr>
          <p:cNvPr id="2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439650" y="983174"/>
            <a:ext cx="609600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479" y="879277"/>
            <a:ext cx="682398" cy="6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4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1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3.7037E-7 C 0.02396 0.02037 0.05781 0.01343 0.07109 0.06111 C 0.10599 0.10208 0.13867 0.10856 0.17956 0.04954 C 0.20807 0.01944 0.21875 -0.04884 0.26536 -0.04097 C 0.30742 -0.02847 0.2763 0.06204 0.32122 0.09768 C 0.3375 0.14583 0.31211 0.2081 0.34492 0.26366 C 0.37917 0.25162 0.39154 0.1794 0.39505 0.09977 C 0.40742 0.04583 0.43997 0.06204 0.44284 0.00833 C 0.44674 -0.05139 0.48255 -0.05648 0.47956 -0.12245 C 0.52799 -0.16042 0.54974 -0.11782 0.56901 -0.07732 C 0.5776 -0.0287 0.60182 -0.07107 0.61302 -0.05 C 0.62214 -0.03542 0.60378 0.02315 0.62122 0.0294 C 0.64818 0.00764 0.65117 -0.03125 0.65703 -0.07431 C 0.66966 -0.09259 0.67617 -0.11921 0.69505 -0.12917 C 0.72279 -0.14051 0.74701 -0.1287 0.76419 -0.09977 C 0.79609 -0.07014 0.76745 -0.01505 0.79284 0.02685 C 0.81406 0.0588 0.82708 0.04421 0.83919 0.01782 C 0.84896 -0.01088 0.84102 -0.04861 0.85456 -0.07708 C 0.86016 -0.08588 0.90026 -0.05023 0.90599 -0.05903 " pathEditMode="relative" rAng="0" ptsTypes="AAAAAAAAAAAAAAAAAAA">
                                      <p:cBhvr>
                                        <p:cTn id="73" dur="2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4.58333E-6 0.05 -0.00652 0.0537 0.01783 0.11226 C 0.02617 0.14513 0.04049 0.19421 0.0552 0.19606 C 0.06966 0.19791 0.09882 0.18217 0.10494 0.12338 C 0.10703 0.10301 0.08424 0.08356 0.11145 0.06226 C 0.13359 0.06111 0.13033 0.10856 0.17031 0.1081 C 0.1832 0.09351 0.20599 0.11689 0.20898 0.06458 C 0.17851 0.01851 0.1996 -0.00162 0.18802 -0.03149 C 0.18606 -0.06389 0.14101 -0.0676 0.16705 -0.12223 C 0.18554 -0.17061 0.22382 -0.05903 0.26471 -0.09537 C 0.27395 -0.1338 0.21614 -0.16366 0.22864 -0.22686 C 0.23489 -0.25024 0.25 -0.24237 0.25937 -0.23982 " pathEditMode="relative" rAng="0" ptsTypes="AAAAAAAAAAAA">
                                      <p:cBhvr>
                                        <p:cTn id="75" dur="1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51289 0.03635 " pathEditMode="relative" rAng="0" ptsTypes="AA">
                                      <p:cBhvr>
                                        <p:cTn id="80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1" y="1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289 0.03635 L -0.18828 -0.85926 " pathEditMode="relative" rAng="0" ptsTypes="AA">
                                      <p:cBhvr>
                                        <p:cTn id="96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75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41237 0.11504 " pathEditMode="relative" rAng="0" ptsTypes="AA">
                                      <p:cBhvr>
                                        <p:cTn id="105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57" y="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50"/>
                            </p:stCondLst>
                            <p:childTnLst>
                              <p:par>
                                <p:cTn id="1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237 0.11505 L -0.09102 -0.77269 " pathEditMode="relative" rAng="0" ptsTypes="AA">
                                      <p:cBhvr>
                                        <p:cTn id="121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-4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1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36797 0.31204 " pathEditMode="relative" rAng="0" ptsTypes="AA">
                                      <p:cBhvr>
                                        <p:cTn id="130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15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750"/>
                            </p:stCondLst>
                            <p:childTnLst>
                              <p:par>
                                <p:cTn id="1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96 0.31204 L -0.04414 -0.57153 " pathEditMode="relative" rAng="0" ptsTypes="AA">
                                      <p:cBhvr>
                                        <p:cTn id="146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-4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175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-0.44466 0.43009 " pathEditMode="relative" rAng="0" ptsTypes="AA">
                                      <p:cBhvr>
                                        <p:cTn id="155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9" y="21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750"/>
                            </p:stCondLst>
                            <p:childTnLst>
                              <p:par>
                                <p:cTn id="1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466 0.4301 L -0.12266 -0.45555 " pathEditMode="relative" rAng="0" ptsTypes="AA">
                                      <p:cBhvr>
                                        <p:cTn id="171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4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175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0.53606 0.31505 " pathEditMode="relative" rAng="0" ptsTypes="AA">
                                      <p:cBhvr>
                                        <p:cTn id="180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10" y="1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750"/>
                            </p:stCondLst>
                            <p:childTnLst>
                              <p:par>
                                <p:cTn id="1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606 0.31505 L -0.21067 -0.56412 " pathEditMode="relative" rAng="0" ptsTypes="AA">
                                      <p:cBhvr>
                                        <p:cTn id="196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43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175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0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-0.62761 0.47269 " pathEditMode="relative" rAng="0" ptsTypes="AA">
                                      <p:cBhvr>
                                        <p:cTn id="205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94" y="2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50"/>
                            </p:stCondLst>
                            <p:childTnLst>
                              <p:par>
                                <p:cTn id="2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76 0.47269 L -0.30833 -0.39352 " pathEditMode="relative" rAng="0" ptsTypes="AA">
                                      <p:cBhvr>
                                        <p:cTn id="221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43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3" dur="175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5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55112E-17 L -0.70247 0.33056 " pathEditMode="relative" rAng="0" ptsTypes="AA">
                                      <p:cBhvr>
                                        <p:cTn id="230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61" y="16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2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750"/>
                            </p:stCondLst>
                            <p:childTnLst>
                              <p:par>
                                <p:cTn id="2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247 0.33056 L -0.38047 -0.55718 " pathEditMode="relative" rAng="0" ptsTypes="AA">
                                      <p:cBhvr>
                                        <p:cTn id="246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4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175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0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84908 0.4301 " pathEditMode="relative" rAng="0" ptsTypes="AA">
                                      <p:cBhvr>
                                        <p:cTn id="255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10" y="21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7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750"/>
                            </p:stCondLst>
                            <p:childTnLst>
                              <p:par>
                                <p:cTn id="2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908 0.4301 L -0.52369 -0.4449 " pathEditMode="relative" rAng="0" ptsTypes="AA">
                                      <p:cBhvr>
                                        <p:cTn id="271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4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3" dur="175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5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86901 0.20047 " pathEditMode="relative" rAng="0" ptsTypes="AA">
                                      <p:cBhvr>
                                        <p:cTn id="280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59" y="10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2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750"/>
                            </p:stCondLst>
                            <p:childTnLst>
                              <p:par>
                                <p:cTn id="2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901 0.20047 L -0.54636 -0.6831 " pathEditMode="relative" rAng="0" ptsTypes="AA">
                                      <p:cBhvr>
                                        <p:cTn id="296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-4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8" dur="175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0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79115 -0.02916 " pathEditMode="relative" rAng="0" ptsTypes="AA">
                                      <p:cBhvr>
                                        <p:cTn id="305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02" y="-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7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750"/>
                            </p:stCondLst>
                            <p:childTnLst>
                              <p:par>
                                <p:cTn id="3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14 -0.02916 L -0.48112 -0.8912 " pathEditMode="relative" rAng="0" ptsTypes="AA">
                                      <p:cBhvr>
                                        <p:cTn id="321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-43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175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5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3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49" grpId="0" animBg="1"/>
      <p:bldP spid="49" grpId="1" animBg="1"/>
      <p:bldP spid="51" grpId="0"/>
      <p:bldP spid="30" grpId="0" animBg="1"/>
      <p:bldP spid="3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410A7-F657-4518-9925-7A066AD55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DC0BC9-F0A2-43D6-A5EC-CD8C2CD7C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7840"/>
            <a:ext cx="10515600" cy="567912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2. </a:t>
            </a:r>
            <a:r>
              <a:rPr lang="en-US" sz="32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Lí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giải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ngữ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thơ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thơ</a:t>
            </a:r>
            <a:r>
              <a:rPr lang="en-US" sz="3200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vi-VN" sz="32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1+2: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chậm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từng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dòng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thơ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“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cha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ông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…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ông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cha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mình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”,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giải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ngữ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đặc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sắc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thơ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3200" b="1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3+4: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giải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thích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ý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cụm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“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thơm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“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Thị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thơm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thì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giấu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thơm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”.</a:t>
            </a:r>
            <a:endParaRPr lang="vi-VN" sz="3200" b="1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5+6: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suy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ngẫm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điệp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giả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gửi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gắm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qua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hai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dòng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thơ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“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Tôi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nghe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cổ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thầm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thì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cha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ông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dạy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cũng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vì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</a:t>
            </a:r>
            <a:endParaRPr lang="vi-VN" sz="3200" b="1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1294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D65C3-CB51-4A2A-9134-4A190EE0C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DF533C-2D64-444C-A717-33979C2A3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5200"/>
            <a:ext cx="10515600" cy="521176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ngữ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cha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ông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tôi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con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sông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chân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trời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xa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cổ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thiết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tha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mặt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ông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cha: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cổ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gửi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gắm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đạo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lí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ngàn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cha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ông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ta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thế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hệ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con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cháu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mai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Nghệ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thuật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so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sánh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“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ông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cha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ta”, “con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sông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chân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trời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xa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</a:t>
            </a:r>
            <a:endParaRPr lang="vi-VN" sz="4000" b="1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54280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9C7C9E-BFD0-4B69-B04A-49F827516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04A154-07ED-4EB4-8700-63A9DB5A7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9760"/>
            <a:ext cx="10515600" cy="55572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thơm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tốt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chất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cao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đẹp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cô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Tấm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Sọ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Dừa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…)</a:t>
            </a:r>
            <a:endParaRPr lang="vi-VN" sz="4400" b="1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điệp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Kho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tàng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cổ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nước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nhà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giá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trị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vô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cùng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quý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báu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sẽ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còn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tồn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tại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mãi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thời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gian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4400" b="1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9186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2A0E4C-1522-4019-900B-370F63889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3021B8-77C3-4D9D-BE4A-35A57D06E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5880" cy="435133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1.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endParaRPr lang="vi-VN" sz="36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Đây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vì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đây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đang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tường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thuật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diễn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ra. </a:t>
            </a:r>
            <a:endParaRPr lang="vi-VN" sz="3600" b="1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vi-VN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D7402E67-4161-4420-937E-FF592F932DFF}"/>
              </a:ext>
            </a:extLst>
          </p:cNvPr>
          <p:cNvSpPr/>
          <p:nvPr/>
        </p:nvSpPr>
        <p:spPr>
          <a:xfrm>
            <a:off x="7741920" y="873760"/>
            <a:ext cx="3698240" cy="324103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Đây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hay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Vì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sao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như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vậy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vi-VN" sz="16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658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16C37D-FF88-4744-B4D8-D4E6942C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106722-1680-4D92-8549-DD29716F9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560" y="1178561"/>
            <a:ext cx="10429240" cy="499840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4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2. </a:t>
            </a:r>
            <a:r>
              <a:rPr lang="en-US" sz="4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sz="4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sz="4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4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4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endParaRPr lang="vi-VN" sz="40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a. </a:t>
            </a:r>
            <a:r>
              <a:rPr lang="en-US" sz="4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Kiểu</a:t>
            </a:r>
            <a:r>
              <a:rPr lang="en-US" sz="4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4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endParaRPr lang="vi-VN" sz="40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minh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vi-VN" sz="4000" b="1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b. </a:t>
            </a:r>
            <a:r>
              <a:rPr lang="en-US" sz="4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4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chất</a:t>
            </a:r>
            <a:endParaRPr lang="vi-VN" sz="40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4292A28-DE33-4E0F-83EA-B851FB73E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520" y="1134746"/>
            <a:ext cx="5781040" cy="559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8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7C73D8-4402-4607-81A5-F57C30B9A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DA0CC8-4ED0-451E-8C1D-B943B878E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1"/>
            <a:ext cx="8326120" cy="429768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bé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vượt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qua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thử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thách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thử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thách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ấy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ý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hiện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chất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bé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minh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vi-VN" sz="24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endParaRPr lang="vi-VN" sz="16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7870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DE800C-089E-4AC4-8EB8-5259872C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5B75790-2293-4DC6-A818-F4851D82A4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715182"/>
              </p:ext>
            </p:extLst>
          </p:nvPr>
        </p:nvGraphicFramePr>
        <p:xfrm>
          <a:off x="761999" y="365126"/>
          <a:ext cx="10515599" cy="6233940"/>
        </p:xfrm>
        <a:graphic>
          <a:graphicData uri="http://schemas.openxmlformats.org/drawingml/2006/table">
            <a:tbl>
              <a:tblPr/>
              <a:tblGrid>
                <a:gridCol w="1377115">
                  <a:extLst>
                    <a:ext uri="{9D8B030D-6E8A-4147-A177-3AD203B41FA5}">
                      <a16:colId xmlns:a16="http://schemas.microsoft.com/office/drawing/2014/main" xmlns="" val="1728593195"/>
                    </a:ext>
                  </a:extLst>
                </a:gridCol>
                <a:gridCol w="4246340">
                  <a:extLst>
                    <a:ext uri="{9D8B030D-6E8A-4147-A177-3AD203B41FA5}">
                      <a16:colId xmlns:a16="http://schemas.microsoft.com/office/drawing/2014/main" xmlns="" val="4268883986"/>
                    </a:ext>
                  </a:extLst>
                </a:gridCol>
                <a:gridCol w="2963594">
                  <a:extLst>
                    <a:ext uri="{9D8B030D-6E8A-4147-A177-3AD203B41FA5}">
                      <a16:colId xmlns:a16="http://schemas.microsoft.com/office/drawing/2014/main" xmlns="" val="579527684"/>
                    </a:ext>
                  </a:extLst>
                </a:gridCol>
                <a:gridCol w="1928550">
                  <a:extLst>
                    <a:ext uri="{9D8B030D-6E8A-4147-A177-3AD203B41FA5}">
                      <a16:colId xmlns:a16="http://schemas.microsoft.com/office/drawing/2014/main" xmlns="" val="242469525"/>
                    </a:ext>
                  </a:extLst>
                </a:gridCol>
              </a:tblGrid>
              <a:tr h="5135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Stt</a:t>
                      </a:r>
                      <a:endParaRPr lang="vi-VN" sz="2400" b="1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Thử</a:t>
                      </a:r>
                      <a:r>
                        <a:rPr lang="en-US" sz="2400" b="1" i="1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thách</a:t>
                      </a:r>
                      <a:endParaRPr lang="vi-VN" sz="2400" b="1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1" i="1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quả</a:t>
                      </a:r>
                      <a:endParaRPr lang="vi-VN" sz="2400" b="1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 i="1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b="1" i="1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chất</a:t>
                      </a:r>
                      <a:endParaRPr lang="vi-VN" sz="2000" b="1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3441853"/>
                  </a:ext>
                </a:extLst>
              </a:tr>
              <a:tr h="13270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vi-VN" sz="2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cha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cày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đường</a:t>
                      </a:r>
                      <a:endParaRPr lang="vi-VN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: “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?”</a:t>
                      </a:r>
                      <a:endParaRPr lang="vi-VN" sz="1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nhẹn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hồn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8440507"/>
                  </a:ext>
                </a:extLst>
              </a:tr>
              <a:tr h="14985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vi-VN" sz="2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trâu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đực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đẻ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con</a:t>
                      </a:r>
                      <a:endParaRPr lang="vi-VN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Lẻn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sân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rồng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khóc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um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: “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sớm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cha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đẻ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con.”</a:t>
                      </a:r>
                      <a:endParaRPr lang="vi-VN" sz="1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-&gt;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gài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bẫy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vi-VN" sz="1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1537995"/>
                  </a:ext>
                </a:extLst>
              </a:tr>
              <a:tr h="13567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vi-VN" sz="2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dọn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cỗ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ăn</a:t>
                      </a:r>
                      <a:endParaRPr lang="vi-VN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khâu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xin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rèn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dao</a:t>
                      </a:r>
                      <a:endParaRPr lang="vi-VN" sz="1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-&gt;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đố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đố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vi-VN" sz="1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2017689"/>
                  </a:ext>
                </a:extLst>
              </a:tr>
              <a:tr h="13567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vi-VN" sz="2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Xâu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sợi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mềm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xoắn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khúc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đố</a:t>
                      </a:r>
                      <a:endParaRPr lang="vi-VN" sz="1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-&gt;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mẹo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xỏ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chỉ</a:t>
                      </a:r>
                      <a:endParaRPr lang="vi-VN" sz="1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3415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49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18D6FE-BD6E-4E10-BF59-624F78342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0F6006-1565-480B-8776-8330F9639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23080" cy="435133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=&gt;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thử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thách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ý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tình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huống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thuận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lợi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bộc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lộ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chất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minh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400" b="1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E808E8-EA8E-4F39-9716-7FFE96376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874395"/>
            <a:ext cx="5842000" cy="561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0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614C16-19F8-41C6-ACDC-D33B301C7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4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3. </a:t>
            </a:r>
            <a:r>
              <a:rPr lang="en-US" sz="4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sz="4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thúc</a:t>
            </a:r>
            <a:r>
              <a:rPr lang="en-US" sz="4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endParaRPr lang="vi-VN" sz="44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thúc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hậu</a:t>
            </a:r>
            <a:endParaRPr lang="vi-VN" sz="44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-&gt; </a:t>
            </a:r>
            <a:r>
              <a:rPr lang="en-US" sz="44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Đặc</a:t>
            </a:r>
            <a:r>
              <a:rPr lang="en-US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nổi</a:t>
            </a:r>
            <a:r>
              <a:rPr lang="en-US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bật</a:t>
            </a:r>
            <a:r>
              <a:rPr lang="en-US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cổ</a:t>
            </a:r>
            <a:r>
              <a:rPr lang="en-US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tích</a:t>
            </a:r>
            <a:endParaRPr lang="vi-VN" sz="44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vi-V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52CDC732-21D9-4E2F-A36E-1F018F2C0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0" y="548005"/>
            <a:ext cx="6548120" cy="295719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đánh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giá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như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thế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thúc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r>
              <a:rPr lang="vi-VN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/>
            </a:r>
            <a:br>
              <a:rPr lang="vi-VN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vi-VN" sz="28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255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165C2B-DA4E-4F8B-B662-A9C5E4DA3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77417C-531F-4B17-A3A8-9BDED6399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43880" cy="435133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48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4. </a:t>
            </a:r>
            <a:r>
              <a:rPr lang="en-US" sz="48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Chủ</a:t>
            </a:r>
            <a:r>
              <a:rPr lang="en-US" sz="48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endParaRPr lang="vi-VN" sz="48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4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4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cao</a:t>
            </a:r>
            <a:r>
              <a:rPr lang="en-US" sz="4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4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4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minh</a:t>
            </a:r>
            <a:r>
              <a:rPr lang="en-US" sz="4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4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trí</a:t>
            </a:r>
            <a:r>
              <a:rPr lang="en-US" sz="4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khôn</a:t>
            </a:r>
            <a:r>
              <a:rPr lang="en-US" sz="4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4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dân</a:t>
            </a:r>
            <a:r>
              <a:rPr lang="en-US" sz="4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gian</a:t>
            </a:r>
            <a:r>
              <a:rPr lang="en-US" sz="4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4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3A7F40-50BA-42A0-9DE7-7BD737226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40" y="1417319"/>
            <a:ext cx="5069840" cy="5075555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xmlns="" id="{489556D1-8F3E-4517-AB67-A958FA3B3547}"/>
              </a:ext>
            </a:extLst>
          </p:cNvPr>
          <p:cNvSpPr txBox="1">
            <a:spLocks/>
          </p:cNvSpPr>
          <p:nvPr/>
        </p:nvSpPr>
        <p:spPr>
          <a:xfrm>
            <a:off x="2821940" y="365125"/>
            <a:ext cx="3771900" cy="197167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Theo </a:t>
            </a:r>
            <a:r>
              <a:rPr lang="en-US" sz="24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chủ</a:t>
            </a:r>
            <a:r>
              <a:rPr lang="en-US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“</a:t>
            </a:r>
            <a:r>
              <a:rPr lang="en-US" sz="24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bé</a:t>
            </a:r>
            <a:r>
              <a:rPr lang="en-US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minh</a:t>
            </a:r>
            <a:r>
              <a:rPr lang="en-US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 </a:t>
            </a:r>
            <a:r>
              <a:rPr lang="en-US" sz="24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vi-VN" sz="2400" kern="1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198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797</Words>
  <Application>Microsoft Office PowerPoint</Application>
  <PresentationFormat>Custom</PresentationFormat>
  <Paragraphs>71</Paragraphs>
  <Slides>22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EM BÉ THÔNG MINH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đánh giá như thế nào về kết thúc của câu chuyện? </vt:lpstr>
      <vt:lpstr>PowerPoint Presentation</vt:lpstr>
      <vt:lpstr>PowerPoint Presentation</vt:lpstr>
      <vt:lpstr>PowerPoint Presentation</vt:lpstr>
      <vt:lpstr> CHUYỆN CỔ NƯỚC MÌNH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 BÉ THÔNG MINH</dc:title>
  <dc:creator>Ngoc Pham</dc:creator>
  <cp:lastModifiedBy>ASUS</cp:lastModifiedBy>
  <cp:revision>18</cp:revision>
  <dcterms:created xsi:type="dcterms:W3CDTF">2021-06-26T14:03:41Z</dcterms:created>
  <dcterms:modified xsi:type="dcterms:W3CDTF">2021-06-30T06:06:45Z</dcterms:modified>
</cp:coreProperties>
</file>