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8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3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0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0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9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C823-AABB-47B3-B66D-12A65F26953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EF888-8544-403A-8770-8404929E9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33400"/>
            <a:ext cx="502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CHƯƠNG 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56588"/>
            <a:ext cx="3276600" cy="4344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0"/>
            <a:ext cx="3128963" cy="439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3200400" cy="17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693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2962275" cy="328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800600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1447800"/>
            <a:ext cx="4127500" cy="222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6800" y="4114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038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33400"/>
            <a:ext cx="2590800" cy="3396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9800" y="382887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64" y="1295400"/>
            <a:ext cx="4860887" cy="262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9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:\DU LIEU QUAN TRONG -HUEBOM\CA VIDEO NEN PPT\hinh nen powerpoint don gian tinh te dep nh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2502" y="3172691"/>
            <a:ext cx="8229600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vi-V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18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95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LÍ THUYẾT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1241738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133600"/>
            <a:ext cx="9144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7956" y="2133600"/>
            <a:ext cx="187644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7620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572000"/>
            <a:ext cx="7620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791200"/>
            <a:ext cx="11430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5809845"/>
            <a:ext cx="16002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791200"/>
            <a:ext cx="1447801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791200"/>
            <a:ext cx="12192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3500735"/>
            <a:ext cx="1611339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1905000"/>
            <a:ext cx="343651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2654189"/>
            <a:ext cx="357501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3657600"/>
            <a:ext cx="32766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9437" y="4572000"/>
            <a:ext cx="3554563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524000" y="2595265"/>
            <a:ext cx="457200" cy="19767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81200" y="2624727"/>
            <a:ext cx="1676400" cy="876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12" idx="0"/>
          </p:cNvCxnSpPr>
          <p:nvPr/>
        </p:nvCxnSpPr>
        <p:spPr>
          <a:xfrm flipH="1">
            <a:off x="3777470" y="2595265"/>
            <a:ext cx="8708" cy="905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</p:cNvCxnSpPr>
          <p:nvPr/>
        </p:nvCxnSpPr>
        <p:spPr>
          <a:xfrm flipH="1">
            <a:off x="1019156" y="2595265"/>
            <a:ext cx="2767022" cy="757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</p:cNvCxnSpPr>
          <p:nvPr/>
        </p:nvCxnSpPr>
        <p:spPr>
          <a:xfrm>
            <a:off x="1143000" y="3814465"/>
            <a:ext cx="0" cy="7575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</p:cNvCxnSpPr>
          <p:nvPr/>
        </p:nvCxnSpPr>
        <p:spPr>
          <a:xfrm flipH="1">
            <a:off x="1143000" y="5033665"/>
            <a:ext cx="76200" cy="776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</p:cNvCxnSpPr>
          <p:nvPr/>
        </p:nvCxnSpPr>
        <p:spPr>
          <a:xfrm>
            <a:off x="1219200" y="5033665"/>
            <a:ext cx="1752600" cy="757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</p:cNvCxnSpPr>
          <p:nvPr/>
        </p:nvCxnSpPr>
        <p:spPr>
          <a:xfrm>
            <a:off x="1219200" y="5033665"/>
            <a:ext cx="3810000" cy="757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2"/>
          </p:cNvCxnSpPr>
          <p:nvPr/>
        </p:nvCxnSpPr>
        <p:spPr>
          <a:xfrm>
            <a:off x="1219200" y="5033665"/>
            <a:ext cx="5791200" cy="757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3"/>
            <a:endCxn id="15" idx="1"/>
          </p:cNvCxnSpPr>
          <p:nvPr/>
        </p:nvCxnSpPr>
        <p:spPr>
          <a:xfrm>
            <a:off x="4583139" y="3731568"/>
            <a:ext cx="979461" cy="156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3"/>
            <a:endCxn id="16" idx="1"/>
          </p:cNvCxnSpPr>
          <p:nvPr/>
        </p:nvCxnSpPr>
        <p:spPr>
          <a:xfrm>
            <a:off x="4583139" y="3731568"/>
            <a:ext cx="1006298" cy="1071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3"/>
            <a:endCxn id="13" idx="1"/>
          </p:cNvCxnSpPr>
          <p:nvPr/>
        </p:nvCxnSpPr>
        <p:spPr>
          <a:xfrm flipV="1">
            <a:off x="4724400" y="2135833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3"/>
            <a:endCxn id="14" idx="1"/>
          </p:cNvCxnSpPr>
          <p:nvPr/>
        </p:nvCxnSpPr>
        <p:spPr>
          <a:xfrm>
            <a:off x="4724400" y="2364433"/>
            <a:ext cx="838200" cy="520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09800" y="78858"/>
            <a:ext cx="502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CHƯƠNG 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4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51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TRẮC NGHIỆM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2170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76200"/>
            <a:ext cx="102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9915773"/>
                  </p:ext>
                </p:extLst>
              </p:nvPr>
            </p:nvGraphicFramePr>
            <p:xfrm>
              <a:off x="447472" y="877959"/>
              <a:ext cx="3581400" cy="571168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81400"/>
                  </a:tblGrid>
                  <a:tr h="5280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Hình</a:t>
                          </a:r>
                          <a:r>
                            <a:rPr lang="en-US" sz="2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="1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hình</a:t>
                          </a:r>
                          <a:r>
                            <a:rPr lang="en-US" sz="2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="1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học</a:t>
                          </a:r>
                          <a:endParaRPr lang="en-US" sz="24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691116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(1)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Điểm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A 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(2)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bẹt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(3) M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là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điểm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trong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của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xOy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(4)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vuông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28084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(5)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tù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221197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(6)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nhọn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xOy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có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số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đo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75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baseline="0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oMath>
                          </a14:m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9915773"/>
                  </p:ext>
                </p:extLst>
              </p:nvPr>
            </p:nvGraphicFramePr>
            <p:xfrm>
              <a:off x="447472" y="877959"/>
              <a:ext cx="3581400" cy="571168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81400"/>
                  </a:tblGrid>
                  <a:tr h="5280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Hình</a:t>
                          </a:r>
                          <a:r>
                            <a:rPr lang="en-US" sz="2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="1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hình</a:t>
                          </a:r>
                          <a:r>
                            <a:rPr lang="en-US" sz="2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="1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học</a:t>
                          </a:r>
                          <a:endParaRPr lang="en-US" sz="24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  <a:tr h="691116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(1)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Điểm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 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(2)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bẹt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219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(3) M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là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điểm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trong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của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xOy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(4)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vuông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28084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(5) </a:t>
                          </a:r>
                          <a:r>
                            <a:rPr lang="en-US" sz="24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Góc</a:t>
                          </a:r>
                          <a:r>
                            <a:rPr lang="en-US" sz="2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400" baseline="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tù</a:t>
                          </a:r>
                          <a:endParaRPr lang="en-US" sz="24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2211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72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11581"/>
              </p:ext>
            </p:extLst>
          </p:nvPr>
        </p:nvGraphicFramePr>
        <p:xfrm>
          <a:off x="4419600" y="0"/>
          <a:ext cx="4572000" cy="674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(A)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(B)</a:t>
                      </a:r>
                      <a:endParaRPr lang="en-US" sz="2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(C)</a:t>
                      </a:r>
                      <a:endParaRPr lang="en-US" sz="2400" dirty="0"/>
                    </a:p>
                  </a:txBody>
                  <a:tcPr/>
                </a:tc>
              </a:tr>
              <a:tr h="7269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(D)</a:t>
                      </a:r>
                      <a:endParaRPr lang="en-US" sz="24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(E)</a:t>
                      </a:r>
                      <a:endParaRPr lang="en-US" sz="2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(G)</a:t>
                      </a:r>
                      <a:endParaRPr lang="en-US" sz="2400" dirty="0"/>
                    </a:p>
                  </a:txBody>
                  <a:tcPr/>
                </a:tc>
              </a:tr>
              <a:tr h="12131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(H)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864" y="2201468"/>
            <a:ext cx="574136" cy="5085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44" y="2819400"/>
            <a:ext cx="2623798" cy="6417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13655"/>
            <a:ext cx="2235319" cy="9579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042" y="1447800"/>
            <a:ext cx="2286117" cy="5588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66" y="3505200"/>
            <a:ext cx="1403422" cy="9402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163" y="4495800"/>
            <a:ext cx="1495974" cy="10033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45" y="5638800"/>
            <a:ext cx="1254798" cy="1012158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>
            <a:off x="4038600" y="1727214"/>
            <a:ext cx="381000" cy="6349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038600" y="1727214"/>
            <a:ext cx="381000" cy="728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038600" y="3461177"/>
            <a:ext cx="381000" cy="2558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38600" y="4495800"/>
            <a:ext cx="381000" cy="5016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038600" y="1143000"/>
            <a:ext cx="381000" cy="396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038600" y="3975339"/>
            <a:ext cx="381000" cy="20444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3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2: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86550"/>
              </p:ext>
            </p:extLst>
          </p:nvPr>
        </p:nvGraphicFramePr>
        <p:xfrm>
          <a:off x="381000" y="990600"/>
          <a:ext cx="3429000" cy="527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(1)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(2)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(3) Tia At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(4) M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(5)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nẳm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(6)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AB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3cm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91497"/>
              </p:ext>
            </p:extLst>
          </p:nvPr>
        </p:nvGraphicFramePr>
        <p:xfrm>
          <a:off x="4495800" y="644951"/>
          <a:ext cx="4267200" cy="5984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</a:tblGrid>
              <a:tr h="4869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170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0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(B)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43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(C)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43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(D)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0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0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(G)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0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(H)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064" y="1261353"/>
            <a:ext cx="2197936" cy="504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064" y="2053180"/>
            <a:ext cx="2590800" cy="613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839" y="2847985"/>
            <a:ext cx="2284949" cy="5048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264" y="3506409"/>
            <a:ext cx="1676400" cy="5321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379" y="4377176"/>
            <a:ext cx="1791755" cy="4996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45430"/>
            <a:ext cx="1916864" cy="4933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451" y="6076605"/>
            <a:ext cx="2794949" cy="47659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810000" y="1765937"/>
            <a:ext cx="685800" cy="1967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2743199"/>
            <a:ext cx="685800" cy="25971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10000" y="3562849"/>
            <a:ext cx="685800" cy="10160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10000" y="2895600"/>
            <a:ext cx="6858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10000" y="4953000"/>
            <a:ext cx="685800" cy="1361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810000" y="1513645"/>
            <a:ext cx="685800" cy="4353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9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68589"/>
              </p:ext>
            </p:extLst>
          </p:nvPr>
        </p:nvGraphicFramePr>
        <p:xfrm>
          <a:off x="304801" y="685802"/>
          <a:ext cx="3581399" cy="5867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399"/>
              </a:tblGrid>
              <a:tr h="49985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Hình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hình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học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997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(1)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a, b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cắt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7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(2)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song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7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(3)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7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(4)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880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(5) Ba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7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(6) Ba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2628"/>
              </p:ext>
            </p:extLst>
          </p:nvPr>
        </p:nvGraphicFramePr>
        <p:xfrm>
          <a:off x="5181600" y="337807"/>
          <a:ext cx="3733800" cy="6367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</a:tblGrid>
              <a:tr h="5027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(B)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(C)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(D)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(G)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86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(H)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885" y="914400"/>
            <a:ext cx="2165573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828800"/>
            <a:ext cx="2097441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230" y="2590799"/>
            <a:ext cx="1536970" cy="6980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324" y="3406765"/>
            <a:ext cx="1790134" cy="5293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009" y="4223340"/>
            <a:ext cx="1810296" cy="7296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548" y="5181600"/>
            <a:ext cx="1858299" cy="60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547" y="5943600"/>
            <a:ext cx="1429907" cy="71758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886200" y="1524000"/>
            <a:ext cx="1219200" cy="3064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86200" y="2590799"/>
            <a:ext cx="1219200" cy="2895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86200" y="1295400"/>
            <a:ext cx="1219200" cy="21113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86200" y="4343400"/>
            <a:ext cx="12192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886200" y="2095500"/>
            <a:ext cx="1295400" cy="3086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886200" y="3056085"/>
            <a:ext cx="1295400" cy="31161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2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7935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858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……………..,ta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143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 .…......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……………… ....ta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429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……………………..ta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1910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g)  ………………….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953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h) ……………….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91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i) …………..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2439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………………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609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1143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ằm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400" y="1900535"/>
            <a:ext cx="173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6392" y="2590800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3429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4114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4876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578075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0400" y="624241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3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3798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BÀI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LUẬN: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767" y="1452664"/>
            <a:ext cx="2443483" cy="7571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61802"/>
            <a:ext cx="1905000" cy="11388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2819400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68280"/>
            <a:ext cx="2743200" cy="760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1100" y="388620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14" y="3766746"/>
            <a:ext cx="3130685" cy="10338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71600" y="5634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814" y="4798979"/>
            <a:ext cx="2440312" cy="187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9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Cho 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AB,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AC, CB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AB= 2cm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AB, AC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CB= 3,4cm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000" y="2245658"/>
            <a:ext cx="2886200" cy="6791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048000"/>
                <a:ext cx="7315200" cy="616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AB = 2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AC= CB=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=1 </m:t>
                    </m:r>
                    <m:r>
                      <a:rPr lang="en-US" sz="2400" b="0" i="1" smtClean="0">
                        <a:latin typeface="Cambria Math"/>
                      </a:rPr>
                      <m:t>𝑐𝑚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48000"/>
                <a:ext cx="7315200" cy="616707"/>
              </a:xfrm>
              <a:prstGeom prst="rect">
                <a:avLst/>
              </a:prstGeom>
              <a:blipFill rotWithShape="1">
                <a:blip r:embed="rId3"/>
                <a:stretch>
                  <a:fillRect l="-1333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26923" y="3650236"/>
                <a:ext cx="4288277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AO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=0,5</m:t>
                    </m:r>
                    <m:r>
                      <a:rPr lang="en-US" sz="2400" b="0" i="1" smtClean="0">
                        <a:latin typeface="Cambria Math"/>
                      </a:rPr>
                      <m:t>𝑐𝑚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923" y="3650236"/>
                <a:ext cx="4288277" cy="616964"/>
              </a:xfrm>
              <a:prstGeom prst="rect">
                <a:avLst/>
              </a:prstGeom>
              <a:blipFill rotWithShape="1">
                <a:blip r:embed="rId4"/>
                <a:stretch>
                  <a:fillRect l="-2276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44913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CB = 3,4cm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AB= 2.CB= 2.3,4= 6,8 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6523" y="5105400"/>
            <a:ext cx="4059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AC= CB= 3,4cm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36523" y="5715000"/>
                <a:ext cx="3831077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AO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3,4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=1,7</m:t>
                    </m:r>
                    <m:r>
                      <a:rPr lang="en-US" sz="2400" b="0" i="1" smtClean="0">
                        <a:latin typeface="Cambria Math"/>
                      </a:rPr>
                      <m:t>𝑐𝑚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523" y="5715000"/>
                <a:ext cx="3831077" cy="616964"/>
              </a:xfrm>
              <a:prstGeom prst="rect">
                <a:avLst/>
              </a:prstGeom>
              <a:blipFill rotWithShape="1">
                <a:blip r:embed="rId5"/>
                <a:stretch>
                  <a:fillRect l="-2548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6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755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45</cp:revision>
  <dcterms:created xsi:type="dcterms:W3CDTF">2021-08-20T11:56:20Z</dcterms:created>
  <dcterms:modified xsi:type="dcterms:W3CDTF">2021-08-22T13:18:01Z</dcterms:modified>
</cp:coreProperties>
</file>