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0" r:id="rId2"/>
    <p:sldId id="262" r:id="rId3"/>
    <p:sldId id="257" r:id="rId4"/>
    <p:sldId id="1188" r:id="rId5"/>
    <p:sldId id="1083" r:id="rId6"/>
    <p:sldId id="1085" r:id="rId7"/>
    <p:sldId id="1087" r:id="rId8"/>
    <p:sldId id="1165" r:id="rId9"/>
    <p:sldId id="1073" r:id="rId10"/>
    <p:sldId id="1107" r:id="rId11"/>
    <p:sldId id="1109" r:id="rId12"/>
    <p:sldId id="1068" r:id="rId13"/>
    <p:sldId id="1070" r:id="rId14"/>
    <p:sldId id="1198" r:id="rId15"/>
    <p:sldId id="1202" r:id="rId16"/>
    <p:sldId id="1203" r:id="rId17"/>
    <p:sldId id="1172" r:id="rId18"/>
    <p:sldId id="1204" r:id="rId19"/>
    <p:sldId id="1205" r:id="rId20"/>
    <p:sldId id="1206" r:id="rId21"/>
    <p:sldId id="320" r:id="rId22"/>
    <p:sldId id="1207" r:id="rId23"/>
    <p:sldId id="1092" r:id="rId24"/>
    <p:sldId id="1093" r:id="rId25"/>
    <p:sldId id="1105" r:id="rId26"/>
    <p:sldId id="1097" r:id="rId27"/>
    <p:sldId id="1098" r:id="rId28"/>
    <p:sldId id="1208" r:id="rId29"/>
    <p:sldId id="1185" r:id="rId30"/>
    <p:sldId id="1209" r:id="rId31"/>
    <p:sldId id="1210" r:id="rId32"/>
    <p:sldId id="1211" r:id="rId33"/>
    <p:sldId id="1212" r:id="rId34"/>
    <p:sldId id="1190" r:id="rId35"/>
    <p:sldId id="1213" r:id="rId36"/>
    <p:sldId id="1214" r:id="rId37"/>
    <p:sldId id="1215" r:id="rId38"/>
    <p:sldId id="1216" r:id="rId39"/>
    <p:sldId id="1076" r:id="rId40"/>
    <p:sldId id="1179" r:id="rId41"/>
    <p:sldId id="1183" r:id="rId42"/>
    <p:sldId id="1187" r:id="rId43"/>
    <p:sldId id="1191" r:id="rId44"/>
    <p:sldId id="1192" r:id="rId45"/>
    <p:sldId id="1186" r:id="rId46"/>
    <p:sldId id="1189" r:id="rId47"/>
    <p:sldId id="1184" r:id="rId48"/>
    <p:sldId id="1193" r:id="rId49"/>
    <p:sldId id="1194" r:id="rId50"/>
    <p:sldId id="1197" r:id="rId51"/>
    <p:sldId id="1196" r:id="rId52"/>
    <p:sldId id="1082" r:id="rId53"/>
    <p:sldId id="553" r:id="rId54"/>
    <p:sldId id="584" r:id="rId55"/>
    <p:sldId id="585" r:id="rId56"/>
    <p:sldId id="586" r:id="rId57"/>
    <p:sldId id="587" r:id="rId58"/>
    <p:sldId id="588" r:id="rId59"/>
    <p:sldId id="25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94" d="100"/>
          <a:sy n="94" d="100"/>
        </p:scale>
        <p:origin x="154"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FB0F8-2768-4601-9C2E-936816635E61}"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en-US"/>
        </a:p>
      </dgm:t>
    </dgm:pt>
    <dgm:pt modelId="{68096024-6946-4868-A9FA-F17E2505984F}">
      <dgm:prSet phldrT="[Text]" custT="1"/>
      <dgm:spPr>
        <a:solidFill>
          <a:schemeClr val="bg2"/>
        </a:solidFill>
      </dgm:spPr>
      <dgm:t>
        <a:bodyPr/>
        <a:lstStyle/>
        <a:p>
          <a:r>
            <a:rPr lang="en-US" sz="2400" dirty="0" err="1">
              <a:solidFill>
                <a:srgbClr val="002060"/>
              </a:solidFill>
            </a:rPr>
            <a:t>Đảm</a:t>
          </a:r>
          <a:r>
            <a:rPr lang="en-US" sz="2400" dirty="0">
              <a:solidFill>
                <a:srgbClr val="002060"/>
              </a:solidFill>
            </a:rPr>
            <a:t> </a:t>
          </a:r>
          <a:r>
            <a:rPr lang="en-US" sz="2400" dirty="0" err="1">
              <a:solidFill>
                <a:srgbClr val="002060"/>
              </a:solidFill>
            </a:rPr>
            <a:t>bảo</a:t>
          </a:r>
          <a:r>
            <a:rPr lang="en-US" sz="2400" dirty="0">
              <a:solidFill>
                <a:srgbClr val="002060"/>
              </a:solidFill>
            </a:rPr>
            <a:t> </a:t>
          </a:r>
          <a:r>
            <a:rPr lang="en-US" sz="2400" dirty="0" err="1">
              <a:solidFill>
                <a:srgbClr val="002060"/>
              </a:solidFill>
            </a:rPr>
            <a:t>tất</a:t>
          </a:r>
          <a:r>
            <a:rPr lang="en-US" sz="2400" dirty="0">
              <a:solidFill>
                <a:srgbClr val="002060"/>
              </a:solidFill>
            </a:rPr>
            <a:t> </a:t>
          </a:r>
          <a:r>
            <a:rPr lang="en-US" sz="2400" dirty="0" err="1">
              <a:solidFill>
                <a:srgbClr val="002060"/>
              </a:solidFill>
            </a:rPr>
            <a:t>cả</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kiến</a:t>
          </a:r>
          <a:r>
            <a:rPr lang="en-US" sz="2400" dirty="0">
              <a:solidFill>
                <a:srgbClr val="002060"/>
              </a:solidFill>
            </a:rPr>
            <a:t> </a:t>
          </a:r>
          <a:r>
            <a:rPr lang="en-US" sz="2400" dirty="0" err="1">
              <a:solidFill>
                <a:srgbClr val="002060"/>
              </a:solidFill>
            </a:rPr>
            <a:t>thức</a:t>
          </a:r>
          <a:r>
            <a:rPr lang="en-US" sz="2400" dirty="0">
              <a:solidFill>
                <a:srgbClr val="002060"/>
              </a:solidFill>
            </a:rPr>
            <a:t> </a:t>
          </a:r>
          <a:r>
            <a:rPr lang="en-US" sz="2400" dirty="0" err="1">
              <a:solidFill>
                <a:srgbClr val="002060"/>
              </a:solidFill>
            </a:rPr>
            <a:t>về</a:t>
          </a:r>
          <a:r>
            <a:rPr lang="en-US" sz="2400" dirty="0">
              <a:solidFill>
                <a:srgbClr val="002060"/>
              </a:solidFill>
            </a:rPr>
            <a:t> </a:t>
          </a:r>
          <a:r>
            <a:rPr lang="en-US" sz="2400" dirty="0" err="1">
              <a:solidFill>
                <a:srgbClr val="002060"/>
              </a:solidFill>
            </a:rPr>
            <a:t>tiếng</a:t>
          </a:r>
          <a:r>
            <a:rPr lang="en-US" sz="2400" dirty="0">
              <a:solidFill>
                <a:srgbClr val="002060"/>
              </a:solidFill>
            </a:rPr>
            <a:t> </a:t>
          </a:r>
          <a:r>
            <a:rPr lang="en-US" sz="2400" dirty="0" err="1">
              <a:solidFill>
                <a:srgbClr val="002060"/>
              </a:solidFill>
            </a:rPr>
            <a:t>Việt</a:t>
          </a:r>
          <a:r>
            <a:rPr lang="en-US" sz="2400" dirty="0">
              <a:solidFill>
                <a:srgbClr val="002060"/>
              </a:solidFill>
            </a:rPr>
            <a:t> </a:t>
          </a:r>
          <a:r>
            <a:rPr lang="en-US" sz="2400" dirty="0" err="1">
              <a:solidFill>
                <a:srgbClr val="002060"/>
              </a:solidFill>
            </a:rPr>
            <a:t>và</a:t>
          </a:r>
          <a:r>
            <a:rPr lang="en-US" sz="2400" dirty="0">
              <a:solidFill>
                <a:srgbClr val="002060"/>
              </a:solidFill>
            </a:rPr>
            <a:t> VH </a:t>
          </a:r>
          <a:r>
            <a:rPr lang="en-US" sz="2400" dirty="0" err="1">
              <a:solidFill>
                <a:srgbClr val="002060"/>
              </a:solidFill>
            </a:rPr>
            <a:t>mà</a:t>
          </a:r>
          <a:r>
            <a:rPr lang="en-US" sz="2400" dirty="0">
              <a:solidFill>
                <a:srgbClr val="002060"/>
              </a:solidFill>
            </a:rPr>
            <a:t> CT </a:t>
          </a:r>
          <a:r>
            <a:rPr lang="en-US" sz="2400" dirty="0" err="1">
              <a:solidFill>
                <a:srgbClr val="002060"/>
              </a:solidFill>
            </a:rPr>
            <a:t>yêu</a:t>
          </a:r>
          <a:r>
            <a:rPr lang="en-US" sz="2400" dirty="0">
              <a:solidFill>
                <a:srgbClr val="002060"/>
              </a:solidFill>
            </a:rPr>
            <a:t> </a:t>
          </a:r>
          <a:r>
            <a:rPr lang="en-US" sz="2400" dirty="0" err="1">
              <a:solidFill>
                <a:srgbClr val="002060"/>
              </a:solidFill>
            </a:rPr>
            <a:t>cầu</a:t>
          </a:r>
          <a:r>
            <a:rPr lang="en-US" sz="2400" dirty="0">
              <a:solidFill>
                <a:srgbClr val="002060"/>
              </a:solidFill>
            </a:rPr>
            <a:t>.</a:t>
          </a:r>
        </a:p>
      </dgm:t>
    </dgm:pt>
    <dgm:pt modelId="{D39CE906-1454-42A9-A46A-1659FAFC1E9A}" type="sibTrans" cxnId="{A9704362-183B-4186-BBF7-49BFA9DE03A9}">
      <dgm:prSet/>
      <dgm:spPr/>
      <dgm:t>
        <a:bodyPr/>
        <a:lstStyle/>
        <a:p>
          <a:endParaRPr lang="en-US">
            <a:solidFill>
              <a:schemeClr val="tx1"/>
            </a:solidFill>
          </a:endParaRPr>
        </a:p>
      </dgm:t>
    </dgm:pt>
    <dgm:pt modelId="{3AC8F8C1-7E1C-4251-830F-56D425F49555}" type="parTrans" cxnId="{A9704362-183B-4186-BBF7-49BFA9DE03A9}">
      <dgm:prSet/>
      <dgm:spPr/>
      <dgm:t>
        <a:bodyPr/>
        <a:lstStyle/>
        <a:p>
          <a:endParaRPr lang="en-US">
            <a:solidFill>
              <a:schemeClr val="tx1"/>
            </a:solidFill>
          </a:endParaRPr>
        </a:p>
      </dgm:t>
    </dgm:pt>
    <dgm:pt modelId="{231079C0-3EAD-48C7-9911-D4E11361FBFD}">
      <dgm:prSet phldrT="[Text]" custT="1"/>
      <dgm:spPr>
        <a:solidFill>
          <a:schemeClr val="bg2"/>
        </a:solidFill>
      </dgm:spPr>
      <dgm:t>
        <a:bodyPr/>
        <a:lstStyle/>
        <a:p>
          <a:r>
            <a:rPr lang="en-US" sz="2400" dirty="0" err="1">
              <a:solidFill>
                <a:srgbClr val="002060"/>
              </a:solidFill>
            </a:rPr>
            <a:t>Diễn</a:t>
          </a:r>
          <a:r>
            <a:rPr lang="en-US" sz="2400" dirty="0">
              <a:solidFill>
                <a:srgbClr val="002060"/>
              </a:solidFill>
            </a:rPr>
            <a:t> </a:t>
          </a:r>
          <a:r>
            <a:rPr lang="en-US" sz="2400" dirty="0" err="1">
              <a:solidFill>
                <a:srgbClr val="002060"/>
              </a:solidFill>
            </a:rPr>
            <a:t>đạt</a:t>
          </a:r>
          <a:r>
            <a:rPr lang="en-US" sz="2400" dirty="0">
              <a:solidFill>
                <a:srgbClr val="002060"/>
              </a:solidFill>
            </a:rPr>
            <a:t> </a:t>
          </a:r>
          <a:r>
            <a:rPr lang="en-US" sz="2400" dirty="0" err="1">
              <a:solidFill>
                <a:srgbClr val="002060"/>
              </a:solidFill>
            </a:rPr>
            <a:t>ngắn</a:t>
          </a:r>
          <a:r>
            <a:rPr lang="en-US" sz="2400" dirty="0">
              <a:solidFill>
                <a:srgbClr val="002060"/>
              </a:solidFill>
            </a:rPr>
            <a:t> </a:t>
          </a:r>
          <a:r>
            <a:rPr lang="en-US" sz="2400" dirty="0" err="1">
              <a:solidFill>
                <a:srgbClr val="002060"/>
              </a:solidFill>
            </a:rPr>
            <a:t>gọn</a:t>
          </a:r>
          <a:r>
            <a:rPr lang="en-US" sz="2400" dirty="0">
              <a:solidFill>
                <a:srgbClr val="002060"/>
              </a:solidFill>
            </a:rPr>
            <a:t>, </a:t>
          </a:r>
          <a:r>
            <a:rPr lang="en-US" sz="2400" dirty="0" err="1">
              <a:solidFill>
                <a:srgbClr val="002060"/>
              </a:solidFill>
            </a:rPr>
            <a:t>dễ</a:t>
          </a:r>
          <a:r>
            <a:rPr lang="en-US" sz="2400" dirty="0">
              <a:solidFill>
                <a:srgbClr val="002060"/>
              </a:solidFill>
            </a:rPr>
            <a:t> </a:t>
          </a:r>
          <a:r>
            <a:rPr lang="en-US" sz="2400" dirty="0" err="1">
              <a:solidFill>
                <a:srgbClr val="002060"/>
              </a:solidFill>
            </a:rPr>
            <a:t>hiểu</a:t>
          </a:r>
          <a:r>
            <a:rPr lang="en-US" sz="2400" dirty="0">
              <a:solidFill>
                <a:srgbClr val="002060"/>
              </a:solidFill>
            </a:rPr>
            <a:t>, </a:t>
          </a:r>
          <a:r>
            <a:rPr lang="en-US" sz="2400" dirty="0" err="1">
              <a:solidFill>
                <a:srgbClr val="002060"/>
              </a:solidFill>
            </a:rPr>
            <a:t>phù</a:t>
          </a:r>
          <a:r>
            <a:rPr lang="en-US" sz="2400" dirty="0">
              <a:solidFill>
                <a:srgbClr val="002060"/>
              </a:solidFill>
            </a:rPr>
            <a:t> </a:t>
          </a:r>
          <a:r>
            <a:rPr lang="en-US" sz="2400" dirty="0" err="1">
              <a:solidFill>
                <a:srgbClr val="002060"/>
              </a:solidFill>
            </a:rPr>
            <a:t>hợp</a:t>
          </a:r>
          <a:r>
            <a:rPr lang="en-US" sz="2400" dirty="0">
              <a:solidFill>
                <a:srgbClr val="002060"/>
              </a:solidFill>
            </a:rPr>
            <a:t> </a:t>
          </a:r>
          <a:r>
            <a:rPr lang="en-US" sz="2400" dirty="0" err="1">
              <a:solidFill>
                <a:srgbClr val="002060"/>
              </a:solidFill>
            </a:rPr>
            <a:t>với</a:t>
          </a:r>
          <a:r>
            <a:rPr lang="en-US" sz="2400" dirty="0">
              <a:solidFill>
                <a:srgbClr val="002060"/>
              </a:solidFill>
            </a:rPr>
            <a:t> </a:t>
          </a:r>
          <a:r>
            <a:rPr lang="en-US" sz="2400" dirty="0" err="1">
              <a:solidFill>
                <a:srgbClr val="002060"/>
              </a:solidFill>
            </a:rPr>
            <a:t>tầm</a:t>
          </a:r>
          <a:r>
            <a:rPr lang="en-US" sz="2400" dirty="0">
              <a:solidFill>
                <a:srgbClr val="002060"/>
              </a:solidFill>
            </a:rPr>
            <a:t> </a:t>
          </a:r>
          <a:r>
            <a:rPr lang="en-US" sz="2400" dirty="0" err="1">
              <a:solidFill>
                <a:srgbClr val="002060"/>
              </a:solidFill>
            </a:rPr>
            <a:t>nhận</a:t>
          </a:r>
          <a:r>
            <a:rPr lang="en-US" sz="2400" dirty="0">
              <a:solidFill>
                <a:srgbClr val="002060"/>
              </a:solidFill>
            </a:rPr>
            <a:t> </a:t>
          </a:r>
          <a:r>
            <a:rPr lang="en-US" sz="2400" dirty="0" err="1">
              <a:solidFill>
                <a:srgbClr val="002060"/>
              </a:solidFill>
            </a:rPr>
            <a:t>thức</a:t>
          </a:r>
          <a:r>
            <a:rPr lang="en-US" sz="2400" dirty="0">
              <a:solidFill>
                <a:srgbClr val="002060"/>
              </a:solidFill>
            </a:rPr>
            <a:t> </a:t>
          </a:r>
          <a:r>
            <a:rPr lang="en-US" sz="2400" dirty="0" err="1">
              <a:solidFill>
                <a:srgbClr val="002060"/>
              </a:solidFill>
            </a:rPr>
            <a:t>của</a:t>
          </a:r>
          <a:r>
            <a:rPr lang="en-US" sz="2400" dirty="0">
              <a:solidFill>
                <a:srgbClr val="002060"/>
              </a:solidFill>
            </a:rPr>
            <a:t> HS </a:t>
          </a:r>
          <a:r>
            <a:rPr lang="en-US" sz="2400" dirty="0" err="1">
              <a:solidFill>
                <a:srgbClr val="002060"/>
              </a:solidFill>
            </a:rPr>
            <a:t>lớp</a:t>
          </a:r>
          <a:r>
            <a:rPr lang="en-US" sz="2400" dirty="0">
              <a:solidFill>
                <a:srgbClr val="002060"/>
              </a:solidFill>
            </a:rPr>
            <a:t> 11.</a:t>
          </a:r>
        </a:p>
      </dgm:t>
    </dgm:pt>
    <dgm:pt modelId="{F5A328FF-6338-4EC2-9A39-61A8909A6DED}" type="sibTrans" cxnId="{4457583E-F89A-4B82-8D30-C5419E24D337}">
      <dgm:prSet/>
      <dgm:spPr/>
      <dgm:t>
        <a:bodyPr/>
        <a:lstStyle/>
        <a:p>
          <a:endParaRPr lang="en-US">
            <a:solidFill>
              <a:schemeClr val="tx1"/>
            </a:solidFill>
          </a:endParaRPr>
        </a:p>
      </dgm:t>
    </dgm:pt>
    <dgm:pt modelId="{EA04415B-59E8-4F2F-8F48-04E89BF2B61E}" type="parTrans" cxnId="{4457583E-F89A-4B82-8D30-C5419E24D337}">
      <dgm:prSet/>
      <dgm:spPr/>
      <dgm:t>
        <a:bodyPr/>
        <a:lstStyle/>
        <a:p>
          <a:endParaRPr lang="en-US">
            <a:solidFill>
              <a:schemeClr val="tx1"/>
            </a:solidFill>
          </a:endParaRPr>
        </a:p>
      </dgm:t>
    </dgm:pt>
    <dgm:pt modelId="{2F6F0C72-7669-48C8-A5B4-A75949650D84}">
      <dgm:prSet custT="1"/>
      <dgm:spPr>
        <a:solidFill>
          <a:schemeClr val="bg2"/>
        </a:solidFill>
      </dgm:spPr>
      <dgm:t>
        <a:bodyPr/>
        <a:lstStyle/>
        <a:p>
          <a:r>
            <a:rPr lang="en-US" sz="2400" dirty="0" err="1">
              <a:solidFill>
                <a:srgbClr val="002060"/>
              </a:solidFill>
            </a:rPr>
            <a:t>Đảm</a:t>
          </a:r>
          <a:r>
            <a:rPr lang="en-US" sz="2400" dirty="0">
              <a:solidFill>
                <a:srgbClr val="002060"/>
              </a:solidFill>
            </a:rPr>
            <a:t> </a:t>
          </a:r>
          <a:r>
            <a:rPr lang="en-US" sz="2400" dirty="0" err="1">
              <a:solidFill>
                <a:srgbClr val="002060"/>
              </a:solidFill>
            </a:rPr>
            <a:t>bảo</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thể</a:t>
          </a:r>
          <a:r>
            <a:rPr lang="en-US" sz="2400" dirty="0">
              <a:solidFill>
                <a:srgbClr val="002060"/>
              </a:solidFill>
            </a:rPr>
            <a:t> </a:t>
          </a:r>
          <a:r>
            <a:rPr lang="en-US" sz="2400" dirty="0" err="1">
              <a:solidFill>
                <a:srgbClr val="002060"/>
              </a:solidFill>
            </a:rPr>
            <a:t>loại</a:t>
          </a:r>
          <a:r>
            <a:rPr lang="en-US" sz="2400" dirty="0">
              <a:solidFill>
                <a:srgbClr val="002060"/>
              </a:solidFill>
            </a:rPr>
            <a:t> VB (VH, NL, TT) </a:t>
          </a:r>
          <a:r>
            <a:rPr lang="en-US" sz="2400" dirty="0" err="1">
              <a:solidFill>
                <a:srgbClr val="002060"/>
              </a:solidFill>
            </a:rPr>
            <a:t>mà</a:t>
          </a:r>
          <a:r>
            <a:rPr lang="en-US" sz="2400" dirty="0">
              <a:solidFill>
                <a:srgbClr val="002060"/>
              </a:solidFill>
            </a:rPr>
            <a:t> CT </a:t>
          </a:r>
          <a:r>
            <a:rPr lang="en-US" sz="2400" dirty="0" err="1">
              <a:solidFill>
                <a:srgbClr val="002060"/>
              </a:solidFill>
            </a:rPr>
            <a:t>yêu</a:t>
          </a:r>
          <a:r>
            <a:rPr lang="en-US" sz="2400" dirty="0">
              <a:solidFill>
                <a:srgbClr val="002060"/>
              </a:solidFill>
            </a:rPr>
            <a:t> </a:t>
          </a:r>
          <a:r>
            <a:rPr lang="en-US" sz="2400" dirty="0" err="1">
              <a:solidFill>
                <a:srgbClr val="002060"/>
              </a:solidFill>
            </a:rPr>
            <a:t>cầu</a:t>
          </a:r>
          <a:r>
            <a:rPr lang="en-US" sz="2400" dirty="0">
              <a:solidFill>
                <a:srgbClr val="002060"/>
              </a:solidFill>
            </a:rPr>
            <a:t>.</a:t>
          </a:r>
          <a:endParaRPr lang="en-US" sz="2400" dirty="0"/>
        </a:p>
      </dgm:t>
    </dgm:pt>
    <dgm:pt modelId="{476FCFA3-3973-4208-A3AB-84743A5E680E}" type="parTrans" cxnId="{DE2D7680-7FB8-419D-AD37-C9A33782942B}">
      <dgm:prSet/>
      <dgm:spPr/>
      <dgm:t>
        <a:bodyPr/>
        <a:lstStyle/>
        <a:p>
          <a:endParaRPr lang="en-US"/>
        </a:p>
      </dgm:t>
    </dgm:pt>
    <dgm:pt modelId="{3A5781BA-53A3-48D2-8018-3F793CF3DEA3}" type="sibTrans" cxnId="{DE2D7680-7FB8-419D-AD37-C9A33782942B}">
      <dgm:prSet/>
      <dgm:spPr/>
      <dgm:t>
        <a:bodyPr/>
        <a:lstStyle/>
        <a:p>
          <a:endParaRPr lang="en-US"/>
        </a:p>
      </dgm:t>
    </dgm:pt>
    <dgm:pt modelId="{B10098D5-AE49-4D33-94E8-2AB19C54762F}">
      <dgm:prSet phldrT="[Text]" custT="1"/>
      <dgm:spPr>
        <a:solidFill>
          <a:schemeClr val="bg2"/>
        </a:solidFill>
      </dgm:spPr>
      <dgm:t>
        <a:bodyPr/>
        <a:lstStyle/>
        <a:p>
          <a:r>
            <a:rPr lang="en-US" sz="2400" dirty="0" err="1">
              <a:solidFill>
                <a:srgbClr val="002060"/>
              </a:solidFill>
            </a:rPr>
            <a:t>Là</a:t>
          </a:r>
          <a:r>
            <a:rPr lang="en-US" sz="2400" dirty="0">
              <a:solidFill>
                <a:srgbClr val="002060"/>
              </a:solidFill>
            </a:rPr>
            <a:t> </a:t>
          </a:r>
          <a:r>
            <a:rPr lang="en-US" sz="2400" dirty="0" err="1">
              <a:solidFill>
                <a:srgbClr val="002060"/>
              </a:solidFill>
            </a:rPr>
            <a:t>công</a:t>
          </a:r>
          <a:r>
            <a:rPr lang="en-US" sz="2400" dirty="0">
              <a:solidFill>
                <a:srgbClr val="002060"/>
              </a:solidFill>
            </a:rPr>
            <a:t> </a:t>
          </a:r>
          <a:r>
            <a:rPr lang="en-US" sz="2400" dirty="0" err="1">
              <a:solidFill>
                <a:srgbClr val="002060"/>
              </a:solidFill>
            </a:rPr>
            <a:t>cụ</a:t>
          </a:r>
          <a:r>
            <a:rPr lang="en-US" sz="2400" dirty="0">
              <a:solidFill>
                <a:srgbClr val="002060"/>
              </a:solidFill>
            </a:rPr>
            <a:t> </a:t>
          </a:r>
          <a:r>
            <a:rPr lang="en-US" sz="2400" dirty="0" err="1">
              <a:solidFill>
                <a:srgbClr val="002060"/>
              </a:solidFill>
            </a:rPr>
            <a:t>để</a:t>
          </a:r>
          <a:r>
            <a:rPr lang="en-US" sz="2400" dirty="0">
              <a:solidFill>
                <a:srgbClr val="002060"/>
              </a:solidFill>
            </a:rPr>
            <a:t> HS </a:t>
          </a:r>
          <a:r>
            <a:rPr lang="en-US" sz="2400" dirty="0" err="1">
              <a:solidFill>
                <a:srgbClr val="002060"/>
              </a:solidFill>
            </a:rPr>
            <a:t>đọc</a:t>
          </a:r>
          <a:r>
            <a:rPr lang="en-US" sz="2400" dirty="0">
              <a:solidFill>
                <a:srgbClr val="002060"/>
              </a:solidFill>
            </a:rPr>
            <a:t>, </a:t>
          </a:r>
          <a:r>
            <a:rPr lang="en-US" sz="2400" dirty="0" err="1">
              <a:solidFill>
                <a:srgbClr val="002060"/>
              </a:solidFill>
            </a:rPr>
            <a:t>viết</a:t>
          </a:r>
          <a:r>
            <a:rPr lang="en-US" sz="2400" dirty="0">
              <a:solidFill>
                <a:srgbClr val="002060"/>
              </a:solidFill>
            </a:rPr>
            <a:t>, </a:t>
          </a:r>
          <a:r>
            <a:rPr lang="en-US" sz="2400" dirty="0" err="1">
              <a:solidFill>
                <a:srgbClr val="002060"/>
              </a:solidFill>
            </a:rPr>
            <a:t>nói</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nghe</a:t>
          </a:r>
          <a:r>
            <a:rPr lang="en-US" sz="2400" dirty="0">
              <a:solidFill>
                <a:srgbClr val="002060"/>
              </a:solidFill>
            </a:rPr>
            <a:t>.</a:t>
          </a:r>
        </a:p>
      </dgm:t>
    </dgm:pt>
    <dgm:pt modelId="{6B3CC7FE-32E5-40BB-B8B2-6A8F6DE276EF}" type="parTrans" cxnId="{2B334AE6-38BD-4C2B-B143-1F4E038E3E0A}">
      <dgm:prSet/>
      <dgm:spPr/>
      <dgm:t>
        <a:bodyPr/>
        <a:lstStyle/>
        <a:p>
          <a:endParaRPr lang="en-US"/>
        </a:p>
      </dgm:t>
    </dgm:pt>
    <dgm:pt modelId="{EF1DC0DB-6538-427F-964F-BDAEFE3B41FF}" type="sibTrans" cxnId="{2B334AE6-38BD-4C2B-B143-1F4E038E3E0A}">
      <dgm:prSet/>
      <dgm:spPr/>
      <dgm:t>
        <a:bodyPr/>
        <a:lstStyle/>
        <a:p>
          <a:endParaRPr lang="en-US"/>
        </a:p>
      </dgm:t>
    </dgm:pt>
    <dgm:pt modelId="{698D679D-1D47-485C-8F9F-F02D0BB4D31E}" type="pres">
      <dgm:prSet presAssocID="{1C7FB0F8-2768-4601-9C2E-936816635E61}" presName="Name0" presStyleCnt="0">
        <dgm:presLayoutVars>
          <dgm:chMax val="7"/>
          <dgm:chPref val="7"/>
          <dgm:dir/>
        </dgm:presLayoutVars>
      </dgm:prSet>
      <dgm:spPr/>
    </dgm:pt>
    <dgm:pt modelId="{32781F08-29AC-46C0-B783-7C299E3E0D79}" type="pres">
      <dgm:prSet presAssocID="{1C7FB0F8-2768-4601-9C2E-936816635E61}" presName="Name1" presStyleCnt="0"/>
      <dgm:spPr/>
    </dgm:pt>
    <dgm:pt modelId="{3FF574C4-75E6-4BE1-BBAB-DAF36C0EEA90}" type="pres">
      <dgm:prSet presAssocID="{1C7FB0F8-2768-4601-9C2E-936816635E61}" presName="cycle" presStyleCnt="0"/>
      <dgm:spPr/>
    </dgm:pt>
    <dgm:pt modelId="{1E41C855-7487-46C8-B08F-8504A36D0EDF}" type="pres">
      <dgm:prSet presAssocID="{1C7FB0F8-2768-4601-9C2E-936816635E61}" presName="srcNode" presStyleLbl="node1" presStyleIdx="0" presStyleCnt="4"/>
      <dgm:spPr/>
    </dgm:pt>
    <dgm:pt modelId="{8CB1774C-0786-49AF-B360-062AF8C336EC}" type="pres">
      <dgm:prSet presAssocID="{1C7FB0F8-2768-4601-9C2E-936816635E61}" presName="conn" presStyleLbl="parChTrans1D2" presStyleIdx="0" presStyleCnt="1"/>
      <dgm:spPr/>
    </dgm:pt>
    <dgm:pt modelId="{E81B5C28-6084-4172-9E41-D9EA0E832FD0}" type="pres">
      <dgm:prSet presAssocID="{1C7FB0F8-2768-4601-9C2E-936816635E61}" presName="extraNode" presStyleLbl="node1" presStyleIdx="0" presStyleCnt="4"/>
      <dgm:spPr/>
    </dgm:pt>
    <dgm:pt modelId="{D0878109-2C1F-4061-824D-D3023664D110}" type="pres">
      <dgm:prSet presAssocID="{1C7FB0F8-2768-4601-9C2E-936816635E61}" presName="dstNode" presStyleLbl="node1" presStyleIdx="0" presStyleCnt="4"/>
      <dgm:spPr/>
    </dgm:pt>
    <dgm:pt modelId="{EFD395FC-E675-4AC0-B6BD-476BBB1BF3A8}" type="pres">
      <dgm:prSet presAssocID="{68096024-6946-4868-A9FA-F17E2505984F}" presName="text_1" presStyleLbl="node1" presStyleIdx="0" presStyleCnt="4">
        <dgm:presLayoutVars>
          <dgm:bulletEnabled val="1"/>
        </dgm:presLayoutVars>
      </dgm:prSet>
      <dgm:spPr/>
    </dgm:pt>
    <dgm:pt modelId="{BD85C04C-CA2F-4208-BA86-3F5979674E7A}" type="pres">
      <dgm:prSet presAssocID="{68096024-6946-4868-A9FA-F17E2505984F}" presName="accent_1" presStyleCnt="0"/>
      <dgm:spPr/>
    </dgm:pt>
    <dgm:pt modelId="{DBF3FAA3-0895-4D6F-BC1B-EEE79198E0DF}" type="pres">
      <dgm:prSet presAssocID="{68096024-6946-4868-A9FA-F17E2505984F}" presName="accentRepeatNode" presStyleLbl="solidFgAcc1" presStyleIdx="0" presStyleCnt="4"/>
      <dgm:spPr/>
    </dgm:pt>
    <dgm:pt modelId="{12A443DE-6521-496D-991A-57F6D526092F}" type="pres">
      <dgm:prSet presAssocID="{2F6F0C72-7669-48C8-A5B4-A75949650D84}" presName="text_2" presStyleLbl="node1" presStyleIdx="1" presStyleCnt="4">
        <dgm:presLayoutVars>
          <dgm:bulletEnabled val="1"/>
        </dgm:presLayoutVars>
      </dgm:prSet>
      <dgm:spPr/>
    </dgm:pt>
    <dgm:pt modelId="{2F5DFA0F-4484-4866-8870-942CFE594679}" type="pres">
      <dgm:prSet presAssocID="{2F6F0C72-7669-48C8-A5B4-A75949650D84}" presName="accent_2" presStyleCnt="0"/>
      <dgm:spPr/>
    </dgm:pt>
    <dgm:pt modelId="{E341286B-7D99-4955-92A9-14EA3D9B9428}" type="pres">
      <dgm:prSet presAssocID="{2F6F0C72-7669-48C8-A5B4-A75949650D84}" presName="accentRepeatNode" presStyleLbl="solidFgAcc1" presStyleIdx="1" presStyleCnt="4"/>
      <dgm:spPr/>
    </dgm:pt>
    <dgm:pt modelId="{C2042C9F-6F17-44FD-BC03-B4F0007F39DD}" type="pres">
      <dgm:prSet presAssocID="{231079C0-3EAD-48C7-9911-D4E11361FBFD}" presName="text_3" presStyleLbl="node1" presStyleIdx="2" presStyleCnt="4">
        <dgm:presLayoutVars>
          <dgm:bulletEnabled val="1"/>
        </dgm:presLayoutVars>
      </dgm:prSet>
      <dgm:spPr/>
    </dgm:pt>
    <dgm:pt modelId="{1412B781-026A-4898-9ED3-677DAED1F24E}" type="pres">
      <dgm:prSet presAssocID="{231079C0-3EAD-48C7-9911-D4E11361FBFD}" presName="accent_3" presStyleCnt="0"/>
      <dgm:spPr/>
    </dgm:pt>
    <dgm:pt modelId="{6694FD90-F4DE-448E-B638-3EE6810BF116}" type="pres">
      <dgm:prSet presAssocID="{231079C0-3EAD-48C7-9911-D4E11361FBFD}" presName="accentRepeatNode" presStyleLbl="solidFgAcc1" presStyleIdx="2" presStyleCnt="4"/>
      <dgm:spPr/>
    </dgm:pt>
    <dgm:pt modelId="{845C9CE5-928F-43A5-AED5-35F7CA8C465B}" type="pres">
      <dgm:prSet presAssocID="{B10098D5-AE49-4D33-94E8-2AB19C54762F}" presName="text_4" presStyleLbl="node1" presStyleIdx="3" presStyleCnt="4" custLinFactNeighborX="170">
        <dgm:presLayoutVars>
          <dgm:bulletEnabled val="1"/>
        </dgm:presLayoutVars>
      </dgm:prSet>
      <dgm:spPr/>
    </dgm:pt>
    <dgm:pt modelId="{946C8606-10F2-47D2-AF52-E33FC9514457}" type="pres">
      <dgm:prSet presAssocID="{B10098D5-AE49-4D33-94E8-2AB19C54762F}" presName="accent_4" presStyleCnt="0"/>
      <dgm:spPr/>
    </dgm:pt>
    <dgm:pt modelId="{BEF8D44F-3696-41A9-AE81-D3989310AE09}" type="pres">
      <dgm:prSet presAssocID="{B10098D5-AE49-4D33-94E8-2AB19C54762F}" presName="accentRepeatNode" presStyleLbl="solidFgAcc1" presStyleIdx="3" presStyleCnt="4"/>
      <dgm:spPr/>
    </dgm:pt>
  </dgm:ptLst>
  <dgm:cxnLst>
    <dgm:cxn modelId="{87E6ED18-8B54-430D-AF14-524B3191C2A8}" type="presOf" srcId="{B10098D5-AE49-4D33-94E8-2AB19C54762F}" destId="{845C9CE5-928F-43A5-AED5-35F7CA8C465B}" srcOrd="0" destOrd="0" presId="urn:microsoft.com/office/officeart/2008/layout/VerticalCurvedList"/>
    <dgm:cxn modelId="{4457583E-F89A-4B82-8D30-C5419E24D337}" srcId="{1C7FB0F8-2768-4601-9C2E-936816635E61}" destId="{231079C0-3EAD-48C7-9911-D4E11361FBFD}" srcOrd="2" destOrd="0" parTransId="{EA04415B-59E8-4F2F-8F48-04E89BF2B61E}" sibTransId="{F5A328FF-6338-4EC2-9A39-61A8909A6DED}"/>
    <dgm:cxn modelId="{D23D4F40-655F-4824-B210-9CF006B0B6BE}" type="presOf" srcId="{231079C0-3EAD-48C7-9911-D4E11361FBFD}" destId="{C2042C9F-6F17-44FD-BC03-B4F0007F39DD}" srcOrd="0" destOrd="0" presId="urn:microsoft.com/office/officeart/2008/layout/VerticalCurvedList"/>
    <dgm:cxn modelId="{A9704362-183B-4186-BBF7-49BFA9DE03A9}" srcId="{1C7FB0F8-2768-4601-9C2E-936816635E61}" destId="{68096024-6946-4868-A9FA-F17E2505984F}" srcOrd="0" destOrd="0" parTransId="{3AC8F8C1-7E1C-4251-830F-56D425F49555}" sibTransId="{D39CE906-1454-42A9-A46A-1659FAFC1E9A}"/>
    <dgm:cxn modelId="{71BD277C-6E75-4A11-8623-A1E2C6CAB52F}" type="presOf" srcId="{1C7FB0F8-2768-4601-9C2E-936816635E61}" destId="{698D679D-1D47-485C-8F9F-F02D0BB4D31E}" srcOrd="0" destOrd="0" presId="urn:microsoft.com/office/officeart/2008/layout/VerticalCurvedList"/>
    <dgm:cxn modelId="{DE2D7680-7FB8-419D-AD37-C9A33782942B}" srcId="{1C7FB0F8-2768-4601-9C2E-936816635E61}" destId="{2F6F0C72-7669-48C8-A5B4-A75949650D84}" srcOrd="1" destOrd="0" parTransId="{476FCFA3-3973-4208-A3AB-84743A5E680E}" sibTransId="{3A5781BA-53A3-48D2-8018-3F793CF3DEA3}"/>
    <dgm:cxn modelId="{8CB2ABAF-1CDF-41F2-A2B6-8E854F9C6C8A}" type="presOf" srcId="{D39CE906-1454-42A9-A46A-1659FAFC1E9A}" destId="{8CB1774C-0786-49AF-B360-062AF8C336EC}" srcOrd="0" destOrd="0" presId="urn:microsoft.com/office/officeart/2008/layout/VerticalCurvedList"/>
    <dgm:cxn modelId="{4DADC6BB-8D2C-44A4-8463-62A82A9FDBC0}" type="presOf" srcId="{2F6F0C72-7669-48C8-A5B4-A75949650D84}" destId="{12A443DE-6521-496D-991A-57F6D526092F}" srcOrd="0" destOrd="0" presId="urn:microsoft.com/office/officeart/2008/layout/VerticalCurvedList"/>
    <dgm:cxn modelId="{70BD51D2-1756-4424-A1DB-36F45DFAD984}" type="presOf" srcId="{68096024-6946-4868-A9FA-F17E2505984F}" destId="{EFD395FC-E675-4AC0-B6BD-476BBB1BF3A8}" srcOrd="0" destOrd="0" presId="urn:microsoft.com/office/officeart/2008/layout/VerticalCurvedList"/>
    <dgm:cxn modelId="{2B334AE6-38BD-4C2B-B143-1F4E038E3E0A}" srcId="{1C7FB0F8-2768-4601-9C2E-936816635E61}" destId="{B10098D5-AE49-4D33-94E8-2AB19C54762F}" srcOrd="3" destOrd="0" parTransId="{6B3CC7FE-32E5-40BB-B8B2-6A8F6DE276EF}" sibTransId="{EF1DC0DB-6538-427F-964F-BDAEFE3B41FF}"/>
    <dgm:cxn modelId="{C2ECDEAE-67C4-4091-8995-CA5532A7B73D}" type="presParOf" srcId="{698D679D-1D47-485C-8F9F-F02D0BB4D31E}" destId="{32781F08-29AC-46C0-B783-7C299E3E0D79}" srcOrd="0" destOrd="0" presId="urn:microsoft.com/office/officeart/2008/layout/VerticalCurvedList"/>
    <dgm:cxn modelId="{C3D2501A-8B12-4CFA-A0DF-3219437C1E34}" type="presParOf" srcId="{32781F08-29AC-46C0-B783-7C299E3E0D79}" destId="{3FF574C4-75E6-4BE1-BBAB-DAF36C0EEA90}" srcOrd="0" destOrd="0" presId="urn:microsoft.com/office/officeart/2008/layout/VerticalCurvedList"/>
    <dgm:cxn modelId="{42EFE6FD-D693-4704-B20D-B0AA768E31D5}" type="presParOf" srcId="{3FF574C4-75E6-4BE1-BBAB-DAF36C0EEA90}" destId="{1E41C855-7487-46C8-B08F-8504A36D0EDF}" srcOrd="0" destOrd="0" presId="urn:microsoft.com/office/officeart/2008/layout/VerticalCurvedList"/>
    <dgm:cxn modelId="{A20B070B-DD1D-4D8E-981D-E523CBF4441D}" type="presParOf" srcId="{3FF574C4-75E6-4BE1-BBAB-DAF36C0EEA90}" destId="{8CB1774C-0786-49AF-B360-062AF8C336EC}" srcOrd="1" destOrd="0" presId="urn:microsoft.com/office/officeart/2008/layout/VerticalCurvedList"/>
    <dgm:cxn modelId="{D9BCD754-F085-4F6F-BE58-A352397FCAE4}" type="presParOf" srcId="{3FF574C4-75E6-4BE1-BBAB-DAF36C0EEA90}" destId="{E81B5C28-6084-4172-9E41-D9EA0E832FD0}" srcOrd="2" destOrd="0" presId="urn:microsoft.com/office/officeart/2008/layout/VerticalCurvedList"/>
    <dgm:cxn modelId="{10546FFE-B231-4FA4-BE5C-D57D29A35308}" type="presParOf" srcId="{3FF574C4-75E6-4BE1-BBAB-DAF36C0EEA90}" destId="{D0878109-2C1F-4061-824D-D3023664D110}" srcOrd="3" destOrd="0" presId="urn:microsoft.com/office/officeart/2008/layout/VerticalCurvedList"/>
    <dgm:cxn modelId="{42B2A979-2893-4D16-9954-A351B33E8FC2}" type="presParOf" srcId="{32781F08-29AC-46C0-B783-7C299E3E0D79}" destId="{EFD395FC-E675-4AC0-B6BD-476BBB1BF3A8}" srcOrd="1" destOrd="0" presId="urn:microsoft.com/office/officeart/2008/layout/VerticalCurvedList"/>
    <dgm:cxn modelId="{752DF14E-4FE3-4C68-8E9A-019BAA7626C2}" type="presParOf" srcId="{32781F08-29AC-46C0-B783-7C299E3E0D79}" destId="{BD85C04C-CA2F-4208-BA86-3F5979674E7A}" srcOrd="2" destOrd="0" presId="urn:microsoft.com/office/officeart/2008/layout/VerticalCurvedList"/>
    <dgm:cxn modelId="{436D86E7-7B13-410C-9C72-913F729856A1}" type="presParOf" srcId="{BD85C04C-CA2F-4208-BA86-3F5979674E7A}" destId="{DBF3FAA3-0895-4D6F-BC1B-EEE79198E0DF}" srcOrd="0" destOrd="0" presId="urn:microsoft.com/office/officeart/2008/layout/VerticalCurvedList"/>
    <dgm:cxn modelId="{00A238FC-99C8-4B2D-AF83-228ED7A20AB7}" type="presParOf" srcId="{32781F08-29AC-46C0-B783-7C299E3E0D79}" destId="{12A443DE-6521-496D-991A-57F6D526092F}" srcOrd="3" destOrd="0" presId="urn:microsoft.com/office/officeart/2008/layout/VerticalCurvedList"/>
    <dgm:cxn modelId="{C9B915EE-472C-4D5B-B000-9B0C6479DBB8}" type="presParOf" srcId="{32781F08-29AC-46C0-B783-7C299E3E0D79}" destId="{2F5DFA0F-4484-4866-8870-942CFE594679}" srcOrd="4" destOrd="0" presId="urn:microsoft.com/office/officeart/2008/layout/VerticalCurvedList"/>
    <dgm:cxn modelId="{8DBE001F-6182-4141-9BA1-3A211AF5D78E}" type="presParOf" srcId="{2F5DFA0F-4484-4866-8870-942CFE594679}" destId="{E341286B-7D99-4955-92A9-14EA3D9B9428}" srcOrd="0" destOrd="0" presId="urn:microsoft.com/office/officeart/2008/layout/VerticalCurvedList"/>
    <dgm:cxn modelId="{091B7A7B-DD26-4427-B20C-F3A59CC043F3}" type="presParOf" srcId="{32781F08-29AC-46C0-B783-7C299E3E0D79}" destId="{C2042C9F-6F17-44FD-BC03-B4F0007F39DD}" srcOrd="5" destOrd="0" presId="urn:microsoft.com/office/officeart/2008/layout/VerticalCurvedList"/>
    <dgm:cxn modelId="{CCD8241A-25EA-4DED-AC45-24D006F0AC81}" type="presParOf" srcId="{32781F08-29AC-46C0-B783-7C299E3E0D79}" destId="{1412B781-026A-4898-9ED3-677DAED1F24E}" srcOrd="6" destOrd="0" presId="urn:microsoft.com/office/officeart/2008/layout/VerticalCurvedList"/>
    <dgm:cxn modelId="{6DD523A6-223E-46C5-B8D0-E58C7EBDC70F}" type="presParOf" srcId="{1412B781-026A-4898-9ED3-677DAED1F24E}" destId="{6694FD90-F4DE-448E-B638-3EE6810BF116}" srcOrd="0" destOrd="0" presId="urn:microsoft.com/office/officeart/2008/layout/VerticalCurvedList"/>
    <dgm:cxn modelId="{3F62654B-B8C9-4FAF-A891-4CDE039BAC50}" type="presParOf" srcId="{32781F08-29AC-46C0-B783-7C299E3E0D79}" destId="{845C9CE5-928F-43A5-AED5-35F7CA8C465B}" srcOrd="7" destOrd="0" presId="urn:microsoft.com/office/officeart/2008/layout/VerticalCurvedList"/>
    <dgm:cxn modelId="{461FAEA4-34F7-4FE1-A4F1-89E35A6D1AD9}" type="presParOf" srcId="{32781F08-29AC-46C0-B783-7C299E3E0D79}" destId="{946C8606-10F2-47D2-AF52-E33FC9514457}" srcOrd="8" destOrd="0" presId="urn:microsoft.com/office/officeart/2008/layout/VerticalCurvedList"/>
    <dgm:cxn modelId="{46C61436-E83D-4E3D-A684-77720B244534}" type="presParOf" srcId="{946C8606-10F2-47D2-AF52-E33FC9514457}" destId="{BEF8D44F-3696-41A9-AE81-D3989310AE0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FB0F8-2768-4601-9C2E-936816635E61}"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en-US"/>
        </a:p>
      </dgm:t>
    </dgm:pt>
    <dgm:pt modelId="{68096024-6946-4868-A9FA-F17E2505984F}">
      <dgm:prSet phldrT="[Text]" custT="1"/>
      <dgm:spPr>
        <a:solidFill>
          <a:schemeClr val="bg2"/>
        </a:solidFill>
      </dgm:spPr>
      <dgm:t>
        <a:bodyPr/>
        <a:lstStyle/>
        <a:p>
          <a:r>
            <a:rPr lang="en-US" sz="2400" dirty="0" err="1">
              <a:solidFill>
                <a:srgbClr val="002060"/>
              </a:solidFill>
            </a:rPr>
            <a:t>Bám</a:t>
          </a:r>
          <a:r>
            <a:rPr lang="en-US" sz="2400" dirty="0">
              <a:solidFill>
                <a:srgbClr val="002060"/>
              </a:solidFill>
            </a:rPr>
            <a:t> </a:t>
          </a:r>
          <a:r>
            <a:rPr lang="en-US" sz="2400" dirty="0" err="1">
              <a:solidFill>
                <a:srgbClr val="002060"/>
              </a:solidFill>
            </a:rPr>
            <a:t>chặt</a:t>
          </a:r>
          <a:r>
            <a:rPr lang="en-US" sz="2400" dirty="0">
              <a:solidFill>
                <a:srgbClr val="002060"/>
              </a:solidFill>
            </a:rPr>
            <a:t> </a:t>
          </a:r>
          <a:r>
            <a:rPr lang="en-US" sz="2400" dirty="0" err="1">
              <a:solidFill>
                <a:srgbClr val="002060"/>
              </a:solidFill>
            </a:rPr>
            <a:t>vào</a:t>
          </a:r>
          <a:r>
            <a:rPr lang="en-US" sz="2400" dirty="0">
              <a:solidFill>
                <a:srgbClr val="002060"/>
              </a:solidFill>
            </a:rPr>
            <a:t> </a:t>
          </a:r>
          <a:r>
            <a:rPr lang="en-US" sz="2400" dirty="0" err="1">
              <a:solidFill>
                <a:srgbClr val="002060"/>
              </a:solidFill>
            </a:rPr>
            <a:t>các</a:t>
          </a:r>
          <a:r>
            <a:rPr lang="en-US" sz="2400" dirty="0">
              <a:solidFill>
                <a:srgbClr val="002060"/>
              </a:solidFill>
            </a:rPr>
            <a:t> YCCĐ </a:t>
          </a:r>
          <a:r>
            <a:rPr lang="en-US" sz="2400" dirty="0" err="1">
              <a:solidFill>
                <a:srgbClr val="002060"/>
              </a:solidFill>
            </a:rPr>
            <a:t>về</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chất</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kĩ</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đọc</a:t>
          </a:r>
          <a:r>
            <a:rPr lang="en-US" sz="2400" dirty="0">
              <a:solidFill>
                <a:srgbClr val="002060"/>
              </a:solidFill>
            </a:rPr>
            <a:t> </a:t>
          </a:r>
          <a:r>
            <a:rPr lang="en-US" sz="2400" dirty="0" err="1">
              <a:solidFill>
                <a:srgbClr val="002060"/>
              </a:solidFill>
            </a:rPr>
            <a:t>viết</a:t>
          </a:r>
          <a:r>
            <a:rPr lang="en-US" sz="2400" dirty="0">
              <a:solidFill>
                <a:srgbClr val="002060"/>
              </a:solidFill>
            </a:rPr>
            <a:t>, </a:t>
          </a:r>
          <a:r>
            <a:rPr lang="en-US" sz="2400" dirty="0" err="1">
              <a:solidFill>
                <a:srgbClr val="002060"/>
              </a:solidFill>
            </a:rPr>
            <a:t>nói</a:t>
          </a:r>
          <a:r>
            <a:rPr lang="en-US" sz="2400" dirty="0">
              <a:solidFill>
                <a:srgbClr val="002060"/>
              </a:solidFill>
            </a:rPr>
            <a:t>, </a:t>
          </a:r>
          <a:r>
            <a:rPr lang="en-US" sz="2400" dirty="0" err="1">
              <a:solidFill>
                <a:srgbClr val="002060"/>
              </a:solidFill>
            </a:rPr>
            <a:t>nghe</a:t>
          </a:r>
          <a:endParaRPr lang="en-US" sz="2400" dirty="0">
            <a:solidFill>
              <a:srgbClr val="002060"/>
            </a:solidFill>
          </a:endParaRPr>
        </a:p>
      </dgm:t>
    </dgm:pt>
    <dgm:pt modelId="{D39CE906-1454-42A9-A46A-1659FAFC1E9A}" type="sibTrans" cxnId="{A9704362-183B-4186-BBF7-49BFA9DE03A9}">
      <dgm:prSet/>
      <dgm:spPr/>
      <dgm:t>
        <a:bodyPr/>
        <a:lstStyle/>
        <a:p>
          <a:endParaRPr lang="en-US">
            <a:solidFill>
              <a:schemeClr val="tx1"/>
            </a:solidFill>
          </a:endParaRPr>
        </a:p>
      </dgm:t>
    </dgm:pt>
    <dgm:pt modelId="{3AC8F8C1-7E1C-4251-830F-56D425F49555}" type="parTrans" cxnId="{A9704362-183B-4186-BBF7-49BFA9DE03A9}">
      <dgm:prSet/>
      <dgm:spPr/>
      <dgm:t>
        <a:bodyPr/>
        <a:lstStyle/>
        <a:p>
          <a:endParaRPr lang="en-US">
            <a:solidFill>
              <a:schemeClr val="tx1"/>
            </a:solidFill>
          </a:endParaRPr>
        </a:p>
      </dgm:t>
    </dgm:pt>
    <dgm:pt modelId="{231079C0-3EAD-48C7-9911-D4E11361FBFD}">
      <dgm:prSet phldrT="[Text]" custT="1"/>
      <dgm:spPr>
        <a:solidFill>
          <a:schemeClr val="bg2"/>
        </a:solidFill>
      </dgm:spPr>
      <dgm:t>
        <a:bodyPr/>
        <a:lstStyle/>
        <a:p>
          <a:r>
            <a:rPr lang="en-US" sz="2400" dirty="0" err="1">
              <a:solidFill>
                <a:srgbClr val="002060"/>
              </a:solidFill>
            </a:rPr>
            <a:t>Phù</a:t>
          </a:r>
          <a:r>
            <a:rPr lang="en-US" sz="2400" dirty="0">
              <a:solidFill>
                <a:srgbClr val="002060"/>
              </a:solidFill>
            </a:rPr>
            <a:t> </a:t>
          </a:r>
          <a:r>
            <a:rPr lang="en-US" sz="2400" dirty="0" err="1">
              <a:solidFill>
                <a:srgbClr val="002060"/>
              </a:solidFill>
            </a:rPr>
            <a:t>hợp</a:t>
          </a:r>
          <a:r>
            <a:rPr lang="en-US" sz="2400" dirty="0">
              <a:solidFill>
                <a:srgbClr val="002060"/>
              </a:solidFill>
            </a:rPr>
            <a:t> </a:t>
          </a:r>
          <a:r>
            <a:rPr lang="en-US" sz="2400" dirty="0" err="1">
              <a:solidFill>
                <a:srgbClr val="002060"/>
              </a:solidFill>
            </a:rPr>
            <a:t>với</a:t>
          </a:r>
          <a:r>
            <a:rPr lang="en-US" sz="2400" dirty="0">
              <a:solidFill>
                <a:srgbClr val="002060"/>
              </a:solidFill>
            </a:rPr>
            <a:t> </a:t>
          </a:r>
          <a:r>
            <a:rPr lang="en-US" sz="2400" dirty="0" err="1">
              <a:solidFill>
                <a:srgbClr val="002060"/>
              </a:solidFill>
            </a:rPr>
            <a:t>tầm</a:t>
          </a:r>
          <a:r>
            <a:rPr lang="en-US" sz="2400" dirty="0">
              <a:solidFill>
                <a:srgbClr val="002060"/>
              </a:solidFill>
            </a:rPr>
            <a:t> </a:t>
          </a:r>
          <a:r>
            <a:rPr lang="en-US" sz="2400" dirty="0" err="1">
              <a:solidFill>
                <a:srgbClr val="002060"/>
              </a:solidFill>
            </a:rPr>
            <a:t>nhận</a:t>
          </a:r>
          <a:r>
            <a:rPr lang="en-US" sz="2400" dirty="0">
              <a:solidFill>
                <a:srgbClr val="002060"/>
              </a:solidFill>
            </a:rPr>
            <a:t> </a:t>
          </a:r>
          <a:r>
            <a:rPr lang="en-US" sz="2400" dirty="0" err="1">
              <a:solidFill>
                <a:srgbClr val="002060"/>
              </a:solidFill>
            </a:rPr>
            <a:t>thức</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đặc</a:t>
          </a:r>
          <a:r>
            <a:rPr lang="en-US" sz="2400" dirty="0">
              <a:solidFill>
                <a:srgbClr val="002060"/>
              </a:solidFill>
            </a:rPr>
            <a:t> </a:t>
          </a:r>
          <a:r>
            <a:rPr lang="en-US" sz="2400" dirty="0" err="1">
              <a:solidFill>
                <a:srgbClr val="002060"/>
              </a:solidFill>
            </a:rPr>
            <a:t>điểm</a:t>
          </a:r>
          <a:r>
            <a:rPr lang="en-US" sz="2400" dirty="0">
              <a:solidFill>
                <a:srgbClr val="002060"/>
              </a:solidFill>
            </a:rPr>
            <a:t> </a:t>
          </a:r>
          <a:r>
            <a:rPr lang="en-US" sz="2400" dirty="0" err="1">
              <a:solidFill>
                <a:srgbClr val="002060"/>
              </a:solidFill>
            </a:rPr>
            <a:t>tâm</a:t>
          </a:r>
          <a:r>
            <a:rPr lang="en-US" sz="2400" dirty="0">
              <a:solidFill>
                <a:srgbClr val="002060"/>
              </a:solidFill>
            </a:rPr>
            <a:t>, </a:t>
          </a:r>
          <a:r>
            <a:rPr lang="en-US" sz="2400" dirty="0" err="1">
              <a:solidFill>
                <a:srgbClr val="002060"/>
              </a:solidFill>
            </a:rPr>
            <a:t>sinh</a:t>
          </a:r>
          <a:r>
            <a:rPr lang="en-US" sz="2400" dirty="0">
              <a:solidFill>
                <a:srgbClr val="002060"/>
              </a:solidFill>
            </a:rPr>
            <a:t> </a:t>
          </a:r>
          <a:r>
            <a:rPr lang="en-US" sz="2400" dirty="0" err="1">
              <a:solidFill>
                <a:srgbClr val="002060"/>
              </a:solidFill>
            </a:rPr>
            <a:t>lí</a:t>
          </a:r>
          <a:r>
            <a:rPr lang="en-US" sz="2400" dirty="0">
              <a:solidFill>
                <a:srgbClr val="002060"/>
              </a:solidFill>
            </a:rPr>
            <a:t> </a:t>
          </a:r>
          <a:r>
            <a:rPr lang="en-US" sz="2400" dirty="0" err="1">
              <a:solidFill>
                <a:srgbClr val="002060"/>
              </a:solidFill>
            </a:rPr>
            <a:t>của</a:t>
          </a:r>
          <a:r>
            <a:rPr lang="en-US" sz="2400" dirty="0">
              <a:solidFill>
                <a:srgbClr val="002060"/>
              </a:solidFill>
            </a:rPr>
            <a:t> HS </a:t>
          </a:r>
          <a:r>
            <a:rPr lang="en-US" sz="2400" dirty="0" err="1">
              <a:solidFill>
                <a:srgbClr val="002060"/>
              </a:solidFill>
            </a:rPr>
            <a:t>lớp</a:t>
          </a:r>
          <a:r>
            <a:rPr lang="en-US" sz="2400" dirty="0">
              <a:solidFill>
                <a:srgbClr val="002060"/>
              </a:solidFill>
            </a:rPr>
            <a:t> 11</a:t>
          </a:r>
        </a:p>
      </dgm:t>
    </dgm:pt>
    <dgm:pt modelId="{F5A328FF-6338-4EC2-9A39-61A8909A6DED}" type="sibTrans" cxnId="{4457583E-F89A-4B82-8D30-C5419E24D337}">
      <dgm:prSet/>
      <dgm:spPr/>
      <dgm:t>
        <a:bodyPr/>
        <a:lstStyle/>
        <a:p>
          <a:endParaRPr lang="en-US">
            <a:solidFill>
              <a:schemeClr val="tx1"/>
            </a:solidFill>
          </a:endParaRPr>
        </a:p>
      </dgm:t>
    </dgm:pt>
    <dgm:pt modelId="{EA04415B-59E8-4F2F-8F48-04E89BF2B61E}" type="parTrans" cxnId="{4457583E-F89A-4B82-8D30-C5419E24D337}">
      <dgm:prSet/>
      <dgm:spPr/>
      <dgm:t>
        <a:bodyPr/>
        <a:lstStyle/>
        <a:p>
          <a:endParaRPr lang="en-US">
            <a:solidFill>
              <a:schemeClr val="tx1"/>
            </a:solidFill>
          </a:endParaRPr>
        </a:p>
      </dgm:t>
    </dgm:pt>
    <dgm:pt modelId="{2F6F0C72-7669-48C8-A5B4-A75949650D84}">
      <dgm:prSet custT="1"/>
      <dgm:spPr>
        <a:solidFill>
          <a:schemeClr val="bg2"/>
        </a:solidFill>
      </dgm:spPr>
      <dgm:t>
        <a:bodyPr/>
        <a:lstStyle/>
        <a:p>
          <a:r>
            <a:rPr lang="en-US" sz="2400" dirty="0" err="1">
              <a:solidFill>
                <a:srgbClr val="002060"/>
              </a:solidFill>
            </a:rPr>
            <a:t>Hướng</a:t>
          </a:r>
          <a:r>
            <a:rPr lang="en-US" sz="2400" dirty="0">
              <a:solidFill>
                <a:srgbClr val="002060"/>
              </a:solidFill>
            </a:rPr>
            <a:t> </a:t>
          </a:r>
          <a:r>
            <a:rPr lang="en-US" sz="2400" dirty="0" err="1">
              <a:solidFill>
                <a:srgbClr val="002060"/>
              </a:solidFill>
            </a:rPr>
            <a:t>dẫn</a:t>
          </a:r>
          <a:r>
            <a:rPr lang="en-US" sz="2400" dirty="0">
              <a:solidFill>
                <a:srgbClr val="002060"/>
              </a:solidFill>
            </a:rPr>
            <a:t> HS </a:t>
          </a:r>
          <a:r>
            <a:rPr lang="en-US" sz="2400" dirty="0" err="1">
              <a:solidFill>
                <a:srgbClr val="002060"/>
              </a:solidFill>
            </a:rPr>
            <a:t>từng</a:t>
          </a:r>
          <a:r>
            <a:rPr lang="en-US" sz="2400" dirty="0">
              <a:solidFill>
                <a:srgbClr val="002060"/>
              </a:solidFill>
            </a:rPr>
            <a:t> </a:t>
          </a:r>
          <a:r>
            <a:rPr lang="en-US" sz="2400" dirty="0" err="1">
              <a:solidFill>
                <a:srgbClr val="002060"/>
              </a:solidFill>
            </a:rPr>
            <a:t>bước</a:t>
          </a:r>
          <a:r>
            <a:rPr lang="en-US" sz="2400" dirty="0">
              <a:solidFill>
                <a:srgbClr val="002060"/>
              </a:solidFill>
            </a:rPr>
            <a:t> </a:t>
          </a:r>
          <a:r>
            <a:rPr lang="en-US" sz="2400" dirty="0" err="1">
              <a:solidFill>
                <a:srgbClr val="002060"/>
              </a:solidFill>
            </a:rPr>
            <a:t>kiến</a:t>
          </a:r>
          <a:r>
            <a:rPr lang="en-US" sz="2400" dirty="0">
              <a:solidFill>
                <a:srgbClr val="002060"/>
              </a:solidFill>
            </a:rPr>
            <a:t> </a:t>
          </a:r>
          <a:r>
            <a:rPr lang="en-US" sz="2400" dirty="0" err="1">
              <a:solidFill>
                <a:srgbClr val="002060"/>
              </a:solidFill>
            </a:rPr>
            <a:t>tạo</a:t>
          </a:r>
          <a:r>
            <a:rPr lang="en-US" sz="2400" dirty="0">
              <a:solidFill>
                <a:srgbClr val="002060"/>
              </a:solidFill>
            </a:rPr>
            <a:t> tri </a:t>
          </a:r>
          <a:r>
            <a:rPr lang="en-US" sz="2400" dirty="0" err="1">
              <a:solidFill>
                <a:srgbClr val="002060"/>
              </a:solidFill>
            </a:rPr>
            <a:t>thức</a:t>
          </a:r>
          <a:endParaRPr lang="en-US" sz="2400" dirty="0"/>
        </a:p>
      </dgm:t>
    </dgm:pt>
    <dgm:pt modelId="{476FCFA3-3973-4208-A3AB-84743A5E680E}" type="parTrans" cxnId="{DE2D7680-7FB8-419D-AD37-C9A33782942B}">
      <dgm:prSet/>
      <dgm:spPr/>
      <dgm:t>
        <a:bodyPr/>
        <a:lstStyle/>
        <a:p>
          <a:endParaRPr lang="en-US"/>
        </a:p>
      </dgm:t>
    </dgm:pt>
    <dgm:pt modelId="{3A5781BA-53A3-48D2-8018-3F793CF3DEA3}" type="sibTrans" cxnId="{DE2D7680-7FB8-419D-AD37-C9A33782942B}">
      <dgm:prSet/>
      <dgm:spPr/>
      <dgm:t>
        <a:bodyPr/>
        <a:lstStyle/>
        <a:p>
          <a:endParaRPr lang="en-US"/>
        </a:p>
      </dgm:t>
    </dgm:pt>
    <dgm:pt modelId="{56950B3C-8B1C-4E64-A06A-E50D144D570F}">
      <dgm:prSet phldrT="[Text]" custT="1"/>
      <dgm:spPr>
        <a:solidFill>
          <a:schemeClr val="bg2"/>
        </a:solidFill>
      </dgm:spPr>
      <dgm:t>
        <a:bodyPr/>
        <a:lstStyle/>
        <a:p>
          <a:r>
            <a:rPr lang="en-US" sz="2400" dirty="0" err="1">
              <a:solidFill>
                <a:srgbClr val="002060"/>
              </a:solidFill>
            </a:rPr>
            <a:t>Được</a:t>
          </a:r>
          <a:r>
            <a:rPr lang="en-US" sz="2400" dirty="0">
              <a:solidFill>
                <a:srgbClr val="002060"/>
              </a:solidFill>
            </a:rPr>
            <a:t> </a:t>
          </a:r>
          <a:r>
            <a:rPr lang="en-US" sz="2400" dirty="0" err="1">
              <a:solidFill>
                <a:srgbClr val="002060"/>
              </a:solidFill>
            </a:rPr>
            <a:t>thể</a:t>
          </a:r>
          <a:r>
            <a:rPr lang="en-US" sz="2400" dirty="0">
              <a:solidFill>
                <a:srgbClr val="002060"/>
              </a:solidFill>
            </a:rPr>
            <a:t> </a:t>
          </a:r>
          <a:r>
            <a:rPr lang="en-US" sz="2400" dirty="0" err="1">
              <a:solidFill>
                <a:srgbClr val="002060"/>
              </a:solidFill>
            </a:rPr>
            <a:t>hiện</a:t>
          </a:r>
          <a:r>
            <a:rPr lang="en-US" sz="2400" dirty="0">
              <a:solidFill>
                <a:srgbClr val="002060"/>
              </a:solidFill>
            </a:rPr>
            <a:t> </a:t>
          </a:r>
          <a:r>
            <a:rPr lang="en-US" sz="2400" dirty="0" err="1">
              <a:solidFill>
                <a:srgbClr val="002060"/>
              </a:solidFill>
            </a:rPr>
            <a:t>bằng</a:t>
          </a:r>
          <a:r>
            <a:rPr lang="en-US" sz="2400" dirty="0">
              <a:solidFill>
                <a:srgbClr val="002060"/>
              </a:solidFill>
            </a:rPr>
            <a:t> </a:t>
          </a:r>
          <a:r>
            <a:rPr lang="en-US" sz="2400" dirty="0" err="1">
              <a:solidFill>
                <a:srgbClr val="002060"/>
              </a:solidFill>
            </a:rPr>
            <a:t>phương</a:t>
          </a:r>
          <a:r>
            <a:rPr lang="en-US" sz="2400" dirty="0">
              <a:solidFill>
                <a:srgbClr val="002060"/>
              </a:solidFill>
            </a:rPr>
            <a:t> </a:t>
          </a:r>
          <a:r>
            <a:rPr lang="en-US" sz="2400" dirty="0" err="1">
              <a:solidFill>
                <a:srgbClr val="002060"/>
              </a:solidFill>
            </a:rPr>
            <a:t>tiện</a:t>
          </a:r>
          <a:r>
            <a:rPr lang="en-US" sz="2400" dirty="0">
              <a:solidFill>
                <a:srgbClr val="002060"/>
              </a:solidFill>
            </a:rPr>
            <a:t> </a:t>
          </a:r>
          <a:r>
            <a:rPr lang="en-US" sz="2400" dirty="0" err="1">
              <a:solidFill>
                <a:srgbClr val="002060"/>
              </a:solidFill>
            </a:rPr>
            <a:t>ngôn</a:t>
          </a:r>
          <a:r>
            <a:rPr lang="en-US" sz="2400" dirty="0">
              <a:solidFill>
                <a:srgbClr val="002060"/>
              </a:solidFill>
            </a:rPr>
            <a:t> </a:t>
          </a:r>
          <a:r>
            <a:rPr lang="en-US" sz="2400" dirty="0" err="1">
              <a:solidFill>
                <a:srgbClr val="002060"/>
              </a:solidFill>
            </a:rPr>
            <a:t>ngữ</a:t>
          </a:r>
          <a:r>
            <a:rPr lang="en-US" sz="2400" dirty="0">
              <a:solidFill>
                <a:srgbClr val="002060"/>
              </a:solidFill>
            </a:rPr>
            <a:t> </a:t>
          </a:r>
          <a:r>
            <a:rPr lang="en-US" sz="2400" dirty="0" err="1">
              <a:solidFill>
                <a:srgbClr val="002060"/>
              </a:solidFill>
            </a:rPr>
            <a:t>và</a:t>
          </a:r>
          <a:r>
            <a:rPr lang="en-US" sz="2400" dirty="0">
              <a:solidFill>
                <a:srgbClr val="002060"/>
              </a:solidFill>
            </a:rPr>
            <a:t> phi </a:t>
          </a:r>
          <a:r>
            <a:rPr lang="en-US" sz="2400" dirty="0" err="1">
              <a:solidFill>
                <a:srgbClr val="002060"/>
              </a:solidFill>
            </a:rPr>
            <a:t>ngôn</a:t>
          </a:r>
          <a:r>
            <a:rPr lang="en-US" sz="2400" dirty="0">
              <a:solidFill>
                <a:srgbClr val="002060"/>
              </a:solidFill>
            </a:rPr>
            <a:t> </a:t>
          </a:r>
          <a:r>
            <a:rPr lang="en-US" sz="2400" dirty="0" err="1">
              <a:solidFill>
                <a:srgbClr val="002060"/>
              </a:solidFill>
            </a:rPr>
            <a:t>ngữ</a:t>
          </a:r>
          <a:r>
            <a:rPr lang="en-US" sz="2400" dirty="0">
              <a:solidFill>
                <a:srgbClr val="002060"/>
              </a:solidFill>
            </a:rPr>
            <a:t> (</a:t>
          </a:r>
          <a:r>
            <a:rPr lang="en-US" sz="2400" dirty="0" err="1">
              <a:solidFill>
                <a:srgbClr val="002060"/>
              </a:solidFill>
            </a:rPr>
            <a:t>sơ</a:t>
          </a:r>
          <a:r>
            <a:rPr lang="en-US" sz="2400" dirty="0">
              <a:solidFill>
                <a:srgbClr val="002060"/>
              </a:solidFill>
            </a:rPr>
            <a:t> </a:t>
          </a:r>
          <a:r>
            <a:rPr lang="en-US" sz="2400" dirty="0" err="1">
              <a:solidFill>
                <a:srgbClr val="002060"/>
              </a:solidFill>
            </a:rPr>
            <a:t>đồ</a:t>
          </a:r>
          <a:r>
            <a:rPr lang="en-US" sz="2400" dirty="0">
              <a:solidFill>
                <a:srgbClr val="002060"/>
              </a:solidFill>
            </a:rPr>
            <a:t>, </a:t>
          </a:r>
          <a:r>
            <a:rPr lang="en-US" sz="2400" dirty="0" err="1">
              <a:solidFill>
                <a:srgbClr val="002060"/>
              </a:solidFill>
            </a:rPr>
            <a:t>biểu</a:t>
          </a:r>
          <a:r>
            <a:rPr lang="en-US" sz="2400" dirty="0">
              <a:solidFill>
                <a:srgbClr val="002060"/>
              </a:solidFill>
            </a:rPr>
            <a:t> </a:t>
          </a:r>
          <a:r>
            <a:rPr lang="en-US" sz="2400" dirty="0" err="1">
              <a:solidFill>
                <a:srgbClr val="002060"/>
              </a:solidFill>
            </a:rPr>
            <a:t>bảng</a:t>
          </a:r>
          <a:r>
            <a:rPr lang="en-US" sz="2400" dirty="0">
              <a:solidFill>
                <a:srgbClr val="002060"/>
              </a:solidFill>
            </a:rPr>
            <a:t>). </a:t>
          </a:r>
        </a:p>
      </dgm:t>
    </dgm:pt>
    <dgm:pt modelId="{0F0817EB-02E6-4201-A3A0-57BA204B64A0}" type="parTrans" cxnId="{E3510892-84B0-475C-93B0-C251349FA2E1}">
      <dgm:prSet/>
      <dgm:spPr/>
      <dgm:t>
        <a:bodyPr/>
        <a:lstStyle/>
        <a:p>
          <a:endParaRPr lang="en-US"/>
        </a:p>
      </dgm:t>
    </dgm:pt>
    <dgm:pt modelId="{6E615603-3739-4F71-95DD-996802243C89}" type="sibTrans" cxnId="{E3510892-84B0-475C-93B0-C251349FA2E1}">
      <dgm:prSet/>
      <dgm:spPr/>
      <dgm:t>
        <a:bodyPr/>
        <a:lstStyle/>
        <a:p>
          <a:endParaRPr lang="en-US"/>
        </a:p>
      </dgm:t>
    </dgm:pt>
    <dgm:pt modelId="{698D679D-1D47-485C-8F9F-F02D0BB4D31E}" type="pres">
      <dgm:prSet presAssocID="{1C7FB0F8-2768-4601-9C2E-936816635E61}" presName="Name0" presStyleCnt="0">
        <dgm:presLayoutVars>
          <dgm:chMax val="7"/>
          <dgm:chPref val="7"/>
          <dgm:dir/>
        </dgm:presLayoutVars>
      </dgm:prSet>
      <dgm:spPr/>
    </dgm:pt>
    <dgm:pt modelId="{32781F08-29AC-46C0-B783-7C299E3E0D79}" type="pres">
      <dgm:prSet presAssocID="{1C7FB0F8-2768-4601-9C2E-936816635E61}" presName="Name1" presStyleCnt="0"/>
      <dgm:spPr/>
    </dgm:pt>
    <dgm:pt modelId="{3FF574C4-75E6-4BE1-BBAB-DAF36C0EEA90}" type="pres">
      <dgm:prSet presAssocID="{1C7FB0F8-2768-4601-9C2E-936816635E61}" presName="cycle" presStyleCnt="0"/>
      <dgm:spPr/>
    </dgm:pt>
    <dgm:pt modelId="{1E41C855-7487-46C8-B08F-8504A36D0EDF}" type="pres">
      <dgm:prSet presAssocID="{1C7FB0F8-2768-4601-9C2E-936816635E61}" presName="srcNode" presStyleLbl="node1" presStyleIdx="0" presStyleCnt="4"/>
      <dgm:spPr/>
    </dgm:pt>
    <dgm:pt modelId="{8CB1774C-0786-49AF-B360-062AF8C336EC}" type="pres">
      <dgm:prSet presAssocID="{1C7FB0F8-2768-4601-9C2E-936816635E61}" presName="conn" presStyleLbl="parChTrans1D2" presStyleIdx="0" presStyleCnt="1"/>
      <dgm:spPr/>
    </dgm:pt>
    <dgm:pt modelId="{E81B5C28-6084-4172-9E41-D9EA0E832FD0}" type="pres">
      <dgm:prSet presAssocID="{1C7FB0F8-2768-4601-9C2E-936816635E61}" presName="extraNode" presStyleLbl="node1" presStyleIdx="0" presStyleCnt="4"/>
      <dgm:spPr/>
    </dgm:pt>
    <dgm:pt modelId="{D0878109-2C1F-4061-824D-D3023664D110}" type="pres">
      <dgm:prSet presAssocID="{1C7FB0F8-2768-4601-9C2E-936816635E61}" presName="dstNode" presStyleLbl="node1" presStyleIdx="0" presStyleCnt="4"/>
      <dgm:spPr/>
    </dgm:pt>
    <dgm:pt modelId="{EFD395FC-E675-4AC0-B6BD-476BBB1BF3A8}" type="pres">
      <dgm:prSet presAssocID="{68096024-6946-4868-A9FA-F17E2505984F}" presName="text_1" presStyleLbl="node1" presStyleIdx="0" presStyleCnt="4">
        <dgm:presLayoutVars>
          <dgm:bulletEnabled val="1"/>
        </dgm:presLayoutVars>
      </dgm:prSet>
      <dgm:spPr/>
    </dgm:pt>
    <dgm:pt modelId="{BD85C04C-CA2F-4208-BA86-3F5979674E7A}" type="pres">
      <dgm:prSet presAssocID="{68096024-6946-4868-A9FA-F17E2505984F}" presName="accent_1" presStyleCnt="0"/>
      <dgm:spPr/>
    </dgm:pt>
    <dgm:pt modelId="{DBF3FAA3-0895-4D6F-BC1B-EEE79198E0DF}" type="pres">
      <dgm:prSet presAssocID="{68096024-6946-4868-A9FA-F17E2505984F}" presName="accentRepeatNode" presStyleLbl="solidFgAcc1" presStyleIdx="0" presStyleCnt="4"/>
      <dgm:spPr/>
    </dgm:pt>
    <dgm:pt modelId="{12A443DE-6521-496D-991A-57F6D526092F}" type="pres">
      <dgm:prSet presAssocID="{2F6F0C72-7669-48C8-A5B4-A75949650D84}" presName="text_2" presStyleLbl="node1" presStyleIdx="1" presStyleCnt="4">
        <dgm:presLayoutVars>
          <dgm:bulletEnabled val="1"/>
        </dgm:presLayoutVars>
      </dgm:prSet>
      <dgm:spPr/>
    </dgm:pt>
    <dgm:pt modelId="{2F5DFA0F-4484-4866-8870-942CFE594679}" type="pres">
      <dgm:prSet presAssocID="{2F6F0C72-7669-48C8-A5B4-A75949650D84}" presName="accent_2" presStyleCnt="0"/>
      <dgm:spPr/>
    </dgm:pt>
    <dgm:pt modelId="{E341286B-7D99-4955-92A9-14EA3D9B9428}" type="pres">
      <dgm:prSet presAssocID="{2F6F0C72-7669-48C8-A5B4-A75949650D84}" presName="accentRepeatNode" presStyleLbl="solidFgAcc1" presStyleIdx="1" presStyleCnt="4"/>
      <dgm:spPr/>
    </dgm:pt>
    <dgm:pt modelId="{C2042C9F-6F17-44FD-BC03-B4F0007F39DD}" type="pres">
      <dgm:prSet presAssocID="{231079C0-3EAD-48C7-9911-D4E11361FBFD}" presName="text_3" presStyleLbl="node1" presStyleIdx="2" presStyleCnt="4">
        <dgm:presLayoutVars>
          <dgm:bulletEnabled val="1"/>
        </dgm:presLayoutVars>
      </dgm:prSet>
      <dgm:spPr/>
    </dgm:pt>
    <dgm:pt modelId="{1412B781-026A-4898-9ED3-677DAED1F24E}" type="pres">
      <dgm:prSet presAssocID="{231079C0-3EAD-48C7-9911-D4E11361FBFD}" presName="accent_3" presStyleCnt="0"/>
      <dgm:spPr/>
    </dgm:pt>
    <dgm:pt modelId="{6694FD90-F4DE-448E-B638-3EE6810BF116}" type="pres">
      <dgm:prSet presAssocID="{231079C0-3EAD-48C7-9911-D4E11361FBFD}" presName="accentRepeatNode" presStyleLbl="solidFgAcc1" presStyleIdx="2" presStyleCnt="4"/>
      <dgm:spPr/>
    </dgm:pt>
    <dgm:pt modelId="{5EC2478C-78D5-4E43-BFF8-8CCB2E003B4C}" type="pres">
      <dgm:prSet presAssocID="{56950B3C-8B1C-4E64-A06A-E50D144D570F}" presName="text_4" presStyleLbl="node1" presStyleIdx="3" presStyleCnt="4">
        <dgm:presLayoutVars>
          <dgm:bulletEnabled val="1"/>
        </dgm:presLayoutVars>
      </dgm:prSet>
      <dgm:spPr/>
    </dgm:pt>
    <dgm:pt modelId="{92280555-CD8B-4CCE-A7AD-410F6651FF57}" type="pres">
      <dgm:prSet presAssocID="{56950B3C-8B1C-4E64-A06A-E50D144D570F}" presName="accent_4" presStyleCnt="0"/>
      <dgm:spPr/>
    </dgm:pt>
    <dgm:pt modelId="{EF4D0282-1443-4A4B-B6D1-AC5CA3102232}" type="pres">
      <dgm:prSet presAssocID="{56950B3C-8B1C-4E64-A06A-E50D144D570F}" presName="accentRepeatNode" presStyleLbl="solidFgAcc1" presStyleIdx="3" presStyleCnt="4"/>
      <dgm:spPr/>
    </dgm:pt>
  </dgm:ptLst>
  <dgm:cxnLst>
    <dgm:cxn modelId="{4457583E-F89A-4B82-8D30-C5419E24D337}" srcId="{1C7FB0F8-2768-4601-9C2E-936816635E61}" destId="{231079C0-3EAD-48C7-9911-D4E11361FBFD}" srcOrd="2" destOrd="0" parTransId="{EA04415B-59E8-4F2F-8F48-04E89BF2B61E}" sibTransId="{F5A328FF-6338-4EC2-9A39-61A8909A6DED}"/>
    <dgm:cxn modelId="{D23D4F40-655F-4824-B210-9CF006B0B6BE}" type="presOf" srcId="{231079C0-3EAD-48C7-9911-D4E11361FBFD}" destId="{C2042C9F-6F17-44FD-BC03-B4F0007F39DD}" srcOrd="0" destOrd="0" presId="urn:microsoft.com/office/officeart/2008/layout/VerticalCurvedList"/>
    <dgm:cxn modelId="{A9704362-183B-4186-BBF7-49BFA9DE03A9}" srcId="{1C7FB0F8-2768-4601-9C2E-936816635E61}" destId="{68096024-6946-4868-A9FA-F17E2505984F}" srcOrd="0" destOrd="0" parTransId="{3AC8F8C1-7E1C-4251-830F-56D425F49555}" sibTransId="{D39CE906-1454-42A9-A46A-1659FAFC1E9A}"/>
    <dgm:cxn modelId="{CCE00970-7348-47EF-A819-0AFB7DD23818}" type="presOf" srcId="{56950B3C-8B1C-4E64-A06A-E50D144D570F}" destId="{5EC2478C-78D5-4E43-BFF8-8CCB2E003B4C}" srcOrd="0" destOrd="0" presId="urn:microsoft.com/office/officeart/2008/layout/VerticalCurvedList"/>
    <dgm:cxn modelId="{71BD277C-6E75-4A11-8623-A1E2C6CAB52F}" type="presOf" srcId="{1C7FB0F8-2768-4601-9C2E-936816635E61}" destId="{698D679D-1D47-485C-8F9F-F02D0BB4D31E}" srcOrd="0" destOrd="0" presId="urn:microsoft.com/office/officeart/2008/layout/VerticalCurvedList"/>
    <dgm:cxn modelId="{DE2D7680-7FB8-419D-AD37-C9A33782942B}" srcId="{1C7FB0F8-2768-4601-9C2E-936816635E61}" destId="{2F6F0C72-7669-48C8-A5B4-A75949650D84}" srcOrd="1" destOrd="0" parTransId="{476FCFA3-3973-4208-A3AB-84743A5E680E}" sibTransId="{3A5781BA-53A3-48D2-8018-3F793CF3DEA3}"/>
    <dgm:cxn modelId="{E3510892-84B0-475C-93B0-C251349FA2E1}" srcId="{1C7FB0F8-2768-4601-9C2E-936816635E61}" destId="{56950B3C-8B1C-4E64-A06A-E50D144D570F}" srcOrd="3" destOrd="0" parTransId="{0F0817EB-02E6-4201-A3A0-57BA204B64A0}" sibTransId="{6E615603-3739-4F71-95DD-996802243C89}"/>
    <dgm:cxn modelId="{8CB2ABAF-1CDF-41F2-A2B6-8E854F9C6C8A}" type="presOf" srcId="{D39CE906-1454-42A9-A46A-1659FAFC1E9A}" destId="{8CB1774C-0786-49AF-B360-062AF8C336EC}" srcOrd="0" destOrd="0" presId="urn:microsoft.com/office/officeart/2008/layout/VerticalCurvedList"/>
    <dgm:cxn modelId="{4DADC6BB-8D2C-44A4-8463-62A82A9FDBC0}" type="presOf" srcId="{2F6F0C72-7669-48C8-A5B4-A75949650D84}" destId="{12A443DE-6521-496D-991A-57F6D526092F}" srcOrd="0" destOrd="0" presId="urn:microsoft.com/office/officeart/2008/layout/VerticalCurvedList"/>
    <dgm:cxn modelId="{70BD51D2-1756-4424-A1DB-36F45DFAD984}" type="presOf" srcId="{68096024-6946-4868-A9FA-F17E2505984F}" destId="{EFD395FC-E675-4AC0-B6BD-476BBB1BF3A8}" srcOrd="0" destOrd="0" presId="urn:microsoft.com/office/officeart/2008/layout/VerticalCurvedList"/>
    <dgm:cxn modelId="{C2ECDEAE-67C4-4091-8995-CA5532A7B73D}" type="presParOf" srcId="{698D679D-1D47-485C-8F9F-F02D0BB4D31E}" destId="{32781F08-29AC-46C0-B783-7C299E3E0D79}" srcOrd="0" destOrd="0" presId="urn:microsoft.com/office/officeart/2008/layout/VerticalCurvedList"/>
    <dgm:cxn modelId="{C3D2501A-8B12-4CFA-A0DF-3219437C1E34}" type="presParOf" srcId="{32781F08-29AC-46C0-B783-7C299E3E0D79}" destId="{3FF574C4-75E6-4BE1-BBAB-DAF36C0EEA90}" srcOrd="0" destOrd="0" presId="urn:microsoft.com/office/officeart/2008/layout/VerticalCurvedList"/>
    <dgm:cxn modelId="{42EFE6FD-D693-4704-B20D-B0AA768E31D5}" type="presParOf" srcId="{3FF574C4-75E6-4BE1-BBAB-DAF36C0EEA90}" destId="{1E41C855-7487-46C8-B08F-8504A36D0EDF}" srcOrd="0" destOrd="0" presId="urn:microsoft.com/office/officeart/2008/layout/VerticalCurvedList"/>
    <dgm:cxn modelId="{A20B070B-DD1D-4D8E-981D-E523CBF4441D}" type="presParOf" srcId="{3FF574C4-75E6-4BE1-BBAB-DAF36C0EEA90}" destId="{8CB1774C-0786-49AF-B360-062AF8C336EC}" srcOrd="1" destOrd="0" presId="urn:microsoft.com/office/officeart/2008/layout/VerticalCurvedList"/>
    <dgm:cxn modelId="{D9BCD754-F085-4F6F-BE58-A352397FCAE4}" type="presParOf" srcId="{3FF574C4-75E6-4BE1-BBAB-DAF36C0EEA90}" destId="{E81B5C28-6084-4172-9E41-D9EA0E832FD0}" srcOrd="2" destOrd="0" presId="urn:microsoft.com/office/officeart/2008/layout/VerticalCurvedList"/>
    <dgm:cxn modelId="{10546FFE-B231-4FA4-BE5C-D57D29A35308}" type="presParOf" srcId="{3FF574C4-75E6-4BE1-BBAB-DAF36C0EEA90}" destId="{D0878109-2C1F-4061-824D-D3023664D110}" srcOrd="3" destOrd="0" presId="urn:microsoft.com/office/officeart/2008/layout/VerticalCurvedList"/>
    <dgm:cxn modelId="{42B2A979-2893-4D16-9954-A351B33E8FC2}" type="presParOf" srcId="{32781F08-29AC-46C0-B783-7C299E3E0D79}" destId="{EFD395FC-E675-4AC0-B6BD-476BBB1BF3A8}" srcOrd="1" destOrd="0" presId="urn:microsoft.com/office/officeart/2008/layout/VerticalCurvedList"/>
    <dgm:cxn modelId="{752DF14E-4FE3-4C68-8E9A-019BAA7626C2}" type="presParOf" srcId="{32781F08-29AC-46C0-B783-7C299E3E0D79}" destId="{BD85C04C-CA2F-4208-BA86-3F5979674E7A}" srcOrd="2" destOrd="0" presId="urn:microsoft.com/office/officeart/2008/layout/VerticalCurvedList"/>
    <dgm:cxn modelId="{436D86E7-7B13-410C-9C72-913F729856A1}" type="presParOf" srcId="{BD85C04C-CA2F-4208-BA86-3F5979674E7A}" destId="{DBF3FAA3-0895-4D6F-BC1B-EEE79198E0DF}" srcOrd="0" destOrd="0" presId="urn:microsoft.com/office/officeart/2008/layout/VerticalCurvedList"/>
    <dgm:cxn modelId="{00A238FC-99C8-4B2D-AF83-228ED7A20AB7}" type="presParOf" srcId="{32781F08-29AC-46C0-B783-7C299E3E0D79}" destId="{12A443DE-6521-496D-991A-57F6D526092F}" srcOrd="3" destOrd="0" presId="urn:microsoft.com/office/officeart/2008/layout/VerticalCurvedList"/>
    <dgm:cxn modelId="{C9B915EE-472C-4D5B-B000-9B0C6479DBB8}" type="presParOf" srcId="{32781F08-29AC-46C0-B783-7C299E3E0D79}" destId="{2F5DFA0F-4484-4866-8870-942CFE594679}" srcOrd="4" destOrd="0" presId="urn:microsoft.com/office/officeart/2008/layout/VerticalCurvedList"/>
    <dgm:cxn modelId="{8DBE001F-6182-4141-9BA1-3A211AF5D78E}" type="presParOf" srcId="{2F5DFA0F-4484-4866-8870-942CFE594679}" destId="{E341286B-7D99-4955-92A9-14EA3D9B9428}" srcOrd="0" destOrd="0" presId="urn:microsoft.com/office/officeart/2008/layout/VerticalCurvedList"/>
    <dgm:cxn modelId="{091B7A7B-DD26-4427-B20C-F3A59CC043F3}" type="presParOf" srcId="{32781F08-29AC-46C0-B783-7C299E3E0D79}" destId="{C2042C9F-6F17-44FD-BC03-B4F0007F39DD}" srcOrd="5" destOrd="0" presId="urn:microsoft.com/office/officeart/2008/layout/VerticalCurvedList"/>
    <dgm:cxn modelId="{CCD8241A-25EA-4DED-AC45-24D006F0AC81}" type="presParOf" srcId="{32781F08-29AC-46C0-B783-7C299E3E0D79}" destId="{1412B781-026A-4898-9ED3-677DAED1F24E}" srcOrd="6" destOrd="0" presId="urn:microsoft.com/office/officeart/2008/layout/VerticalCurvedList"/>
    <dgm:cxn modelId="{6DD523A6-223E-46C5-B8D0-E58C7EBDC70F}" type="presParOf" srcId="{1412B781-026A-4898-9ED3-677DAED1F24E}" destId="{6694FD90-F4DE-448E-B638-3EE6810BF116}" srcOrd="0" destOrd="0" presId="urn:microsoft.com/office/officeart/2008/layout/VerticalCurvedList"/>
    <dgm:cxn modelId="{160892B2-58C0-4CE4-894C-FDAD361F8FF6}" type="presParOf" srcId="{32781F08-29AC-46C0-B783-7C299E3E0D79}" destId="{5EC2478C-78D5-4E43-BFF8-8CCB2E003B4C}" srcOrd="7" destOrd="0" presId="urn:microsoft.com/office/officeart/2008/layout/VerticalCurvedList"/>
    <dgm:cxn modelId="{F62E35C6-C790-49DA-8F7D-0210A6E6805C}" type="presParOf" srcId="{32781F08-29AC-46C0-B783-7C299E3E0D79}" destId="{92280555-CD8B-4CCE-A7AD-410F6651FF57}" srcOrd="8" destOrd="0" presId="urn:microsoft.com/office/officeart/2008/layout/VerticalCurvedList"/>
    <dgm:cxn modelId="{C8939BA2-59B3-493F-8232-03DB6E559590}" type="presParOf" srcId="{92280555-CD8B-4CCE-A7AD-410F6651FF57}" destId="{EF4D0282-1443-4A4B-B6D1-AC5CA31022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774C-0786-49AF-B360-062AF8C336EC}">
      <dsp:nvSpPr>
        <dsp:cNvPr id="0" name=""/>
        <dsp:cNvSpPr/>
      </dsp:nvSpPr>
      <dsp:spPr>
        <a:xfrm>
          <a:off x="-7526857" y="-1150228"/>
          <a:ext cx="8956439" cy="8956439"/>
        </a:xfrm>
        <a:prstGeom prst="blockArc">
          <a:avLst>
            <a:gd name="adj1" fmla="val 18900000"/>
            <a:gd name="adj2" fmla="val 2700000"/>
            <a:gd name="adj3" fmla="val 24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D395FC-E675-4AC0-B6BD-476BBB1BF3A8}">
      <dsp:nvSpPr>
        <dsp:cNvPr id="0" name=""/>
        <dsp:cNvSpPr/>
      </dsp:nvSpPr>
      <dsp:spPr>
        <a:xfrm>
          <a:off x="747854" y="511711"/>
          <a:ext cx="5445307" cy="1023956"/>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76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002060"/>
              </a:solidFill>
            </a:rPr>
            <a:t>Đảm</a:t>
          </a:r>
          <a:r>
            <a:rPr lang="en-US" sz="2400" kern="1200" dirty="0">
              <a:solidFill>
                <a:srgbClr val="002060"/>
              </a:solidFill>
            </a:rPr>
            <a:t> </a:t>
          </a:r>
          <a:r>
            <a:rPr lang="en-US" sz="2400" kern="1200" dirty="0" err="1">
              <a:solidFill>
                <a:srgbClr val="002060"/>
              </a:solidFill>
            </a:rPr>
            <a:t>bảo</a:t>
          </a:r>
          <a:r>
            <a:rPr lang="en-US" sz="2400" kern="1200" dirty="0">
              <a:solidFill>
                <a:srgbClr val="002060"/>
              </a:solidFill>
            </a:rPr>
            <a:t> </a:t>
          </a:r>
          <a:r>
            <a:rPr lang="en-US" sz="2400" kern="1200" dirty="0" err="1">
              <a:solidFill>
                <a:srgbClr val="002060"/>
              </a:solidFill>
            </a:rPr>
            <a:t>tất</a:t>
          </a:r>
          <a:r>
            <a:rPr lang="en-US" sz="2400" kern="1200" dirty="0">
              <a:solidFill>
                <a:srgbClr val="002060"/>
              </a:solidFill>
            </a:rPr>
            <a:t> </a:t>
          </a:r>
          <a:r>
            <a:rPr lang="en-US" sz="2400" kern="1200" dirty="0" err="1">
              <a:solidFill>
                <a:srgbClr val="002060"/>
              </a:solidFill>
            </a:rPr>
            <a:t>cả</a:t>
          </a:r>
          <a:r>
            <a:rPr lang="en-US" sz="2400" kern="1200" dirty="0">
              <a:solidFill>
                <a:srgbClr val="002060"/>
              </a:solidFill>
            </a:rPr>
            <a:t> </a:t>
          </a:r>
          <a:r>
            <a:rPr lang="en-US" sz="2400" kern="1200" dirty="0" err="1">
              <a:solidFill>
                <a:srgbClr val="002060"/>
              </a:solidFill>
            </a:rPr>
            <a:t>các</a:t>
          </a:r>
          <a:r>
            <a:rPr lang="en-US" sz="2400" kern="1200" dirty="0">
              <a:solidFill>
                <a:srgbClr val="002060"/>
              </a:solidFill>
            </a:rPr>
            <a:t> </a:t>
          </a:r>
          <a:r>
            <a:rPr lang="en-US" sz="2400" kern="1200" dirty="0" err="1">
              <a:solidFill>
                <a:srgbClr val="002060"/>
              </a:solidFill>
            </a:rPr>
            <a:t>kiến</a:t>
          </a:r>
          <a:r>
            <a:rPr lang="en-US" sz="2400" kern="1200" dirty="0">
              <a:solidFill>
                <a:srgbClr val="002060"/>
              </a:solidFill>
            </a:rPr>
            <a:t> </a:t>
          </a:r>
          <a:r>
            <a:rPr lang="en-US" sz="2400" kern="1200" dirty="0" err="1">
              <a:solidFill>
                <a:srgbClr val="002060"/>
              </a:solidFill>
            </a:rPr>
            <a:t>thức</a:t>
          </a:r>
          <a:r>
            <a:rPr lang="en-US" sz="2400" kern="1200" dirty="0">
              <a:solidFill>
                <a:srgbClr val="002060"/>
              </a:solidFill>
            </a:rPr>
            <a:t> </a:t>
          </a:r>
          <a:r>
            <a:rPr lang="en-US" sz="2400" kern="1200" dirty="0" err="1">
              <a:solidFill>
                <a:srgbClr val="002060"/>
              </a:solidFill>
            </a:rPr>
            <a:t>về</a:t>
          </a:r>
          <a:r>
            <a:rPr lang="en-US" sz="2400" kern="1200" dirty="0">
              <a:solidFill>
                <a:srgbClr val="002060"/>
              </a:solidFill>
            </a:rPr>
            <a:t> </a:t>
          </a:r>
          <a:r>
            <a:rPr lang="en-US" sz="2400" kern="1200" dirty="0" err="1">
              <a:solidFill>
                <a:srgbClr val="002060"/>
              </a:solidFill>
            </a:rPr>
            <a:t>tiếng</a:t>
          </a:r>
          <a:r>
            <a:rPr lang="en-US" sz="2400" kern="1200" dirty="0">
              <a:solidFill>
                <a:srgbClr val="002060"/>
              </a:solidFill>
            </a:rPr>
            <a:t> </a:t>
          </a:r>
          <a:r>
            <a:rPr lang="en-US" sz="2400" kern="1200" dirty="0" err="1">
              <a:solidFill>
                <a:srgbClr val="002060"/>
              </a:solidFill>
            </a:rPr>
            <a:t>Việt</a:t>
          </a:r>
          <a:r>
            <a:rPr lang="en-US" sz="2400" kern="1200" dirty="0">
              <a:solidFill>
                <a:srgbClr val="002060"/>
              </a:solidFill>
            </a:rPr>
            <a:t> </a:t>
          </a:r>
          <a:r>
            <a:rPr lang="en-US" sz="2400" kern="1200" dirty="0" err="1">
              <a:solidFill>
                <a:srgbClr val="002060"/>
              </a:solidFill>
            </a:rPr>
            <a:t>và</a:t>
          </a:r>
          <a:r>
            <a:rPr lang="en-US" sz="2400" kern="1200" dirty="0">
              <a:solidFill>
                <a:srgbClr val="002060"/>
              </a:solidFill>
            </a:rPr>
            <a:t> VH </a:t>
          </a:r>
          <a:r>
            <a:rPr lang="en-US" sz="2400" kern="1200" dirty="0" err="1">
              <a:solidFill>
                <a:srgbClr val="002060"/>
              </a:solidFill>
            </a:rPr>
            <a:t>mà</a:t>
          </a:r>
          <a:r>
            <a:rPr lang="en-US" sz="2400" kern="1200" dirty="0">
              <a:solidFill>
                <a:srgbClr val="002060"/>
              </a:solidFill>
            </a:rPr>
            <a:t> CT </a:t>
          </a:r>
          <a:r>
            <a:rPr lang="en-US" sz="2400" kern="1200" dirty="0" err="1">
              <a:solidFill>
                <a:srgbClr val="002060"/>
              </a:solidFill>
            </a:rPr>
            <a:t>yêu</a:t>
          </a:r>
          <a:r>
            <a:rPr lang="en-US" sz="2400" kern="1200" dirty="0">
              <a:solidFill>
                <a:srgbClr val="002060"/>
              </a:solidFill>
            </a:rPr>
            <a:t> </a:t>
          </a:r>
          <a:r>
            <a:rPr lang="en-US" sz="2400" kern="1200" dirty="0" err="1">
              <a:solidFill>
                <a:srgbClr val="002060"/>
              </a:solidFill>
            </a:rPr>
            <a:t>cầu</a:t>
          </a:r>
          <a:r>
            <a:rPr lang="en-US" sz="2400" kern="1200" dirty="0">
              <a:solidFill>
                <a:srgbClr val="002060"/>
              </a:solidFill>
            </a:rPr>
            <a:t>.</a:t>
          </a:r>
        </a:p>
      </dsp:txBody>
      <dsp:txXfrm>
        <a:off x="747854" y="511711"/>
        <a:ext cx="5445307" cy="1023956"/>
      </dsp:txXfrm>
    </dsp:sp>
    <dsp:sp modelId="{DBF3FAA3-0895-4D6F-BC1B-EEE79198E0DF}">
      <dsp:nvSpPr>
        <dsp:cNvPr id="0" name=""/>
        <dsp:cNvSpPr/>
      </dsp:nvSpPr>
      <dsp:spPr>
        <a:xfrm>
          <a:off x="107881" y="383717"/>
          <a:ext cx="1279945" cy="127994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A443DE-6521-496D-991A-57F6D526092F}">
      <dsp:nvSpPr>
        <dsp:cNvPr id="0" name=""/>
        <dsp:cNvSpPr/>
      </dsp:nvSpPr>
      <dsp:spPr>
        <a:xfrm>
          <a:off x="1334911" y="2047912"/>
          <a:ext cx="4858249" cy="1023956"/>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76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002060"/>
              </a:solidFill>
            </a:rPr>
            <a:t>Đảm</a:t>
          </a:r>
          <a:r>
            <a:rPr lang="en-US" sz="2400" kern="1200" dirty="0">
              <a:solidFill>
                <a:srgbClr val="002060"/>
              </a:solidFill>
            </a:rPr>
            <a:t> </a:t>
          </a:r>
          <a:r>
            <a:rPr lang="en-US" sz="2400" kern="1200" dirty="0" err="1">
              <a:solidFill>
                <a:srgbClr val="002060"/>
              </a:solidFill>
            </a:rPr>
            <a:t>bảo</a:t>
          </a:r>
          <a:r>
            <a:rPr lang="en-US" sz="2400" kern="1200" dirty="0">
              <a:solidFill>
                <a:srgbClr val="002060"/>
              </a:solidFill>
            </a:rPr>
            <a:t> </a:t>
          </a:r>
          <a:r>
            <a:rPr lang="en-US" sz="2400" kern="1200" dirty="0" err="1">
              <a:solidFill>
                <a:srgbClr val="002060"/>
              </a:solidFill>
            </a:rPr>
            <a:t>các</a:t>
          </a:r>
          <a:r>
            <a:rPr lang="en-US" sz="2400" kern="1200" dirty="0">
              <a:solidFill>
                <a:srgbClr val="002060"/>
              </a:solidFill>
            </a:rPr>
            <a:t> </a:t>
          </a:r>
          <a:r>
            <a:rPr lang="en-US" sz="2400" kern="1200" dirty="0" err="1">
              <a:solidFill>
                <a:srgbClr val="002060"/>
              </a:solidFill>
            </a:rPr>
            <a:t>thể</a:t>
          </a:r>
          <a:r>
            <a:rPr lang="en-US" sz="2400" kern="1200" dirty="0">
              <a:solidFill>
                <a:srgbClr val="002060"/>
              </a:solidFill>
            </a:rPr>
            <a:t> </a:t>
          </a:r>
          <a:r>
            <a:rPr lang="en-US" sz="2400" kern="1200" dirty="0" err="1">
              <a:solidFill>
                <a:srgbClr val="002060"/>
              </a:solidFill>
            </a:rPr>
            <a:t>loại</a:t>
          </a:r>
          <a:r>
            <a:rPr lang="en-US" sz="2400" kern="1200" dirty="0">
              <a:solidFill>
                <a:srgbClr val="002060"/>
              </a:solidFill>
            </a:rPr>
            <a:t> VB (VH, NL, TT) </a:t>
          </a:r>
          <a:r>
            <a:rPr lang="en-US" sz="2400" kern="1200" dirty="0" err="1">
              <a:solidFill>
                <a:srgbClr val="002060"/>
              </a:solidFill>
            </a:rPr>
            <a:t>mà</a:t>
          </a:r>
          <a:r>
            <a:rPr lang="en-US" sz="2400" kern="1200" dirty="0">
              <a:solidFill>
                <a:srgbClr val="002060"/>
              </a:solidFill>
            </a:rPr>
            <a:t> CT </a:t>
          </a:r>
          <a:r>
            <a:rPr lang="en-US" sz="2400" kern="1200" dirty="0" err="1">
              <a:solidFill>
                <a:srgbClr val="002060"/>
              </a:solidFill>
            </a:rPr>
            <a:t>yêu</a:t>
          </a:r>
          <a:r>
            <a:rPr lang="en-US" sz="2400" kern="1200" dirty="0">
              <a:solidFill>
                <a:srgbClr val="002060"/>
              </a:solidFill>
            </a:rPr>
            <a:t> </a:t>
          </a:r>
          <a:r>
            <a:rPr lang="en-US" sz="2400" kern="1200" dirty="0" err="1">
              <a:solidFill>
                <a:srgbClr val="002060"/>
              </a:solidFill>
            </a:rPr>
            <a:t>cầu</a:t>
          </a:r>
          <a:r>
            <a:rPr lang="en-US" sz="2400" kern="1200" dirty="0">
              <a:solidFill>
                <a:srgbClr val="002060"/>
              </a:solidFill>
            </a:rPr>
            <a:t>.</a:t>
          </a:r>
          <a:endParaRPr lang="en-US" sz="2400" kern="1200" dirty="0"/>
        </a:p>
      </dsp:txBody>
      <dsp:txXfrm>
        <a:off x="1334911" y="2047912"/>
        <a:ext cx="4858249" cy="1023956"/>
      </dsp:txXfrm>
    </dsp:sp>
    <dsp:sp modelId="{E341286B-7D99-4955-92A9-14EA3D9B9428}">
      <dsp:nvSpPr>
        <dsp:cNvPr id="0" name=""/>
        <dsp:cNvSpPr/>
      </dsp:nvSpPr>
      <dsp:spPr>
        <a:xfrm>
          <a:off x="694939" y="1919918"/>
          <a:ext cx="1279945" cy="1279945"/>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042C9F-6F17-44FD-BC03-B4F0007F39DD}">
      <dsp:nvSpPr>
        <dsp:cNvPr id="0" name=""/>
        <dsp:cNvSpPr/>
      </dsp:nvSpPr>
      <dsp:spPr>
        <a:xfrm>
          <a:off x="1334911" y="3584113"/>
          <a:ext cx="4858249" cy="1023956"/>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76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002060"/>
              </a:solidFill>
            </a:rPr>
            <a:t>Diễn</a:t>
          </a:r>
          <a:r>
            <a:rPr lang="en-US" sz="2400" kern="1200" dirty="0">
              <a:solidFill>
                <a:srgbClr val="002060"/>
              </a:solidFill>
            </a:rPr>
            <a:t> </a:t>
          </a:r>
          <a:r>
            <a:rPr lang="en-US" sz="2400" kern="1200" dirty="0" err="1">
              <a:solidFill>
                <a:srgbClr val="002060"/>
              </a:solidFill>
            </a:rPr>
            <a:t>đạt</a:t>
          </a:r>
          <a:r>
            <a:rPr lang="en-US" sz="2400" kern="1200" dirty="0">
              <a:solidFill>
                <a:srgbClr val="002060"/>
              </a:solidFill>
            </a:rPr>
            <a:t> </a:t>
          </a:r>
          <a:r>
            <a:rPr lang="en-US" sz="2400" kern="1200" dirty="0" err="1">
              <a:solidFill>
                <a:srgbClr val="002060"/>
              </a:solidFill>
            </a:rPr>
            <a:t>ngắn</a:t>
          </a:r>
          <a:r>
            <a:rPr lang="en-US" sz="2400" kern="1200" dirty="0">
              <a:solidFill>
                <a:srgbClr val="002060"/>
              </a:solidFill>
            </a:rPr>
            <a:t> </a:t>
          </a:r>
          <a:r>
            <a:rPr lang="en-US" sz="2400" kern="1200" dirty="0" err="1">
              <a:solidFill>
                <a:srgbClr val="002060"/>
              </a:solidFill>
            </a:rPr>
            <a:t>gọn</a:t>
          </a:r>
          <a:r>
            <a:rPr lang="en-US" sz="2400" kern="1200" dirty="0">
              <a:solidFill>
                <a:srgbClr val="002060"/>
              </a:solidFill>
            </a:rPr>
            <a:t>, </a:t>
          </a:r>
          <a:r>
            <a:rPr lang="en-US" sz="2400" kern="1200" dirty="0" err="1">
              <a:solidFill>
                <a:srgbClr val="002060"/>
              </a:solidFill>
            </a:rPr>
            <a:t>dễ</a:t>
          </a:r>
          <a:r>
            <a:rPr lang="en-US" sz="2400" kern="1200" dirty="0">
              <a:solidFill>
                <a:srgbClr val="002060"/>
              </a:solidFill>
            </a:rPr>
            <a:t> </a:t>
          </a:r>
          <a:r>
            <a:rPr lang="en-US" sz="2400" kern="1200" dirty="0" err="1">
              <a:solidFill>
                <a:srgbClr val="002060"/>
              </a:solidFill>
            </a:rPr>
            <a:t>hiểu</a:t>
          </a:r>
          <a:r>
            <a:rPr lang="en-US" sz="2400" kern="1200" dirty="0">
              <a:solidFill>
                <a:srgbClr val="002060"/>
              </a:solidFill>
            </a:rPr>
            <a:t>, </a:t>
          </a:r>
          <a:r>
            <a:rPr lang="en-US" sz="2400" kern="1200" dirty="0" err="1">
              <a:solidFill>
                <a:srgbClr val="002060"/>
              </a:solidFill>
            </a:rPr>
            <a:t>phù</a:t>
          </a:r>
          <a:r>
            <a:rPr lang="en-US" sz="2400" kern="1200" dirty="0">
              <a:solidFill>
                <a:srgbClr val="002060"/>
              </a:solidFill>
            </a:rPr>
            <a:t> </a:t>
          </a:r>
          <a:r>
            <a:rPr lang="en-US" sz="2400" kern="1200" dirty="0" err="1">
              <a:solidFill>
                <a:srgbClr val="002060"/>
              </a:solidFill>
            </a:rPr>
            <a:t>hợp</a:t>
          </a:r>
          <a:r>
            <a:rPr lang="en-US" sz="2400" kern="1200" dirty="0">
              <a:solidFill>
                <a:srgbClr val="002060"/>
              </a:solidFill>
            </a:rPr>
            <a:t> </a:t>
          </a:r>
          <a:r>
            <a:rPr lang="en-US" sz="2400" kern="1200" dirty="0" err="1">
              <a:solidFill>
                <a:srgbClr val="002060"/>
              </a:solidFill>
            </a:rPr>
            <a:t>với</a:t>
          </a:r>
          <a:r>
            <a:rPr lang="en-US" sz="2400" kern="1200" dirty="0">
              <a:solidFill>
                <a:srgbClr val="002060"/>
              </a:solidFill>
            </a:rPr>
            <a:t> </a:t>
          </a:r>
          <a:r>
            <a:rPr lang="en-US" sz="2400" kern="1200" dirty="0" err="1">
              <a:solidFill>
                <a:srgbClr val="002060"/>
              </a:solidFill>
            </a:rPr>
            <a:t>tầm</a:t>
          </a:r>
          <a:r>
            <a:rPr lang="en-US" sz="2400" kern="1200" dirty="0">
              <a:solidFill>
                <a:srgbClr val="002060"/>
              </a:solidFill>
            </a:rPr>
            <a:t> </a:t>
          </a:r>
          <a:r>
            <a:rPr lang="en-US" sz="2400" kern="1200" dirty="0" err="1">
              <a:solidFill>
                <a:srgbClr val="002060"/>
              </a:solidFill>
            </a:rPr>
            <a:t>nhận</a:t>
          </a:r>
          <a:r>
            <a:rPr lang="en-US" sz="2400" kern="1200" dirty="0">
              <a:solidFill>
                <a:srgbClr val="002060"/>
              </a:solidFill>
            </a:rPr>
            <a:t> </a:t>
          </a:r>
          <a:r>
            <a:rPr lang="en-US" sz="2400" kern="1200" dirty="0" err="1">
              <a:solidFill>
                <a:srgbClr val="002060"/>
              </a:solidFill>
            </a:rPr>
            <a:t>thức</a:t>
          </a:r>
          <a:r>
            <a:rPr lang="en-US" sz="2400" kern="1200" dirty="0">
              <a:solidFill>
                <a:srgbClr val="002060"/>
              </a:solidFill>
            </a:rPr>
            <a:t> </a:t>
          </a:r>
          <a:r>
            <a:rPr lang="en-US" sz="2400" kern="1200" dirty="0" err="1">
              <a:solidFill>
                <a:srgbClr val="002060"/>
              </a:solidFill>
            </a:rPr>
            <a:t>của</a:t>
          </a:r>
          <a:r>
            <a:rPr lang="en-US" sz="2400" kern="1200" dirty="0">
              <a:solidFill>
                <a:srgbClr val="002060"/>
              </a:solidFill>
            </a:rPr>
            <a:t> HS </a:t>
          </a:r>
          <a:r>
            <a:rPr lang="en-US" sz="2400" kern="1200" dirty="0" err="1">
              <a:solidFill>
                <a:srgbClr val="002060"/>
              </a:solidFill>
            </a:rPr>
            <a:t>lớp</a:t>
          </a:r>
          <a:r>
            <a:rPr lang="en-US" sz="2400" kern="1200" dirty="0">
              <a:solidFill>
                <a:srgbClr val="002060"/>
              </a:solidFill>
            </a:rPr>
            <a:t> 11.</a:t>
          </a:r>
        </a:p>
      </dsp:txBody>
      <dsp:txXfrm>
        <a:off x="1334911" y="3584113"/>
        <a:ext cx="4858249" cy="1023956"/>
      </dsp:txXfrm>
    </dsp:sp>
    <dsp:sp modelId="{6694FD90-F4DE-448E-B638-3EE6810BF116}">
      <dsp:nvSpPr>
        <dsp:cNvPr id="0" name=""/>
        <dsp:cNvSpPr/>
      </dsp:nvSpPr>
      <dsp:spPr>
        <a:xfrm>
          <a:off x="694939" y="3456118"/>
          <a:ext cx="1279945" cy="1279945"/>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5C9CE5-928F-43A5-AED5-35F7CA8C465B}">
      <dsp:nvSpPr>
        <dsp:cNvPr id="0" name=""/>
        <dsp:cNvSpPr/>
      </dsp:nvSpPr>
      <dsp:spPr>
        <a:xfrm>
          <a:off x="757111" y="5120313"/>
          <a:ext cx="5445307" cy="1023956"/>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76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002060"/>
              </a:solidFill>
            </a:rPr>
            <a:t>Là</a:t>
          </a:r>
          <a:r>
            <a:rPr lang="en-US" sz="2400" kern="1200" dirty="0">
              <a:solidFill>
                <a:srgbClr val="002060"/>
              </a:solidFill>
            </a:rPr>
            <a:t> </a:t>
          </a:r>
          <a:r>
            <a:rPr lang="en-US" sz="2400" kern="1200" dirty="0" err="1">
              <a:solidFill>
                <a:srgbClr val="002060"/>
              </a:solidFill>
            </a:rPr>
            <a:t>công</a:t>
          </a:r>
          <a:r>
            <a:rPr lang="en-US" sz="2400" kern="1200" dirty="0">
              <a:solidFill>
                <a:srgbClr val="002060"/>
              </a:solidFill>
            </a:rPr>
            <a:t> </a:t>
          </a:r>
          <a:r>
            <a:rPr lang="en-US" sz="2400" kern="1200" dirty="0" err="1">
              <a:solidFill>
                <a:srgbClr val="002060"/>
              </a:solidFill>
            </a:rPr>
            <a:t>cụ</a:t>
          </a:r>
          <a:r>
            <a:rPr lang="en-US" sz="2400" kern="1200" dirty="0">
              <a:solidFill>
                <a:srgbClr val="002060"/>
              </a:solidFill>
            </a:rPr>
            <a:t> </a:t>
          </a:r>
          <a:r>
            <a:rPr lang="en-US" sz="2400" kern="1200" dirty="0" err="1">
              <a:solidFill>
                <a:srgbClr val="002060"/>
              </a:solidFill>
            </a:rPr>
            <a:t>để</a:t>
          </a:r>
          <a:r>
            <a:rPr lang="en-US" sz="2400" kern="1200" dirty="0">
              <a:solidFill>
                <a:srgbClr val="002060"/>
              </a:solidFill>
            </a:rPr>
            <a:t> HS </a:t>
          </a:r>
          <a:r>
            <a:rPr lang="en-US" sz="2400" kern="1200" dirty="0" err="1">
              <a:solidFill>
                <a:srgbClr val="002060"/>
              </a:solidFill>
            </a:rPr>
            <a:t>đọc</a:t>
          </a:r>
          <a:r>
            <a:rPr lang="en-US" sz="2400" kern="1200" dirty="0">
              <a:solidFill>
                <a:srgbClr val="002060"/>
              </a:solidFill>
            </a:rPr>
            <a:t>, </a:t>
          </a:r>
          <a:r>
            <a:rPr lang="en-US" sz="2400" kern="1200" dirty="0" err="1">
              <a:solidFill>
                <a:srgbClr val="002060"/>
              </a:solidFill>
            </a:rPr>
            <a:t>viết</a:t>
          </a:r>
          <a:r>
            <a:rPr lang="en-US" sz="2400" kern="1200" dirty="0">
              <a:solidFill>
                <a:srgbClr val="002060"/>
              </a:solidFill>
            </a:rPr>
            <a:t>, </a:t>
          </a:r>
          <a:r>
            <a:rPr lang="en-US" sz="2400" kern="1200" dirty="0" err="1">
              <a:solidFill>
                <a:srgbClr val="002060"/>
              </a:solidFill>
            </a:rPr>
            <a:t>nói</a:t>
          </a:r>
          <a:r>
            <a:rPr lang="en-US" sz="2400" kern="1200" dirty="0">
              <a:solidFill>
                <a:srgbClr val="002060"/>
              </a:solidFill>
            </a:rPr>
            <a:t> </a:t>
          </a:r>
          <a:r>
            <a:rPr lang="en-US" sz="2400" kern="1200" dirty="0" err="1">
              <a:solidFill>
                <a:srgbClr val="002060"/>
              </a:solidFill>
            </a:rPr>
            <a:t>và</a:t>
          </a:r>
          <a:r>
            <a:rPr lang="en-US" sz="2400" kern="1200" dirty="0">
              <a:solidFill>
                <a:srgbClr val="002060"/>
              </a:solidFill>
            </a:rPr>
            <a:t> </a:t>
          </a:r>
          <a:r>
            <a:rPr lang="en-US" sz="2400" kern="1200" dirty="0" err="1">
              <a:solidFill>
                <a:srgbClr val="002060"/>
              </a:solidFill>
            </a:rPr>
            <a:t>nghe</a:t>
          </a:r>
          <a:r>
            <a:rPr lang="en-US" sz="2400" kern="1200" dirty="0">
              <a:solidFill>
                <a:srgbClr val="002060"/>
              </a:solidFill>
            </a:rPr>
            <a:t>.</a:t>
          </a:r>
        </a:p>
      </dsp:txBody>
      <dsp:txXfrm>
        <a:off x="757111" y="5120313"/>
        <a:ext cx="5445307" cy="1023956"/>
      </dsp:txXfrm>
    </dsp:sp>
    <dsp:sp modelId="{BEF8D44F-3696-41A9-AE81-D3989310AE09}">
      <dsp:nvSpPr>
        <dsp:cNvPr id="0" name=""/>
        <dsp:cNvSpPr/>
      </dsp:nvSpPr>
      <dsp:spPr>
        <a:xfrm>
          <a:off x="107881" y="4992319"/>
          <a:ext cx="1279945" cy="1279945"/>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774C-0786-49AF-B360-062AF8C336EC}">
      <dsp:nvSpPr>
        <dsp:cNvPr id="0" name=""/>
        <dsp:cNvSpPr/>
      </dsp:nvSpPr>
      <dsp:spPr>
        <a:xfrm>
          <a:off x="-7526857" y="-1150228"/>
          <a:ext cx="8956439" cy="8956439"/>
        </a:xfrm>
        <a:prstGeom prst="blockArc">
          <a:avLst>
            <a:gd name="adj1" fmla="val 18900000"/>
            <a:gd name="adj2" fmla="val 2700000"/>
            <a:gd name="adj3" fmla="val 24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D395FC-E675-4AC0-B6BD-476BBB1BF3A8}">
      <dsp:nvSpPr>
        <dsp:cNvPr id="0" name=""/>
        <dsp:cNvSpPr/>
      </dsp:nvSpPr>
      <dsp:spPr>
        <a:xfrm>
          <a:off x="747854" y="511711"/>
          <a:ext cx="5445307" cy="1023956"/>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76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002060"/>
              </a:solidFill>
            </a:rPr>
            <a:t>Bám</a:t>
          </a:r>
          <a:r>
            <a:rPr lang="en-US" sz="2400" kern="1200" dirty="0">
              <a:solidFill>
                <a:srgbClr val="002060"/>
              </a:solidFill>
            </a:rPr>
            <a:t> </a:t>
          </a:r>
          <a:r>
            <a:rPr lang="en-US" sz="2400" kern="1200" dirty="0" err="1">
              <a:solidFill>
                <a:srgbClr val="002060"/>
              </a:solidFill>
            </a:rPr>
            <a:t>chặt</a:t>
          </a:r>
          <a:r>
            <a:rPr lang="en-US" sz="2400" kern="1200" dirty="0">
              <a:solidFill>
                <a:srgbClr val="002060"/>
              </a:solidFill>
            </a:rPr>
            <a:t> </a:t>
          </a:r>
          <a:r>
            <a:rPr lang="en-US" sz="2400" kern="1200" dirty="0" err="1">
              <a:solidFill>
                <a:srgbClr val="002060"/>
              </a:solidFill>
            </a:rPr>
            <a:t>vào</a:t>
          </a:r>
          <a:r>
            <a:rPr lang="en-US" sz="2400" kern="1200" dirty="0">
              <a:solidFill>
                <a:srgbClr val="002060"/>
              </a:solidFill>
            </a:rPr>
            <a:t> </a:t>
          </a:r>
          <a:r>
            <a:rPr lang="en-US" sz="2400" kern="1200" dirty="0" err="1">
              <a:solidFill>
                <a:srgbClr val="002060"/>
              </a:solidFill>
            </a:rPr>
            <a:t>các</a:t>
          </a:r>
          <a:r>
            <a:rPr lang="en-US" sz="2400" kern="1200" dirty="0">
              <a:solidFill>
                <a:srgbClr val="002060"/>
              </a:solidFill>
            </a:rPr>
            <a:t> YCCĐ </a:t>
          </a:r>
          <a:r>
            <a:rPr lang="en-US" sz="2400" kern="1200" dirty="0" err="1">
              <a:solidFill>
                <a:srgbClr val="002060"/>
              </a:solidFill>
            </a:rPr>
            <a:t>về</a:t>
          </a:r>
          <a:r>
            <a:rPr lang="en-US" sz="2400" kern="1200" dirty="0">
              <a:solidFill>
                <a:srgbClr val="002060"/>
              </a:solidFill>
            </a:rPr>
            <a:t> </a:t>
          </a:r>
          <a:r>
            <a:rPr lang="en-US" sz="2400" kern="1200" dirty="0" err="1">
              <a:solidFill>
                <a:srgbClr val="002060"/>
              </a:solidFill>
            </a:rPr>
            <a:t>phẩm</a:t>
          </a:r>
          <a:r>
            <a:rPr lang="en-US" sz="2400" kern="1200" dirty="0">
              <a:solidFill>
                <a:srgbClr val="002060"/>
              </a:solidFill>
            </a:rPr>
            <a:t> </a:t>
          </a:r>
          <a:r>
            <a:rPr lang="en-US" sz="2400" kern="1200" dirty="0" err="1">
              <a:solidFill>
                <a:srgbClr val="002060"/>
              </a:solidFill>
            </a:rPr>
            <a:t>chất</a:t>
          </a:r>
          <a:r>
            <a:rPr lang="en-US" sz="2400" kern="1200" dirty="0">
              <a:solidFill>
                <a:srgbClr val="002060"/>
              </a:solidFill>
            </a:rPr>
            <a:t>, </a:t>
          </a:r>
          <a:r>
            <a:rPr lang="en-US" sz="2400" kern="1200" dirty="0" err="1">
              <a:solidFill>
                <a:srgbClr val="002060"/>
              </a:solidFill>
            </a:rPr>
            <a:t>các</a:t>
          </a:r>
          <a:r>
            <a:rPr lang="en-US" sz="2400" kern="1200" dirty="0">
              <a:solidFill>
                <a:srgbClr val="002060"/>
              </a:solidFill>
            </a:rPr>
            <a:t> </a:t>
          </a:r>
          <a:r>
            <a:rPr lang="en-US" sz="2400" kern="1200" dirty="0" err="1">
              <a:solidFill>
                <a:srgbClr val="002060"/>
              </a:solidFill>
            </a:rPr>
            <a:t>kĩ</a:t>
          </a:r>
          <a:r>
            <a:rPr lang="en-US" sz="2400" kern="1200" dirty="0">
              <a:solidFill>
                <a:srgbClr val="002060"/>
              </a:solidFill>
            </a:rPr>
            <a:t> </a:t>
          </a:r>
          <a:r>
            <a:rPr lang="en-US" sz="2400" kern="1200" dirty="0" err="1">
              <a:solidFill>
                <a:srgbClr val="002060"/>
              </a:solidFill>
            </a:rPr>
            <a:t>năng</a:t>
          </a:r>
          <a:r>
            <a:rPr lang="en-US" sz="2400" kern="1200" dirty="0">
              <a:solidFill>
                <a:srgbClr val="002060"/>
              </a:solidFill>
            </a:rPr>
            <a:t> </a:t>
          </a:r>
          <a:r>
            <a:rPr lang="en-US" sz="2400" kern="1200" dirty="0" err="1">
              <a:solidFill>
                <a:srgbClr val="002060"/>
              </a:solidFill>
            </a:rPr>
            <a:t>đọc</a:t>
          </a:r>
          <a:r>
            <a:rPr lang="en-US" sz="2400" kern="1200" dirty="0">
              <a:solidFill>
                <a:srgbClr val="002060"/>
              </a:solidFill>
            </a:rPr>
            <a:t> </a:t>
          </a:r>
          <a:r>
            <a:rPr lang="en-US" sz="2400" kern="1200" dirty="0" err="1">
              <a:solidFill>
                <a:srgbClr val="002060"/>
              </a:solidFill>
            </a:rPr>
            <a:t>viết</a:t>
          </a:r>
          <a:r>
            <a:rPr lang="en-US" sz="2400" kern="1200" dirty="0">
              <a:solidFill>
                <a:srgbClr val="002060"/>
              </a:solidFill>
            </a:rPr>
            <a:t>, </a:t>
          </a:r>
          <a:r>
            <a:rPr lang="en-US" sz="2400" kern="1200" dirty="0" err="1">
              <a:solidFill>
                <a:srgbClr val="002060"/>
              </a:solidFill>
            </a:rPr>
            <a:t>nói</a:t>
          </a:r>
          <a:r>
            <a:rPr lang="en-US" sz="2400" kern="1200" dirty="0">
              <a:solidFill>
                <a:srgbClr val="002060"/>
              </a:solidFill>
            </a:rPr>
            <a:t>, </a:t>
          </a:r>
          <a:r>
            <a:rPr lang="en-US" sz="2400" kern="1200" dirty="0" err="1">
              <a:solidFill>
                <a:srgbClr val="002060"/>
              </a:solidFill>
            </a:rPr>
            <a:t>nghe</a:t>
          </a:r>
          <a:endParaRPr lang="en-US" sz="2400" kern="1200" dirty="0">
            <a:solidFill>
              <a:srgbClr val="002060"/>
            </a:solidFill>
          </a:endParaRPr>
        </a:p>
      </dsp:txBody>
      <dsp:txXfrm>
        <a:off x="747854" y="511711"/>
        <a:ext cx="5445307" cy="1023956"/>
      </dsp:txXfrm>
    </dsp:sp>
    <dsp:sp modelId="{DBF3FAA3-0895-4D6F-BC1B-EEE79198E0DF}">
      <dsp:nvSpPr>
        <dsp:cNvPr id="0" name=""/>
        <dsp:cNvSpPr/>
      </dsp:nvSpPr>
      <dsp:spPr>
        <a:xfrm>
          <a:off x="107881" y="383717"/>
          <a:ext cx="1279945" cy="127994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A443DE-6521-496D-991A-57F6D526092F}">
      <dsp:nvSpPr>
        <dsp:cNvPr id="0" name=""/>
        <dsp:cNvSpPr/>
      </dsp:nvSpPr>
      <dsp:spPr>
        <a:xfrm>
          <a:off x="1334911" y="2047912"/>
          <a:ext cx="4858249" cy="1023956"/>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76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002060"/>
              </a:solidFill>
            </a:rPr>
            <a:t>Hướng</a:t>
          </a:r>
          <a:r>
            <a:rPr lang="en-US" sz="2400" kern="1200" dirty="0">
              <a:solidFill>
                <a:srgbClr val="002060"/>
              </a:solidFill>
            </a:rPr>
            <a:t> </a:t>
          </a:r>
          <a:r>
            <a:rPr lang="en-US" sz="2400" kern="1200" dirty="0" err="1">
              <a:solidFill>
                <a:srgbClr val="002060"/>
              </a:solidFill>
            </a:rPr>
            <a:t>dẫn</a:t>
          </a:r>
          <a:r>
            <a:rPr lang="en-US" sz="2400" kern="1200" dirty="0">
              <a:solidFill>
                <a:srgbClr val="002060"/>
              </a:solidFill>
            </a:rPr>
            <a:t> HS </a:t>
          </a:r>
          <a:r>
            <a:rPr lang="en-US" sz="2400" kern="1200" dirty="0" err="1">
              <a:solidFill>
                <a:srgbClr val="002060"/>
              </a:solidFill>
            </a:rPr>
            <a:t>từng</a:t>
          </a:r>
          <a:r>
            <a:rPr lang="en-US" sz="2400" kern="1200" dirty="0">
              <a:solidFill>
                <a:srgbClr val="002060"/>
              </a:solidFill>
            </a:rPr>
            <a:t> </a:t>
          </a:r>
          <a:r>
            <a:rPr lang="en-US" sz="2400" kern="1200" dirty="0" err="1">
              <a:solidFill>
                <a:srgbClr val="002060"/>
              </a:solidFill>
            </a:rPr>
            <a:t>bước</a:t>
          </a:r>
          <a:r>
            <a:rPr lang="en-US" sz="2400" kern="1200" dirty="0">
              <a:solidFill>
                <a:srgbClr val="002060"/>
              </a:solidFill>
            </a:rPr>
            <a:t> </a:t>
          </a:r>
          <a:r>
            <a:rPr lang="en-US" sz="2400" kern="1200" dirty="0" err="1">
              <a:solidFill>
                <a:srgbClr val="002060"/>
              </a:solidFill>
            </a:rPr>
            <a:t>kiến</a:t>
          </a:r>
          <a:r>
            <a:rPr lang="en-US" sz="2400" kern="1200" dirty="0">
              <a:solidFill>
                <a:srgbClr val="002060"/>
              </a:solidFill>
            </a:rPr>
            <a:t> </a:t>
          </a:r>
          <a:r>
            <a:rPr lang="en-US" sz="2400" kern="1200" dirty="0" err="1">
              <a:solidFill>
                <a:srgbClr val="002060"/>
              </a:solidFill>
            </a:rPr>
            <a:t>tạo</a:t>
          </a:r>
          <a:r>
            <a:rPr lang="en-US" sz="2400" kern="1200" dirty="0">
              <a:solidFill>
                <a:srgbClr val="002060"/>
              </a:solidFill>
            </a:rPr>
            <a:t> tri </a:t>
          </a:r>
          <a:r>
            <a:rPr lang="en-US" sz="2400" kern="1200" dirty="0" err="1">
              <a:solidFill>
                <a:srgbClr val="002060"/>
              </a:solidFill>
            </a:rPr>
            <a:t>thức</a:t>
          </a:r>
          <a:endParaRPr lang="en-US" sz="2400" kern="1200" dirty="0"/>
        </a:p>
      </dsp:txBody>
      <dsp:txXfrm>
        <a:off x="1334911" y="2047912"/>
        <a:ext cx="4858249" cy="1023956"/>
      </dsp:txXfrm>
    </dsp:sp>
    <dsp:sp modelId="{E341286B-7D99-4955-92A9-14EA3D9B9428}">
      <dsp:nvSpPr>
        <dsp:cNvPr id="0" name=""/>
        <dsp:cNvSpPr/>
      </dsp:nvSpPr>
      <dsp:spPr>
        <a:xfrm>
          <a:off x="694939" y="1919918"/>
          <a:ext cx="1279945" cy="1279945"/>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042C9F-6F17-44FD-BC03-B4F0007F39DD}">
      <dsp:nvSpPr>
        <dsp:cNvPr id="0" name=""/>
        <dsp:cNvSpPr/>
      </dsp:nvSpPr>
      <dsp:spPr>
        <a:xfrm>
          <a:off x="1334911" y="3584113"/>
          <a:ext cx="4858249" cy="1023956"/>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76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002060"/>
              </a:solidFill>
            </a:rPr>
            <a:t>Phù</a:t>
          </a:r>
          <a:r>
            <a:rPr lang="en-US" sz="2400" kern="1200" dirty="0">
              <a:solidFill>
                <a:srgbClr val="002060"/>
              </a:solidFill>
            </a:rPr>
            <a:t> </a:t>
          </a:r>
          <a:r>
            <a:rPr lang="en-US" sz="2400" kern="1200" dirty="0" err="1">
              <a:solidFill>
                <a:srgbClr val="002060"/>
              </a:solidFill>
            </a:rPr>
            <a:t>hợp</a:t>
          </a:r>
          <a:r>
            <a:rPr lang="en-US" sz="2400" kern="1200" dirty="0">
              <a:solidFill>
                <a:srgbClr val="002060"/>
              </a:solidFill>
            </a:rPr>
            <a:t> </a:t>
          </a:r>
          <a:r>
            <a:rPr lang="en-US" sz="2400" kern="1200" dirty="0" err="1">
              <a:solidFill>
                <a:srgbClr val="002060"/>
              </a:solidFill>
            </a:rPr>
            <a:t>với</a:t>
          </a:r>
          <a:r>
            <a:rPr lang="en-US" sz="2400" kern="1200" dirty="0">
              <a:solidFill>
                <a:srgbClr val="002060"/>
              </a:solidFill>
            </a:rPr>
            <a:t> </a:t>
          </a:r>
          <a:r>
            <a:rPr lang="en-US" sz="2400" kern="1200" dirty="0" err="1">
              <a:solidFill>
                <a:srgbClr val="002060"/>
              </a:solidFill>
            </a:rPr>
            <a:t>tầm</a:t>
          </a:r>
          <a:r>
            <a:rPr lang="en-US" sz="2400" kern="1200" dirty="0">
              <a:solidFill>
                <a:srgbClr val="002060"/>
              </a:solidFill>
            </a:rPr>
            <a:t> </a:t>
          </a:r>
          <a:r>
            <a:rPr lang="en-US" sz="2400" kern="1200" dirty="0" err="1">
              <a:solidFill>
                <a:srgbClr val="002060"/>
              </a:solidFill>
            </a:rPr>
            <a:t>nhận</a:t>
          </a:r>
          <a:r>
            <a:rPr lang="en-US" sz="2400" kern="1200" dirty="0">
              <a:solidFill>
                <a:srgbClr val="002060"/>
              </a:solidFill>
            </a:rPr>
            <a:t> </a:t>
          </a:r>
          <a:r>
            <a:rPr lang="en-US" sz="2400" kern="1200" dirty="0" err="1">
              <a:solidFill>
                <a:srgbClr val="002060"/>
              </a:solidFill>
            </a:rPr>
            <a:t>thức</a:t>
          </a:r>
          <a:r>
            <a:rPr lang="en-US" sz="2400" kern="1200" dirty="0">
              <a:solidFill>
                <a:srgbClr val="002060"/>
              </a:solidFill>
            </a:rPr>
            <a:t> </a:t>
          </a:r>
          <a:r>
            <a:rPr lang="en-US" sz="2400" kern="1200" dirty="0" err="1">
              <a:solidFill>
                <a:srgbClr val="002060"/>
              </a:solidFill>
            </a:rPr>
            <a:t>và</a:t>
          </a:r>
          <a:r>
            <a:rPr lang="en-US" sz="2400" kern="1200" dirty="0">
              <a:solidFill>
                <a:srgbClr val="002060"/>
              </a:solidFill>
            </a:rPr>
            <a:t> </a:t>
          </a:r>
          <a:r>
            <a:rPr lang="en-US" sz="2400" kern="1200" dirty="0" err="1">
              <a:solidFill>
                <a:srgbClr val="002060"/>
              </a:solidFill>
            </a:rPr>
            <a:t>đặc</a:t>
          </a:r>
          <a:r>
            <a:rPr lang="en-US" sz="2400" kern="1200" dirty="0">
              <a:solidFill>
                <a:srgbClr val="002060"/>
              </a:solidFill>
            </a:rPr>
            <a:t> </a:t>
          </a:r>
          <a:r>
            <a:rPr lang="en-US" sz="2400" kern="1200" dirty="0" err="1">
              <a:solidFill>
                <a:srgbClr val="002060"/>
              </a:solidFill>
            </a:rPr>
            <a:t>điểm</a:t>
          </a:r>
          <a:r>
            <a:rPr lang="en-US" sz="2400" kern="1200" dirty="0">
              <a:solidFill>
                <a:srgbClr val="002060"/>
              </a:solidFill>
            </a:rPr>
            <a:t> </a:t>
          </a:r>
          <a:r>
            <a:rPr lang="en-US" sz="2400" kern="1200" dirty="0" err="1">
              <a:solidFill>
                <a:srgbClr val="002060"/>
              </a:solidFill>
            </a:rPr>
            <a:t>tâm</a:t>
          </a:r>
          <a:r>
            <a:rPr lang="en-US" sz="2400" kern="1200" dirty="0">
              <a:solidFill>
                <a:srgbClr val="002060"/>
              </a:solidFill>
            </a:rPr>
            <a:t>, </a:t>
          </a:r>
          <a:r>
            <a:rPr lang="en-US" sz="2400" kern="1200" dirty="0" err="1">
              <a:solidFill>
                <a:srgbClr val="002060"/>
              </a:solidFill>
            </a:rPr>
            <a:t>sinh</a:t>
          </a:r>
          <a:r>
            <a:rPr lang="en-US" sz="2400" kern="1200" dirty="0">
              <a:solidFill>
                <a:srgbClr val="002060"/>
              </a:solidFill>
            </a:rPr>
            <a:t> </a:t>
          </a:r>
          <a:r>
            <a:rPr lang="en-US" sz="2400" kern="1200" dirty="0" err="1">
              <a:solidFill>
                <a:srgbClr val="002060"/>
              </a:solidFill>
            </a:rPr>
            <a:t>lí</a:t>
          </a:r>
          <a:r>
            <a:rPr lang="en-US" sz="2400" kern="1200" dirty="0">
              <a:solidFill>
                <a:srgbClr val="002060"/>
              </a:solidFill>
            </a:rPr>
            <a:t> </a:t>
          </a:r>
          <a:r>
            <a:rPr lang="en-US" sz="2400" kern="1200" dirty="0" err="1">
              <a:solidFill>
                <a:srgbClr val="002060"/>
              </a:solidFill>
            </a:rPr>
            <a:t>của</a:t>
          </a:r>
          <a:r>
            <a:rPr lang="en-US" sz="2400" kern="1200" dirty="0">
              <a:solidFill>
                <a:srgbClr val="002060"/>
              </a:solidFill>
            </a:rPr>
            <a:t> HS </a:t>
          </a:r>
          <a:r>
            <a:rPr lang="en-US" sz="2400" kern="1200" dirty="0" err="1">
              <a:solidFill>
                <a:srgbClr val="002060"/>
              </a:solidFill>
            </a:rPr>
            <a:t>lớp</a:t>
          </a:r>
          <a:r>
            <a:rPr lang="en-US" sz="2400" kern="1200" dirty="0">
              <a:solidFill>
                <a:srgbClr val="002060"/>
              </a:solidFill>
            </a:rPr>
            <a:t> 11</a:t>
          </a:r>
        </a:p>
      </dsp:txBody>
      <dsp:txXfrm>
        <a:off x="1334911" y="3584113"/>
        <a:ext cx="4858249" cy="1023956"/>
      </dsp:txXfrm>
    </dsp:sp>
    <dsp:sp modelId="{6694FD90-F4DE-448E-B638-3EE6810BF116}">
      <dsp:nvSpPr>
        <dsp:cNvPr id="0" name=""/>
        <dsp:cNvSpPr/>
      </dsp:nvSpPr>
      <dsp:spPr>
        <a:xfrm>
          <a:off x="694939" y="3456118"/>
          <a:ext cx="1279945" cy="1279945"/>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C2478C-78D5-4E43-BFF8-8CCB2E003B4C}">
      <dsp:nvSpPr>
        <dsp:cNvPr id="0" name=""/>
        <dsp:cNvSpPr/>
      </dsp:nvSpPr>
      <dsp:spPr>
        <a:xfrm>
          <a:off x="747854" y="5120313"/>
          <a:ext cx="5445307" cy="1023956"/>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76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002060"/>
              </a:solidFill>
            </a:rPr>
            <a:t>Được</a:t>
          </a:r>
          <a:r>
            <a:rPr lang="en-US" sz="2400" kern="1200" dirty="0">
              <a:solidFill>
                <a:srgbClr val="002060"/>
              </a:solidFill>
            </a:rPr>
            <a:t> </a:t>
          </a:r>
          <a:r>
            <a:rPr lang="en-US" sz="2400" kern="1200" dirty="0" err="1">
              <a:solidFill>
                <a:srgbClr val="002060"/>
              </a:solidFill>
            </a:rPr>
            <a:t>thể</a:t>
          </a:r>
          <a:r>
            <a:rPr lang="en-US" sz="2400" kern="1200" dirty="0">
              <a:solidFill>
                <a:srgbClr val="002060"/>
              </a:solidFill>
            </a:rPr>
            <a:t> </a:t>
          </a:r>
          <a:r>
            <a:rPr lang="en-US" sz="2400" kern="1200" dirty="0" err="1">
              <a:solidFill>
                <a:srgbClr val="002060"/>
              </a:solidFill>
            </a:rPr>
            <a:t>hiện</a:t>
          </a:r>
          <a:r>
            <a:rPr lang="en-US" sz="2400" kern="1200" dirty="0">
              <a:solidFill>
                <a:srgbClr val="002060"/>
              </a:solidFill>
            </a:rPr>
            <a:t> </a:t>
          </a:r>
          <a:r>
            <a:rPr lang="en-US" sz="2400" kern="1200" dirty="0" err="1">
              <a:solidFill>
                <a:srgbClr val="002060"/>
              </a:solidFill>
            </a:rPr>
            <a:t>bằng</a:t>
          </a:r>
          <a:r>
            <a:rPr lang="en-US" sz="2400" kern="1200" dirty="0">
              <a:solidFill>
                <a:srgbClr val="002060"/>
              </a:solidFill>
            </a:rPr>
            <a:t> </a:t>
          </a:r>
          <a:r>
            <a:rPr lang="en-US" sz="2400" kern="1200" dirty="0" err="1">
              <a:solidFill>
                <a:srgbClr val="002060"/>
              </a:solidFill>
            </a:rPr>
            <a:t>phương</a:t>
          </a:r>
          <a:r>
            <a:rPr lang="en-US" sz="2400" kern="1200" dirty="0">
              <a:solidFill>
                <a:srgbClr val="002060"/>
              </a:solidFill>
            </a:rPr>
            <a:t> </a:t>
          </a:r>
          <a:r>
            <a:rPr lang="en-US" sz="2400" kern="1200" dirty="0" err="1">
              <a:solidFill>
                <a:srgbClr val="002060"/>
              </a:solidFill>
            </a:rPr>
            <a:t>tiện</a:t>
          </a:r>
          <a:r>
            <a:rPr lang="en-US" sz="2400" kern="1200" dirty="0">
              <a:solidFill>
                <a:srgbClr val="002060"/>
              </a:solidFill>
            </a:rPr>
            <a:t> </a:t>
          </a:r>
          <a:r>
            <a:rPr lang="en-US" sz="2400" kern="1200" dirty="0" err="1">
              <a:solidFill>
                <a:srgbClr val="002060"/>
              </a:solidFill>
            </a:rPr>
            <a:t>ngôn</a:t>
          </a:r>
          <a:r>
            <a:rPr lang="en-US" sz="2400" kern="1200" dirty="0">
              <a:solidFill>
                <a:srgbClr val="002060"/>
              </a:solidFill>
            </a:rPr>
            <a:t> </a:t>
          </a:r>
          <a:r>
            <a:rPr lang="en-US" sz="2400" kern="1200" dirty="0" err="1">
              <a:solidFill>
                <a:srgbClr val="002060"/>
              </a:solidFill>
            </a:rPr>
            <a:t>ngữ</a:t>
          </a:r>
          <a:r>
            <a:rPr lang="en-US" sz="2400" kern="1200" dirty="0">
              <a:solidFill>
                <a:srgbClr val="002060"/>
              </a:solidFill>
            </a:rPr>
            <a:t> </a:t>
          </a:r>
          <a:r>
            <a:rPr lang="en-US" sz="2400" kern="1200" dirty="0" err="1">
              <a:solidFill>
                <a:srgbClr val="002060"/>
              </a:solidFill>
            </a:rPr>
            <a:t>và</a:t>
          </a:r>
          <a:r>
            <a:rPr lang="en-US" sz="2400" kern="1200" dirty="0">
              <a:solidFill>
                <a:srgbClr val="002060"/>
              </a:solidFill>
            </a:rPr>
            <a:t> phi </a:t>
          </a:r>
          <a:r>
            <a:rPr lang="en-US" sz="2400" kern="1200" dirty="0" err="1">
              <a:solidFill>
                <a:srgbClr val="002060"/>
              </a:solidFill>
            </a:rPr>
            <a:t>ngôn</a:t>
          </a:r>
          <a:r>
            <a:rPr lang="en-US" sz="2400" kern="1200" dirty="0">
              <a:solidFill>
                <a:srgbClr val="002060"/>
              </a:solidFill>
            </a:rPr>
            <a:t> </a:t>
          </a:r>
          <a:r>
            <a:rPr lang="en-US" sz="2400" kern="1200" dirty="0" err="1">
              <a:solidFill>
                <a:srgbClr val="002060"/>
              </a:solidFill>
            </a:rPr>
            <a:t>ngữ</a:t>
          </a:r>
          <a:r>
            <a:rPr lang="en-US" sz="2400" kern="1200" dirty="0">
              <a:solidFill>
                <a:srgbClr val="002060"/>
              </a:solidFill>
            </a:rPr>
            <a:t> (</a:t>
          </a:r>
          <a:r>
            <a:rPr lang="en-US" sz="2400" kern="1200" dirty="0" err="1">
              <a:solidFill>
                <a:srgbClr val="002060"/>
              </a:solidFill>
            </a:rPr>
            <a:t>sơ</a:t>
          </a:r>
          <a:r>
            <a:rPr lang="en-US" sz="2400" kern="1200" dirty="0">
              <a:solidFill>
                <a:srgbClr val="002060"/>
              </a:solidFill>
            </a:rPr>
            <a:t> </a:t>
          </a:r>
          <a:r>
            <a:rPr lang="en-US" sz="2400" kern="1200" dirty="0" err="1">
              <a:solidFill>
                <a:srgbClr val="002060"/>
              </a:solidFill>
            </a:rPr>
            <a:t>đồ</a:t>
          </a:r>
          <a:r>
            <a:rPr lang="en-US" sz="2400" kern="1200" dirty="0">
              <a:solidFill>
                <a:srgbClr val="002060"/>
              </a:solidFill>
            </a:rPr>
            <a:t>, </a:t>
          </a:r>
          <a:r>
            <a:rPr lang="en-US" sz="2400" kern="1200" dirty="0" err="1">
              <a:solidFill>
                <a:srgbClr val="002060"/>
              </a:solidFill>
            </a:rPr>
            <a:t>biểu</a:t>
          </a:r>
          <a:r>
            <a:rPr lang="en-US" sz="2400" kern="1200" dirty="0">
              <a:solidFill>
                <a:srgbClr val="002060"/>
              </a:solidFill>
            </a:rPr>
            <a:t> </a:t>
          </a:r>
          <a:r>
            <a:rPr lang="en-US" sz="2400" kern="1200" dirty="0" err="1">
              <a:solidFill>
                <a:srgbClr val="002060"/>
              </a:solidFill>
            </a:rPr>
            <a:t>bảng</a:t>
          </a:r>
          <a:r>
            <a:rPr lang="en-US" sz="2400" kern="1200" dirty="0">
              <a:solidFill>
                <a:srgbClr val="002060"/>
              </a:solidFill>
            </a:rPr>
            <a:t>). </a:t>
          </a:r>
        </a:p>
      </dsp:txBody>
      <dsp:txXfrm>
        <a:off x="747854" y="5120313"/>
        <a:ext cx="5445307" cy="1023956"/>
      </dsp:txXfrm>
    </dsp:sp>
    <dsp:sp modelId="{EF4D0282-1443-4A4B-B6D1-AC5CA3102232}">
      <dsp:nvSpPr>
        <dsp:cNvPr id="0" name=""/>
        <dsp:cNvSpPr/>
      </dsp:nvSpPr>
      <dsp:spPr>
        <a:xfrm>
          <a:off x="107881" y="4992319"/>
          <a:ext cx="1279945" cy="1279945"/>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080D7-FB70-B743-8FFF-E947DB035379}" type="datetimeFigureOut">
              <a:rPr lang="x-none" smtClean="0"/>
              <a:t>19/05/2023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A9102-6D14-3549-8F37-DF591EFED5D8}" type="slidenum">
              <a:rPr lang="x-none" smtClean="0"/>
              <a:t>‹#›</a:t>
            </a:fld>
            <a:endParaRPr lang="x-none"/>
          </a:p>
        </p:txBody>
      </p:sp>
    </p:spTree>
    <p:extLst>
      <p:ext uri="{BB962C8B-B14F-4D97-AF65-F5344CB8AC3E}">
        <p14:creationId xmlns:p14="http://schemas.microsoft.com/office/powerpoint/2010/main" val="90677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B20C4BB5-E587-AC41-8CE9-D40AF96DE1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EE4B05B3-813E-634D-A3AA-6B842707D9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27651" name="Slide Number Placeholder 3">
            <a:extLst>
              <a:ext uri="{FF2B5EF4-FFF2-40B4-BE49-F238E27FC236}">
                <a16:creationId xmlns:a16="http://schemas.microsoft.com/office/drawing/2014/main" id="{13F6FF51-3958-D648-A5C8-C97468E9AE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C3B459-577D-1740-9DAD-CDED18FBC925}" type="slidenum">
              <a:rPr lang="en-US" altLang="x-none" smtClean="0"/>
              <a:pPr/>
              <a:t>22</a:t>
            </a:fld>
            <a:endParaRPr lang="en-US"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FB64B8-4BF4-461F-A49A-02544AF1A99D}" type="datetimeFigureOut">
              <a:rPr lang="en-US" smtClean="0"/>
              <a:t>19/05/2023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298623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B64B8-4BF4-461F-A49A-02544AF1A99D}" type="datetimeFigureOut">
              <a:rPr lang="en-US" smtClean="0"/>
              <a:t>19/05/2023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318056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B64B8-4BF4-461F-A49A-02544AF1A99D}" type="datetimeFigureOut">
              <a:rPr lang="en-US" smtClean="0"/>
              <a:t>19/05/2023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221182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73766" y="934278"/>
            <a:ext cx="11473071" cy="756410"/>
          </a:xfrm>
          <a:prstGeom prst="rect">
            <a:avLst/>
          </a:prstGeom>
        </p:spPr>
        <p:txBody>
          <a:bodyPr rtlCol="0">
            <a:normAutofit/>
          </a:bodyPr>
          <a:lstStyle>
            <a:lvl1pPr>
              <a:defRPr sz="1800" b="1" cap="all" baseline="0"/>
            </a:lvl1pPr>
          </a:lstStyle>
          <a:p>
            <a:r>
              <a:rPr lang="en-US"/>
              <a:t>Click to edit Master title style</a:t>
            </a:r>
          </a:p>
        </p:txBody>
      </p:sp>
      <p:sp>
        <p:nvSpPr>
          <p:cNvPr id="6" name="Text Placeholder 2"/>
          <p:cNvSpPr>
            <a:spLocks noGrp="1"/>
          </p:cNvSpPr>
          <p:nvPr>
            <p:ph idx="1"/>
          </p:nvPr>
        </p:nvSpPr>
        <p:spPr>
          <a:xfrm>
            <a:off x="473766" y="1825625"/>
            <a:ext cx="11473071" cy="4351338"/>
          </a:xfrm>
          <a:prstGeom prst="rect">
            <a:avLst/>
          </a:prstGeom>
        </p:spPr>
        <p:txBody>
          <a:bodyPr rtlCol="0">
            <a:normAutofit/>
          </a:bodyPr>
          <a:lstStyle>
            <a:lvl1pPr>
              <a:defRPr sz="1500"/>
            </a:lvl1pPr>
            <a:lvl2pPr>
              <a:defRPr sz="1350"/>
            </a:lvl2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7149CD9D-2982-6F43-A645-7064DF965168}"/>
              </a:ext>
            </a:extLst>
          </p:cNvPr>
          <p:cNvSpPr>
            <a:spLocks noGrp="1"/>
          </p:cNvSpPr>
          <p:nvPr>
            <p:ph type="dt" sz="half" idx="10"/>
          </p:nvPr>
        </p:nvSpPr>
        <p:spPr>
          <a:xfrm>
            <a:off x="476250" y="6356350"/>
            <a:ext cx="2994025" cy="365125"/>
          </a:xfrm>
        </p:spPr>
        <p:txBody>
          <a:bodyPr/>
          <a:lstStyle>
            <a:lvl1pPr algn="l">
              <a:defRPr sz="900">
                <a:solidFill>
                  <a:schemeClr val="bg1"/>
                </a:solidFill>
                <a:latin typeface="Myriad Pro" panose="020B0503030403020204" pitchFamily="34" charset="0"/>
              </a:defRPr>
            </a:lvl1pPr>
          </a:lstStyle>
          <a:p>
            <a:pPr>
              <a:defRPr/>
            </a:pPr>
            <a:fld id="{D1E02472-D41A-42D9-90C8-B85689D2A90C}" type="datetime1">
              <a:rPr lang="en-US"/>
              <a:pPr>
                <a:defRPr/>
              </a:pPr>
              <a:t>19/05/2023</a:t>
            </a:fld>
            <a:endParaRPr lang="en-US"/>
          </a:p>
        </p:txBody>
      </p:sp>
      <p:sp>
        <p:nvSpPr>
          <p:cNvPr id="7" name="Slide Number Placeholder 5">
            <a:extLst>
              <a:ext uri="{FF2B5EF4-FFF2-40B4-BE49-F238E27FC236}">
                <a16:creationId xmlns:a16="http://schemas.microsoft.com/office/drawing/2014/main" id="{9259664F-738D-C547-9936-4518913BF34C}"/>
              </a:ext>
            </a:extLst>
          </p:cNvPr>
          <p:cNvSpPr>
            <a:spLocks noGrp="1"/>
          </p:cNvSpPr>
          <p:nvPr>
            <p:ph type="sldNum" sz="quarter" idx="11"/>
          </p:nvPr>
        </p:nvSpPr>
        <p:spPr>
          <a:xfrm>
            <a:off x="8955088" y="6356350"/>
            <a:ext cx="2992437" cy="365125"/>
          </a:xfrm>
        </p:spPr>
        <p:txBody>
          <a:bodyPr rtlCol="0"/>
          <a:lstStyle>
            <a:lvl1pPr algn="r">
              <a:defRPr sz="900" b="1">
                <a:solidFill>
                  <a:schemeClr val="bg1"/>
                </a:solidFill>
                <a:latin typeface="Myriad Pro" panose="020B0503030403020204" pitchFamily="34" charset="0"/>
              </a:defRPr>
            </a:lvl1pPr>
          </a:lstStyle>
          <a:p>
            <a:pPr>
              <a:defRPr/>
            </a:pPr>
            <a:fld id="{3EA8A82D-BC48-104E-9C5B-4126683340AA}" type="slidenum">
              <a:rPr lang="en-US"/>
              <a:pPr>
                <a:defRPr/>
              </a:pPr>
              <a:t>‹#›</a:t>
            </a:fld>
            <a:endParaRPr lang="en-US"/>
          </a:p>
        </p:txBody>
      </p:sp>
    </p:spTree>
    <p:extLst>
      <p:ext uri="{BB962C8B-B14F-4D97-AF65-F5344CB8AC3E}">
        <p14:creationId xmlns:p14="http://schemas.microsoft.com/office/powerpoint/2010/main" val="380379183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779C4323-E1AD-4834-8B83-7D48C0574BE9}" type="datetime1">
              <a:rPr lang="en-US" smtClean="0"/>
              <a:t>19/05/2023</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spTree>
    <p:extLst>
      <p:ext uri="{BB962C8B-B14F-4D97-AF65-F5344CB8AC3E}">
        <p14:creationId xmlns:p14="http://schemas.microsoft.com/office/powerpoint/2010/main" val="132187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B64B8-4BF4-461F-A49A-02544AF1A99D}" type="datetimeFigureOut">
              <a:rPr lang="en-US" smtClean="0"/>
              <a:t>19/05/2023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361400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FB64B8-4BF4-461F-A49A-02544AF1A99D}" type="datetimeFigureOut">
              <a:rPr lang="en-US" smtClean="0"/>
              <a:t>19/05/2023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110825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B64B8-4BF4-461F-A49A-02544AF1A99D}" type="datetimeFigureOut">
              <a:rPr lang="en-US" smtClean="0"/>
              <a:t>19/05/2023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402635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FB64B8-4BF4-461F-A49A-02544AF1A99D}" type="datetimeFigureOut">
              <a:rPr lang="en-US" smtClean="0"/>
              <a:t>19/05/2023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134843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FB64B8-4BF4-461F-A49A-02544AF1A99D}" type="datetimeFigureOut">
              <a:rPr lang="en-US" smtClean="0"/>
              <a:t>19/05/2023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10499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B64B8-4BF4-461F-A49A-02544AF1A99D}" type="datetimeFigureOut">
              <a:rPr lang="en-US" smtClean="0"/>
              <a:t>19/05/2023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114383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FB64B8-4BF4-461F-A49A-02544AF1A99D}" type="datetimeFigureOut">
              <a:rPr lang="en-US" smtClean="0"/>
              <a:t>19/05/2023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390011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FB64B8-4BF4-461F-A49A-02544AF1A99D}" type="datetimeFigureOut">
              <a:rPr lang="en-US" smtClean="0"/>
              <a:t>19/05/2023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181779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B64B8-4BF4-461F-A49A-02544AF1A99D}" type="datetimeFigureOut">
              <a:rPr lang="en-US" smtClean="0"/>
              <a:t>19/05/2023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8D409-B4F9-45E0-BA78-394C0ABCDBDD}" type="slidenum">
              <a:rPr lang="en-US" smtClean="0"/>
              <a:t>‹#›</a:t>
            </a:fld>
            <a:endParaRPr lang="en-US"/>
          </a:p>
        </p:txBody>
      </p:sp>
    </p:spTree>
    <p:extLst>
      <p:ext uri="{BB962C8B-B14F-4D97-AF65-F5344CB8AC3E}">
        <p14:creationId xmlns:p14="http://schemas.microsoft.com/office/powerpoint/2010/main" val="229871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B56B8F-0C03-4A33-AEF6-D2507BE1F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7"/>
            <a:ext cx="12192000" cy="6854885"/>
          </a:xfrm>
          <a:prstGeom prst="rect">
            <a:avLst/>
          </a:prstGeom>
        </p:spPr>
      </p:pic>
      <p:pic>
        <p:nvPicPr>
          <p:cNvPr id="7" name="Picture 6">
            <a:extLst>
              <a:ext uri="{FF2B5EF4-FFF2-40B4-BE49-F238E27FC236}">
                <a16:creationId xmlns:a16="http://schemas.microsoft.com/office/drawing/2014/main" id="{2910588B-C7D2-441C-8094-46179C722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12" y="2041626"/>
            <a:ext cx="11233375" cy="5298030"/>
          </a:xfrm>
          <a:prstGeom prst="rect">
            <a:avLst/>
          </a:prstGeom>
        </p:spPr>
      </p:pic>
    </p:spTree>
    <p:extLst>
      <p:ext uri="{BB962C8B-B14F-4D97-AF65-F5344CB8AC3E}">
        <p14:creationId xmlns:p14="http://schemas.microsoft.com/office/powerpoint/2010/main" val="49642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FD37AA3-2ABD-684D-98A0-8FC3585BF1CD}"/>
              </a:ext>
            </a:extLst>
          </p:cNvPr>
          <p:cNvSpPr>
            <a:spLocks noGrp="1"/>
          </p:cNvSpPr>
          <p:nvPr>
            <p:ph type="title"/>
          </p:nvPr>
        </p:nvSpPr>
        <p:spPr>
          <a:xfrm>
            <a:off x="657225" y="279400"/>
            <a:ext cx="10877550" cy="442913"/>
          </a:xfrm>
        </p:spPr>
        <p:txBody>
          <a:bodyPr/>
          <a:lstStyle/>
          <a:p>
            <a:pPr algn="ctr"/>
            <a:r>
              <a:rPr lang="x-none" altLang="x-none" sz="1800" b="1" dirty="0">
                <a:solidFill>
                  <a:srgbClr val="0070C0"/>
                </a:solidFill>
                <a:latin typeface="Arial" panose="020B0604020202020204" pitchFamily="34" charset="0"/>
                <a:cs typeface="Arial" panose="020B0604020202020204" pitchFamily="34" charset="0"/>
              </a:rPr>
              <a:t>HỆ THỐNG CHỦ ĐIỂM, THỂ LOẠI VÀ VĂN BẢN ĐỌC HIỂU NGỮ VĂN 1</a:t>
            </a:r>
            <a:r>
              <a:rPr lang="en-GB" altLang="x-none" sz="1800" b="1" dirty="0">
                <a:solidFill>
                  <a:srgbClr val="0070C0"/>
                </a:solidFill>
                <a:latin typeface="Arial" panose="020B0604020202020204" pitchFamily="34" charset="0"/>
                <a:cs typeface="Arial" panose="020B0604020202020204" pitchFamily="34" charset="0"/>
              </a:rPr>
              <a:t>1</a:t>
            </a:r>
            <a:r>
              <a:rPr lang="x-none" altLang="x-none" sz="1800" b="1" dirty="0">
                <a:solidFill>
                  <a:srgbClr val="0070C0"/>
                </a:solidFill>
                <a:latin typeface="Arial" panose="020B0604020202020204" pitchFamily="34" charset="0"/>
                <a:cs typeface="Arial" panose="020B0604020202020204" pitchFamily="34" charset="0"/>
              </a:rPr>
              <a:t>, HỌC KÌ I (CTST)</a:t>
            </a:r>
            <a:endParaRPr lang="x-none" altLang="x-none" sz="1800" b="1" i="1" dirty="0">
              <a:solidFill>
                <a:srgbClr val="0070C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E3C58062-2D35-C929-A060-9E2CD766CF48}"/>
              </a:ext>
            </a:extLst>
          </p:cNvPr>
          <p:cNvGraphicFramePr>
            <a:graphicFrameLocks noGrp="1"/>
          </p:cNvGraphicFramePr>
          <p:nvPr>
            <p:extLst>
              <p:ext uri="{D42A27DB-BD31-4B8C-83A1-F6EECF244321}">
                <p14:modId xmlns:p14="http://schemas.microsoft.com/office/powerpoint/2010/main" val="340697047"/>
              </p:ext>
            </p:extLst>
          </p:nvPr>
        </p:nvGraphicFramePr>
        <p:xfrm>
          <a:off x="578839" y="719666"/>
          <a:ext cx="10754688" cy="5674496"/>
        </p:xfrm>
        <a:graphic>
          <a:graphicData uri="http://schemas.openxmlformats.org/drawingml/2006/table">
            <a:tbl>
              <a:tblPr firstRow="1" bandRow="1">
                <a:tableStyleId>{E8B1032C-EA38-4F05-BA0D-38AFFFC7BED3}</a:tableStyleId>
              </a:tblPr>
              <a:tblGrid>
                <a:gridCol w="914401">
                  <a:extLst>
                    <a:ext uri="{9D8B030D-6E8A-4147-A177-3AD203B41FA5}">
                      <a16:colId xmlns:a16="http://schemas.microsoft.com/office/drawing/2014/main" val="3553586258"/>
                    </a:ext>
                  </a:extLst>
                </a:gridCol>
                <a:gridCol w="2818701">
                  <a:extLst>
                    <a:ext uri="{9D8B030D-6E8A-4147-A177-3AD203B41FA5}">
                      <a16:colId xmlns:a16="http://schemas.microsoft.com/office/drawing/2014/main" val="117649892"/>
                    </a:ext>
                  </a:extLst>
                </a:gridCol>
                <a:gridCol w="2516698">
                  <a:extLst>
                    <a:ext uri="{9D8B030D-6E8A-4147-A177-3AD203B41FA5}">
                      <a16:colId xmlns:a16="http://schemas.microsoft.com/office/drawing/2014/main" val="2086955002"/>
                    </a:ext>
                  </a:extLst>
                </a:gridCol>
                <a:gridCol w="4504888">
                  <a:extLst>
                    <a:ext uri="{9D8B030D-6E8A-4147-A177-3AD203B41FA5}">
                      <a16:colId xmlns:a16="http://schemas.microsoft.com/office/drawing/2014/main" val="628132056"/>
                    </a:ext>
                  </a:extLst>
                </a:gridCol>
              </a:tblGrid>
              <a:tr h="446404">
                <a:tc>
                  <a:txBody>
                    <a:bodyPr/>
                    <a:lstStyle/>
                    <a:p>
                      <a:pPr algn="ctr"/>
                      <a:r>
                        <a:rPr lang="en-GB" dirty="0">
                          <a:latin typeface="Times New Roman" panose="02020603050405020304" pitchFamily="18" charset="0"/>
                          <a:cs typeface="Times New Roman" panose="02020603050405020304" pitchFamily="18" charset="0"/>
                        </a:rPr>
                        <a:t>TT</a:t>
                      </a:r>
                    </a:p>
                  </a:txBody>
                  <a:tcPr/>
                </a:tc>
                <a:tc>
                  <a:txBody>
                    <a:bodyPr/>
                    <a:lstStyle/>
                    <a:p>
                      <a:pPr algn="ctr"/>
                      <a:r>
                        <a:rPr lang="en-GB" dirty="0" err="1">
                          <a:latin typeface="Times New Roman" panose="02020603050405020304" pitchFamily="18" charset="0"/>
                          <a:cs typeface="Times New Roman" panose="02020603050405020304" pitchFamily="18" charset="0"/>
                        </a:rPr>
                        <a:t>CHỦ</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ĐIỂM</a:t>
                      </a:r>
                      <a:endParaRPr lang="en-GB" dirty="0">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LOẠI</a:t>
                      </a:r>
                      <a:endParaRPr lang="en-GB" dirty="0">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NGỮ</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LIỆU</a:t>
                      </a:r>
                      <a:r>
                        <a:rPr lang="en-GB"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537364677"/>
                  </a:ext>
                </a:extLst>
              </a:tr>
              <a:tr h="941263">
                <a:tc>
                  <a:txBody>
                    <a:bodyPr/>
                    <a:lstStyle/>
                    <a:p>
                      <a:pPr algn="ctr"/>
                      <a:r>
                        <a:rPr lang="en-GB" dirty="0">
                          <a:latin typeface="Times New Roman" panose="02020603050405020304" pitchFamily="18" charset="0"/>
                          <a:cs typeface="Times New Roman" panose="02020603050405020304" pitchFamily="18" charset="0"/>
                        </a:rPr>
                        <a:t>1</a:t>
                      </a:r>
                    </a:p>
                  </a:txBody>
                  <a:tcPr/>
                </a:tc>
                <a:tc>
                  <a:txBody>
                    <a:bodyPr/>
                    <a:lstStyle/>
                    <a:p>
                      <a:pPr algn="ctr"/>
                      <a:r>
                        <a:rPr lang="en-GB" dirty="0">
                          <a:latin typeface="Times New Roman" panose="02020603050405020304" pitchFamily="18" charset="0"/>
                          <a:cs typeface="Times New Roman" panose="02020603050405020304" pitchFamily="18" charset="0"/>
                        </a:rPr>
                        <a:t>THÔNG ĐIỆP                    TỪ THIÊN NHIÊN</a:t>
                      </a:r>
                    </a:p>
                  </a:txBody>
                  <a:tcPr/>
                </a:tc>
                <a:tc>
                  <a:txBody>
                    <a:bodyPr/>
                    <a:lstStyle/>
                    <a:p>
                      <a:pPr algn="ctr"/>
                      <a:r>
                        <a:rPr lang="en-GB" dirty="0" err="1">
                          <a:latin typeface="Times New Roman" panose="02020603050405020304" pitchFamily="18" charset="0"/>
                          <a:cs typeface="Times New Roman" panose="02020603050405020304" pitchFamily="18" charset="0"/>
                        </a:rPr>
                        <a:t>Tuỳ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bút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endParaRPr lang="en-GB"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Wingdings" panose="05000000000000000000" pitchFamily="2" charset="2"/>
                        <a:buChar char="§"/>
                      </a:pPr>
                      <a:r>
                        <a:rPr lang="en-GB" i="1" dirty="0">
                          <a:latin typeface="Times New Roman" panose="02020603050405020304" pitchFamily="18" charset="0"/>
                          <a:cs typeface="Times New Roman" panose="02020603050405020304" pitchFamily="18" charset="0"/>
                        </a:rPr>
                        <a:t>Ai </a:t>
                      </a:r>
                      <a:r>
                        <a:rPr lang="en-GB" i="1" dirty="0" err="1">
                          <a:latin typeface="Times New Roman" panose="02020603050405020304" pitchFamily="18" charset="0"/>
                          <a:cs typeface="Times New Roman" panose="02020603050405020304" pitchFamily="18" charset="0"/>
                        </a:rPr>
                        <a:t>đã</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đặt</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tên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cho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dòng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sông</a:t>
                      </a:r>
                      <a:r>
                        <a:rPr lang="en-GB" i="1"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Cõi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lá</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Trăng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sáng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trên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đầm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sen</a:t>
                      </a:r>
                      <a:endParaRPr lang="en-GB"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4932925"/>
                  </a:ext>
                </a:extLst>
              </a:tr>
              <a:tr h="941263">
                <a:tc>
                  <a:txBody>
                    <a:bodyPr/>
                    <a:lstStyle/>
                    <a:p>
                      <a:pPr algn="ctr"/>
                      <a:r>
                        <a:rPr lang="en-GB" dirty="0">
                          <a:latin typeface="Times New Roman" panose="02020603050405020304" pitchFamily="18" charset="0"/>
                          <a:cs typeface="Times New Roman" panose="02020603050405020304" pitchFamily="18" charset="0"/>
                        </a:rPr>
                        <a:t>2</a:t>
                      </a:r>
                    </a:p>
                  </a:txBody>
                  <a:tcPr/>
                </a:tc>
                <a:tc>
                  <a:txBody>
                    <a:bodyPr/>
                    <a:lstStyle/>
                    <a:p>
                      <a:pPr algn="ctr"/>
                      <a:r>
                        <a:rPr lang="en-GB" dirty="0">
                          <a:latin typeface="Times New Roman" panose="02020603050405020304" pitchFamily="18" charset="0"/>
                          <a:cs typeface="Times New Roman" panose="02020603050405020304" pitchFamily="18" charset="0"/>
                        </a:rPr>
                        <a:t>HÀNH TRANG              VÀO TƯƠNG LAI</a:t>
                      </a:r>
                    </a:p>
                  </a:txBody>
                  <a:tcPr/>
                </a:tc>
                <a:tc>
                  <a:txBody>
                    <a:bodyPr/>
                    <a:lstStyle/>
                    <a:p>
                      <a:pPr algn="ct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luận</a:t>
                      </a:r>
                      <a:endParaRPr lang="en-GB"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Một</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cây</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bút</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và</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một</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quyển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sách</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có</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thể</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thay</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đổi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thế</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giới</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Người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trẻ</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và</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hành</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trang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vào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thế</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kỉ</a:t>
                      </a:r>
                      <a:r>
                        <a:rPr lang="en-GB" i="1" dirty="0">
                          <a:latin typeface="Times New Roman" panose="02020603050405020304" pitchFamily="18" charset="0"/>
                          <a:cs typeface="Times New Roman" panose="02020603050405020304" pitchFamily="18" charset="0"/>
                        </a:rPr>
                        <a:t> XXI</a:t>
                      </a: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Hình</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tượng</a:t>
                      </a:r>
                      <a:r>
                        <a:rPr lang="en-GB" i="1" dirty="0">
                          <a:latin typeface="Times New Roman" panose="02020603050405020304" pitchFamily="18" charset="0"/>
                          <a:cs typeface="Times New Roman" panose="02020603050405020304" pitchFamily="18" charset="0"/>
                        </a:rPr>
                        <a:t> con </a:t>
                      </a:r>
                      <a:r>
                        <a:rPr lang="en-GB" i="1" dirty="0" err="1">
                          <a:latin typeface="Times New Roman" panose="02020603050405020304" pitchFamily="18" charset="0"/>
                          <a:cs typeface="Times New Roman" panose="02020603050405020304" pitchFamily="18" charset="0"/>
                        </a:rPr>
                        <a:t>người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chinh</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phục</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thế</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giới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trong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Ông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già</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và</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biển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cả</a:t>
                      </a:r>
                      <a:r>
                        <a:rPr lang="en-GB" i="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335746476"/>
                  </a:ext>
                </a:extLst>
              </a:tr>
              <a:tr h="941263">
                <a:tc>
                  <a:txBody>
                    <a:bodyPr/>
                    <a:lstStyle/>
                    <a:p>
                      <a:pPr algn="ctr"/>
                      <a:r>
                        <a:rPr lang="en-GB" dirty="0">
                          <a:latin typeface="Times New Roman" panose="02020603050405020304" pitchFamily="18" charset="0"/>
                          <a:cs typeface="Times New Roman" panose="02020603050405020304" pitchFamily="18" charset="0"/>
                        </a:rPr>
                        <a:t>3</a:t>
                      </a:r>
                    </a:p>
                  </a:txBody>
                  <a:tcPr/>
                </a:tc>
                <a:tc>
                  <a:txBody>
                    <a:bodyPr/>
                    <a:lstStyle/>
                    <a:p>
                      <a:pPr algn="ctr"/>
                      <a:r>
                        <a:rPr lang="en-GB" dirty="0" err="1">
                          <a:latin typeface="Times New Roman" panose="02020603050405020304" pitchFamily="18" charset="0"/>
                          <a:cs typeface="Times New Roman" panose="02020603050405020304" pitchFamily="18" charset="0"/>
                        </a:rPr>
                        <a:t>KHÁT</a:t>
                      </a:r>
                      <a:r>
                        <a:rPr lang="en-GB" dirty="0">
                          <a:latin typeface="Times New Roman" panose="02020603050405020304" pitchFamily="18" charset="0"/>
                          <a:cs typeface="Times New Roman" panose="02020603050405020304" pitchFamily="18" charset="0"/>
                        </a:rPr>
                        <a:t> KHAO </a:t>
                      </a:r>
                      <a:r>
                        <a:rPr lang="en-GB" dirty="0" err="1">
                          <a:latin typeface="Times New Roman" panose="02020603050405020304" pitchFamily="18" charset="0"/>
                          <a:cs typeface="Times New Roman" panose="02020603050405020304" pitchFamily="18" charset="0"/>
                        </a:rPr>
                        <a:t>ĐOÀN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TỤ</a:t>
                      </a:r>
                      <a:endParaRPr lang="en-GB" dirty="0">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endParaRPr lang="en-GB"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Lời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tiễn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dặn</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a:latin typeface="Times New Roman" panose="02020603050405020304" pitchFamily="18" charset="0"/>
                          <a:cs typeface="Times New Roman" panose="02020603050405020304" pitchFamily="18" charset="0"/>
                        </a:rPr>
                        <a:t>Tú </a:t>
                      </a:r>
                      <a:r>
                        <a:rPr lang="en-GB" i="1" dirty="0" err="1">
                          <a:latin typeface="Times New Roman" panose="02020603050405020304" pitchFamily="18" charset="0"/>
                          <a:cs typeface="Times New Roman" panose="02020603050405020304" pitchFamily="18" charset="0"/>
                        </a:rPr>
                        <a:t>Uyên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gặp</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Giáng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Kiều</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Thị</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Kính</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nuôi</a:t>
                      </a:r>
                      <a:r>
                        <a:rPr lang="en-GB" i="1" dirty="0">
                          <a:latin typeface="Times New Roman" panose="02020603050405020304" pitchFamily="18" charset="0"/>
                          <a:cs typeface="Times New Roman" panose="02020603050405020304" pitchFamily="18" charset="0"/>
                        </a:rPr>
                        <a:t> con </a:t>
                      </a:r>
                      <a:r>
                        <a:rPr lang="en-GB" i="1" dirty="0" err="1">
                          <a:latin typeface="Times New Roman" panose="02020603050405020304" pitchFamily="18" charset="0"/>
                          <a:cs typeface="Times New Roman" panose="02020603050405020304" pitchFamily="18" charset="0"/>
                        </a:rPr>
                        <a:t>cho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Thị</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Mầu</a:t>
                      </a:r>
                      <a:endParaRPr lang="en-GB"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06125570"/>
                  </a:ext>
                </a:extLst>
              </a:tr>
              <a:tr h="941263">
                <a:tc>
                  <a:txBody>
                    <a:bodyPr/>
                    <a:lstStyle/>
                    <a:p>
                      <a:pPr algn="ctr"/>
                      <a:r>
                        <a:rPr lang="en-GB" dirty="0">
                          <a:latin typeface="Times New Roman" panose="02020603050405020304" pitchFamily="18" charset="0"/>
                          <a:cs typeface="Times New Roman" panose="02020603050405020304" pitchFamily="18" charset="0"/>
                        </a:rPr>
                        <a:t>4</a:t>
                      </a:r>
                    </a:p>
                  </a:txBody>
                  <a:tcPr/>
                </a:tc>
                <a:tc>
                  <a:txBody>
                    <a:bodyPr/>
                    <a:lstStyle/>
                    <a:p>
                      <a:pPr algn="ctr"/>
                      <a:r>
                        <a:rPr lang="en-GB" dirty="0">
                          <a:latin typeface="Times New Roman" panose="02020603050405020304" pitchFamily="18" charset="0"/>
                          <a:cs typeface="Times New Roman" panose="02020603050405020304" pitchFamily="18" charset="0"/>
                        </a:rPr>
                        <a:t>NÉT ĐẸP VĂN HOÁ          VÀ CẢNH QUAN</a:t>
                      </a:r>
                    </a:p>
                  </a:txBody>
                  <a:tcPr/>
                </a:tc>
                <a:tc>
                  <a:txBody>
                    <a:bodyPr/>
                    <a:lstStyle/>
                    <a:p>
                      <a:pPr algn="ct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thông</a:t>
                      </a:r>
                      <a:r>
                        <a:rPr lang="en-GB" dirty="0">
                          <a:latin typeface="Times New Roman" panose="02020603050405020304" pitchFamily="18" charset="0"/>
                          <a:cs typeface="Times New Roman" panose="02020603050405020304" pitchFamily="18" charset="0"/>
                        </a:rPr>
                        <a:t> tin</a:t>
                      </a:r>
                    </a:p>
                  </a:txBody>
                  <a:tcPr/>
                </a:tc>
                <a:tc>
                  <a:txBody>
                    <a:bodyPr/>
                    <a:lstStyle/>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Sơn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Đoòng</a:t>
                      </a:r>
                      <a:r>
                        <a:rPr lang="en-GB" b="1" i="1" dirty="0">
                          <a:latin typeface="Times New Roman" panose="02020603050405020304" pitchFamily="18" charset="0"/>
                          <a:cs typeface="Times New Roman" panose="02020603050405020304" pitchFamily="18" charset="0"/>
                        </a:rPr>
                        <a:t> </a:t>
                      </a:r>
                      <a:r>
                        <a:rPr lang="en-US" altLang="x-none" sz="1800" b="0" dirty="0">
                          <a:solidFill>
                            <a:srgbClr val="7030A0"/>
                          </a:solidFill>
                          <a:latin typeface="Times New Roman" panose="02020603050405020304" pitchFamily="18" charset="0"/>
                          <a:cs typeface="Times New Roman" panose="02020603050405020304" pitchFamily="18" charset="0"/>
                        </a:rPr>
                        <a:t>–</a:t>
                      </a:r>
                      <a:r>
                        <a:rPr lang="en-US" altLang="x-none" sz="1800" b="1" dirty="0">
                          <a:solidFill>
                            <a:srgbClr val="7030A0"/>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thế</a:t>
                      </a:r>
                      <a:r>
                        <a:rPr lang="en-US" altLang="x-none" sz="1800" b="0" i="1"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giới</a:t>
                      </a:r>
                      <a:r>
                        <a:rPr lang="en-US" altLang="x-none" sz="1800" b="0" i="1"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chỉ</a:t>
                      </a:r>
                      <a:r>
                        <a:rPr lang="en-US" altLang="x-none" sz="1800" b="0" i="1"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có</a:t>
                      </a:r>
                      <a:r>
                        <a:rPr lang="en-US" altLang="x-none" sz="1800" b="0" i="1"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một</a:t>
                      </a:r>
                      <a:endParaRPr lang="en-US" altLang="x-none" sz="1800" b="0" i="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800" b="0" i="1" dirty="0" err="1">
                          <a:solidFill>
                            <a:schemeClr val="tx1"/>
                          </a:solidFill>
                          <a:latin typeface="Times New Roman" panose="02020603050405020304" pitchFamily="18" charset="0"/>
                          <a:cs typeface="Times New Roman" panose="02020603050405020304" pitchFamily="18" charset="0"/>
                        </a:rPr>
                        <a:t>Đồ</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gốm</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gia</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dụng</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của</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người</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Việt</a:t>
                      </a:r>
                      <a:endParaRPr lang="en-US" sz="1800" b="0" i="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800" b="0" i="1" dirty="0" err="1">
                          <a:solidFill>
                            <a:schemeClr val="tx1"/>
                          </a:solidFill>
                          <a:latin typeface="Times New Roman" panose="02020603050405020304" pitchFamily="18" charset="0"/>
                          <a:cs typeface="Times New Roman" panose="02020603050405020304" pitchFamily="18" charset="0"/>
                        </a:rPr>
                        <a:t>Cung</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đường</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của</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kí</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ức</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hiện</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tại</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và</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tương</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lai</a:t>
                      </a:r>
                      <a:endParaRPr lang="en-GB" b="1"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1681817"/>
                  </a:ext>
                </a:extLst>
              </a:tr>
              <a:tr h="941263">
                <a:tc>
                  <a:txBody>
                    <a:bodyPr/>
                    <a:lstStyle/>
                    <a:p>
                      <a:pPr algn="ctr"/>
                      <a:r>
                        <a:rPr lang="en-GB" dirty="0">
                          <a:latin typeface="Times New Roman" panose="02020603050405020304" pitchFamily="18" charset="0"/>
                          <a:cs typeface="Times New Roman" panose="02020603050405020304" pitchFamily="18" charset="0"/>
                        </a:rPr>
                        <a:t>5</a:t>
                      </a:r>
                    </a:p>
                  </a:txBody>
                  <a:tcPr/>
                </a:tc>
                <a:tc>
                  <a:txBody>
                    <a:bodyPr/>
                    <a:lstStyle/>
                    <a:p>
                      <a:pPr algn="ctr"/>
                      <a:r>
                        <a:rPr lang="en-GB" dirty="0">
                          <a:latin typeface="Times New Roman" panose="02020603050405020304" pitchFamily="18" charset="0"/>
                          <a:cs typeface="Times New Roman" panose="02020603050405020304" pitchFamily="18" charset="0"/>
                        </a:rPr>
                        <a:t>BĂN KHOĂN                 TÌM LẼ SỐNG</a:t>
                      </a:r>
                    </a:p>
                  </a:txBody>
                  <a:tcPr/>
                </a:tc>
                <a:tc>
                  <a:txBody>
                    <a:bodyPr/>
                    <a:lstStyle/>
                    <a:p>
                      <a:pPr algn="ctr"/>
                      <a:r>
                        <a:rPr lang="en-GB" dirty="0">
                          <a:latin typeface="Times New Roman" panose="02020603050405020304" pitchFamily="18" charset="0"/>
                          <a:cs typeface="Times New Roman" panose="02020603050405020304" pitchFamily="18" charset="0"/>
                        </a:rPr>
                        <a:t>Bi </a:t>
                      </a:r>
                      <a:r>
                        <a:rPr lang="en-GB" dirty="0" err="1">
                          <a:latin typeface="Times New Roman" panose="02020603050405020304" pitchFamily="18" charset="0"/>
                          <a:cs typeface="Times New Roman" panose="02020603050405020304" pitchFamily="18" charset="0"/>
                        </a:rPr>
                        <a:t>kịch</a:t>
                      </a:r>
                      <a:endParaRPr lang="en-GB"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Vĩnh</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biệt</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Cửu</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Trùng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Đài</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Sống</a:t>
                      </a:r>
                      <a:r>
                        <a:rPr lang="en-GB" i="1" dirty="0">
                          <a:latin typeface="Times New Roman" panose="02020603050405020304" pitchFamily="18" charset="0"/>
                          <a:cs typeface="Times New Roman" panose="02020603050405020304" pitchFamily="18" charset="0"/>
                        </a:rPr>
                        <a:t> hay </a:t>
                      </a:r>
                      <a:r>
                        <a:rPr lang="en-GB" i="1" dirty="0" err="1">
                          <a:latin typeface="Times New Roman" panose="02020603050405020304" pitchFamily="18" charset="0"/>
                          <a:cs typeface="Times New Roman" panose="02020603050405020304" pitchFamily="18" charset="0"/>
                        </a:rPr>
                        <a:t>không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sống</a:t>
                      </a:r>
                      <a:r>
                        <a:rPr lang="en-GB" i="1" dirty="0">
                          <a:latin typeface="Times New Roman" panose="02020603050405020304" pitchFamily="18" charset="0"/>
                          <a:cs typeface="Times New Roman" panose="02020603050405020304" pitchFamily="18" charset="0"/>
                        </a:rPr>
                        <a:t> </a:t>
                      </a:r>
                      <a:r>
                        <a:rPr lang="en-US" altLang="x-none" sz="1800" b="1" dirty="0">
                          <a:solidFill>
                            <a:srgbClr val="7030A0"/>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đó</a:t>
                      </a:r>
                      <a:r>
                        <a:rPr lang="en-US" altLang="x-none" sz="1800" b="0" i="1"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là</a:t>
                      </a:r>
                      <a:r>
                        <a:rPr lang="en-US" altLang="x-none" sz="1800" b="0" i="1"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vấn</a:t>
                      </a:r>
                      <a:r>
                        <a:rPr lang="en-US" altLang="x-none" sz="1800" b="0" i="1"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đề</a:t>
                      </a:r>
                      <a:endParaRPr lang="en-US" altLang="x-none" sz="1800" b="0" i="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800" b="0" i="1" dirty="0" err="1">
                          <a:solidFill>
                            <a:schemeClr val="tx1"/>
                          </a:solidFill>
                          <a:latin typeface="Times New Roman" panose="02020603050405020304" pitchFamily="18" charset="0"/>
                          <a:cs typeface="Times New Roman" panose="02020603050405020304" pitchFamily="18" charset="0"/>
                        </a:rPr>
                        <a:t>Âm</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mưu</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và</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tình</a:t>
                      </a:r>
                      <a:r>
                        <a:rPr lang="en-US" sz="1800" b="0" i="1" dirty="0">
                          <a:solidFill>
                            <a:schemeClr val="tx1"/>
                          </a:solidFill>
                          <a:latin typeface="Times New Roman" panose="02020603050405020304" pitchFamily="18" charset="0"/>
                          <a:cs typeface="Times New Roman" panose="02020603050405020304" pitchFamily="18" charset="0"/>
                        </a:rPr>
                        <a:t> </a:t>
                      </a:r>
                      <a:r>
                        <a:rPr lang="en-US" sz="1800" b="0" i="1" dirty="0" err="1">
                          <a:solidFill>
                            <a:schemeClr val="tx1"/>
                          </a:solidFill>
                          <a:latin typeface="Times New Roman" panose="02020603050405020304" pitchFamily="18" charset="0"/>
                          <a:cs typeface="Times New Roman" panose="02020603050405020304" pitchFamily="18" charset="0"/>
                        </a:rPr>
                        <a:t>yêu</a:t>
                      </a:r>
                      <a:endParaRPr lang="en-GB"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449971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713D8E7-B881-BB40-BA08-5BA4A80D385B}"/>
              </a:ext>
            </a:extLst>
          </p:cNvPr>
          <p:cNvSpPr>
            <a:spLocks noGrp="1"/>
          </p:cNvSpPr>
          <p:nvPr>
            <p:ph type="title"/>
          </p:nvPr>
        </p:nvSpPr>
        <p:spPr>
          <a:xfrm>
            <a:off x="657225" y="439738"/>
            <a:ext cx="10877550" cy="442912"/>
          </a:xfrm>
        </p:spPr>
        <p:txBody>
          <a:bodyPr/>
          <a:lstStyle/>
          <a:p>
            <a:pPr algn="ctr"/>
            <a:r>
              <a:rPr lang="x-none" altLang="x-none" sz="1800" b="1" dirty="0">
                <a:solidFill>
                  <a:srgbClr val="0070C0"/>
                </a:solidFill>
                <a:latin typeface="Arial" panose="020B0604020202020204" pitchFamily="34" charset="0"/>
                <a:cs typeface="Arial" panose="020B0604020202020204" pitchFamily="34" charset="0"/>
              </a:rPr>
              <a:t>HỆ THỐNG CHỦ ĐIỂM, THỂ LOẠI VÀ VĂN BẢN ĐỌC HIỂU NGỮ VĂN 1</a:t>
            </a:r>
            <a:r>
              <a:rPr lang="en-GB" altLang="x-none" sz="1800" b="1" dirty="0">
                <a:solidFill>
                  <a:srgbClr val="0070C0"/>
                </a:solidFill>
                <a:latin typeface="Arial" panose="020B0604020202020204" pitchFamily="34" charset="0"/>
                <a:cs typeface="Arial" panose="020B0604020202020204" pitchFamily="34" charset="0"/>
              </a:rPr>
              <a:t>1</a:t>
            </a:r>
            <a:r>
              <a:rPr lang="x-none" altLang="x-none" sz="1800" b="1" dirty="0">
                <a:solidFill>
                  <a:srgbClr val="0070C0"/>
                </a:solidFill>
                <a:latin typeface="Arial" panose="020B0604020202020204" pitchFamily="34" charset="0"/>
                <a:cs typeface="Arial" panose="020B0604020202020204" pitchFamily="34" charset="0"/>
              </a:rPr>
              <a:t>, HỌC KÌ II (CTST)</a:t>
            </a:r>
            <a:endParaRPr lang="x-none" altLang="x-none" sz="1800" b="1" i="1" dirty="0">
              <a:solidFill>
                <a:srgbClr val="0070C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0090DC0B-B7B8-26DD-1643-382BB6536337}"/>
              </a:ext>
            </a:extLst>
          </p:cNvPr>
          <p:cNvGraphicFramePr>
            <a:graphicFrameLocks noGrp="1"/>
          </p:cNvGraphicFramePr>
          <p:nvPr>
            <p:extLst>
              <p:ext uri="{D42A27DB-BD31-4B8C-83A1-F6EECF244321}">
                <p14:modId xmlns:p14="http://schemas.microsoft.com/office/powerpoint/2010/main" val="2359182419"/>
              </p:ext>
            </p:extLst>
          </p:nvPr>
        </p:nvGraphicFramePr>
        <p:xfrm>
          <a:off x="609775" y="882650"/>
          <a:ext cx="10754688" cy="4458913"/>
        </p:xfrm>
        <a:graphic>
          <a:graphicData uri="http://schemas.openxmlformats.org/drawingml/2006/table">
            <a:tbl>
              <a:tblPr firstRow="1" bandRow="1">
                <a:tableStyleId>{E8B1032C-EA38-4F05-BA0D-38AFFFC7BED3}</a:tableStyleId>
              </a:tblPr>
              <a:tblGrid>
                <a:gridCol w="914401">
                  <a:extLst>
                    <a:ext uri="{9D8B030D-6E8A-4147-A177-3AD203B41FA5}">
                      <a16:colId xmlns:a16="http://schemas.microsoft.com/office/drawing/2014/main" val="3553586258"/>
                    </a:ext>
                  </a:extLst>
                </a:gridCol>
                <a:gridCol w="2818701">
                  <a:extLst>
                    <a:ext uri="{9D8B030D-6E8A-4147-A177-3AD203B41FA5}">
                      <a16:colId xmlns:a16="http://schemas.microsoft.com/office/drawing/2014/main" val="117649892"/>
                    </a:ext>
                  </a:extLst>
                </a:gridCol>
                <a:gridCol w="2516698">
                  <a:extLst>
                    <a:ext uri="{9D8B030D-6E8A-4147-A177-3AD203B41FA5}">
                      <a16:colId xmlns:a16="http://schemas.microsoft.com/office/drawing/2014/main" val="2086955002"/>
                    </a:ext>
                  </a:extLst>
                </a:gridCol>
                <a:gridCol w="4504888">
                  <a:extLst>
                    <a:ext uri="{9D8B030D-6E8A-4147-A177-3AD203B41FA5}">
                      <a16:colId xmlns:a16="http://schemas.microsoft.com/office/drawing/2014/main" val="628132056"/>
                    </a:ext>
                  </a:extLst>
                </a:gridCol>
              </a:tblGrid>
              <a:tr h="446404">
                <a:tc>
                  <a:txBody>
                    <a:bodyPr/>
                    <a:lstStyle/>
                    <a:p>
                      <a:pPr algn="ctr"/>
                      <a:r>
                        <a:rPr lang="en-GB" dirty="0">
                          <a:latin typeface="Times New Roman" panose="02020603050405020304" pitchFamily="18" charset="0"/>
                          <a:cs typeface="Times New Roman" panose="02020603050405020304" pitchFamily="18" charset="0"/>
                        </a:rPr>
                        <a:t>TT</a:t>
                      </a:r>
                    </a:p>
                  </a:txBody>
                  <a:tcPr/>
                </a:tc>
                <a:tc>
                  <a:txBody>
                    <a:bodyPr/>
                    <a:lstStyle/>
                    <a:p>
                      <a:pPr algn="ctr"/>
                      <a:r>
                        <a:rPr lang="en-GB" dirty="0" err="1">
                          <a:latin typeface="Times New Roman" panose="02020603050405020304" pitchFamily="18" charset="0"/>
                          <a:cs typeface="Times New Roman" panose="02020603050405020304" pitchFamily="18" charset="0"/>
                        </a:rPr>
                        <a:t>CHỦ</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ĐIỂM</a:t>
                      </a:r>
                      <a:endParaRPr lang="en-GB" dirty="0">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LOẠI</a:t>
                      </a:r>
                      <a:endParaRPr lang="en-GB" dirty="0">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NGỮ</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LIỆU</a:t>
                      </a:r>
                      <a:r>
                        <a:rPr lang="en-GB"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537364677"/>
                  </a:ext>
                </a:extLst>
              </a:tr>
              <a:tr h="941263">
                <a:tc>
                  <a:txBody>
                    <a:bodyPr/>
                    <a:lstStyle/>
                    <a:p>
                      <a:pPr algn="ctr"/>
                      <a:r>
                        <a:rPr lang="en-GB" dirty="0">
                          <a:latin typeface="Times New Roman" panose="02020603050405020304" pitchFamily="18" charset="0"/>
                          <a:cs typeface="Times New Roman" panose="02020603050405020304" pitchFamily="18" charset="0"/>
                        </a:rPr>
                        <a:t>6</a:t>
                      </a:r>
                    </a:p>
                  </a:txBody>
                  <a:tcPr/>
                </a:tc>
                <a:tc>
                  <a:txBody>
                    <a:bodyPr/>
                    <a:lstStyle/>
                    <a:p>
                      <a:pPr algn="ctr"/>
                      <a:r>
                        <a:rPr lang="en-GB" dirty="0" err="1">
                          <a:solidFill>
                            <a:srgbClr val="0070C0"/>
                          </a:solidFill>
                          <a:latin typeface="Times New Roman" panose="02020603050405020304" pitchFamily="18" charset="0"/>
                          <a:cs typeface="Times New Roman" panose="02020603050405020304" pitchFamily="18" charset="0"/>
                        </a:rPr>
                        <a:t>SỐNG</a:t>
                      </a:r>
                      <a:r>
                        <a:rPr lang="en-GB" dirty="0">
                          <a:solidFill>
                            <a:srgbClr val="0070C0"/>
                          </a:solidFill>
                          <a:latin typeface="Times New Roman" panose="02020603050405020304" pitchFamily="18" charset="0"/>
                          <a:cs typeface="Times New Roman" panose="02020603050405020304" pitchFamily="18" charset="0"/>
                        </a:rPr>
                        <a:t> </a:t>
                      </a:r>
                      <a:r>
                        <a:rPr lang="en-GB" dirty="0" err="1">
                          <a:solidFill>
                            <a:srgbClr val="0070C0"/>
                          </a:solidFill>
                          <a:latin typeface="Times New Roman" panose="02020603050405020304" pitchFamily="18" charset="0"/>
                          <a:cs typeface="Times New Roman" panose="02020603050405020304" pitchFamily="18" charset="0"/>
                        </a:rPr>
                        <a:t>VỚI</a:t>
                      </a:r>
                      <a:r>
                        <a:rPr lang="en-GB" dirty="0">
                          <a:solidFill>
                            <a:srgbClr val="0070C0"/>
                          </a:solidFill>
                          <a:latin typeface="Times New Roman" panose="02020603050405020304" pitchFamily="18" charset="0"/>
                          <a:cs typeface="Times New Roman" panose="02020603050405020304" pitchFamily="18" charset="0"/>
                        </a:rPr>
                        <a:t> </a:t>
                      </a:r>
                      <a:r>
                        <a:rPr lang="en-GB" dirty="0" err="1">
                          <a:solidFill>
                            <a:srgbClr val="0070C0"/>
                          </a:solidFill>
                          <a:latin typeface="Times New Roman" panose="02020603050405020304" pitchFamily="18" charset="0"/>
                          <a:cs typeface="Times New Roman" panose="02020603050405020304" pitchFamily="18" charset="0"/>
                        </a:rPr>
                        <a:t>BIỂN</a:t>
                      </a:r>
                      <a:r>
                        <a:rPr lang="en-GB" dirty="0">
                          <a:solidFill>
                            <a:srgbClr val="0070C0"/>
                          </a:solidFill>
                          <a:latin typeface="Times New Roman" panose="02020603050405020304" pitchFamily="18" charset="0"/>
                          <a:cs typeface="Times New Roman" panose="02020603050405020304" pitchFamily="18" charset="0"/>
                        </a:rPr>
                        <a:t> </a:t>
                      </a:r>
                      <a:r>
                        <a:rPr lang="en-GB" dirty="0" err="1">
                          <a:solidFill>
                            <a:srgbClr val="0070C0"/>
                          </a:solidFill>
                          <a:latin typeface="Times New Roman" panose="02020603050405020304" pitchFamily="18" charset="0"/>
                          <a:cs typeface="Times New Roman" panose="02020603050405020304" pitchFamily="18" charset="0"/>
                        </a:rPr>
                        <a:t>RỪNG</a:t>
                      </a:r>
                      <a:r>
                        <a:rPr lang="en-GB" dirty="0">
                          <a:solidFill>
                            <a:srgbClr val="0070C0"/>
                          </a:solidFill>
                          <a:latin typeface="Times New Roman" panose="02020603050405020304" pitchFamily="18" charset="0"/>
                          <a:cs typeface="Times New Roman" panose="02020603050405020304" pitchFamily="18" charset="0"/>
                        </a:rPr>
                        <a:t> BAO LA</a:t>
                      </a:r>
                    </a:p>
                  </a:txBody>
                  <a:tcPr/>
                </a:tc>
                <a:tc>
                  <a:txBody>
                    <a:bodyPr/>
                    <a:lstStyle/>
                    <a:p>
                      <a:pPr algn="ct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ngắn</a:t>
                      </a:r>
                      <a:endParaRPr lang="en-GB"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Chiều</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sương</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Muối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của</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rừng</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Kiến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và</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người</a:t>
                      </a:r>
                      <a:endParaRPr lang="en-GB"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4932925"/>
                  </a:ext>
                </a:extLst>
              </a:tr>
              <a:tr h="941263">
                <a:tc>
                  <a:txBody>
                    <a:bodyPr/>
                    <a:lstStyle/>
                    <a:p>
                      <a:pPr algn="ctr"/>
                      <a:r>
                        <a:rPr lang="en-GB" dirty="0">
                          <a:latin typeface="Times New Roman" panose="02020603050405020304" pitchFamily="18" charset="0"/>
                          <a:cs typeface="Times New Roman" panose="02020603050405020304" pitchFamily="18" charset="0"/>
                        </a:rPr>
                        <a:t>7</a:t>
                      </a:r>
                    </a:p>
                  </a:txBody>
                  <a:tcPr/>
                </a:tc>
                <a:tc>
                  <a:txBody>
                    <a:bodyPr/>
                    <a:lstStyle/>
                    <a:p>
                      <a:pPr algn="ctr"/>
                      <a:r>
                        <a:rPr lang="en-GB" dirty="0">
                          <a:solidFill>
                            <a:srgbClr val="0070C0"/>
                          </a:solidFill>
                          <a:latin typeface="Times New Roman" panose="02020603050405020304" pitchFamily="18" charset="0"/>
                          <a:cs typeface="Times New Roman" panose="02020603050405020304" pitchFamily="18" charset="0"/>
                        </a:rPr>
                        <a:t>NHỮNG ĐIỀU          TRÔNG THẤY</a:t>
                      </a:r>
                    </a:p>
                  </a:txBody>
                  <a:tcPr/>
                </a:tc>
                <a:tc>
                  <a:txBody>
                    <a:bodyPr/>
                    <a:lstStyle/>
                    <a:p>
                      <a:pPr algn="ct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Nôm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Nguyễn</a:t>
                      </a:r>
                      <a:r>
                        <a:rPr lang="en-GB" dirty="0">
                          <a:latin typeface="Times New Roman" panose="02020603050405020304" pitchFamily="18" charset="0"/>
                          <a:cs typeface="Times New Roman" panose="02020603050405020304" pitchFamily="18" charset="0"/>
                        </a:rPr>
                        <a:t> Du</a:t>
                      </a:r>
                    </a:p>
                  </a:txBody>
                  <a:tcPr/>
                </a:tc>
                <a:tc>
                  <a:txBody>
                    <a:bodyPr/>
                    <a:lstStyle/>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Trao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duyên</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Độc</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Tiểu</a:t>
                      </a:r>
                      <a:r>
                        <a:rPr lang="en-GB" i="1" dirty="0">
                          <a:latin typeface="Times New Roman" panose="02020603050405020304" pitchFamily="18" charset="0"/>
                          <a:cs typeface="Times New Roman" panose="02020603050405020304" pitchFamily="18" charset="0"/>
                        </a:rPr>
                        <a:t> Thanh </a:t>
                      </a:r>
                      <a:r>
                        <a:rPr lang="en-GB" i="1" dirty="0" err="1">
                          <a:latin typeface="Times New Roman" panose="02020603050405020304" pitchFamily="18" charset="0"/>
                          <a:cs typeface="Times New Roman" panose="02020603050405020304" pitchFamily="18" charset="0"/>
                        </a:rPr>
                        <a:t>kí</a:t>
                      </a:r>
                      <a:r>
                        <a:rPr lang="en-GB" i="1"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Thuý</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Kiều</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hầu</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rượu</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Hoạn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Thư</a:t>
                      </a:r>
                      <a:r>
                        <a:rPr lang="en-GB" i="1" dirty="0">
                          <a:latin typeface="Times New Roman" panose="02020603050405020304" pitchFamily="18" charset="0"/>
                          <a:cs typeface="Times New Roman" panose="02020603050405020304" pitchFamily="18" charset="0"/>
                        </a:rPr>
                        <a:t> </a:t>
                      </a:r>
                      <a:r>
                        <a:rPr lang="en-US" altLang="x-none" sz="1800" b="0"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Thúc</a:t>
                      </a:r>
                      <a:r>
                        <a:rPr lang="en-US" altLang="x-none" sz="1800" b="0" i="1" dirty="0">
                          <a:solidFill>
                            <a:schemeClr val="tx1"/>
                          </a:solidFill>
                          <a:latin typeface="Times New Roman" panose="02020603050405020304" pitchFamily="18" charset="0"/>
                          <a:cs typeface="Times New Roman" panose="02020603050405020304" pitchFamily="18" charset="0"/>
                        </a:rPr>
                        <a:t> </a:t>
                      </a:r>
                      <a:r>
                        <a:rPr lang="en-US" altLang="x-none" sz="1800" b="0" i="1" dirty="0" err="1">
                          <a:solidFill>
                            <a:schemeClr val="tx1"/>
                          </a:solidFill>
                          <a:latin typeface="Times New Roman" panose="02020603050405020304" pitchFamily="18" charset="0"/>
                          <a:cs typeface="Times New Roman" panose="02020603050405020304" pitchFamily="18" charset="0"/>
                        </a:rPr>
                        <a:t>Sinh</a:t>
                      </a:r>
                      <a:endParaRPr lang="en-GB"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5746476"/>
                  </a:ext>
                </a:extLst>
              </a:tr>
              <a:tr h="941263">
                <a:tc>
                  <a:txBody>
                    <a:bodyPr/>
                    <a:lstStyle/>
                    <a:p>
                      <a:pPr algn="ctr"/>
                      <a:r>
                        <a:rPr lang="en-GB" dirty="0">
                          <a:latin typeface="Times New Roman" panose="02020603050405020304" pitchFamily="18" charset="0"/>
                          <a:cs typeface="Times New Roman" panose="02020603050405020304" pitchFamily="18" charset="0"/>
                        </a:rPr>
                        <a:t>8</a:t>
                      </a:r>
                    </a:p>
                  </a:txBody>
                  <a:tcPr/>
                </a:tc>
                <a:tc>
                  <a:txBody>
                    <a:bodyPr/>
                    <a:lstStyle/>
                    <a:p>
                      <a:pPr algn="ctr"/>
                      <a:r>
                        <a:rPr lang="en-GB" dirty="0" err="1">
                          <a:solidFill>
                            <a:srgbClr val="0070C0"/>
                          </a:solidFill>
                          <a:latin typeface="Times New Roman" panose="02020603050405020304" pitchFamily="18" charset="0"/>
                          <a:cs typeface="Times New Roman" panose="02020603050405020304" pitchFamily="18" charset="0"/>
                        </a:rPr>
                        <a:t>CÁI</a:t>
                      </a:r>
                      <a:r>
                        <a:rPr lang="en-GB" dirty="0">
                          <a:solidFill>
                            <a:srgbClr val="0070C0"/>
                          </a:solidFill>
                          <a:latin typeface="Times New Roman" panose="02020603050405020304" pitchFamily="18" charset="0"/>
                          <a:cs typeface="Times New Roman" panose="02020603050405020304" pitchFamily="18" charset="0"/>
                        </a:rPr>
                        <a:t> </a:t>
                      </a:r>
                      <a:r>
                        <a:rPr lang="en-GB" dirty="0" err="1">
                          <a:solidFill>
                            <a:srgbClr val="0070C0"/>
                          </a:solidFill>
                          <a:latin typeface="Times New Roman" panose="02020603050405020304" pitchFamily="18" charset="0"/>
                          <a:cs typeface="Times New Roman" panose="02020603050405020304" pitchFamily="18" charset="0"/>
                        </a:rPr>
                        <a:t>TÔI</a:t>
                      </a:r>
                      <a:r>
                        <a:rPr lang="en-GB" dirty="0">
                          <a:solidFill>
                            <a:srgbClr val="0070C0"/>
                          </a:solidFill>
                          <a:latin typeface="Times New Roman" panose="02020603050405020304" pitchFamily="18" charset="0"/>
                          <a:cs typeface="Times New Roman" panose="02020603050405020304" pitchFamily="18" charset="0"/>
                        </a:rPr>
                        <a:t> </a:t>
                      </a:r>
                      <a:r>
                        <a:rPr lang="en-US" altLang="x-none" sz="1800" b="0" dirty="0">
                          <a:solidFill>
                            <a:srgbClr val="0070C0"/>
                          </a:solidFill>
                          <a:latin typeface="Times New Roman" panose="02020603050405020304" pitchFamily="18" charset="0"/>
                          <a:cs typeface="Times New Roman" panose="02020603050405020304" pitchFamily="18" charset="0"/>
                        </a:rPr>
                        <a:t>–                      THẾ GIỚI ĐỘC ĐÁO</a:t>
                      </a:r>
                      <a:endParaRPr lang="en-GB"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Thơ</a:t>
                      </a:r>
                      <a:endParaRPr lang="en-GB"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Nguyệt</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cầm</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err="1">
                          <a:latin typeface="Times New Roman" panose="02020603050405020304" pitchFamily="18" charset="0"/>
                          <a:cs typeface="Times New Roman" panose="02020603050405020304" pitchFamily="18" charset="0"/>
                        </a:rPr>
                        <a:t>Thời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gian</a:t>
                      </a:r>
                      <a:endParaRPr lang="en-GB"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i="1" dirty="0">
                          <a:latin typeface="Times New Roman" panose="02020603050405020304" pitchFamily="18" charset="0"/>
                          <a:cs typeface="Times New Roman" panose="02020603050405020304" pitchFamily="18" charset="0"/>
                        </a:rPr>
                        <a:t>Gai</a:t>
                      </a:r>
                    </a:p>
                  </a:txBody>
                  <a:tcPr/>
                </a:tc>
                <a:extLst>
                  <a:ext uri="{0D108BD9-81ED-4DB2-BD59-A6C34878D82A}">
                    <a16:rowId xmlns:a16="http://schemas.microsoft.com/office/drawing/2014/main" val="506125570"/>
                  </a:ext>
                </a:extLst>
              </a:tr>
              <a:tr h="941263">
                <a:tc>
                  <a:txBody>
                    <a:bodyPr/>
                    <a:lstStyle/>
                    <a:p>
                      <a:pPr algn="ctr"/>
                      <a:r>
                        <a:rPr lang="en-GB" dirty="0">
                          <a:latin typeface="Times New Roman" panose="02020603050405020304" pitchFamily="18" charset="0"/>
                          <a:cs typeface="Times New Roman" panose="02020603050405020304" pitchFamily="18" charset="0"/>
                        </a:rPr>
                        <a:t>9</a:t>
                      </a:r>
                    </a:p>
                  </a:txBody>
                  <a:tcPr/>
                </a:tc>
                <a:tc>
                  <a:txBody>
                    <a:bodyPr/>
                    <a:lstStyle/>
                    <a:p>
                      <a:pPr algn="ctr"/>
                      <a:r>
                        <a:rPr lang="en-GB" dirty="0">
                          <a:solidFill>
                            <a:srgbClr val="0070C0"/>
                          </a:solidFill>
                          <a:latin typeface="Times New Roman" panose="02020603050405020304" pitchFamily="18" charset="0"/>
                          <a:cs typeface="Times New Roman" panose="02020603050405020304" pitchFamily="18" charset="0"/>
                        </a:rPr>
                        <a:t>NHỮNG CHÂN TRỜI      KÍ ỨC</a:t>
                      </a:r>
                    </a:p>
                  </a:txBody>
                  <a:tcPr/>
                </a:tc>
                <a:tc>
                  <a:txBody>
                    <a:bodyPr/>
                    <a:lstStyle/>
                    <a:p>
                      <a:pPr algn="ctr"/>
                      <a:r>
                        <a:rPr lang="en-GB" dirty="0" err="1">
                          <a:solidFill>
                            <a:schemeClr val="tx1"/>
                          </a:solidFill>
                          <a:latin typeface="Times New Roman" panose="02020603050405020304" pitchFamily="18" charset="0"/>
                          <a:cs typeface="Times New Roman" panose="02020603050405020304" pitchFamily="18" charset="0"/>
                        </a:rPr>
                        <a:t>Truyện</a:t>
                      </a:r>
                      <a:r>
                        <a:rPr lang="en-GB" dirty="0">
                          <a:solidFill>
                            <a:schemeClr val="tx1"/>
                          </a:solidFill>
                          <a:latin typeface="Times New Roman" panose="02020603050405020304" pitchFamily="18" charset="0"/>
                          <a:cs typeface="Times New Roman" panose="02020603050405020304" pitchFamily="18" charset="0"/>
                        </a:rPr>
                        <a:t> </a:t>
                      </a:r>
                      <a:r>
                        <a:rPr lang="en-US" altLang="x-none" sz="1800" b="0" dirty="0">
                          <a:solidFill>
                            <a:schemeClr val="tx1"/>
                          </a:solidFill>
                          <a:latin typeface="Times New Roman" panose="02020603050405020304" pitchFamily="18" charset="0"/>
                          <a:cs typeface="Times New Roman" panose="02020603050405020304" pitchFamily="18" charset="0"/>
                        </a:rPr>
                        <a:t>– </a:t>
                      </a:r>
                      <a:r>
                        <a:rPr lang="en-US" altLang="x-none" sz="1800" b="0" dirty="0" err="1">
                          <a:solidFill>
                            <a:schemeClr val="tx1"/>
                          </a:solidFill>
                          <a:latin typeface="Times New Roman" panose="02020603050405020304" pitchFamily="18" charset="0"/>
                          <a:cs typeface="Times New Roman" panose="02020603050405020304" pitchFamily="18" charset="0"/>
                        </a:rPr>
                        <a:t>truyện</a:t>
                      </a:r>
                      <a:r>
                        <a:rPr lang="en-US" altLang="x-none" sz="1800" b="0" dirty="0">
                          <a:solidFill>
                            <a:schemeClr val="tx1"/>
                          </a:solidFill>
                          <a:latin typeface="Times New Roman" panose="02020603050405020304" pitchFamily="18" charset="0"/>
                          <a:cs typeface="Times New Roman" panose="02020603050405020304" pitchFamily="18" charset="0"/>
                        </a:rPr>
                        <a:t> </a:t>
                      </a:r>
                      <a:r>
                        <a:rPr lang="en-US" altLang="x-none" sz="1800" b="0" dirty="0" err="1">
                          <a:solidFill>
                            <a:schemeClr val="tx1"/>
                          </a:solidFill>
                          <a:latin typeface="Times New Roman" panose="02020603050405020304" pitchFamily="18" charset="0"/>
                          <a:cs typeface="Times New Roman" panose="02020603050405020304" pitchFamily="18" charset="0"/>
                        </a:rPr>
                        <a:t>kí</a:t>
                      </a:r>
                      <a:endParaRPr lang="en-GB"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Wingdings" panose="05000000000000000000" pitchFamily="2" charset="2"/>
                        <a:buChar char="§"/>
                      </a:pPr>
                      <a:r>
                        <a:rPr lang="en-GB" b="0" i="1" dirty="0" err="1">
                          <a:solidFill>
                            <a:schemeClr val="tx1"/>
                          </a:solidFill>
                          <a:latin typeface="Times New Roman" panose="02020603050405020304" pitchFamily="18" charset="0"/>
                          <a:cs typeface="Times New Roman" panose="02020603050405020304" pitchFamily="18" charset="0"/>
                        </a:rPr>
                        <a:t>Ngôi</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nhà</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tranh</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của</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cụ</a:t>
                      </a:r>
                      <a:r>
                        <a:rPr lang="en-GB" b="0" i="1" dirty="0">
                          <a:solidFill>
                            <a:schemeClr val="tx1"/>
                          </a:solidFill>
                          <a:latin typeface="Times New Roman" panose="02020603050405020304" pitchFamily="18" charset="0"/>
                          <a:cs typeface="Times New Roman" panose="02020603050405020304" pitchFamily="18" charset="0"/>
                        </a:rPr>
                        <a:t> Phan </a:t>
                      </a:r>
                      <a:r>
                        <a:rPr lang="en-GB" b="0" i="1" dirty="0" err="1">
                          <a:solidFill>
                            <a:schemeClr val="tx1"/>
                          </a:solidFill>
                          <a:latin typeface="Times New Roman" panose="02020603050405020304" pitchFamily="18" charset="0"/>
                          <a:cs typeface="Times New Roman" panose="02020603050405020304" pitchFamily="18" charset="0"/>
                        </a:rPr>
                        <a:t>Bội</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Châu</a:t>
                      </a:r>
                      <a:r>
                        <a:rPr lang="en-GB" b="0" i="1" dirty="0">
                          <a:solidFill>
                            <a:schemeClr val="tx1"/>
                          </a:solidFill>
                          <a:latin typeface="Times New Roman" panose="02020603050405020304" pitchFamily="18" charset="0"/>
                          <a:cs typeface="Times New Roman" panose="02020603050405020304" pitchFamily="18" charset="0"/>
                        </a:rPr>
                        <a:t> ở </a:t>
                      </a:r>
                      <a:r>
                        <a:rPr lang="en-GB" b="0" i="1" dirty="0" err="1">
                          <a:solidFill>
                            <a:schemeClr val="tx1"/>
                          </a:solidFill>
                          <a:latin typeface="Times New Roman" panose="02020603050405020304" pitchFamily="18" charset="0"/>
                          <a:cs typeface="Times New Roman" panose="02020603050405020304" pitchFamily="18" charset="0"/>
                        </a:rPr>
                        <a:t>Bến</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Ngự</a:t>
                      </a:r>
                      <a:endParaRPr lang="en-GB" b="0" i="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b="0" i="1" dirty="0" err="1">
                          <a:solidFill>
                            <a:schemeClr val="tx1"/>
                          </a:solidFill>
                          <a:latin typeface="Times New Roman" panose="02020603050405020304" pitchFamily="18" charset="0"/>
                          <a:cs typeface="Times New Roman" panose="02020603050405020304" pitchFamily="18" charset="0"/>
                        </a:rPr>
                        <a:t>Tôi</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đã</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học</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tập</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như</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thế</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nào</a:t>
                      </a:r>
                      <a:r>
                        <a:rPr lang="en-GB" b="0" i="1"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en-GB" b="0" i="1" dirty="0" err="1">
                          <a:solidFill>
                            <a:schemeClr val="tx1"/>
                          </a:solidFill>
                          <a:latin typeface="Times New Roman" panose="02020603050405020304" pitchFamily="18" charset="0"/>
                          <a:cs typeface="Times New Roman" panose="02020603050405020304" pitchFamily="18" charset="0"/>
                        </a:rPr>
                        <a:t>Xà</a:t>
                      </a:r>
                      <a:r>
                        <a:rPr lang="en-GB" b="0" i="1" dirty="0">
                          <a:solidFill>
                            <a:schemeClr val="tx1"/>
                          </a:solidFill>
                          <a:latin typeface="Times New Roman" panose="02020603050405020304" pitchFamily="18" charset="0"/>
                          <a:cs typeface="Times New Roman" panose="02020603050405020304" pitchFamily="18" charset="0"/>
                        </a:rPr>
                        <a:t> </a:t>
                      </a:r>
                      <a:r>
                        <a:rPr lang="en-GB" b="0" i="1" dirty="0" err="1">
                          <a:solidFill>
                            <a:schemeClr val="tx1"/>
                          </a:solidFill>
                          <a:latin typeface="Times New Roman" panose="02020603050405020304" pitchFamily="18" charset="0"/>
                          <a:cs typeface="Times New Roman" panose="02020603050405020304" pitchFamily="18" charset="0"/>
                        </a:rPr>
                        <a:t>bông</a:t>
                      </a:r>
                      <a:r>
                        <a:rPr lang="en-GB" b="0" i="1" dirty="0">
                          <a:solidFill>
                            <a:schemeClr val="tx1"/>
                          </a:solidFill>
                          <a:latin typeface="Times New Roman" panose="02020603050405020304" pitchFamily="18" charset="0"/>
                          <a:cs typeface="Times New Roman" panose="02020603050405020304" pitchFamily="18" charset="0"/>
                        </a:rPr>
                        <a:t> “Con </a:t>
                      </a:r>
                      <a:r>
                        <a:rPr lang="en-GB" b="0" i="1" dirty="0" err="1">
                          <a:solidFill>
                            <a:schemeClr val="tx1"/>
                          </a:solidFill>
                          <a:latin typeface="Times New Roman" panose="02020603050405020304" pitchFamily="18" charset="0"/>
                          <a:cs typeface="Times New Roman" panose="02020603050405020304" pitchFamily="18" charset="0"/>
                        </a:rPr>
                        <a:t>Vịt</a:t>
                      </a:r>
                      <a:r>
                        <a:rPr lang="en-GB" b="0" i="1"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63168181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7C66421-E853-8948-AE6F-055D8E38DFBA}"/>
              </a:ext>
            </a:extLst>
          </p:cNvPr>
          <p:cNvGraphicFramePr>
            <a:graphicFrameLocks noGrp="1"/>
          </p:cNvGraphicFramePr>
          <p:nvPr>
            <p:extLst>
              <p:ext uri="{D42A27DB-BD31-4B8C-83A1-F6EECF244321}">
                <p14:modId xmlns:p14="http://schemas.microsoft.com/office/powerpoint/2010/main" val="3165854073"/>
              </p:ext>
            </p:extLst>
          </p:nvPr>
        </p:nvGraphicFramePr>
        <p:xfrm>
          <a:off x="100668" y="318782"/>
          <a:ext cx="11991484" cy="6798574"/>
        </p:xfrm>
        <a:graphic>
          <a:graphicData uri="http://schemas.openxmlformats.org/drawingml/2006/table">
            <a:tbl>
              <a:tblPr/>
              <a:tblGrid>
                <a:gridCol w="1683180">
                  <a:extLst>
                    <a:ext uri="{9D8B030D-6E8A-4147-A177-3AD203B41FA5}">
                      <a16:colId xmlns:a16="http://schemas.microsoft.com/office/drawing/2014/main" val="20000"/>
                    </a:ext>
                  </a:extLst>
                </a:gridCol>
                <a:gridCol w="3102485">
                  <a:extLst>
                    <a:ext uri="{9D8B030D-6E8A-4147-A177-3AD203B41FA5}">
                      <a16:colId xmlns:a16="http://schemas.microsoft.com/office/drawing/2014/main" val="20001"/>
                    </a:ext>
                  </a:extLst>
                </a:gridCol>
                <a:gridCol w="3245632">
                  <a:extLst>
                    <a:ext uri="{9D8B030D-6E8A-4147-A177-3AD203B41FA5}">
                      <a16:colId xmlns:a16="http://schemas.microsoft.com/office/drawing/2014/main" val="20002"/>
                    </a:ext>
                  </a:extLst>
                </a:gridCol>
                <a:gridCol w="3960187">
                  <a:extLst>
                    <a:ext uri="{9D8B030D-6E8A-4147-A177-3AD203B41FA5}">
                      <a16:colId xmlns:a16="http://schemas.microsoft.com/office/drawing/2014/main" val="20003"/>
                    </a:ext>
                  </a:extLst>
                </a:gridCol>
              </a:tblGrid>
              <a:tr h="426842">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TẬP 1 </a:t>
                      </a:r>
                    </a:p>
                  </a:txBody>
                  <a:tcPr marL="68575" marR="68575" marT="34297" marB="342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0000"/>
                  </a:ext>
                </a:extLst>
              </a:tr>
              <a:tr h="34889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Đọc</a:t>
                      </a:r>
                      <a:endParaRPr kumimoji="0" lang="en-US" altLang="x-non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Tiếng Việt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Viết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Nói - nghe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58757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TUỲ</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BÚT</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TẢN</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endPar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ts val="600"/>
                        </a:spcAft>
                        <a:buClrTx/>
                        <a:buSzTx/>
                        <a:buFontTx/>
                        <a:buNone/>
                        <a:tabLst/>
                      </a:pPr>
                      <a:r>
                        <a:rPr lang="en-GB" sz="1800">
                          <a:effectLst/>
                          <a:latin typeface="Times New Roman" panose="02020603050405020304" pitchFamily="18" charset="0"/>
                          <a:ea typeface="Times New Roman" panose="02020603050405020304" pitchFamily="18" charset="0"/>
                        </a:rPr>
                        <a:t>C</a:t>
                      </a:r>
                      <a:r>
                        <a:rPr lang="en-US" sz="1800">
                          <a:effectLst/>
                          <a:latin typeface="Times New Roman" panose="02020603050405020304" pitchFamily="18" charset="0"/>
                          <a:ea typeface="Times New Roman" panose="02020603050405020304" pitchFamily="18" charset="0"/>
                        </a:rPr>
                        <a:t>ách giải thích nghĩa của từ</a:t>
                      </a:r>
                      <a:endParaRPr kumimoji="0" lang="en-US" altLang="x-none"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thuyết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quy trình)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thiệu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nghẹ</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GB" sz="1800" dirty="0">
                          <a:solidFill>
                            <a:srgbClr val="000000"/>
                          </a:solidFill>
                          <a:effectLst/>
                          <a:latin typeface="Times New Roman" panose="02020603050405020304" pitchFamily="18" charset="0"/>
                          <a:ea typeface="TimesNewRomanPSMT"/>
                          <a:cs typeface="Times New Roman" panose="02020603050405020304" pitchFamily="18" charset="0"/>
                        </a:rPr>
                        <a:t>– </a:t>
                      </a:r>
                      <a:r>
                        <a:rPr lang="vi-VN" sz="1800" dirty="0">
                          <a:solidFill>
                            <a:srgbClr val="000000"/>
                          </a:solidFill>
                          <a:effectLst/>
                          <a:latin typeface="Times New Roman" panose="02020603050405020304" pitchFamily="18" charset="0"/>
                          <a:ea typeface="TimesNewRomanPSMT"/>
                          <a:cs typeface="Times New Roman" panose="02020603050405020304" pitchFamily="18" charset="0"/>
                        </a:rPr>
                        <a:t>Nắm bắt nội dung thuyết trình và quan điểm của người nói; …</a:t>
                      </a:r>
                      <a:r>
                        <a:rPr lang="en-GB" sz="1800" dirty="0">
                          <a:solidFill>
                            <a:srgbClr val="000000"/>
                          </a:solidFill>
                          <a:effectLst/>
                          <a:latin typeface="Times New Roman" panose="02020603050405020304" pitchFamily="18" charset="0"/>
                          <a:ea typeface="TimesNewRomanPSMT"/>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118267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NGHỊ</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LUẬN</a:t>
                      </a:r>
                      <a:endPar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ts val="600"/>
                        </a:spcAft>
                        <a:buClrTx/>
                        <a:buSzTx/>
                        <a:buFontTx/>
                        <a:buNone/>
                        <a:tabLst/>
                      </a:pPr>
                      <a:r>
                        <a:rPr lang="en-GB" sz="1800" dirty="0">
                          <a:effectLst/>
                          <a:latin typeface="Times New Roman" panose="02020603050405020304" pitchFamily="18" charset="0"/>
                          <a:ea typeface="Times New Roman" panose="02020603050405020304" pitchFamily="18" charset="0"/>
                        </a:rPr>
                        <a:t>C</a:t>
                      </a:r>
                      <a:r>
                        <a:rPr lang="en-US" sz="1800" dirty="0" err="1">
                          <a:effectLst/>
                          <a:latin typeface="Times New Roman" panose="02020603050405020304" pitchFamily="18" charset="0"/>
                          <a:ea typeface="Times New Roman" panose="02020603050405020304" pitchFamily="18" charset="0"/>
                        </a:rPr>
                        <a:t>ách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endParaRPr kumimoji="0" lang="en-US" altLang="x-none"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 một vấn đề xã hội</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3"/>
                  </a:ext>
                </a:extLst>
              </a:tr>
              <a:tr h="118325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THƠ</a:t>
                      </a:r>
                      <a:endPar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Đặc điểm cơ bản của ngôn ngữ nói</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truyện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nghẹ</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thiệu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truyện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82099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THÔNG</a:t>
                      </a: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TIN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p>
                      <a:pPr algn="just">
                        <a:lnSpc>
                          <a:spcPct val="150000"/>
                        </a:lnSpc>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trích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lập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mục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tài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liệu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khảo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(trích dẫn, DMTK)</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nghiên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nhiên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hội</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nghiên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nhiên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val="10005"/>
                  </a:ext>
                </a:extLst>
              </a:tr>
              <a:tr h="107969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BI </a:t>
                      </a:r>
                      <a:r>
                        <a:rPr kumimoji="0" lang="en-US" altLang="x-none"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KỊCH</a:t>
                      </a:r>
                      <a:endParaRPr kumimoji="0" lang="en-US" altLang="x-non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điểm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viết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thiệu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6"/>
                  </a:ext>
                </a:extLst>
              </a:tr>
            </a:tbl>
          </a:graphicData>
        </a:graphic>
      </p:graphicFrame>
      <p:sp>
        <p:nvSpPr>
          <p:cNvPr id="37929" name="Slide Number Placeholder 1">
            <a:extLst>
              <a:ext uri="{FF2B5EF4-FFF2-40B4-BE49-F238E27FC236}">
                <a16:creationId xmlns:a16="http://schemas.microsoft.com/office/drawing/2014/main" id="{874F3C27-C2AE-274A-8835-AD8AF7BA086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3B91AFA-BFA1-8449-A6B5-390B1B6E412B}" type="slidenum">
              <a:rPr lang="en-US" altLang="x-none" sz="900" smtClean="0">
                <a:solidFill>
                  <a:schemeClr val="bg1"/>
                </a:solidFill>
                <a:latin typeface="Myriad Pro" panose="020B0503030403020204"/>
              </a:rPr>
              <a:pPr>
                <a:lnSpc>
                  <a:spcPct val="100000"/>
                </a:lnSpc>
                <a:spcBef>
                  <a:spcPct val="0"/>
                </a:spcBef>
                <a:buFontTx/>
                <a:buNone/>
              </a:pPr>
              <a:t>12</a:t>
            </a:fld>
            <a:endParaRPr lang="en-US" altLang="x-none" sz="900">
              <a:solidFill>
                <a:schemeClr val="bg1"/>
              </a:solidFill>
              <a:latin typeface="Myriad Pro" panose="020B0503030403020204"/>
            </a:endParaRPr>
          </a:p>
        </p:txBody>
      </p:sp>
      <p:sp>
        <p:nvSpPr>
          <p:cNvPr id="2" name="Title 4">
            <a:extLst>
              <a:ext uri="{FF2B5EF4-FFF2-40B4-BE49-F238E27FC236}">
                <a16:creationId xmlns:a16="http://schemas.microsoft.com/office/drawing/2014/main" id="{914DFF6C-92BE-7EE1-E43E-9AE1D9E97DFA}"/>
              </a:ext>
            </a:extLst>
          </p:cNvPr>
          <p:cNvSpPr txBox="1">
            <a:spLocks/>
          </p:cNvSpPr>
          <p:nvPr/>
        </p:nvSpPr>
        <p:spPr>
          <a:xfrm>
            <a:off x="1926460" y="-59836"/>
            <a:ext cx="8605838" cy="4541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2800" dirty="0" err="1">
                <a:solidFill>
                  <a:srgbClr val="0070C0"/>
                </a:solidFill>
                <a:latin typeface="Aarial"/>
              </a:rPr>
              <a:t>Xem</a:t>
            </a:r>
            <a:r>
              <a:rPr lang="en-US" altLang="x-none" sz="3200" dirty="0">
                <a:solidFill>
                  <a:srgbClr val="0070C0"/>
                </a:solidFill>
                <a:latin typeface="Aarial"/>
              </a:rPr>
              <a:t> </a:t>
            </a:r>
            <a:r>
              <a:rPr lang="en-US" altLang="x-none" sz="2800" dirty="0">
                <a:solidFill>
                  <a:srgbClr val="0070C0"/>
                </a:solidFill>
                <a:latin typeface="Aarial"/>
              </a:rPr>
              <a:t>Ma </a:t>
            </a:r>
            <a:r>
              <a:rPr lang="en-US" altLang="x-none" sz="2800" dirty="0" err="1">
                <a:solidFill>
                  <a:srgbClr val="0070C0"/>
                </a:solidFill>
                <a:latin typeface="Aarial"/>
              </a:rPr>
              <a:t>trận</a:t>
            </a:r>
            <a:r>
              <a:rPr lang="en-US" altLang="x-none" sz="2800" dirty="0">
                <a:solidFill>
                  <a:srgbClr val="0070C0"/>
                </a:solidFill>
                <a:latin typeface="Aarial"/>
              </a:rPr>
              <a:t> </a:t>
            </a:r>
            <a:r>
              <a:rPr lang="en-US" altLang="x-none" sz="2800" dirty="0" err="1">
                <a:solidFill>
                  <a:srgbClr val="0070C0"/>
                </a:solidFill>
                <a:latin typeface="Aarial"/>
              </a:rPr>
              <a:t>đọc</a:t>
            </a:r>
            <a:r>
              <a:rPr lang="en-US" altLang="x-none" sz="2800" dirty="0">
                <a:solidFill>
                  <a:srgbClr val="0070C0"/>
                </a:solidFill>
                <a:latin typeface="Aarial"/>
              </a:rPr>
              <a:t>, </a:t>
            </a:r>
            <a:r>
              <a:rPr lang="en-US" altLang="x-none" sz="2800" dirty="0" err="1">
                <a:solidFill>
                  <a:srgbClr val="0070C0"/>
                </a:solidFill>
                <a:latin typeface="Aarial"/>
              </a:rPr>
              <a:t>tiếng</a:t>
            </a:r>
            <a:r>
              <a:rPr lang="en-US" altLang="x-none" sz="2800" dirty="0">
                <a:solidFill>
                  <a:srgbClr val="0070C0"/>
                </a:solidFill>
                <a:latin typeface="Aarial"/>
              </a:rPr>
              <a:t> </a:t>
            </a:r>
            <a:r>
              <a:rPr lang="en-US" altLang="x-none" sz="2800" dirty="0" err="1">
                <a:solidFill>
                  <a:srgbClr val="0070C0"/>
                </a:solidFill>
                <a:latin typeface="Aarial"/>
              </a:rPr>
              <a:t>Việt</a:t>
            </a:r>
            <a:r>
              <a:rPr lang="en-US" altLang="x-none" sz="2800" dirty="0">
                <a:solidFill>
                  <a:srgbClr val="0070C0"/>
                </a:solidFill>
                <a:latin typeface="Aarial"/>
              </a:rPr>
              <a:t>, </a:t>
            </a:r>
            <a:r>
              <a:rPr lang="en-US" altLang="x-none" sz="2800" dirty="0" err="1">
                <a:solidFill>
                  <a:srgbClr val="0070C0"/>
                </a:solidFill>
                <a:latin typeface="Aarial"/>
              </a:rPr>
              <a:t>viết</a:t>
            </a:r>
            <a:r>
              <a:rPr lang="en-US" altLang="x-none" sz="2800" dirty="0">
                <a:solidFill>
                  <a:srgbClr val="0070C0"/>
                </a:solidFill>
                <a:latin typeface="Aarial"/>
              </a:rPr>
              <a:t>, </a:t>
            </a:r>
            <a:r>
              <a:rPr lang="en-US" altLang="x-none" sz="2800" dirty="0" err="1">
                <a:solidFill>
                  <a:srgbClr val="0070C0"/>
                </a:solidFill>
                <a:latin typeface="Aarial"/>
              </a:rPr>
              <a:t>nói</a:t>
            </a:r>
            <a:r>
              <a:rPr lang="en-US" altLang="x-none" sz="2800" dirty="0">
                <a:solidFill>
                  <a:srgbClr val="0070C0"/>
                </a:solidFill>
                <a:latin typeface="Aarial"/>
              </a:rPr>
              <a:t> </a:t>
            </a:r>
            <a:r>
              <a:rPr lang="en-US" altLang="x-none" sz="2800" dirty="0" err="1">
                <a:solidFill>
                  <a:srgbClr val="0070C0"/>
                </a:solidFill>
                <a:latin typeface="Aarial"/>
              </a:rPr>
              <a:t>và</a:t>
            </a:r>
            <a:r>
              <a:rPr lang="en-US" altLang="x-none" sz="2800" dirty="0">
                <a:solidFill>
                  <a:srgbClr val="0070C0"/>
                </a:solidFill>
                <a:latin typeface="Aarial"/>
              </a:rPr>
              <a:t> </a:t>
            </a:r>
            <a:r>
              <a:rPr lang="en-US" altLang="x-none" sz="2800" dirty="0" err="1">
                <a:solidFill>
                  <a:srgbClr val="0070C0"/>
                </a:solidFill>
                <a:latin typeface="Aarial"/>
              </a:rPr>
              <a:t>nghe</a:t>
            </a:r>
            <a:endParaRPr lang="en-US" altLang="x-none" sz="3200" dirty="0">
              <a:solidFill>
                <a:srgbClr val="0070C0"/>
              </a:solidFill>
              <a:latin typeface="Aarial"/>
            </a:endParaRPr>
          </a:p>
        </p:txBody>
      </p:sp>
    </p:spTree>
    <p:extLst>
      <p:ext uri="{BB962C8B-B14F-4D97-AF65-F5344CB8AC3E}">
        <p14:creationId xmlns:p14="http://schemas.microsoft.com/office/powerpoint/2010/main" val="260196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a:extLst>
              <a:ext uri="{FF2B5EF4-FFF2-40B4-BE49-F238E27FC236}">
                <a16:creationId xmlns:a16="http://schemas.microsoft.com/office/drawing/2014/main" id="{6B6DCB76-0417-D64B-B892-909CFBA8181F}"/>
              </a:ext>
            </a:extLst>
          </p:cNvPr>
          <p:cNvSpPr>
            <a:spLocks noGrp="1"/>
          </p:cNvSpPr>
          <p:nvPr>
            <p:ph type="title"/>
          </p:nvPr>
        </p:nvSpPr>
        <p:spPr>
          <a:xfrm>
            <a:off x="1924050" y="-87313"/>
            <a:ext cx="8605838" cy="755651"/>
          </a:xfrm>
        </p:spPr>
        <p:txBody>
          <a:bodyPr/>
          <a:lstStyle/>
          <a:p>
            <a:pPr algn="ctr"/>
            <a:r>
              <a:rPr lang="en-US" altLang="x-none" sz="3200" cap="none">
                <a:solidFill>
                  <a:srgbClr val="0070C0"/>
                </a:solidFill>
                <a:latin typeface="Aarial"/>
              </a:rPr>
              <a:t>Ma trận đọc, tiếng Việt, viết, nói và nghe</a:t>
            </a:r>
          </a:p>
        </p:txBody>
      </p:sp>
      <p:graphicFrame>
        <p:nvGraphicFramePr>
          <p:cNvPr id="9" name="Table 8">
            <a:extLst>
              <a:ext uri="{FF2B5EF4-FFF2-40B4-BE49-F238E27FC236}">
                <a16:creationId xmlns:a16="http://schemas.microsoft.com/office/drawing/2014/main" id="{E5AF8080-7551-7E4C-B9F6-B7AC1DB9C8EE}"/>
              </a:ext>
            </a:extLst>
          </p:cNvPr>
          <p:cNvGraphicFramePr>
            <a:graphicFrameLocks noGrp="1"/>
          </p:cNvGraphicFramePr>
          <p:nvPr>
            <p:extLst>
              <p:ext uri="{D42A27DB-BD31-4B8C-83A1-F6EECF244321}">
                <p14:modId xmlns:p14="http://schemas.microsoft.com/office/powerpoint/2010/main" val="418443478"/>
              </p:ext>
            </p:extLst>
          </p:nvPr>
        </p:nvGraphicFramePr>
        <p:xfrm>
          <a:off x="42041" y="668338"/>
          <a:ext cx="12107917" cy="6218628"/>
        </p:xfrm>
        <a:graphic>
          <a:graphicData uri="http://schemas.openxmlformats.org/drawingml/2006/table">
            <a:tbl>
              <a:tblPr/>
              <a:tblGrid>
                <a:gridCol w="1924157">
                  <a:extLst>
                    <a:ext uri="{9D8B030D-6E8A-4147-A177-3AD203B41FA5}">
                      <a16:colId xmlns:a16="http://schemas.microsoft.com/office/drawing/2014/main" val="20000"/>
                    </a:ext>
                  </a:extLst>
                </a:gridCol>
                <a:gridCol w="2677482">
                  <a:extLst>
                    <a:ext uri="{9D8B030D-6E8A-4147-A177-3AD203B41FA5}">
                      <a16:colId xmlns:a16="http://schemas.microsoft.com/office/drawing/2014/main" val="20001"/>
                    </a:ext>
                  </a:extLst>
                </a:gridCol>
                <a:gridCol w="3647097">
                  <a:extLst>
                    <a:ext uri="{9D8B030D-6E8A-4147-A177-3AD203B41FA5}">
                      <a16:colId xmlns:a16="http://schemas.microsoft.com/office/drawing/2014/main" val="20002"/>
                    </a:ext>
                  </a:extLst>
                </a:gridCol>
                <a:gridCol w="3859181">
                  <a:extLst>
                    <a:ext uri="{9D8B030D-6E8A-4147-A177-3AD203B41FA5}">
                      <a16:colId xmlns:a16="http://schemas.microsoft.com/office/drawing/2014/main" val="20003"/>
                    </a:ext>
                  </a:extLst>
                </a:gridCol>
              </a:tblGrid>
              <a:tr h="423835">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TẬP 2</a:t>
                      </a:r>
                    </a:p>
                  </a:txBody>
                  <a:tcPr marL="68576" marR="68576"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0000"/>
                  </a:ext>
                </a:extLst>
              </a:tr>
              <a:tr h="3657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Đọc</a:t>
                      </a:r>
                      <a:endParaRPr kumimoji="0" lang="en-US" altLang="x-none"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Tiếng</a:t>
                      </a:r>
                      <a:r>
                        <a:rPr kumimoji="0" lang="en-US" altLang="x-none"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Việt</a:t>
                      </a:r>
                      <a:endParaRPr kumimoji="0" lang="en-US" altLang="x-none"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Viết</a:t>
                      </a:r>
                      <a:endParaRPr kumimoji="0" lang="en-US" altLang="x-none"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ts val="600"/>
                        </a:spcAft>
                        <a:buClrTx/>
                        <a:buSzTx/>
                        <a:buFontTx/>
                        <a:buNone/>
                        <a:tabLst/>
                      </a:pPr>
                      <a:r>
                        <a:rPr kumimoji="0" lang="en-US" altLang="x-none"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Nói</a:t>
                      </a:r>
                      <a:r>
                        <a:rPr kumimoji="0" lang="en-US" altLang="x-none"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x-none"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nghe</a:t>
                      </a:r>
                      <a:endParaRPr kumimoji="0" lang="en-US" altLang="x-none"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71875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US" altLang="x-none"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x-none"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x-none"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NGẮN</a:t>
                      </a:r>
                      <a:endParaRPr kumimoji="0" lang="en-US" altLang="x-none"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sô</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hiện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tượng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vỡ</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tắc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ngư</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thông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thường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điểm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dụng</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Trình bày ý kiến về một vấn đề trong tác phẩm văn học xã hội.</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13381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US" altLang="x-none"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TRUYỆN THƠ NÔM, NGUYỄN DU</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pP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Đặc điểm, tác dụng của biện pháp tu từ đối</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nghẹ</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thuật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Trình bày ý kiến về một vấn đề xã hội trong tác phẩm nghệ thuật hoặc tác phẩm văn học. </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3"/>
                  </a:ext>
                </a:extLst>
              </a:tr>
              <a:tr h="125577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US" altLang="x-none"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THƠ</a:t>
                      </a:r>
                      <a:endParaRPr kumimoji="0" lang="en-US" altLang="x-none"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GB" sz="160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iện pháp tu từ lặp cấu trúc</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pho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tượng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just">
                        <a:lnSpc>
                          <a:spcPct val="150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thiệu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pho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tượng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err="1">
                          <a:solidFill>
                            <a:srgbClr val="000000"/>
                          </a:solidFill>
                          <a:effectLst/>
                          <a:latin typeface="Times New Roman" panose="02020603050405020304" pitchFamily="18" charset="0"/>
                          <a:ea typeface="TimesNewRomanPSMT"/>
                          <a:cs typeface="Times New Roman" panose="02020603050405020304" pitchFamily="18" charset="0"/>
                        </a:rPr>
                        <a:t>ghe</a:t>
                      </a:r>
                      <a:r>
                        <a:rPr lang="vi-VN" sz="1600" dirty="0">
                          <a:solidFill>
                            <a:srgbClr val="000000"/>
                          </a:solidFill>
                          <a:effectLst/>
                          <a:latin typeface="Times New Roman" panose="02020603050405020304" pitchFamily="18" charset="0"/>
                          <a:ea typeface="TimesNewRomanPSMT"/>
                          <a:cs typeface="Times New Roman" panose="02020603050405020304" pitchFamily="18" charset="0"/>
                        </a:rPr>
                        <a:t> và phản hồi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10587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US" altLang="x-none"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TRUYỆN</a:t>
                      </a:r>
                      <a:r>
                        <a:rPr kumimoji="0" lang="en-US" altLang="x-none"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endParaRPr kumimoji="0" lang="en-US" altLang="x-none"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p>
                      <a:pPr algn="just">
                        <a:lnSpc>
                          <a:spcPct val="150000"/>
                        </a:lnSpc>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sửa</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p>
                      <a:pPr algn="just">
                        <a:lnSpc>
                          <a:spcPct val="150000"/>
                        </a:lnSpc>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thuyết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tượng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ghép</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miêu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p>
                      <a:pPr algn="just">
                        <a:lnSpc>
                          <a:spcPct val="150000"/>
                        </a:lnSpc>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val="10005"/>
                  </a:ext>
                </a:extLst>
              </a:tr>
            </a:tbl>
          </a:graphicData>
        </a:graphic>
      </p:graphicFrame>
      <p:sp>
        <p:nvSpPr>
          <p:cNvPr id="38948" name="Slide Number Placeholder 1">
            <a:extLst>
              <a:ext uri="{FF2B5EF4-FFF2-40B4-BE49-F238E27FC236}">
                <a16:creationId xmlns:a16="http://schemas.microsoft.com/office/drawing/2014/main" id="{7AEAB11F-1404-5C46-88C4-20E95C5AEEE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D69D88B-4179-8242-8004-A6A27D0ABB24}" type="slidenum">
              <a:rPr lang="en-US" altLang="x-none" sz="900" smtClean="0">
                <a:solidFill>
                  <a:schemeClr val="bg1"/>
                </a:solidFill>
                <a:latin typeface="Myriad Pro" panose="020B0503030403020204"/>
              </a:rPr>
              <a:pPr>
                <a:lnSpc>
                  <a:spcPct val="100000"/>
                </a:lnSpc>
                <a:spcBef>
                  <a:spcPct val="0"/>
                </a:spcBef>
                <a:buFontTx/>
                <a:buNone/>
              </a:pPr>
              <a:t>13</a:t>
            </a:fld>
            <a:endParaRPr lang="en-US" altLang="x-none" sz="900">
              <a:solidFill>
                <a:schemeClr val="bg1"/>
              </a:solidFill>
              <a:latin typeface="Myriad Pro" panose="020B0503030403020204"/>
            </a:endParaRPr>
          </a:p>
        </p:txBody>
      </p:sp>
    </p:spTree>
    <p:extLst>
      <p:ext uri="{BB962C8B-B14F-4D97-AF65-F5344CB8AC3E}">
        <p14:creationId xmlns:p14="http://schemas.microsoft.com/office/powerpoint/2010/main" val="372199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575D3FE-28D7-974C-ABFD-53F38259CB2F}"/>
              </a:ext>
            </a:extLst>
          </p:cNvPr>
          <p:cNvSpPr>
            <a:spLocks noGrp="1"/>
          </p:cNvSpPr>
          <p:nvPr>
            <p:ph type="title"/>
          </p:nvPr>
        </p:nvSpPr>
        <p:spPr>
          <a:xfrm>
            <a:off x="657225" y="141288"/>
            <a:ext cx="10877550" cy="442912"/>
          </a:xfrm>
        </p:spPr>
        <p:txBody>
          <a:bodyPr/>
          <a:lstStyle/>
          <a:p>
            <a:pPr algn="ctr"/>
            <a:r>
              <a:rPr lang="x-none" altLang="x-none" sz="1800" b="1" dirty="0">
                <a:solidFill>
                  <a:srgbClr val="0070C0"/>
                </a:solidFill>
                <a:latin typeface="Arial" panose="020B0604020202020204" pitchFamily="34" charset="0"/>
                <a:cs typeface="Arial" panose="020B0604020202020204" pitchFamily="34" charset="0"/>
              </a:rPr>
              <a:t>TÍCH HỢP CÁC MỤC TIÊU (YCCĐ) VỀ ĐỌC </a:t>
            </a:r>
            <a:r>
              <a:rPr lang="en-US" altLang="x-none" sz="1800" b="1" dirty="0">
                <a:solidFill>
                  <a:schemeClr val="tx1"/>
                </a:solidFill>
                <a:latin typeface="Times New Roman" panose="02020603050405020304" pitchFamily="18" charset="0"/>
                <a:cs typeface="Times New Roman" panose="02020603050405020304" pitchFamily="18" charset="0"/>
              </a:rPr>
              <a:t>–</a:t>
            </a:r>
            <a:r>
              <a:rPr lang="x-none" altLang="x-none" sz="1800" b="1" dirty="0">
                <a:solidFill>
                  <a:srgbClr val="0070C0"/>
                </a:solidFill>
                <a:latin typeface="Arial" panose="020B0604020202020204" pitchFamily="34" charset="0"/>
                <a:cs typeface="Arial" panose="020B0604020202020204" pitchFamily="34" charset="0"/>
              </a:rPr>
              <a:t> VIẾT </a:t>
            </a:r>
            <a:r>
              <a:rPr lang="en-US" altLang="x-none" sz="1800" b="1" dirty="0">
                <a:solidFill>
                  <a:schemeClr val="tx1"/>
                </a:solidFill>
                <a:latin typeface="Times New Roman" panose="02020603050405020304" pitchFamily="18" charset="0"/>
                <a:cs typeface="Times New Roman" panose="02020603050405020304" pitchFamily="18" charset="0"/>
              </a:rPr>
              <a:t>–</a:t>
            </a:r>
            <a:r>
              <a:rPr lang="x-none" altLang="x-none" sz="1800" b="1" dirty="0">
                <a:solidFill>
                  <a:srgbClr val="0070C0"/>
                </a:solidFill>
                <a:latin typeface="Arial" panose="020B0604020202020204" pitchFamily="34" charset="0"/>
                <a:cs typeface="Arial" panose="020B0604020202020204" pitchFamily="34" charset="0"/>
              </a:rPr>
              <a:t> NÓI VÀ NGHE</a:t>
            </a:r>
            <a:endParaRPr lang="x-none" altLang="x-none" sz="1800" b="1" i="1" dirty="0">
              <a:solidFill>
                <a:srgbClr val="0070C0"/>
              </a:solidFill>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187ABEC5-8A35-D8F8-5452-0DECF6A11495}"/>
              </a:ext>
            </a:extLst>
          </p:cNvPr>
          <p:cNvGraphicFramePr>
            <a:graphicFrameLocks noGrp="1"/>
          </p:cNvGraphicFramePr>
          <p:nvPr>
            <p:extLst>
              <p:ext uri="{D42A27DB-BD31-4B8C-83A1-F6EECF244321}">
                <p14:modId xmlns:p14="http://schemas.microsoft.com/office/powerpoint/2010/main" val="1759756444"/>
              </p:ext>
            </p:extLst>
          </p:nvPr>
        </p:nvGraphicFramePr>
        <p:xfrm>
          <a:off x="464364" y="820333"/>
          <a:ext cx="10981188" cy="5135369"/>
        </p:xfrm>
        <a:graphic>
          <a:graphicData uri="http://schemas.openxmlformats.org/drawingml/2006/table">
            <a:tbl>
              <a:tblPr firstRow="1" bandRow="1">
                <a:tableStyleId>{5C22544A-7EE6-4342-B048-85BDC9FD1C3A}</a:tableStyleId>
              </a:tblPr>
              <a:tblGrid>
                <a:gridCol w="995320">
                  <a:extLst>
                    <a:ext uri="{9D8B030D-6E8A-4147-A177-3AD203B41FA5}">
                      <a16:colId xmlns:a16="http://schemas.microsoft.com/office/drawing/2014/main" val="1383955021"/>
                    </a:ext>
                  </a:extLst>
                </a:gridCol>
                <a:gridCol w="3212984">
                  <a:extLst>
                    <a:ext uri="{9D8B030D-6E8A-4147-A177-3AD203B41FA5}">
                      <a16:colId xmlns:a16="http://schemas.microsoft.com/office/drawing/2014/main" val="794102623"/>
                    </a:ext>
                  </a:extLst>
                </a:gridCol>
                <a:gridCol w="3271706">
                  <a:extLst>
                    <a:ext uri="{9D8B030D-6E8A-4147-A177-3AD203B41FA5}">
                      <a16:colId xmlns:a16="http://schemas.microsoft.com/office/drawing/2014/main" val="910574905"/>
                    </a:ext>
                  </a:extLst>
                </a:gridCol>
                <a:gridCol w="3501178">
                  <a:extLst>
                    <a:ext uri="{9D8B030D-6E8A-4147-A177-3AD203B41FA5}">
                      <a16:colId xmlns:a16="http://schemas.microsoft.com/office/drawing/2014/main" val="1801843379"/>
                    </a:ext>
                  </a:extLst>
                </a:gridCol>
              </a:tblGrid>
              <a:tr h="572239">
                <a:tc>
                  <a:txBody>
                    <a:bodyPr/>
                    <a:lstStyle/>
                    <a:p>
                      <a:pPr algn="ctr"/>
                      <a:r>
                        <a:rPr lang="en-GB" dirty="0" err="1">
                          <a:latin typeface="Times New Roman" panose="02020603050405020304" pitchFamily="18" charset="0"/>
                          <a:cs typeface="Times New Roman" panose="02020603050405020304" pitchFamily="18" charset="0"/>
                        </a:rPr>
                        <a:t>BÀI</a:t>
                      </a:r>
                      <a:endParaRPr lang="en-GB" dirty="0">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ĐỌC</a:t>
                      </a:r>
                      <a:endParaRPr lang="en-GB" dirty="0">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VIẾT</a:t>
                      </a:r>
                      <a:endParaRPr lang="en-GB" dirty="0">
                        <a:latin typeface="Times New Roman" panose="02020603050405020304" pitchFamily="18" charset="0"/>
                        <a:cs typeface="Times New Roman" panose="02020603050405020304" pitchFamily="18" charset="0"/>
                      </a:endParaRPr>
                    </a:p>
                  </a:txBody>
                  <a:tcPr/>
                </a:tc>
                <a:tc>
                  <a:txBody>
                    <a:bodyPr/>
                    <a:lstStyle/>
                    <a:p>
                      <a:pPr algn="ctr"/>
                      <a:r>
                        <a:rPr lang="en-GB" dirty="0" err="1">
                          <a:latin typeface="Times New Roman" panose="02020603050405020304" pitchFamily="18" charset="0"/>
                          <a:cs typeface="Times New Roman" panose="02020603050405020304" pitchFamily="18" charset="0"/>
                        </a:rPr>
                        <a:t>NÓI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NGHE</a:t>
                      </a:r>
                    </a:p>
                  </a:txBody>
                  <a:tcPr/>
                </a:tc>
                <a:extLst>
                  <a:ext uri="{0D108BD9-81ED-4DB2-BD59-A6C34878D82A}">
                    <a16:rowId xmlns:a16="http://schemas.microsoft.com/office/drawing/2014/main" val="2176711777"/>
                  </a:ext>
                </a:extLst>
              </a:tr>
              <a:tr h="996970">
                <a:tc>
                  <a:txBody>
                    <a:bodyPr/>
                    <a:lstStyle/>
                    <a:p>
                      <a:pPr algn="ctr"/>
                      <a:r>
                        <a:rPr lang="en-GB" dirty="0">
                          <a:latin typeface="Times New Roman" panose="02020603050405020304" pitchFamily="18" charset="0"/>
                          <a:cs typeface="Times New Roman" panose="02020603050405020304" pitchFamily="18" charset="0"/>
                        </a:rPr>
                        <a:t>3</a:t>
                      </a:r>
                    </a:p>
                  </a:txBody>
                  <a:tcPr/>
                </a:tc>
                <a:tc>
                  <a:txBody>
                    <a:bodyPr/>
                    <a:lstStyle/>
                    <a:p>
                      <a:pPr algn="just"/>
                      <a:r>
                        <a:rPr lang="en-GB" dirty="0" err="1">
                          <a:latin typeface="Times New Roman" panose="02020603050405020304" pitchFamily="18" charset="0"/>
                          <a:cs typeface="Times New Roman" panose="02020603050405020304" pitchFamily="18" charset="0"/>
                        </a:rPr>
                        <a:t>Phân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tích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được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yếu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dân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Nôm</a:t>
                      </a:r>
                      <a:r>
                        <a:rPr lang="en-GB" dirty="0">
                          <a:latin typeface="Times New Roman" panose="02020603050405020304" pitchFamily="18" charset="0"/>
                          <a:cs typeface="Times New Roman" panose="02020603050405020304" pitchFamily="18" charset="0"/>
                        </a:rPr>
                        <a:t>…</a:t>
                      </a:r>
                    </a:p>
                  </a:txBody>
                  <a:tcPr/>
                </a:tc>
                <a:tc>
                  <a:txBody>
                    <a:bodyPr/>
                    <a:lstStyle/>
                    <a:p>
                      <a:pPr algn="just"/>
                      <a:r>
                        <a:rPr lang="en-GB" dirty="0" err="1">
                          <a:latin typeface="Times New Roman" panose="02020603050405020304" pitchFamily="18" charset="0"/>
                          <a:cs typeface="Times New Roman" panose="02020603050405020304" pitchFamily="18" charset="0"/>
                        </a:rPr>
                        <a:t>Viết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luận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hoặc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hát</a:t>
                      </a:r>
                      <a:r>
                        <a:rPr lang="en-GB" dirty="0">
                          <a:latin typeface="Times New Roman" panose="02020603050405020304" pitchFamily="18" charset="0"/>
                          <a:cs typeface="Times New Roman" panose="02020603050405020304" pitchFamily="18" charset="0"/>
                        </a:rPr>
                        <a:t>)…</a:t>
                      </a:r>
                    </a:p>
                  </a:txBody>
                  <a:tcPr/>
                </a:tc>
                <a:tc>
                  <a:txBody>
                    <a:bodyPr/>
                    <a:lstStyle/>
                    <a:p>
                      <a:pPr algn="just"/>
                      <a:r>
                        <a:rPr lang="en-GB" dirty="0" err="1">
                          <a:latin typeface="Times New Roman" panose="02020603050405020304" pitchFamily="18" charset="0"/>
                          <a:cs typeface="Times New Roman" panose="02020603050405020304" pitchFamily="18" charset="0"/>
                        </a:rPr>
                        <a:t>Biết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thiệu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theo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lựa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chọn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nhân</a:t>
                      </a:r>
                      <a:r>
                        <a:rPr lang="en-GB"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710988325"/>
                  </a:ext>
                </a:extLst>
              </a:tr>
              <a:tr h="996970">
                <a:tc>
                  <a:txBody>
                    <a:bodyPr/>
                    <a:lstStyle/>
                    <a:p>
                      <a:pPr algn="ctr"/>
                      <a:r>
                        <a:rPr lang="en-GB" dirty="0">
                          <a:latin typeface="Times New Roman" panose="02020603050405020304" pitchFamily="18" charset="0"/>
                          <a:cs typeface="Times New Roman" panose="02020603050405020304" pitchFamily="18" charset="0"/>
                        </a:rPr>
                        <a:t>5</a:t>
                      </a:r>
                    </a:p>
                  </a:txBody>
                  <a:tcPr/>
                </a:tc>
                <a:tc>
                  <a:txBody>
                    <a:bodyPr/>
                    <a:lstStyle/>
                    <a:p>
                      <a:pPr algn="just"/>
                      <a:r>
                        <a:rPr lang="en-GB" dirty="0" err="1">
                          <a:latin typeface="Times New Roman" panose="02020603050405020304" pitchFamily="18" charset="0"/>
                          <a:cs typeface="Times New Roman" panose="02020603050405020304" pitchFamily="18" charset="0"/>
                        </a:rPr>
                        <a:t>Phân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tích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được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yếu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bi </a:t>
                      </a:r>
                      <a:r>
                        <a:rPr lang="en-GB" dirty="0" err="1">
                          <a:latin typeface="Times New Roman" panose="02020603050405020304" pitchFamily="18" charset="0"/>
                          <a:cs typeface="Times New Roman" panose="02020603050405020304" pitchFamily="18" charset="0"/>
                        </a:rPr>
                        <a:t>kịch</a:t>
                      </a:r>
                      <a:r>
                        <a:rPr lang="en-GB" dirty="0">
                          <a:latin typeface="Times New Roman" panose="02020603050405020304" pitchFamily="18" charset="0"/>
                          <a:cs typeface="Times New Roman" panose="02020603050405020304" pitchFamily="18" charset="0"/>
                        </a:rPr>
                        <a:t>…</a:t>
                      </a:r>
                    </a:p>
                  </a:txBody>
                  <a:tcPr/>
                </a:tc>
                <a:tc>
                  <a:txBody>
                    <a:bodyPr/>
                    <a:lstStyle/>
                    <a:p>
                      <a:pPr algn="just"/>
                      <a:r>
                        <a:rPr lang="en-GB" dirty="0" err="1">
                          <a:latin typeface="Times New Roman" panose="02020603050405020304" pitchFamily="18" charset="0"/>
                          <a:cs typeface="Times New Roman" panose="02020603050405020304" pitchFamily="18" charset="0"/>
                        </a:rPr>
                        <a:t>Viết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luận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kịch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hoặc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a:t>
                      </a:r>
                    </a:p>
                  </a:txBody>
                  <a:tcPr/>
                </a:tc>
                <a:tc>
                  <a:txBody>
                    <a:bodyPr/>
                    <a:lstStyle/>
                    <a:p>
                      <a:pPr algn="just"/>
                      <a:r>
                        <a:rPr lang="en-GB" dirty="0" err="1">
                          <a:latin typeface="Times New Roman" panose="02020603050405020304" pitchFamily="18" charset="0"/>
                          <a:cs typeface="Times New Roman" panose="02020603050405020304" pitchFamily="18" charset="0"/>
                        </a:rPr>
                        <a:t>Biết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thiệu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theo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lựa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chọn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nhân</a:t>
                      </a:r>
                      <a:r>
                        <a:rPr lang="en-GB"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525786817"/>
                  </a:ext>
                </a:extLst>
              </a:tr>
              <a:tr h="996970">
                <a:tc>
                  <a:txBody>
                    <a:bodyPr/>
                    <a:lstStyle/>
                    <a:p>
                      <a:pPr algn="ctr"/>
                      <a:r>
                        <a:rPr lang="en-GB" dirty="0">
                          <a:latin typeface="Times New Roman" panose="02020603050405020304" pitchFamily="18" charset="0"/>
                          <a:cs typeface="Times New Roman" panose="02020603050405020304" pitchFamily="18" charset="0"/>
                        </a:rPr>
                        <a:t>7</a:t>
                      </a:r>
                    </a:p>
                  </a:txBody>
                  <a:tcPr/>
                </a:tc>
                <a:tc>
                  <a:txBody>
                    <a:bodyPr/>
                    <a:lstStyle/>
                    <a:p>
                      <a:pPr algn="just"/>
                      <a:r>
                        <a:rPr lang="en-GB" dirty="0" err="1">
                          <a:latin typeface="Times New Roman" panose="02020603050405020304" pitchFamily="18" charset="0"/>
                          <a:cs typeface="Times New Roman" panose="02020603050405020304" pitchFamily="18" charset="0"/>
                        </a:rPr>
                        <a:t>Phân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tích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yếu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Nôm</a:t>
                      </a:r>
                      <a:r>
                        <a:rPr lang="en-GB" dirty="0">
                          <a:latin typeface="Times New Roman" panose="02020603050405020304" pitchFamily="18" charset="0"/>
                          <a:cs typeface="Times New Roman" panose="02020603050405020304" pitchFamily="18" charset="0"/>
                        </a:rPr>
                        <a:t>…</a:t>
                      </a:r>
                    </a:p>
                  </a:txBody>
                  <a:tcPr/>
                </a:tc>
                <a:tc>
                  <a:txBody>
                    <a:bodyPr/>
                    <a:lstStyle/>
                    <a:p>
                      <a:pPr algn="just"/>
                      <a:r>
                        <a:rPr lang="en-GB" dirty="0" err="1">
                          <a:latin typeface="Times New Roman" panose="02020603050405020304" pitchFamily="18" charset="0"/>
                          <a:cs typeface="Times New Roman" panose="02020603050405020304" pitchFamily="18" charset="0"/>
                        </a:rPr>
                        <a:t>Viết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luận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vấn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xã</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hội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hoặc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a:t>
                      </a:r>
                    </a:p>
                  </a:txBody>
                  <a:tcPr/>
                </a:tc>
                <a:tc>
                  <a:txBody>
                    <a:bodyPr/>
                    <a:lstStyle/>
                    <a:p>
                      <a:pPr algn="just"/>
                      <a:r>
                        <a:rPr lang="en-GB" dirty="0" err="1">
                          <a:latin typeface="Times New Roman" panose="02020603050405020304" pitchFamily="18" charset="0"/>
                          <a:cs typeface="Times New Roman" panose="02020603050405020304" pitchFamily="18" charset="0"/>
                        </a:rPr>
                        <a:t>Trình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bày</a:t>
                      </a:r>
                      <a:r>
                        <a:rPr lang="en-GB" dirty="0">
                          <a:latin typeface="Times New Roman" panose="02020603050405020304" pitchFamily="18" charset="0"/>
                          <a:cs typeface="Times New Roman" panose="02020603050405020304" pitchFamily="18" charset="0"/>
                        </a:rPr>
                        <a:t> ý </a:t>
                      </a:r>
                      <a:r>
                        <a:rPr lang="en-GB" dirty="0" err="1">
                          <a:latin typeface="Times New Roman" panose="02020603050405020304" pitchFamily="18" charset="0"/>
                          <a:cs typeface="Times New Roman" panose="02020603050405020304" pitchFamily="18" charset="0"/>
                        </a:rPr>
                        <a:t>kiến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vấn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xã</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hội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hoặc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4851070"/>
                  </a:ext>
                </a:extLst>
              </a:tr>
              <a:tr h="996970">
                <a:tc>
                  <a:txBody>
                    <a:bodyPr/>
                    <a:lstStyle/>
                    <a:p>
                      <a:pPr algn="ctr"/>
                      <a:r>
                        <a:rPr lang="en-GB" dirty="0">
                          <a:latin typeface="Times New Roman" panose="02020603050405020304" pitchFamily="18" charset="0"/>
                          <a:cs typeface="Times New Roman" panose="02020603050405020304" pitchFamily="18" charset="0"/>
                        </a:rPr>
                        <a:t>8</a:t>
                      </a:r>
                    </a:p>
                  </a:txBody>
                  <a:tcPr/>
                </a:tc>
                <a:tc>
                  <a:txBody>
                    <a:bodyPr/>
                    <a:lstStyle/>
                    <a:p>
                      <a:pPr algn="just"/>
                      <a:r>
                        <a:rPr lang="en-GB" dirty="0" err="1">
                          <a:latin typeface="Times New Roman" panose="02020603050405020304" pitchFamily="18" charset="0"/>
                          <a:cs typeface="Times New Roman" panose="02020603050405020304" pitchFamily="18" charset="0"/>
                        </a:rPr>
                        <a:t>Phân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tích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được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vai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trò</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yếu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tượng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trưng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a:t>
                      </a:r>
                    </a:p>
                  </a:txBody>
                  <a:tcPr/>
                </a:tc>
                <a:tc>
                  <a:txBody>
                    <a:bodyPr/>
                    <a:lstStyle/>
                    <a:p>
                      <a:pPr algn="just"/>
                      <a:r>
                        <a:rPr lang="en-GB" dirty="0" err="1">
                          <a:latin typeface="Times New Roman" panose="02020603050405020304" pitchFamily="18" charset="0"/>
                          <a:cs typeface="Times New Roman" panose="02020603050405020304" pitchFamily="18" charset="0"/>
                        </a:rPr>
                        <a:t>Viết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luận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hoặc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bức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tranh</a:t>
                      </a:r>
                      <a:r>
                        <a:rPr lang="en-GB" dirty="0">
                          <a:latin typeface="Times New Roman" panose="02020603050405020304" pitchFamily="18" charset="0"/>
                          <a:cs typeface="Times New Roman" panose="02020603050405020304" pitchFamily="18" charset="0"/>
                        </a:rPr>
                        <a:t>, pho </a:t>
                      </a:r>
                      <a:r>
                        <a:rPr lang="en-GB" dirty="0" err="1">
                          <a:latin typeface="Times New Roman" panose="02020603050405020304" pitchFamily="18" charset="0"/>
                          <a:cs typeface="Times New Roman" panose="02020603050405020304" pitchFamily="18" charset="0"/>
                        </a:rPr>
                        <a:t>tượng</a:t>
                      </a:r>
                      <a:r>
                        <a:rPr lang="en-GB" dirty="0">
                          <a:latin typeface="Times New Roman" panose="02020603050405020304" pitchFamily="18" charset="0"/>
                          <a:cs typeface="Times New Roman" panose="02020603050405020304" pitchFamily="18" charset="0"/>
                        </a:rPr>
                        <a:t>)…</a:t>
                      </a:r>
                    </a:p>
                  </a:txBody>
                  <a:tcPr/>
                </a:tc>
                <a:tc>
                  <a:txBody>
                    <a:bodyPr/>
                    <a:lstStyle/>
                    <a:p>
                      <a:pPr algn="just"/>
                      <a:r>
                        <a:rPr lang="en-GB" dirty="0" err="1">
                          <a:latin typeface="Times New Roman" panose="02020603050405020304" pitchFamily="18" charset="0"/>
                          <a:cs typeface="Times New Roman" panose="02020603050405020304" pitchFamily="18" charset="0"/>
                        </a:rPr>
                        <a:t>Biết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thiệu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phẩm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theo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lựa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chọn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nhân</a:t>
                      </a:r>
                      <a:r>
                        <a:rPr lang="en-GB"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552139234"/>
                  </a:ext>
                </a:extLst>
              </a:tr>
            </a:tbl>
          </a:graphicData>
        </a:graphic>
      </p:graphicFrame>
    </p:spTree>
    <p:extLst>
      <p:ext uri="{BB962C8B-B14F-4D97-AF65-F5344CB8AC3E}">
        <p14:creationId xmlns:p14="http://schemas.microsoft.com/office/powerpoint/2010/main" val="72583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0266911-2D36-BB4D-A0D4-3795B4824AC9}"/>
              </a:ext>
            </a:extLst>
          </p:cNvPr>
          <p:cNvSpPr/>
          <p:nvPr/>
        </p:nvSpPr>
        <p:spPr>
          <a:xfrm>
            <a:off x="2327275" y="2093913"/>
            <a:ext cx="1506538" cy="31686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latin typeface="Arial" panose="020B0604020202020204" pitchFamily="34" charset="0"/>
                <a:cs typeface="Arial" panose="020B0604020202020204" pitchFamily="34" charset="0"/>
              </a:rPr>
              <a:t>MỘT SỐ ĐẶC ĐIỂM CỦA BỘ SÁCH</a:t>
            </a:r>
          </a:p>
        </p:txBody>
      </p:sp>
      <p:sp>
        <p:nvSpPr>
          <p:cNvPr id="5" name="Rounded Rectangle 4">
            <a:extLst>
              <a:ext uri="{FF2B5EF4-FFF2-40B4-BE49-F238E27FC236}">
                <a16:creationId xmlns:a16="http://schemas.microsoft.com/office/drawing/2014/main" id="{C54C86B4-16B6-2544-A444-784F948AFA9B}"/>
              </a:ext>
            </a:extLst>
          </p:cNvPr>
          <p:cNvSpPr/>
          <p:nvPr/>
        </p:nvSpPr>
        <p:spPr>
          <a:xfrm>
            <a:off x="4756150" y="785813"/>
            <a:ext cx="4175125" cy="904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70C0"/>
                </a:solidFill>
                <a:latin typeface="Arial" panose="020B0604020202020204" pitchFamily="34" charset="0"/>
                <a:cs typeface="Arial" panose="020B0604020202020204" pitchFamily="34" charset="0"/>
              </a:rPr>
              <a:t>Cấu</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trúc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sách</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bài</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học</a:t>
            </a:r>
            <a:r>
              <a:rPr lang="en-US" sz="2400" b="1" dirty="0">
                <a:solidFill>
                  <a:srgbClr val="0070C0"/>
                </a:solidFill>
                <a:latin typeface="Arial" panose="020B0604020202020204" pitchFamily="34" charset="0"/>
                <a:cs typeface="Arial" panose="020B0604020202020204" pitchFamily="34" charset="0"/>
              </a:rPr>
              <a:t> </a:t>
            </a:r>
          </a:p>
        </p:txBody>
      </p:sp>
      <p:sp>
        <p:nvSpPr>
          <p:cNvPr id="6" name="Rounded Rectangle 5">
            <a:extLst>
              <a:ext uri="{FF2B5EF4-FFF2-40B4-BE49-F238E27FC236}">
                <a16:creationId xmlns:a16="http://schemas.microsoft.com/office/drawing/2014/main" id="{BEDD2B6D-1AC3-8546-8DEA-56BEF133C022}"/>
              </a:ext>
            </a:extLst>
          </p:cNvPr>
          <p:cNvSpPr/>
          <p:nvPr/>
        </p:nvSpPr>
        <p:spPr>
          <a:xfrm>
            <a:off x="4760913" y="2905125"/>
            <a:ext cx="4175125" cy="904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0070C0"/>
              </a:solidFill>
              <a:latin typeface="Arial" panose="020B0604020202020204" pitchFamily="34" charset="0"/>
              <a:cs typeface="Arial" panose="020B0604020202020204" pitchFamily="34" charset="0"/>
            </a:endParaRPr>
          </a:p>
          <a:p>
            <a:pPr algn="ctr">
              <a:defRPr/>
            </a:pPr>
            <a:r>
              <a:rPr lang="en-US" sz="2400" b="1" dirty="0" err="1">
                <a:solidFill>
                  <a:srgbClr val="0070C0"/>
                </a:solidFill>
                <a:latin typeface="Arial" panose="020B0604020202020204" pitchFamily="34" charset="0"/>
                <a:cs typeface="Arial" panose="020B0604020202020204" pitchFamily="34" charset="0"/>
              </a:rPr>
              <a:t>Phân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bố</a:t>
            </a:r>
            <a:r>
              <a:rPr lang="en-US" sz="2400" b="1" dirty="0">
                <a:solidFill>
                  <a:srgbClr val="0070C0"/>
                </a:solidFill>
                <a:latin typeface="Arial" panose="020B0604020202020204" pitchFamily="34" charset="0"/>
                <a:cs typeface="Arial" panose="020B0604020202020204" pitchFamily="34" charset="0"/>
              </a:rPr>
              <a:t> VB </a:t>
            </a:r>
            <a:r>
              <a:rPr lang="en-US" sz="2400" b="1" dirty="0" err="1">
                <a:solidFill>
                  <a:srgbClr val="0070C0"/>
                </a:solidFill>
                <a:latin typeface="Arial" panose="020B0604020202020204" pitchFamily="34" charset="0"/>
                <a:cs typeface="Arial" panose="020B0604020202020204" pitchFamily="34" charset="0"/>
              </a:rPr>
              <a:t>đọc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hiểu</a:t>
            </a:r>
            <a:endParaRPr lang="en-US" sz="2400" b="1" dirty="0">
              <a:solidFill>
                <a:srgbClr val="0070C0"/>
              </a:solidFill>
              <a:latin typeface="Arial" panose="020B0604020202020204" pitchFamily="34" charset="0"/>
              <a:cs typeface="Arial" panose="020B0604020202020204" pitchFamily="34" charset="0"/>
            </a:endParaRPr>
          </a:p>
          <a:p>
            <a:pPr algn="ctr">
              <a:defRPr/>
            </a:pPr>
            <a:endParaRPr lang="en-US" sz="2400" b="1" dirty="0">
              <a:solidFill>
                <a:srgbClr val="00206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5055182B-E9AB-6844-AC34-680D0E035194}"/>
              </a:ext>
            </a:extLst>
          </p:cNvPr>
          <p:cNvSpPr/>
          <p:nvPr/>
        </p:nvSpPr>
        <p:spPr>
          <a:xfrm>
            <a:off x="4760913" y="3957638"/>
            <a:ext cx="4175125" cy="904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latin typeface="Arial" panose="020B0604020202020204" pitchFamily="34" charset="0"/>
                <a:cs typeface="Arial" panose="020B0604020202020204" pitchFamily="34" charset="0"/>
              </a:rPr>
              <a:t>Ma </a:t>
            </a:r>
            <a:r>
              <a:rPr lang="en-US" sz="2400" b="1" dirty="0" err="1">
                <a:solidFill>
                  <a:srgbClr val="0070C0"/>
                </a:solidFill>
                <a:latin typeface="Arial" panose="020B0604020202020204" pitchFamily="34" charset="0"/>
                <a:cs typeface="Arial" panose="020B0604020202020204" pitchFamily="34" charset="0"/>
              </a:rPr>
              <a:t>trận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thể</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loại</a:t>
            </a:r>
            <a:r>
              <a:rPr lang="en-US" sz="2400" b="1" dirty="0">
                <a:solidFill>
                  <a:srgbClr val="0070C0"/>
                </a:solidFill>
                <a:latin typeface="Arial" panose="020B0604020202020204" pitchFamily="34" charset="0"/>
                <a:cs typeface="Arial" panose="020B0604020202020204" pitchFamily="34" charset="0"/>
              </a:rPr>
              <a:t> - </a:t>
            </a:r>
            <a:r>
              <a:rPr lang="en-US" sz="2400" b="1" dirty="0" err="1">
                <a:solidFill>
                  <a:srgbClr val="0070C0"/>
                </a:solidFill>
                <a:latin typeface="Arial" panose="020B0604020202020204" pitchFamily="34" charset="0"/>
                <a:cs typeface="Arial" panose="020B0604020202020204" pitchFamily="34" charset="0"/>
              </a:rPr>
              <a:t>chủ</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điểm</a:t>
            </a:r>
            <a:endParaRPr lang="en-US" sz="2400" b="1" dirty="0">
              <a:solidFill>
                <a:srgbClr val="0070C0"/>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4DCD676F-3121-2D44-AFB3-31AA2AEB4CA5}"/>
              </a:ext>
            </a:extLst>
          </p:cNvPr>
          <p:cNvSpPr/>
          <p:nvPr/>
        </p:nvSpPr>
        <p:spPr>
          <a:xfrm>
            <a:off x="4760913" y="5065713"/>
            <a:ext cx="4175125" cy="904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2060"/>
                </a:solidFill>
                <a:latin typeface="Arial" panose="020B0604020202020204" pitchFamily="34" charset="0"/>
                <a:cs typeface="Arial" panose="020B0604020202020204" pitchFamily="34" charset="0"/>
              </a:rPr>
              <a:t>Ma </a:t>
            </a:r>
            <a:r>
              <a:rPr lang="en-US" sz="2400" b="1" dirty="0" err="1">
                <a:solidFill>
                  <a:srgbClr val="002060"/>
                </a:solidFill>
                <a:latin typeface="Arial" panose="020B0604020202020204" pitchFamily="34" charset="0"/>
                <a:cs typeface="Arial" panose="020B0604020202020204" pitchFamily="34" charset="0"/>
              </a:rPr>
              <a:t>trận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đọc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viết</a:t>
            </a:r>
            <a:r>
              <a:rPr lang="en-US" sz="2400" b="1" dirty="0">
                <a:solidFill>
                  <a:srgbClr val="002060"/>
                </a:solidFill>
                <a:latin typeface="Arial" panose="020B0604020202020204" pitchFamily="34" charset="0"/>
                <a:cs typeface="Arial" panose="020B0604020202020204" pitchFamily="34" charset="0"/>
              </a:rPr>
              <a:t>, </a:t>
            </a:r>
          </a:p>
          <a:p>
            <a:pPr algn="ctr">
              <a:defRPr/>
            </a:pPr>
            <a:r>
              <a:rPr lang="en-US" sz="2400" b="1" dirty="0" err="1">
                <a:solidFill>
                  <a:srgbClr val="002060"/>
                </a:solidFill>
                <a:latin typeface="Arial" panose="020B0604020202020204" pitchFamily="34" charset="0"/>
                <a:cs typeface="Arial" panose="020B0604020202020204" pitchFamily="34" charset="0"/>
              </a:rPr>
              <a:t>nói</a:t>
            </a:r>
            <a:r>
              <a:rPr lang="en-US" sz="2400" b="1" dirty="0">
                <a:solidFill>
                  <a:srgbClr val="002060"/>
                </a:solidFill>
                <a:latin typeface="Arial" panose="020B0604020202020204" pitchFamily="34" charset="0"/>
                <a:cs typeface="Arial" panose="020B0604020202020204" pitchFamily="34" charset="0"/>
              </a:rPr>
              <a:t> - </a:t>
            </a:r>
            <a:r>
              <a:rPr lang="en-US" sz="2400" b="1" dirty="0" err="1">
                <a:solidFill>
                  <a:srgbClr val="002060"/>
                </a:solidFill>
                <a:latin typeface="Arial" panose="020B0604020202020204" pitchFamily="34" charset="0"/>
                <a:cs typeface="Arial" panose="020B0604020202020204" pitchFamily="34" charset="0"/>
              </a:rPr>
              <a:t>nghe</a:t>
            </a:r>
            <a:endParaRPr lang="en-US" sz="2400" b="1" dirty="0">
              <a:solidFill>
                <a:srgbClr val="002060"/>
              </a:solidFill>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20553AEC-8629-D449-970B-0C515624B0DB}"/>
              </a:ext>
            </a:extLst>
          </p:cNvPr>
          <p:cNvSpPr/>
          <p:nvPr/>
        </p:nvSpPr>
        <p:spPr>
          <a:xfrm>
            <a:off x="4743450" y="1843088"/>
            <a:ext cx="4173538" cy="904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70C0"/>
                </a:solidFill>
                <a:latin typeface="Arial" panose="020B0604020202020204" pitchFamily="34" charset="0"/>
                <a:cs typeface="Arial" panose="020B0604020202020204" pitchFamily="34" charset="0"/>
              </a:rPr>
              <a:t>Các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mạch</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nhận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thức</a:t>
            </a:r>
            <a:endParaRPr lang="en-US" sz="2400" b="1" dirty="0">
              <a:solidFill>
                <a:srgbClr val="0070C0"/>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A722C2D-1E9D-B247-AD7B-0BAF641D8890}"/>
              </a:ext>
            </a:extLst>
          </p:cNvPr>
          <p:cNvSpPr>
            <a:spLocks noGrp="1"/>
          </p:cNvSpPr>
          <p:nvPr>
            <p:ph type="ftr" sz="quarter" idx="11"/>
          </p:nvPr>
        </p:nvSpPr>
        <p:spPr/>
        <p:txBody>
          <a:bodyPr/>
          <a:lstStyle/>
          <a:p>
            <a:pPr>
              <a:defRPr/>
            </a:pPr>
            <a:r>
              <a:rPr lang="en-US" dirty="0"/>
              <a:t>m</a:t>
            </a:r>
          </a:p>
        </p:txBody>
      </p:sp>
      <p:sp>
        <p:nvSpPr>
          <p:cNvPr id="19464" name="Slide Number Placeholder 2">
            <a:extLst>
              <a:ext uri="{FF2B5EF4-FFF2-40B4-BE49-F238E27FC236}">
                <a16:creationId xmlns:a16="http://schemas.microsoft.com/office/drawing/2014/main" id="{9585F578-86F9-2C44-8913-14B26E65F8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5A8FF73-A01C-4946-A716-82535E6B421F}" type="slidenum">
              <a:rPr lang="en-US" altLang="x-none" sz="1200" smtClean="0">
                <a:solidFill>
                  <a:srgbClr val="898989"/>
                </a:solidFill>
              </a:rPr>
              <a:pPr>
                <a:lnSpc>
                  <a:spcPct val="100000"/>
                </a:lnSpc>
                <a:spcBef>
                  <a:spcPct val="0"/>
                </a:spcBef>
                <a:buFontTx/>
                <a:buNone/>
              </a:pPr>
              <a:t>15</a:t>
            </a:fld>
            <a:endParaRPr lang="en-US" altLang="x-none" sz="1200">
              <a:solidFill>
                <a:srgbClr val="898989"/>
              </a:solidFill>
            </a:endParaRPr>
          </a:p>
        </p:txBody>
      </p:sp>
      <p:sp>
        <p:nvSpPr>
          <p:cNvPr id="19465" name="Footer Placeholder 1">
            <a:extLst>
              <a:ext uri="{FF2B5EF4-FFF2-40B4-BE49-F238E27FC236}">
                <a16:creationId xmlns:a16="http://schemas.microsoft.com/office/drawing/2014/main" id="{722EBB37-2A79-4A43-9554-8A91D18D4022}"/>
              </a:ext>
            </a:extLst>
          </p:cNvPr>
          <p:cNvSpPr txBox="1">
            <a:spLocks noChangeArrowheads="1"/>
          </p:cNvSpPr>
          <p:nvPr/>
        </p:nvSpPr>
        <p:spPr bwMode="auto">
          <a:xfrm>
            <a:off x="2327275" y="925513"/>
            <a:ext cx="142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x-none" sz="3600" b="1">
                <a:solidFill>
                  <a:srgbClr val="C00000"/>
                </a:solidFill>
                <a:latin typeface="Arial" panose="020B0604020202020204" pitchFamily="34"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51F1A57-E9C7-2142-A3DF-2091E22057E0}"/>
              </a:ext>
            </a:extLst>
          </p:cNvPr>
          <p:cNvSpPr/>
          <p:nvPr/>
        </p:nvSpPr>
        <p:spPr>
          <a:xfrm>
            <a:off x="3392488" y="412750"/>
            <a:ext cx="5678487" cy="1066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002060"/>
                </a:solidFill>
              </a:rPr>
              <a:t>Lời</a:t>
            </a:r>
            <a:r>
              <a:rPr lang="en-US" sz="2800" b="1" dirty="0">
                <a:solidFill>
                  <a:srgbClr val="002060"/>
                </a:solidFill>
              </a:rPr>
              <a:t> </a:t>
            </a:r>
            <a:r>
              <a:rPr lang="en-US" sz="2800" b="1" dirty="0" err="1">
                <a:solidFill>
                  <a:srgbClr val="002060"/>
                </a:solidFill>
              </a:rPr>
              <a:t>nói</a:t>
            </a:r>
            <a:r>
              <a:rPr lang="en-US" sz="2800" b="1" dirty="0">
                <a:solidFill>
                  <a:srgbClr val="002060"/>
                </a:solidFill>
              </a:rPr>
              <a:t> </a:t>
            </a:r>
            <a:r>
              <a:rPr lang="en-US" sz="2800" b="1" dirty="0" err="1">
                <a:solidFill>
                  <a:srgbClr val="002060"/>
                </a:solidFill>
              </a:rPr>
              <a:t>đầu</a:t>
            </a:r>
            <a:r>
              <a:rPr lang="en-US" sz="2800" b="1" dirty="0">
                <a:solidFill>
                  <a:srgbClr val="002060"/>
                </a:solidFill>
              </a:rPr>
              <a:t> (</a:t>
            </a:r>
            <a:r>
              <a:rPr lang="en-US" sz="2800" b="1" dirty="0" err="1">
                <a:solidFill>
                  <a:srgbClr val="002060"/>
                </a:solidFill>
              </a:rPr>
              <a:t>tập</a:t>
            </a:r>
            <a:r>
              <a:rPr lang="en-US" sz="2800" b="1" dirty="0">
                <a:solidFill>
                  <a:srgbClr val="002060"/>
                </a:solidFill>
              </a:rPr>
              <a:t> 1)</a:t>
            </a:r>
          </a:p>
        </p:txBody>
      </p:sp>
      <p:sp>
        <p:nvSpPr>
          <p:cNvPr id="5" name="Rounded Rectangle 4">
            <a:extLst>
              <a:ext uri="{FF2B5EF4-FFF2-40B4-BE49-F238E27FC236}">
                <a16:creationId xmlns:a16="http://schemas.microsoft.com/office/drawing/2014/main" id="{B4C1BAC6-0062-1145-B14F-8D532CB6BF3D}"/>
              </a:ext>
            </a:extLst>
          </p:cNvPr>
          <p:cNvSpPr/>
          <p:nvPr/>
        </p:nvSpPr>
        <p:spPr>
          <a:xfrm>
            <a:off x="3392488" y="1590675"/>
            <a:ext cx="5678487" cy="9048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2060"/>
                </a:solidFill>
              </a:rPr>
              <a:t>Hướng</a:t>
            </a:r>
            <a:r>
              <a:rPr lang="en-US" sz="2400" b="1" dirty="0">
                <a:solidFill>
                  <a:srgbClr val="002060"/>
                </a:solidFill>
              </a:rPr>
              <a:t> </a:t>
            </a:r>
            <a:r>
              <a:rPr lang="en-US" sz="2400" b="1" dirty="0" err="1">
                <a:solidFill>
                  <a:srgbClr val="002060"/>
                </a:solidFill>
              </a:rPr>
              <a:t>dẫn</a:t>
            </a:r>
            <a:r>
              <a:rPr lang="en-US" sz="2400" b="1" dirty="0">
                <a:solidFill>
                  <a:srgbClr val="002060"/>
                </a:solidFill>
              </a:rPr>
              <a:t> </a:t>
            </a:r>
            <a:r>
              <a:rPr lang="en-US" sz="2400" b="1" dirty="0" err="1">
                <a:solidFill>
                  <a:srgbClr val="002060"/>
                </a:solidFill>
              </a:rPr>
              <a:t>sử</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r>
              <a:rPr lang="en-US" sz="2400" b="1" dirty="0" err="1">
                <a:solidFill>
                  <a:srgbClr val="002060"/>
                </a:solidFill>
              </a:rPr>
              <a:t>sách</a:t>
            </a:r>
            <a:endParaRPr lang="en-US" sz="2400" b="1" dirty="0">
              <a:solidFill>
                <a:srgbClr val="002060"/>
              </a:solidFill>
            </a:endParaRPr>
          </a:p>
        </p:txBody>
      </p:sp>
      <p:sp>
        <p:nvSpPr>
          <p:cNvPr id="6" name="Rounded Rectangle 5">
            <a:extLst>
              <a:ext uri="{FF2B5EF4-FFF2-40B4-BE49-F238E27FC236}">
                <a16:creationId xmlns:a16="http://schemas.microsoft.com/office/drawing/2014/main" id="{51333058-2972-C249-95D5-1311D92C1CB7}"/>
              </a:ext>
            </a:extLst>
          </p:cNvPr>
          <p:cNvSpPr/>
          <p:nvPr/>
        </p:nvSpPr>
        <p:spPr>
          <a:xfrm>
            <a:off x="3394075" y="2708275"/>
            <a:ext cx="5683250" cy="9048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2060"/>
                </a:solidFill>
              </a:rPr>
              <a:t>09 </a:t>
            </a:r>
            <a:r>
              <a:rPr lang="en-US" sz="2400" b="1" dirty="0" err="1">
                <a:solidFill>
                  <a:srgbClr val="002060"/>
                </a:solidFill>
              </a:rPr>
              <a:t>bài</a:t>
            </a:r>
            <a:r>
              <a:rPr lang="en-US" sz="2400" b="1" dirty="0">
                <a:solidFill>
                  <a:srgbClr val="002060"/>
                </a:solidFill>
              </a:rPr>
              <a:t> </a:t>
            </a:r>
            <a:r>
              <a:rPr lang="en-US" sz="2400" b="1" dirty="0" err="1">
                <a:solidFill>
                  <a:srgbClr val="002060"/>
                </a:solidFill>
              </a:rPr>
              <a:t>học</a:t>
            </a:r>
            <a:endParaRPr lang="en-US" sz="2400" b="1" dirty="0">
              <a:solidFill>
                <a:srgbClr val="002060"/>
              </a:solidFill>
            </a:endParaRPr>
          </a:p>
        </p:txBody>
      </p:sp>
      <p:sp>
        <p:nvSpPr>
          <p:cNvPr id="7" name="Rounded Rectangle 6">
            <a:extLst>
              <a:ext uri="{FF2B5EF4-FFF2-40B4-BE49-F238E27FC236}">
                <a16:creationId xmlns:a16="http://schemas.microsoft.com/office/drawing/2014/main" id="{B0E53234-D35E-334F-8734-DBA7A7F24A89}"/>
              </a:ext>
            </a:extLst>
          </p:cNvPr>
          <p:cNvSpPr/>
          <p:nvPr/>
        </p:nvSpPr>
        <p:spPr>
          <a:xfrm>
            <a:off x="3376613" y="3773488"/>
            <a:ext cx="5683250" cy="9048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2060"/>
                </a:solidFill>
              </a:rPr>
              <a:t>Ôn</a:t>
            </a:r>
            <a:r>
              <a:rPr lang="en-US" sz="2400" b="1" dirty="0">
                <a:solidFill>
                  <a:srgbClr val="002060"/>
                </a:solidFill>
              </a:rPr>
              <a:t> </a:t>
            </a:r>
            <a:r>
              <a:rPr lang="en-US" sz="2400" b="1" dirty="0" err="1">
                <a:solidFill>
                  <a:srgbClr val="002060"/>
                </a:solidFill>
              </a:rPr>
              <a:t>tập</a:t>
            </a:r>
            <a:r>
              <a:rPr lang="en-US" sz="2400" b="1" dirty="0">
                <a:solidFill>
                  <a:srgbClr val="002060"/>
                </a:solidFill>
              </a:rPr>
              <a:t> </a:t>
            </a:r>
            <a:r>
              <a:rPr lang="en-US" sz="2400" b="1" dirty="0" err="1">
                <a:solidFill>
                  <a:srgbClr val="002060"/>
                </a:solidFill>
              </a:rPr>
              <a:t>cuối</a:t>
            </a:r>
            <a:r>
              <a:rPr lang="en-US" sz="2400" b="1" dirty="0">
                <a:solidFill>
                  <a:srgbClr val="002060"/>
                </a:solidFill>
              </a:rPr>
              <a:t> HK</a:t>
            </a:r>
          </a:p>
        </p:txBody>
      </p:sp>
      <p:sp>
        <p:nvSpPr>
          <p:cNvPr id="8" name="Rounded Rectangle 7">
            <a:extLst>
              <a:ext uri="{FF2B5EF4-FFF2-40B4-BE49-F238E27FC236}">
                <a16:creationId xmlns:a16="http://schemas.microsoft.com/office/drawing/2014/main" id="{7B20B123-FBC9-6C4D-BB28-BEEC795FFF55}"/>
              </a:ext>
            </a:extLst>
          </p:cNvPr>
          <p:cNvSpPr/>
          <p:nvPr/>
        </p:nvSpPr>
        <p:spPr>
          <a:xfrm>
            <a:off x="3394075" y="4862513"/>
            <a:ext cx="5683250" cy="9048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2060"/>
                </a:solidFill>
              </a:rPr>
              <a:t>Các</a:t>
            </a:r>
            <a:r>
              <a:rPr lang="en-US" sz="2400" b="1" dirty="0">
                <a:solidFill>
                  <a:srgbClr val="002060"/>
                </a:solidFill>
              </a:rPr>
              <a:t> </a:t>
            </a:r>
            <a:r>
              <a:rPr lang="en-US" sz="2400" b="1" dirty="0" err="1">
                <a:solidFill>
                  <a:srgbClr val="002060"/>
                </a:solidFill>
              </a:rPr>
              <a:t>phụ</a:t>
            </a:r>
            <a:r>
              <a:rPr lang="en-US" sz="2400" b="1" dirty="0">
                <a:solidFill>
                  <a:srgbClr val="002060"/>
                </a:solidFill>
              </a:rPr>
              <a:t> </a:t>
            </a:r>
            <a:r>
              <a:rPr lang="en-US" sz="2400" b="1" dirty="0" err="1">
                <a:solidFill>
                  <a:srgbClr val="002060"/>
                </a:solidFill>
              </a:rPr>
              <a:t>lục</a:t>
            </a:r>
            <a:endParaRPr lang="en-US" sz="2400" b="1" dirty="0">
              <a:solidFill>
                <a:srgbClr val="002060"/>
              </a:solidFill>
            </a:endParaRPr>
          </a:p>
          <a:p>
            <a:pPr algn="ctr">
              <a:defRPr/>
            </a:pPr>
            <a:r>
              <a:rPr lang="en-US" sz="1600" dirty="0" err="1">
                <a:solidFill>
                  <a:srgbClr val="002060"/>
                </a:solidFill>
              </a:rPr>
              <a:t>tra</a:t>
            </a:r>
            <a:r>
              <a:rPr lang="en-US" sz="1600" dirty="0">
                <a:solidFill>
                  <a:srgbClr val="002060"/>
                </a:solidFill>
              </a:rPr>
              <a:t> </a:t>
            </a:r>
            <a:r>
              <a:rPr lang="en-US" sz="1600" dirty="0" err="1">
                <a:solidFill>
                  <a:srgbClr val="002060"/>
                </a:solidFill>
              </a:rPr>
              <a:t>cứu</a:t>
            </a:r>
            <a:r>
              <a:rPr lang="en-US" sz="1600" dirty="0">
                <a:solidFill>
                  <a:srgbClr val="002060"/>
                </a:solidFill>
              </a:rPr>
              <a:t>: </a:t>
            </a:r>
            <a:r>
              <a:rPr lang="en-US" sz="1600" dirty="0" err="1">
                <a:solidFill>
                  <a:srgbClr val="002060"/>
                </a:solidFill>
              </a:rPr>
              <a:t>thuật</a:t>
            </a:r>
            <a:r>
              <a:rPr lang="en-US" sz="1600" dirty="0">
                <a:solidFill>
                  <a:srgbClr val="002060"/>
                </a:solidFill>
              </a:rPr>
              <a:t> </a:t>
            </a:r>
            <a:r>
              <a:rPr lang="en-US" sz="1600" dirty="0" err="1">
                <a:solidFill>
                  <a:srgbClr val="002060"/>
                </a:solidFill>
              </a:rPr>
              <a:t>ngữ</a:t>
            </a:r>
            <a:r>
              <a:rPr lang="en-US" sz="1600" dirty="0">
                <a:solidFill>
                  <a:srgbClr val="002060"/>
                </a:solidFill>
              </a:rPr>
              <a:t>, </a:t>
            </a:r>
            <a:r>
              <a:rPr lang="en-US" sz="1600" dirty="0" err="1">
                <a:solidFill>
                  <a:srgbClr val="002060"/>
                </a:solidFill>
              </a:rPr>
              <a:t>từ</a:t>
            </a:r>
            <a:r>
              <a:rPr lang="en-US" sz="1600" dirty="0">
                <a:solidFill>
                  <a:srgbClr val="002060"/>
                </a:solidFill>
              </a:rPr>
              <a:t> </a:t>
            </a:r>
            <a:r>
              <a:rPr lang="en-US" sz="1600" dirty="0" err="1">
                <a:solidFill>
                  <a:srgbClr val="002060"/>
                </a:solidFill>
              </a:rPr>
              <a:t>Hán</a:t>
            </a:r>
            <a:r>
              <a:rPr lang="en-US" sz="1600" dirty="0">
                <a:solidFill>
                  <a:srgbClr val="002060"/>
                </a:solidFill>
              </a:rPr>
              <a:t> </a:t>
            </a:r>
            <a:r>
              <a:rPr lang="en-US" sz="1600" dirty="0" err="1">
                <a:solidFill>
                  <a:srgbClr val="002060"/>
                </a:solidFill>
              </a:rPr>
              <a:t>Việt</a:t>
            </a:r>
            <a:r>
              <a:rPr lang="en-US" sz="1600" dirty="0">
                <a:solidFill>
                  <a:srgbClr val="002060"/>
                </a:solidFill>
              </a:rPr>
              <a:t>, </a:t>
            </a:r>
            <a:r>
              <a:rPr lang="en-US" sz="1600" dirty="0" err="1">
                <a:solidFill>
                  <a:srgbClr val="002060"/>
                </a:solidFill>
              </a:rPr>
              <a:t>tiếng</a:t>
            </a:r>
            <a:r>
              <a:rPr lang="en-US" sz="1600" dirty="0">
                <a:solidFill>
                  <a:srgbClr val="002060"/>
                </a:solidFill>
              </a:rPr>
              <a:t> </a:t>
            </a:r>
            <a:r>
              <a:rPr lang="en-US" sz="1600" dirty="0" err="1">
                <a:solidFill>
                  <a:srgbClr val="002060"/>
                </a:solidFill>
              </a:rPr>
              <a:t>nước</a:t>
            </a:r>
            <a:r>
              <a:rPr lang="en-US" sz="1600" dirty="0">
                <a:solidFill>
                  <a:srgbClr val="002060"/>
                </a:solidFill>
              </a:rPr>
              <a:t> </a:t>
            </a:r>
            <a:r>
              <a:rPr lang="en-US" sz="1600" dirty="0" err="1">
                <a:solidFill>
                  <a:srgbClr val="002060"/>
                </a:solidFill>
              </a:rPr>
              <a:t>ngoài</a:t>
            </a:r>
            <a:r>
              <a:rPr lang="en-US" sz="1600" dirty="0">
                <a:solidFill>
                  <a:srgbClr val="002060"/>
                </a:solidFill>
              </a:rPr>
              <a:t>, </a:t>
            </a:r>
            <a:r>
              <a:rPr lang="en-US" sz="1600" dirty="0" err="1">
                <a:solidFill>
                  <a:srgbClr val="002060"/>
                </a:solidFill>
              </a:rPr>
              <a:t>kĩ</a:t>
            </a:r>
            <a:r>
              <a:rPr lang="en-US" sz="1600" dirty="0">
                <a:solidFill>
                  <a:srgbClr val="002060"/>
                </a:solidFill>
              </a:rPr>
              <a:t> </a:t>
            </a:r>
            <a:r>
              <a:rPr lang="en-US" sz="1600" dirty="0" err="1">
                <a:solidFill>
                  <a:srgbClr val="002060"/>
                </a:solidFill>
              </a:rPr>
              <a:t>năng</a:t>
            </a:r>
            <a:r>
              <a:rPr lang="en-US" sz="1600" dirty="0">
                <a:solidFill>
                  <a:srgbClr val="002060"/>
                </a:solidFill>
              </a:rPr>
              <a:t> </a:t>
            </a:r>
            <a:r>
              <a:rPr lang="en-US" sz="1600" dirty="0" err="1">
                <a:solidFill>
                  <a:srgbClr val="002060"/>
                </a:solidFill>
              </a:rPr>
              <a:t>đọc</a:t>
            </a:r>
            <a:endParaRPr lang="en-US" sz="1600" dirty="0">
              <a:solidFill>
                <a:srgbClr val="002060"/>
              </a:solidFill>
            </a:endParaRPr>
          </a:p>
        </p:txBody>
      </p:sp>
      <p:sp>
        <p:nvSpPr>
          <p:cNvPr id="2" name="Footer Placeholder 1">
            <a:extLst>
              <a:ext uri="{FF2B5EF4-FFF2-40B4-BE49-F238E27FC236}">
                <a16:creationId xmlns:a16="http://schemas.microsoft.com/office/drawing/2014/main" id="{70025456-7970-894F-B074-31027DC6FD97}"/>
              </a:ext>
            </a:extLst>
          </p:cNvPr>
          <p:cNvSpPr>
            <a:spLocks noGrp="1"/>
          </p:cNvSpPr>
          <p:nvPr>
            <p:ph type="ftr" sz="quarter" idx="11"/>
          </p:nvPr>
        </p:nvSpPr>
        <p:spPr>
          <a:xfrm>
            <a:off x="3317875" y="6172200"/>
            <a:ext cx="5759450" cy="365125"/>
          </a:xfrm>
          <a:solidFill>
            <a:srgbClr val="0070C0"/>
          </a:solidFill>
        </p:spPr>
        <p:txBody>
          <a:bodyPr/>
          <a:lstStyle/>
          <a:p>
            <a:pPr>
              <a:defRPr/>
            </a:pPr>
            <a:r>
              <a:rPr lang="en-US" sz="2000" b="1" dirty="0">
                <a:solidFill>
                  <a:schemeClr val="bg1"/>
                </a:solidFill>
              </a:rPr>
              <a:t>CẤU TRÚC SÁCH</a:t>
            </a:r>
          </a:p>
        </p:txBody>
      </p:sp>
      <p:sp>
        <p:nvSpPr>
          <p:cNvPr id="20487" name="Slide Number Placeholder 2">
            <a:extLst>
              <a:ext uri="{FF2B5EF4-FFF2-40B4-BE49-F238E27FC236}">
                <a16:creationId xmlns:a16="http://schemas.microsoft.com/office/drawing/2014/main" id="{41EAD5FB-736E-B845-8BAC-0092236851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0458366-D042-D142-A25A-D1A32BE98459}" type="slidenum">
              <a:rPr lang="en-US" altLang="x-none" sz="1200" smtClean="0">
                <a:solidFill>
                  <a:srgbClr val="898989"/>
                </a:solidFill>
              </a:rPr>
              <a:pPr>
                <a:lnSpc>
                  <a:spcPct val="100000"/>
                </a:lnSpc>
                <a:spcBef>
                  <a:spcPct val="0"/>
                </a:spcBef>
                <a:buFontTx/>
                <a:buNone/>
              </a:pPr>
              <a:t>16</a:t>
            </a:fld>
            <a:endParaRPr lang="en-US" altLang="x-none"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64D37D-9E35-7A47-B55E-BA3FF8541B58}"/>
              </a:ext>
            </a:extLst>
          </p:cNvPr>
          <p:cNvSpPr>
            <a:spLocks noGrp="1"/>
          </p:cNvSpPr>
          <p:nvPr>
            <p:ph type="ftr" sz="quarter" idx="11"/>
          </p:nvPr>
        </p:nvSpPr>
        <p:spPr/>
        <p:txBody>
          <a:bodyPr/>
          <a:lstStyle/>
          <a:p>
            <a:pPr>
              <a:defRPr/>
            </a:pPr>
            <a:r>
              <a:rPr lang="en-US" dirty="0"/>
              <a:t>m</a:t>
            </a:r>
          </a:p>
        </p:txBody>
      </p:sp>
      <p:sp>
        <p:nvSpPr>
          <p:cNvPr id="21506" name="Slide Number Placeholder 2">
            <a:extLst>
              <a:ext uri="{FF2B5EF4-FFF2-40B4-BE49-F238E27FC236}">
                <a16:creationId xmlns:a16="http://schemas.microsoft.com/office/drawing/2014/main" id="{322E33C5-8EDF-194C-B3B0-00BBE26366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81B597E-AA64-7F46-959D-2FDBA7EFD7A5}" type="slidenum">
              <a:rPr lang="en-US" altLang="x-none" sz="1200" smtClean="0">
                <a:solidFill>
                  <a:srgbClr val="898989"/>
                </a:solidFill>
              </a:rPr>
              <a:pPr>
                <a:lnSpc>
                  <a:spcPct val="100000"/>
                </a:lnSpc>
                <a:spcBef>
                  <a:spcPct val="0"/>
                </a:spcBef>
                <a:buFontTx/>
                <a:buNone/>
              </a:pPr>
              <a:t>17</a:t>
            </a:fld>
            <a:endParaRPr lang="en-US" altLang="x-none" sz="1200">
              <a:solidFill>
                <a:srgbClr val="898989"/>
              </a:solidFill>
            </a:endParaRPr>
          </a:p>
        </p:txBody>
      </p:sp>
      <p:sp>
        <p:nvSpPr>
          <p:cNvPr id="21507" name="Footer Placeholder 1">
            <a:extLst>
              <a:ext uri="{FF2B5EF4-FFF2-40B4-BE49-F238E27FC236}">
                <a16:creationId xmlns:a16="http://schemas.microsoft.com/office/drawing/2014/main" id="{49E55E02-F59F-5F4B-8D3E-EBA51EE05D0A}"/>
              </a:ext>
            </a:extLst>
          </p:cNvPr>
          <p:cNvSpPr txBox="1">
            <a:spLocks noChangeArrowheads="1"/>
          </p:cNvSpPr>
          <p:nvPr/>
        </p:nvSpPr>
        <p:spPr bwMode="auto">
          <a:xfrm>
            <a:off x="233363" y="946150"/>
            <a:ext cx="142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x-none" sz="3600" b="1">
                <a:solidFill>
                  <a:srgbClr val="C00000"/>
                </a:solidFill>
                <a:latin typeface="Arial" panose="020B0604020202020204" pitchFamily="34" charset="0"/>
              </a:rPr>
              <a:t>2</a:t>
            </a:r>
          </a:p>
        </p:txBody>
      </p:sp>
      <p:graphicFrame>
        <p:nvGraphicFramePr>
          <p:cNvPr id="11" name="Table 10">
            <a:extLst>
              <a:ext uri="{FF2B5EF4-FFF2-40B4-BE49-F238E27FC236}">
                <a16:creationId xmlns:a16="http://schemas.microsoft.com/office/drawing/2014/main" id="{60E4CAC1-E4B0-1F4F-B614-14AF30C57EE0}"/>
              </a:ext>
            </a:extLst>
          </p:cNvPr>
          <p:cNvGraphicFramePr>
            <a:graphicFrameLocks noGrp="1"/>
          </p:cNvGraphicFramePr>
          <p:nvPr>
            <p:extLst>
              <p:ext uri="{D42A27DB-BD31-4B8C-83A1-F6EECF244321}">
                <p14:modId xmlns:p14="http://schemas.microsoft.com/office/powerpoint/2010/main" val="2482417120"/>
              </p:ext>
            </p:extLst>
          </p:nvPr>
        </p:nvGraphicFramePr>
        <p:xfrm>
          <a:off x="50800" y="392113"/>
          <a:ext cx="12090400" cy="6874174"/>
        </p:xfrm>
        <a:graphic>
          <a:graphicData uri="http://schemas.openxmlformats.org/drawingml/2006/table">
            <a:tbl>
              <a:tblPr/>
              <a:tblGrid>
                <a:gridCol w="3548077">
                  <a:extLst>
                    <a:ext uri="{9D8B030D-6E8A-4147-A177-3AD203B41FA5}">
                      <a16:colId xmlns:a16="http://schemas.microsoft.com/office/drawing/2014/main" val="20000"/>
                    </a:ext>
                  </a:extLst>
                </a:gridCol>
                <a:gridCol w="2482946">
                  <a:extLst>
                    <a:ext uri="{9D8B030D-6E8A-4147-A177-3AD203B41FA5}">
                      <a16:colId xmlns:a16="http://schemas.microsoft.com/office/drawing/2014/main" val="20001"/>
                    </a:ext>
                  </a:extLst>
                </a:gridCol>
                <a:gridCol w="3565516">
                  <a:extLst>
                    <a:ext uri="{9D8B030D-6E8A-4147-A177-3AD203B41FA5}">
                      <a16:colId xmlns:a16="http://schemas.microsoft.com/office/drawing/2014/main" val="20002"/>
                    </a:ext>
                  </a:extLst>
                </a:gridCol>
                <a:gridCol w="2493861">
                  <a:extLst>
                    <a:ext uri="{9D8B030D-6E8A-4147-A177-3AD203B41FA5}">
                      <a16:colId xmlns:a16="http://schemas.microsoft.com/office/drawing/2014/main" val="20003"/>
                    </a:ext>
                  </a:extLst>
                </a:gridCol>
              </a:tblGrid>
              <a:tr h="458693">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rgbClr val="FFFFFF"/>
                          </a:solidFill>
                          <a:effectLst/>
                          <a:latin typeface="Myriad Pro"/>
                          <a:cs typeface="Arial" panose="020B0604020202020204" pitchFamily="34" charset="0"/>
                        </a:rPr>
                        <a:t>TẬP 1 (5 TL)</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x-none"/>
                    </a:p>
                  </a:txBody>
                  <a:tcPr>
                    <a:lnL w="12700" cap="flat" cmpd="sng" algn="ctr">
                      <a:solidFill>
                        <a:schemeClr val="bg1"/>
                      </a:solidFill>
                      <a:prstDash val="solid"/>
                      <a:round/>
                      <a:headEnd type="none" w="med" len="med"/>
                      <a:tailEnd type="none" w="med" len="med"/>
                    </a:ln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rgbClr val="FFFFFF"/>
                          </a:solidFill>
                          <a:effectLst/>
                          <a:latin typeface="Myriad Pro"/>
                          <a:cs typeface="Arial" panose="020B0604020202020204" pitchFamily="34" charset="0"/>
                        </a:rPr>
                        <a:t>TẬP 2 (4 TL)</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x-none"/>
                    </a:p>
                  </a:txBody>
                  <a:tcPr/>
                </a:tc>
                <a:extLst>
                  <a:ext uri="{0D108BD9-81ED-4DB2-BD59-A6C34878D82A}">
                    <a16:rowId xmlns:a16="http://schemas.microsoft.com/office/drawing/2014/main" val="10000"/>
                  </a:ext>
                </a:extLst>
              </a:tr>
              <a:tr h="11729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THÔNG</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ĐIỆP</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THIÊN</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NHIÊN</a:t>
                      </a:r>
                      <a:endPar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TUỲ BÚT, TẢN VĂN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20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11729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HÀNH</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TRANG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VÀO</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TƯƠNG</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LAI</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VB NGHỊ LUẬN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SỐNG</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VỚI</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BIỂN</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RỪNG</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BAO LA</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TRUYỆN NGẮN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13103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KHÁT</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KHAO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ĐOÀN</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TỤ</a:t>
                      </a:r>
                      <a:endPar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TRUYỆN THƠ DG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ĐIỀU</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TRÔNG</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THẤY</a:t>
                      </a:r>
                      <a:endPar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TRUYỆN </a:t>
                      </a:r>
                      <a:r>
                        <a:rPr kumimoji="0" lang="en-US"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THƠ</a:t>
                      </a: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NÔM</a:t>
                      </a: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NGUYỄN DU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100565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NÉT</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ĐẸP</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VĂN</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HOÁ</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CẢNH</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QUAN</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VB THÔNG TIN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CÁI</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TÔI</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THẾ</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GIỚI</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ĐỘC</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ĐÁO</a:t>
                      </a:r>
                      <a:endPar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THƠ</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13103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BĂN</a:t>
                      </a:r>
                      <a:r>
                        <a:rPr kumimoji="0" lang="en-US" altLang="x-none" sz="2400" b="1" i="1"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KHOĂN</a:t>
                      </a:r>
                      <a:r>
                        <a:rPr kumimoji="0" lang="en-US" altLang="x-none" sz="2400" b="1" i="1"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TÌM</a:t>
                      </a:r>
                      <a:r>
                        <a:rPr kumimoji="0" lang="en-US" altLang="x-none" sz="2400" b="1" i="1"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LẼ</a:t>
                      </a:r>
                      <a:r>
                        <a:rPr kumimoji="0" lang="en-US" altLang="x-none" sz="2400" b="1" i="1"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SỐNG</a:t>
                      </a:r>
                      <a:endParaRPr kumimoji="0" lang="en-US" altLang="x-none" sz="2400" b="1" i="1"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BI KỊCH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CHÂN</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TRỜI</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KÍ</a:t>
                      </a:r>
                      <a:r>
                        <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x-none" sz="24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ỨC</a:t>
                      </a:r>
                      <a:endParaRPr kumimoji="0" lang="en-US" altLang="x-none"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TRUYỆN -  TRUYỆN KÍ</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A35DA9F8-66B8-7B44-B6C9-BE29B10313C0}"/>
              </a:ext>
            </a:extLst>
          </p:cNvPr>
          <p:cNvSpPr>
            <a:spLocks noGrp="1"/>
          </p:cNvSpPr>
          <p:nvPr>
            <p:ph type="title"/>
          </p:nvPr>
        </p:nvSpPr>
        <p:spPr>
          <a:xfrm>
            <a:off x="2152650" y="180975"/>
            <a:ext cx="7886700" cy="909638"/>
          </a:xfrm>
        </p:spPr>
        <p:txBody>
          <a:bodyPr/>
          <a:lstStyle/>
          <a:p>
            <a:pPr algn="ctr"/>
            <a:r>
              <a:rPr lang="en-US" altLang="x-none" sz="3600" b="1" i="1">
                <a:latin typeface="Arial" panose="020B0604020202020204" pitchFamily="34" charset="0"/>
                <a:cs typeface="Arial" panose="020B0604020202020204" pitchFamily="34" charset="0"/>
              </a:rPr>
              <a:t>Các mạch nhận thức</a:t>
            </a:r>
          </a:p>
        </p:txBody>
      </p:sp>
      <p:grpSp>
        <p:nvGrpSpPr>
          <p:cNvPr id="22530" name="Group 3">
            <a:extLst>
              <a:ext uri="{FF2B5EF4-FFF2-40B4-BE49-F238E27FC236}">
                <a16:creationId xmlns:a16="http://schemas.microsoft.com/office/drawing/2014/main" id="{DA2DDA8D-D1ED-144B-AF23-9E92B082E25E}"/>
              </a:ext>
            </a:extLst>
          </p:cNvPr>
          <p:cNvGrpSpPr>
            <a:grpSpLocks/>
          </p:cNvGrpSpPr>
          <p:nvPr/>
        </p:nvGrpSpPr>
        <p:grpSpPr bwMode="auto">
          <a:xfrm>
            <a:off x="744538" y="1192213"/>
            <a:ext cx="10685462" cy="4071937"/>
            <a:chOff x="0" y="0"/>
            <a:chExt cx="8821737" cy="4030842"/>
          </a:xfrm>
        </p:grpSpPr>
        <p:sp>
          <p:nvSpPr>
            <p:cNvPr id="5" name="Rectangle: Rounded Corners 9">
              <a:extLst>
                <a:ext uri="{FF2B5EF4-FFF2-40B4-BE49-F238E27FC236}">
                  <a16:creationId xmlns:a16="http://schemas.microsoft.com/office/drawing/2014/main" id="{CF97BD2F-34FD-AF42-8A1F-1E78A2B3863E}"/>
                </a:ext>
              </a:extLst>
            </p:cNvPr>
            <p:cNvSpPr/>
            <p:nvPr/>
          </p:nvSpPr>
          <p:spPr>
            <a:xfrm>
              <a:off x="0" y="0"/>
              <a:ext cx="2386626" cy="97117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x-none" sz="2000" b="1" i="1">
                  <a:latin typeface="Times New Roman" panose="02020603050405020304" pitchFamily="18" charset="0"/>
                  <a:cs typeface="Times New Roman" panose="02020603050405020304" pitchFamily="18" charset="0"/>
                </a:rPr>
                <a:t>Nhận thức </a:t>
              </a:r>
            </a:p>
            <a:p>
              <a:pPr algn="ctr">
                <a:defRPr/>
              </a:pPr>
              <a:r>
                <a:rPr lang="en-US" altLang="x-none" sz="2000" b="1" i="1">
                  <a:latin typeface="Times New Roman" panose="02020603050405020304" pitchFamily="18" charset="0"/>
                  <a:cs typeface="Times New Roman" panose="02020603050405020304" pitchFamily="18" charset="0"/>
                </a:rPr>
                <a:t>tự nhiên</a:t>
              </a:r>
              <a:endParaRPr lang="en-US" altLang="x-none" sz="2000" i="1">
                <a:latin typeface="Times New Roman" panose="02020603050405020304" pitchFamily="18" charset="0"/>
                <a:cs typeface="Times New Roman" panose="02020603050405020304" pitchFamily="18" charset="0"/>
              </a:endParaRPr>
            </a:p>
          </p:txBody>
        </p:sp>
        <p:sp>
          <p:nvSpPr>
            <p:cNvPr id="6" name="Rectangle: Rounded Corners 13">
              <a:extLst>
                <a:ext uri="{FF2B5EF4-FFF2-40B4-BE49-F238E27FC236}">
                  <a16:creationId xmlns:a16="http://schemas.microsoft.com/office/drawing/2014/main" id="{5EED97B6-0CF4-2F42-8BA5-A95733810C59}"/>
                </a:ext>
              </a:extLst>
            </p:cNvPr>
            <p:cNvSpPr/>
            <p:nvPr/>
          </p:nvSpPr>
          <p:spPr>
            <a:xfrm>
              <a:off x="2589772" y="37715"/>
              <a:ext cx="3660542" cy="969602"/>
            </a:xfrm>
            <a:prstGeom prst="round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x-none" sz="2000" b="1" i="1" dirty="0" err="1">
                  <a:latin typeface="Times New Roman" panose="02020603050405020304" pitchFamily="18" charset="0"/>
                  <a:cs typeface="Times New Roman" panose="02020603050405020304" pitchFamily="18" charset="0"/>
                </a:rPr>
                <a:t>Nhận</a:t>
              </a:r>
              <a:r>
                <a:rPr lang="en-US" altLang="x-none" sz="2000" b="1" i="1" dirty="0">
                  <a:latin typeface="Times New Roman" panose="02020603050405020304" pitchFamily="18" charset="0"/>
                  <a:cs typeface="Times New Roman" panose="02020603050405020304" pitchFamily="18" charset="0"/>
                </a:rPr>
                <a:t> </a:t>
              </a:r>
              <a:r>
                <a:rPr lang="en-US" altLang="x-none" sz="2000" b="1" i="1" dirty="0" err="1">
                  <a:latin typeface="Times New Roman" panose="02020603050405020304" pitchFamily="18" charset="0"/>
                  <a:cs typeface="Times New Roman" panose="02020603050405020304" pitchFamily="18" charset="0"/>
                </a:rPr>
                <a:t>thức</a:t>
              </a:r>
              <a:r>
                <a:rPr lang="en-US" altLang="x-none" sz="2000" b="1" i="1" dirty="0">
                  <a:latin typeface="Times New Roman" panose="02020603050405020304" pitchFamily="18" charset="0"/>
                  <a:cs typeface="Times New Roman" panose="02020603050405020304" pitchFamily="18" charset="0"/>
                </a:rPr>
                <a:t> </a:t>
              </a:r>
            </a:p>
            <a:p>
              <a:pPr algn="ctr">
                <a:defRPr/>
              </a:pPr>
              <a:r>
                <a:rPr lang="en-US" altLang="x-none" sz="2000" b="1" i="1" dirty="0" err="1">
                  <a:latin typeface="Times New Roman" panose="02020603050405020304" pitchFamily="18" charset="0"/>
                  <a:cs typeface="Times New Roman" panose="02020603050405020304" pitchFamily="18" charset="0"/>
                </a:rPr>
                <a:t>xã</a:t>
              </a:r>
              <a:r>
                <a:rPr lang="en-US" altLang="x-none" sz="2000" b="1" i="1" dirty="0">
                  <a:latin typeface="Times New Roman" panose="02020603050405020304" pitchFamily="18" charset="0"/>
                  <a:cs typeface="Times New Roman" panose="02020603050405020304" pitchFamily="18" charset="0"/>
                </a:rPr>
                <a:t> </a:t>
              </a:r>
              <a:r>
                <a:rPr lang="en-US" altLang="x-none" sz="2000" b="1" i="1" dirty="0" err="1">
                  <a:latin typeface="Times New Roman" panose="02020603050405020304" pitchFamily="18" charset="0"/>
                  <a:cs typeface="Times New Roman" panose="02020603050405020304" pitchFamily="18" charset="0"/>
                </a:rPr>
                <a:t>hội</a:t>
              </a:r>
              <a:endParaRPr lang="en-US" altLang="x-none" sz="2000" i="1" dirty="0">
                <a:latin typeface="Times New Roman" panose="02020603050405020304" pitchFamily="18" charset="0"/>
                <a:cs typeface="Times New Roman" panose="02020603050405020304" pitchFamily="18" charset="0"/>
              </a:endParaRPr>
            </a:p>
          </p:txBody>
        </p:sp>
        <p:sp>
          <p:nvSpPr>
            <p:cNvPr id="7" name="Rectangle: Rounded Corners 14">
              <a:extLst>
                <a:ext uri="{FF2B5EF4-FFF2-40B4-BE49-F238E27FC236}">
                  <a16:creationId xmlns:a16="http://schemas.microsoft.com/office/drawing/2014/main" id="{ABAD0326-5D1F-FB4C-9FBE-EACE919BF7A0}"/>
                </a:ext>
              </a:extLst>
            </p:cNvPr>
            <p:cNvSpPr/>
            <p:nvPr/>
          </p:nvSpPr>
          <p:spPr>
            <a:xfrm>
              <a:off x="6423315" y="51858"/>
              <a:ext cx="2398422" cy="971174"/>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x-none" sz="2000" b="1" i="1">
                  <a:latin typeface="Times New Roman" panose="02020603050405020304" pitchFamily="18" charset="0"/>
                  <a:cs typeface="Times New Roman" panose="02020603050405020304" pitchFamily="18" charset="0"/>
                </a:rPr>
                <a:t>Nhận thức</a:t>
              </a:r>
              <a:endParaRPr lang="en-US" altLang="x-none" sz="2000" i="1">
                <a:latin typeface="Times New Roman" panose="02020603050405020304" pitchFamily="18" charset="0"/>
                <a:cs typeface="Times New Roman" panose="02020603050405020304" pitchFamily="18" charset="0"/>
              </a:endParaRPr>
            </a:p>
            <a:p>
              <a:pPr algn="ctr">
                <a:defRPr/>
              </a:pPr>
              <a:r>
                <a:rPr lang="en-US" altLang="x-none" sz="2000" b="1" i="1">
                  <a:latin typeface="Times New Roman" panose="02020603050405020304" pitchFamily="18" charset="0"/>
                  <a:cs typeface="Times New Roman" panose="02020603050405020304" pitchFamily="18" charset="0"/>
                </a:rPr>
                <a:t>bản thân</a:t>
              </a:r>
              <a:endParaRPr lang="en-US" altLang="x-none" sz="2000" i="1">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D48A9DF-996D-F449-9F67-317BFA991DF2}"/>
                </a:ext>
              </a:extLst>
            </p:cNvPr>
            <p:cNvSpPr/>
            <p:nvPr/>
          </p:nvSpPr>
          <p:spPr>
            <a:xfrm>
              <a:off x="31455" y="1343614"/>
              <a:ext cx="2355171" cy="2633798"/>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07000"/>
                </a:lnSpc>
              </a:pPr>
              <a:endParaRPr lang="en-US" altLang="x-none" sz="2000" i="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07000"/>
                </a:lnSpc>
              </a:pPr>
              <a:endParaRPr lang="en-US" altLang="x-none" sz="2000" i="1"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07000"/>
                </a:lnSpc>
              </a:pP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i="1" dirty="0" err="1">
                  <a:latin typeface="Times New Roman" panose="02020603050405020304" pitchFamily="18" charset="0"/>
                  <a:ea typeface="Cambria" panose="02040503050406030204" pitchFamily="18" charset="0"/>
                  <a:cs typeface="Times New Roman" panose="02020603050405020304" pitchFamily="18" charset="0"/>
                </a:rPr>
                <a:t>Thông</a:t>
              </a:r>
              <a:r>
                <a:rPr lang="vi-VN" altLang="x-none" i="1" dirty="0">
                  <a:latin typeface="Times New Roman" panose="02020603050405020304" pitchFamily="18" charset="0"/>
                  <a:ea typeface="Cambria" panose="02040503050406030204" pitchFamily="18" charset="0"/>
                  <a:cs typeface="Times New Roman" panose="02020603050405020304" pitchFamily="18" charset="0"/>
                </a:rPr>
                <a:t> điệp từ thiên nhiên</a:t>
              </a:r>
              <a:r>
                <a:rPr lang="x-none" altLang="x-none" sz="2000" i="1" dirty="0">
                  <a:latin typeface="Times New Roman" panose="02020603050405020304" pitchFamily="18" charset="0"/>
                  <a:ea typeface="Cambria" panose="02040503050406030204" pitchFamily="18" charset="0"/>
                  <a:cs typeface="Times New Roman" panose="02020603050405020304" pitchFamily="18" charset="0"/>
                </a:rPr>
                <a:t> (tuỳ bút, tản văn)</a:t>
              </a:r>
            </a:p>
            <a:p>
              <a:pPr algn="just">
                <a:lnSpc>
                  <a:spcPct val="107000"/>
                </a:lnSpc>
              </a:pP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i="1" dirty="0" err="1">
                  <a:latin typeface="Times New Roman" panose="02020603050405020304" pitchFamily="18" charset="0"/>
                  <a:cs typeface="Times New Roman" panose="02020603050405020304" pitchFamily="18" charset="0"/>
                </a:rPr>
                <a:t>Sống</a:t>
              </a:r>
              <a:r>
                <a:rPr lang="vi-VN" altLang="x-none" i="1" dirty="0">
                  <a:latin typeface="Times New Roman" panose="02020603050405020304" pitchFamily="18" charset="0"/>
                  <a:cs typeface="Times New Roman" panose="02020603050405020304" pitchFamily="18" charset="0"/>
                </a:rPr>
                <a:t> với biển rừng bao la (truyện)</a:t>
              </a:r>
              <a:endParaRPr lang="en-US" altLang="x-none" sz="2000" i="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5EB6E4B-06D4-DE42-AFD8-4E1952D9332F}"/>
                </a:ext>
              </a:extLst>
            </p:cNvPr>
            <p:cNvSpPr/>
            <p:nvPr/>
          </p:nvSpPr>
          <p:spPr>
            <a:xfrm>
              <a:off x="6423315" y="1365614"/>
              <a:ext cx="2398422" cy="2603940"/>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07000"/>
                </a:lnSpc>
                <a:defRPr/>
              </a:pPr>
              <a:endParaRPr lang="en-US" altLang="x-none" sz="2000" i="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07000"/>
                </a:lnSpc>
                <a:defRPr/>
              </a:pPr>
              <a:r>
                <a:rPr lang="en-US" altLang="x-none"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i="1" dirty="0" err="1">
                  <a:latin typeface="Times New Roman" panose="02020603050405020304" pitchFamily="18" charset="0"/>
                  <a:ea typeface="Cambria" panose="02040503050406030204" pitchFamily="18" charset="0"/>
                  <a:cs typeface="Times New Roman" panose="02020603050405020304" pitchFamily="18" charset="0"/>
                </a:rPr>
                <a:t>Băn</a:t>
              </a:r>
              <a:r>
                <a:rPr lang="vi-VN" altLang="x-none" i="1" dirty="0">
                  <a:latin typeface="Times New Roman" panose="02020603050405020304" pitchFamily="18" charset="0"/>
                  <a:ea typeface="Cambria" panose="02040503050406030204" pitchFamily="18" charset="0"/>
                  <a:cs typeface="Times New Roman" panose="02020603050405020304" pitchFamily="18" charset="0"/>
                </a:rPr>
                <a:t> khoăn tìm lẽ sống</a:t>
              </a:r>
              <a:r>
                <a:rPr lang="x-none"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(bi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kịch</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a:t>
              </a:r>
            </a:p>
            <a:p>
              <a:pPr>
                <a:lnSpc>
                  <a:spcPct val="107000"/>
                </a:lnSpc>
                <a:defRPr/>
              </a:pP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Cái</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tôi</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thế</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giới</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độc</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đáo</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thơ</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yếu</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tố</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trưng</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a:t>
              </a:r>
            </a:p>
            <a:p>
              <a:pPr>
                <a:lnSpc>
                  <a:spcPct val="107000"/>
                </a:lnSpc>
                <a:defRPr/>
              </a:pPr>
              <a:r>
                <a:rPr lang="en-US" altLang="x-none"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i="1" dirty="0" err="1">
                  <a:latin typeface="Times New Roman" panose="02020603050405020304" pitchFamily="18" charset="0"/>
                  <a:cs typeface="Times New Roman" panose="02020603050405020304" pitchFamily="18" charset="0"/>
                </a:rPr>
                <a:t>Những</a:t>
              </a:r>
              <a:r>
                <a:rPr lang="vi-VN" altLang="x-none" i="1" dirty="0">
                  <a:latin typeface="Times New Roman" panose="02020603050405020304" pitchFamily="18" charset="0"/>
                  <a:cs typeface="Times New Roman" panose="02020603050405020304" pitchFamily="18" charset="0"/>
                </a:rPr>
                <a:t> chân trời kí ức (truyện kí, tự truyện)</a:t>
              </a:r>
              <a:endParaRPr lang="en-US" altLang="x-none" sz="2000" i="1" dirty="0">
                <a:latin typeface="Times New Roman" panose="02020603050405020304" pitchFamily="18" charset="0"/>
                <a:cs typeface="Times New Roman" panose="02020603050405020304" pitchFamily="18" charset="0"/>
              </a:endParaRPr>
            </a:p>
            <a:p>
              <a:pPr>
                <a:lnSpc>
                  <a:spcPct val="107000"/>
                </a:lnSpc>
                <a:defRPr/>
              </a:pPr>
              <a:endParaRPr lang="en-US" altLang="x-none" sz="2000" i="1" dirty="0">
                <a:latin typeface="Times New Roman" panose="02020603050405020304" pitchFamily="18" charset="0"/>
                <a:cs typeface="Times New Roman" panose="02020603050405020304" pitchFamily="18" charset="0"/>
              </a:endParaRPr>
            </a:p>
            <a:p>
              <a:pPr>
                <a:lnSpc>
                  <a:spcPct val="107000"/>
                </a:lnSpc>
                <a:defRPr/>
              </a:pPr>
              <a:endParaRPr lang="en-US" altLang="x-none" sz="2000" i="1" dirty="0">
                <a:latin typeface="Times New Roman" panose="02020603050405020304" pitchFamily="18" charset="0"/>
                <a:cs typeface="Times New Roman" panose="02020603050405020304" pitchFamily="18" charset="0"/>
              </a:endParaRPr>
            </a:p>
          </p:txBody>
        </p:sp>
        <p:sp>
          <p:nvSpPr>
            <p:cNvPr id="10" name="Rectangle: Rounded Corners 22">
              <a:extLst>
                <a:ext uri="{FF2B5EF4-FFF2-40B4-BE49-F238E27FC236}">
                  <a16:creationId xmlns:a16="http://schemas.microsoft.com/office/drawing/2014/main" id="{5E215272-7E29-3847-9D4C-E60FC0694704}"/>
                </a:ext>
              </a:extLst>
            </p:cNvPr>
            <p:cNvSpPr/>
            <p:nvPr/>
          </p:nvSpPr>
          <p:spPr>
            <a:xfrm>
              <a:off x="2589772" y="1313756"/>
              <a:ext cx="3660542" cy="2717086"/>
            </a:xfrm>
            <a:prstGeom prst="roundRect">
              <a:avLst>
                <a:gd name="adj" fmla="val 7472"/>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07000"/>
                </a:lnSpc>
                <a:defRPr/>
              </a:pP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i="1" dirty="0" err="1">
                  <a:latin typeface="Times New Roman" panose="02020603050405020304" pitchFamily="18" charset="0"/>
                  <a:ea typeface="Cambria" panose="02040503050406030204" pitchFamily="18" charset="0"/>
                  <a:cs typeface="Times New Roman" panose="02020603050405020304" pitchFamily="18" charset="0"/>
                </a:rPr>
                <a:t>Hành</a:t>
              </a:r>
              <a:r>
                <a:rPr lang="vi-VN" altLang="x-none" i="1" dirty="0">
                  <a:latin typeface="Times New Roman" panose="02020603050405020304" pitchFamily="18" charset="0"/>
                  <a:ea typeface="Cambria" panose="02040503050406030204" pitchFamily="18" charset="0"/>
                  <a:cs typeface="Times New Roman" panose="02020603050405020304" pitchFamily="18" charset="0"/>
                </a:rPr>
                <a:t> trang vào tương lai</a:t>
              </a:r>
              <a:r>
                <a:rPr lang="x-none"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VBNL</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a:t>
              </a:r>
              <a:endParaRPr lang="en-US" altLang="x-none" sz="20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defRPr/>
              </a:pP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Khát</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khao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đoàn</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tụ</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truyện</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000" i="1" dirty="0" err="1">
                  <a:latin typeface="Times New Roman" panose="02020603050405020304" pitchFamily="18" charset="0"/>
                  <a:ea typeface="Cambria" panose="02040503050406030204" pitchFamily="18" charset="0"/>
                  <a:cs typeface="Times New Roman" panose="02020603050405020304" pitchFamily="18" charset="0"/>
                </a:rPr>
                <a:t>thơ</a:t>
              </a: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a:t>
              </a:r>
              <a:endParaRPr lang="en-US" altLang="x-none" sz="20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defRPr/>
              </a:pPr>
              <a:r>
                <a:rPr lang="en-US" altLang="x-none" sz="2000" i="1"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i="1" dirty="0" err="1">
                  <a:latin typeface="Times New Roman" panose="02020603050405020304" pitchFamily="18" charset="0"/>
                  <a:cs typeface="Times New Roman" panose="02020603050405020304" pitchFamily="18" charset="0"/>
                </a:rPr>
                <a:t>Văn</a:t>
              </a:r>
              <a:r>
                <a:rPr lang="vi-VN" altLang="x-none" i="1" dirty="0">
                  <a:latin typeface="Times New Roman" panose="02020603050405020304" pitchFamily="18" charset="0"/>
                  <a:cs typeface="Times New Roman" panose="02020603050405020304" pitchFamily="18" charset="0"/>
                </a:rPr>
                <a:t> hoá và bản sắc</a:t>
              </a:r>
              <a:r>
                <a:rPr lang="x-none" altLang="x-none" sz="2000" i="1" dirty="0">
                  <a:latin typeface="Times New Roman" panose="02020603050405020304" pitchFamily="18" charset="0"/>
                  <a:cs typeface="Times New Roman" panose="02020603050405020304" pitchFamily="18" charset="0"/>
                </a:rPr>
                <a:t> </a:t>
              </a:r>
              <a:r>
                <a:rPr lang="en-US" altLang="x-none" sz="2000" i="1" dirty="0">
                  <a:latin typeface="Times New Roman" panose="02020603050405020304" pitchFamily="18" charset="0"/>
                  <a:cs typeface="Times New Roman" panose="02020603050405020304" pitchFamily="18" charset="0"/>
                </a:rPr>
                <a:t>(</a:t>
              </a:r>
              <a:r>
                <a:rPr lang="en-US" altLang="x-none" sz="2000" i="1" dirty="0" err="1">
                  <a:latin typeface="Times New Roman" panose="02020603050405020304" pitchFamily="18" charset="0"/>
                  <a:cs typeface="Times New Roman" panose="02020603050405020304" pitchFamily="18" charset="0"/>
                </a:rPr>
                <a:t>VBTT</a:t>
              </a:r>
              <a:r>
                <a:rPr lang="en-US" altLang="x-none" sz="2000" i="1" dirty="0">
                  <a:latin typeface="Times New Roman" panose="02020603050405020304" pitchFamily="18" charset="0"/>
                  <a:cs typeface="Times New Roman" panose="02020603050405020304" pitchFamily="18" charset="0"/>
                </a:rPr>
                <a:t>)</a:t>
              </a:r>
            </a:p>
            <a:p>
              <a:pPr>
                <a:lnSpc>
                  <a:spcPct val="107000"/>
                </a:lnSpc>
                <a:defRPr/>
              </a:pPr>
              <a:r>
                <a:rPr lang="en-US" altLang="x-none" sz="2000" i="1" dirty="0">
                  <a:latin typeface="Times New Roman" panose="02020603050405020304" pitchFamily="18" charset="0"/>
                  <a:cs typeface="Times New Roman" panose="02020603050405020304" pitchFamily="18" charset="0"/>
                </a:rPr>
                <a:t>– </a:t>
              </a:r>
              <a:r>
                <a:rPr lang="en-US" altLang="x-none" i="1" dirty="0" err="1">
                  <a:latin typeface="Times New Roman" panose="02020603050405020304" pitchFamily="18" charset="0"/>
                  <a:cs typeface="Times New Roman" panose="02020603050405020304" pitchFamily="18" charset="0"/>
                </a:rPr>
                <a:t>Những</a:t>
              </a:r>
              <a:r>
                <a:rPr lang="vi-VN" altLang="x-none" i="1" dirty="0">
                  <a:latin typeface="Times New Roman" panose="02020603050405020304" pitchFamily="18" charset="0"/>
                  <a:cs typeface="Times New Roman" panose="02020603050405020304" pitchFamily="18" charset="0"/>
                </a:rPr>
                <a:t> điều trông thấy</a:t>
              </a:r>
              <a:r>
                <a:rPr lang="x-none" altLang="x-none" sz="2000" i="1" dirty="0">
                  <a:latin typeface="Times New Roman" panose="02020603050405020304" pitchFamily="18" charset="0"/>
                  <a:cs typeface="Times New Roman" panose="02020603050405020304" pitchFamily="18" charset="0"/>
                </a:rPr>
                <a:t> </a:t>
              </a:r>
              <a:r>
                <a:rPr lang="en-US" altLang="x-none" sz="2000" i="1" dirty="0">
                  <a:latin typeface="Times New Roman" panose="02020603050405020304" pitchFamily="18" charset="0"/>
                  <a:cs typeface="Times New Roman" panose="02020603050405020304" pitchFamily="18" charset="0"/>
                </a:rPr>
                <a:t>(</a:t>
              </a:r>
              <a:r>
                <a:rPr lang="en-US" altLang="x-none" sz="2000" i="1" dirty="0" err="1">
                  <a:latin typeface="Times New Roman" panose="02020603050405020304" pitchFamily="18" charset="0"/>
                  <a:cs typeface="Times New Roman" panose="02020603050405020304" pitchFamily="18" charset="0"/>
                </a:rPr>
                <a:t>Truyện</a:t>
              </a:r>
              <a:r>
                <a:rPr lang="en-US" altLang="x-none" sz="2000" i="1" dirty="0">
                  <a:latin typeface="Times New Roman" panose="02020603050405020304" pitchFamily="18" charset="0"/>
                  <a:cs typeface="Times New Roman" panose="02020603050405020304" pitchFamily="18" charset="0"/>
                </a:rPr>
                <a:t> </a:t>
              </a:r>
              <a:r>
                <a:rPr lang="en-US" altLang="x-none" sz="2000" i="1" dirty="0" err="1">
                  <a:latin typeface="Times New Roman" panose="02020603050405020304" pitchFamily="18" charset="0"/>
                  <a:cs typeface="Times New Roman" panose="02020603050405020304" pitchFamily="18" charset="0"/>
                </a:rPr>
                <a:t>thơ</a:t>
              </a:r>
              <a:r>
                <a:rPr lang="en-US" altLang="x-none" sz="2000" i="1" dirty="0">
                  <a:latin typeface="Times New Roman" panose="02020603050405020304" pitchFamily="18" charset="0"/>
                  <a:cs typeface="Times New Roman" panose="02020603050405020304" pitchFamily="18" charset="0"/>
                </a:rPr>
                <a:t> </a:t>
              </a:r>
              <a:r>
                <a:rPr lang="en-US" altLang="x-none" sz="2000" i="1" dirty="0" err="1">
                  <a:latin typeface="Times New Roman" panose="02020603050405020304" pitchFamily="18" charset="0"/>
                  <a:cs typeface="Times New Roman" panose="02020603050405020304" pitchFamily="18" charset="0"/>
                </a:rPr>
                <a:t>Nôm</a:t>
              </a:r>
              <a:r>
                <a:rPr lang="en-US" altLang="x-none" sz="2000" i="1" dirty="0">
                  <a:latin typeface="Times New Roman" panose="02020603050405020304" pitchFamily="18" charset="0"/>
                  <a:cs typeface="Times New Roman" panose="02020603050405020304" pitchFamily="18" charset="0"/>
                </a:rPr>
                <a:t> –</a:t>
              </a:r>
              <a:r>
                <a:rPr lang="en-US" altLang="x-none" sz="2000" i="1" dirty="0" err="1">
                  <a:latin typeface="Times New Roman" panose="02020603050405020304" pitchFamily="18" charset="0"/>
                  <a:cs typeface="Times New Roman" panose="02020603050405020304" pitchFamily="18" charset="0"/>
                </a:rPr>
                <a:t>Nguyễn</a:t>
              </a:r>
              <a:r>
                <a:rPr lang="en-US" altLang="x-none" sz="2000" i="1" dirty="0">
                  <a:latin typeface="Times New Roman" panose="02020603050405020304" pitchFamily="18" charset="0"/>
                  <a:cs typeface="Times New Roman" panose="02020603050405020304" pitchFamily="18" charset="0"/>
                </a:rPr>
                <a:t> Du)</a:t>
              </a:r>
            </a:p>
          </p:txBody>
        </p:sp>
      </p:grpSp>
      <p:sp>
        <p:nvSpPr>
          <p:cNvPr id="11" name="Oval 10">
            <a:extLst>
              <a:ext uri="{FF2B5EF4-FFF2-40B4-BE49-F238E27FC236}">
                <a16:creationId xmlns:a16="http://schemas.microsoft.com/office/drawing/2014/main" id="{BA5A661E-0DDE-0046-98FD-B1FBFC791ECE}"/>
              </a:ext>
            </a:extLst>
          </p:cNvPr>
          <p:cNvSpPr/>
          <p:nvPr/>
        </p:nvSpPr>
        <p:spPr>
          <a:xfrm>
            <a:off x="3208338" y="5597525"/>
            <a:ext cx="6342062" cy="8731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err="1">
                <a:solidFill>
                  <a:schemeClr val="tx1"/>
                </a:solidFill>
                <a:latin typeface="Arial" panose="020B0604020202020204" pitchFamily="34" charset="0"/>
                <a:cs typeface="Arial" panose="020B0604020202020204" pitchFamily="34" charset="0"/>
              </a:rPr>
              <a:t>Dạy</a:t>
            </a:r>
            <a:r>
              <a:rPr lang="en-US" sz="2400" i="1" dirty="0">
                <a:solidFill>
                  <a:schemeClr val="tx1"/>
                </a:solidFill>
                <a:latin typeface="Arial" panose="020B0604020202020204" pitchFamily="34" charset="0"/>
                <a:cs typeface="Arial" panose="020B0604020202020204" pitchFamily="34" charset="0"/>
              </a:rPr>
              <a:t> tri </a:t>
            </a:r>
            <a:r>
              <a:rPr lang="en-US" sz="2400" i="1" dirty="0" err="1">
                <a:solidFill>
                  <a:schemeClr val="tx1"/>
                </a:solidFill>
                <a:latin typeface="Arial" panose="020B0604020202020204" pitchFamily="34" charset="0"/>
                <a:cs typeface="Arial" panose="020B0604020202020204" pitchFamily="34" charset="0"/>
              </a:rPr>
              <a:t>thức</a:t>
            </a:r>
            <a:r>
              <a:rPr lang="en-US" sz="2400" i="1" dirty="0">
                <a:solidFill>
                  <a:schemeClr val="tx1"/>
                </a:solidFill>
                <a:latin typeface="Arial" panose="020B0604020202020204" pitchFamily="34" charset="0"/>
                <a:cs typeface="Arial" panose="020B0604020202020204" pitchFamily="34" charset="0"/>
              </a:rPr>
              <a:t> + </a:t>
            </a:r>
            <a:r>
              <a:rPr lang="en-US" sz="2400" i="1" dirty="0" err="1">
                <a:solidFill>
                  <a:schemeClr val="tx1"/>
                </a:solidFill>
                <a:latin typeface="Arial" panose="020B0604020202020204" pitchFamily="34" charset="0"/>
                <a:cs typeface="Arial" panose="020B0604020202020204" pitchFamily="34" charset="0"/>
              </a:rPr>
              <a:t>dạy</a:t>
            </a:r>
            <a:r>
              <a:rPr lang="en-US" sz="2400" i="1" dirty="0">
                <a:solidFill>
                  <a:schemeClr val="tx1"/>
                </a:solidFill>
                <a:latin typeface="Arial" panose="020B0604020202020204" pitchFamily="34" charset="0"/>
                <a:cs typeface="Arial" panose="020B0604020202020204" pitchFamily="34" charset="0"/>
              </a:rPr>
              <a:t> </a:t>
            </a:r>
            <a:r>
              <a:rPr lang="en-US" sz="2400" i="1" dirty="0" err="1">
                <a:solidFill>
                  <a:schemeClr val="tx1"/>
                </a:solidFill>
                <a:latin typeface="Arial" panose="020B0604020202020204" pitchFamily="34" charset="0"/>
                <a:cs typeface="Arial" panose="020B0604020202020204" pitchFamily="34" charset="0"/>
              </a:rPr>
              <a:t>kĩ</a:t>
            </a:r>
            <a:r>
              <a:rPr lang="en-US" sz="2400" i="1" dirty="0">
                <a:solidFill>
                  <a:schemeClr val="tx1"/>
                </a:solidFill>
                <a:latin typeface="Arial" panose="020B0604020202020204" pitchFamily="34" charset="0"/>
                <a:cs typeface="Arial" panose="020B0604020202020204" pitchFamily="34" charset="0"/>
              </a:rPr>
              <a:t> </a:t>
            </a:r>
            <a:r>
              <a:rPr lang="en-US" sz="2400" i="1" dirty="0" err="1">
                <a:solidFill>
                  <a:schemeClr val="tx1"/>
                </a:solidFill>
                <a:latin typeface="Arial" panose="020B0604020202020204" pitchFamily="34" charset="0"/>
                <a:cs typeface="Arial" panose="020B0604020202020204" pitchFamily="34" charset="0"/>
              </a:rPr>
              <a:t>năng</a:t>
            </a:r>
            <a:r>
              <a:rPr lang="en-US" sz="2400" i="1" dirty="0">
                <a:solidFill>
                  <a:schemeClr val="tx1"/>
                </a:solidFill>
                <a:latin typeface="Arial" panose="020B0604020202020204" pitchFamily="34" charset="0"/>
                <a:cs typeface="Arial" panose="020B0604020202020204" pitchFamily="34" charset="0"/>
              </a:rPr>
              <a:t> </a:t>
            </a:r>
            <a:r>
              <a:rPr lang="en-US" sz="2400" i="1" dirty="0" err="1">
                <a:solidFill>
                  <a:schemeClr val="tx1"/>
                </a:solidFill>
                <a:latin typeface="Arial" panose="020B0604020202020204" pitchFamily="34" charset="0"/>
                <a:cs typeface="Arial" panose="020B0604020202020204" pitchFamily="34" charset="0"/>
              </a:rPr>
              <a:t>sống</a:t>
            </a:r>
            <a:endParaRPr lang="en-US" sz="2400" i="1" dirty="0">
              <a:solidFill>
                <a:schemeClr val="tx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317280E-FC70-6848-8171-A1FDDB9CF005}"/>
              </a:ext>
            </a:extLst>
          </p:cNvPr>
          <p:cNvSpPr>
            <a:spLocks noGrp="1"/>
          </p:cNvSpPr>
          <p:nvPr>
            <p:ph type="ftr" sz="quarter" idx="11"/>
          </p:nvPr>
        </p:nvSpPr>
        <p:spPr/>
        <p:txBody>
          <a:bodyPr/>
          <a:lstStyle/>
          <a:p>
            <a:pPr>
              <a:defRPr/>
            </a:pPr>
            <a:endParaRPr lang="en-US" i="1">
              <a:solidFill>
                <a:schemeClr val="tx1"/>
              </a:solidFill>
            </a:endParaRPr>
          </a:p>
        </p:txBody>
      </p:sp>
      <p:sp>
        <p:nvSpPr>
          <p:cNvPr id="22533" name="Slide Number Placeholder 11">
            <a:extLst>
              <a:ext uri="{FF2B5EF4-FFF2-40B4-BE49-F238E27FC236}">
                <a16:creationId xmlns:a16="http://schemas.microsoft.com/office/drawing/2014/main" id="{13470360-EC4F-2248-AC8F-C82BE6341D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C8C0A2B-CA94-8944-9E2F-BB5157AE2363}" type="slidenum">
              <a:rPr lang="en-US" altLang="x-none" sz="1200" i="1" smtClean="0"/>
              <a:pPr>
                <a:lnSpc>
                  <a:spcPct val="100000"/>
                </a:lnSpc>
                <a:spcBef>
                  <a:spcPct val="0"/>
                </a:spcBef>
                <a:buFontTx/>
                <a:buNone/>
              </a:pPr>
              <a:t>18</a:t>
            </a:fld>
            <a:endParaRPr lang="en-US" altLang="x-none" sz="1200"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5628E11-1B97-F849-AF06-7A83D9406894}"/>
              </a:ext>
            </a:extLst>
          </p:cNvPr>
          <p:cNvSpPr>
            <a:spLocks noGrp="1"/>
          </p:cNvSpPr>
          <p:nvPr>
            <p:ph type="title"/>
          </p:nvPr>
        </p:nvSpPr>
        <p:spPr>
          <a:xfrm>
            <a:off x="389784" y="693738"/>
            <a:ext cx="6746875" cy="442912"/>
          </a:xfrm>
        </p:spPr>
        <p:txBody>
          <a:bodyPr/>
          <a:lstStyle/>
          <a:p>
            <a:pPr algn="ctr"/>
            <a:r>
              <a:rPr lang="x-none" altLang="x-none" sz="2000" b="1" i="1">
                <a:solidFill>
                  <a:srgbClr val="0070C0"/>
                </a:solidFill>
                <a:latin typeface="Arial" panose="020B0604020202020204" pitchFamily="34" charset="0"/>
                <a:cs typeface="Arial" panose="020B0604020202020204" pitchFamily="34" charset="0"/>
              </a:rPr>
              <a:t>Phân bố văn bản thuộc các loại, thể, kiểu văn bản</a:t>
            </a:r>
          </a:p>
        </p:txBody>
      </p:sp>
      <p:graphicFrame>
        <p:nvGraphicFramePr>
          <p:cNvPr id="4" name="Table 3">
            <a:extLst>
              <a:ext uri="{FF2B5EF4-FFF2-40B4-BE49-F238E27FC236}">
                <a16:creationId xmlns:a16="http://schemas.microsoft.com/office/drawing/2014/main" id="{2B4AA477-5C3F-1040-9307-B2CAD2F95CF9}"/>
              </a:ext>
            </a:extLst>
          </p:cNvPr>
          <p:cNvGraphicFramePr>
            <a:graphicFrameLocks noGrp="1"/>
          </p:cNvGraphicFramePr>
          <p:nvPr>
            <p:extLst>
              <p:ext uri="{D42A27DB-BD31-4B8C-83A1-F6EECF244321}">
                <p14:modId xmlns:p14="http://schemas.microsoft.com/office/powerpoint/2010/main" val="1670314054"/>
              </p:ext>
            </p:extLst>
          </p:nvPr>
        </p:nvGraphicFramePr>
        <p:xfrm>
          <a:off x="215159" y="1389063"/>
          <a:ext cx="6921500" cy="5537938"/>
        </p:xfrm>
        <a:graphic>
          <a:graphicData uri="http://schemas.openxmlformats.org/drawingml/2006/table">
            <a:tbl>
              <a:tblPr firstRow="1" firstCol="1" bandRow="1">
                <a:tableStyleId>{5C22544A-7EE6-4342-B048-85BDC9FD1C3A}</a:tableStyleId>
              </a:tblPr>
              <a:tblGrid>
                <a:gridCol w="2548821">
                  <a:extLst>
                    <a:ext uri="{9D8B030D-6E8A-4147-A177-3AD203B41FA5}">
                      <a16:colId xmlns:a16="http://schemas.microsoft.com/office/drawing/2014/main" val="20000"/>
                    </a:ext>
                  </a:extLst>
                </a:gridCol>
                <a:gridCol w="2645004">
                  <a:extLst>
                    <a:ext uri="{9D8B030D-6E8A-4147-A177-3AD203B41FA5}">
                      <a16:colId xmlns:a16="http://schemas.microsoft.com/office/drawing/2014/main" val="20001"/>
                    </a:ext>
                  </a:extLst>
                </a:gridCol>
                <a:gridCol w="1727675">
                  <a:extLst>
                    <a:ext uri="{9D8B030D-6E8A-4147-A177-3AD203B41FA5}">
                      <a16:colId xmlns:a16="http://schemas.microsoft.com/office/drawing/2014/main" val="20002"/>
                    </a:ext>
                  </a:extLst>
                </a:gridCol>
              </a:tblGrid>
              <a:tr h="731424">
                <a:tc>
                  <a:txBody>
                    <a:bodyPr/>
                    <a:lstStyle/>
                    <a:p>
                      <a:pPr algn="just">
                        <a:lnSpc>
                          <a:spcPct val="120000"/>
                        </a:lnSpc>
                        <a:spcBef>
                          <a:spcPts val="400"/>
                        </a:spcBef>
                        <a:spcAft>
                          <a:spcPts val="400"/>
                        </a:spcAft>
                      </a:pPr>
                      <a:r>
                        <a:rPr lang="en-US" sz="1800" dirty="0" err="1">
                          <a:effectLst/>
                        </a:rPr>
                        <a:t>Nhóm</a:t>
                      </a:r>
                      <a:r>
                        <a:rPr lang="en-US" sz="1800" dirty="0">
                          <a:effectLst/>
                        </a:rPr>
                        <a:t> </a:t>
                      </a:r>
                      <a:r>
                        <a:rPr lang="vi-VN" sz="1800" dirty="0">
                          <a:effectLst/>
                        </a:rPr>
                        <a:t>loại thể</a:t>
                      </a:r>
                    </a:p>
                    <a:p>
                      <a:pPr algn="just">
                        <a:lnSpc>
                          <a:spcPct val="120000"/>
                        </a:lnSpc>
                        <a:spcBef>
                          <a:spcPts val="400"/>
                        </a:spcBef>
                        <a:spcAft>
                          <a:spcPts val="400"/>
                        </a:spcAft>
                      </a:pPr>
                      <a:endParaRPr lang="x-none" sz="1800" dirty="0">
                        <a:effectLst/>
                        <a:latin typeface="Times New Roman" panose="02020603050405020304" pitchFamily="18" charset="0"/>
                        <a:ea typeface="Calibri" panose="020F0502020204030204" pitchFamily="34" charset="0"/>
                        <a:cs typeface="Mangal" panose="02040503050203030202" pitchFamily="18" charset="0"/>
                      </a:endParaRPr>
                    </a:p>
                  </a:txBody>
                  <a:tcPr marL="68576" marR="68576" marT="0" marB="0"/>
                </a:tc>
                <a:tc>
                  <a:txBody>
                    <a:bodyPr/>
                    <a:lstStyle/>
                    <a:p>
                      <a:pPr algn="ctr">
                        <a:lnSpc>
                          <a:spcPct val="120000"/>
                        </a:lnSpc>
                        <a:spcBef>
                          <a:spcPts val="400"/>
                        </a:spcBef>
                        <a:spcAft>
                          <a:spcPts val="400"/>
                        </a:spcAft>
                      </a:pPr>
                      <a:r>
                        <a:rPr lang="vi-VN" sz="1800" dirty="0">
                          <a:effectLst/>
                        </a:rPr>
                        <a:t>Thể loại/ kiểu VB</a:t>
                      </a:r>
                      <a:endParaRPr lang="x-none" sz="1800" dirty="0">
                        <a:effectLst/>
                        <a:latin typeface="Times New Roman" panose="02020603050405020304" pitchFamily="18" charset="0"/>
                        <a:ea typeface="Calibri" panose="020F0502020204030204" pitchFamily="34" charset="0"/>
                        <a:cs typeface="Mangal" panose="02040503050203030202" pitchFamily="18" charset="0"/>
                      </a:endParaRPr>
                    </a:p>
                  </a:txBody>
                  <a:tcPr marL="68576" marR="68576" marT="0" marB="0"/>
                </a:tc>
                <a:tc>
                  <a:txBody>
                    <a:bodyPr/>
                    <a:lstStyle/>
                    <a:p>
                      <a:pPr algn="ctr">
                        <a:lnSpc>
                          <a:spcPct val="120000"/>
                        </a:lnSpc>
                        <a:spcBef>
                          <a:spcPts val="400"/>
                        </a:spcBef>
                        <a:spcAft>
                          <a:spcPts val="400"/>
                        </a:spcAft>
                      </a:pPr>
                      <a:r>
                        <a:rPr lang="vi-VN" sz="1800" dirty="0">
                          <a:effectLst/>
                        </a:rPr>
                        <a:t>Số VB</a:t>
                      </a:r>
                      <a:endParaRPr lang="x-none" sz="1800" dirty="0">
                        <a:effectLst/>
                        <a:latin typeface="Times New Roman" panose="02020603050405020304" pitchFamily="18" charset="0"/>
                        <a:ea typeface="Calibri" panose="020F0502020204030204" pitchFamily="34" charset="0"/>
                        <a:cs typeface="Mangal" panose="02040503050203030202" pitchFamily="18" charset="0"/>
                      </a:endParaRPr>
                    </a:p>
                  </a:txBody>
                  <a:tcPr marL="68576" marR="68576" marT="0" marB="0"/>
                </a:tc>
                <a:extLst>
                  <a:ext uri="{0D108BD9-81ED-4DB2-BD59-A6C34878D82A}">
                    <a16:rowId xmlns:a16="http://schemas.microsoft.com/office/drawing/2014/main" val="10000"/>
                  </a:ext>
                </a:extLst>
              </a:tr>
              <a:tr h="358218">
                <a:tc rowSpan="6">
                  <a:txBody>
                    <a:bodyPr/>
                    <a:lstStyle/>
                    <a:p>
                      <a:pPr indent="30480" algn="ctr">
                        <a:lnSpc>
                          <a:spcPct val="120000"/>
                        </a:lnSpc>
                        <a:spcBef>
                          <a:spcPts val="400"/>
                        </a:spcBef>
                        <a:spcAft>
                          <a:spcPts val="400"/>
                        </a:spcAft>
                      </a:pPr>
                      <a:r>
                        <a:rPr lang="en-US" sz="1800" dirty="0">
                          <a:effectLst/>
                        </a:rPr>
                        <a:t> </a:t>
                      </a:r>
                      <a:endParaRPr lang="x-none" sz="1800" dirty="0">
                        <a:effectLst/>
                      </a:endParaRPr>
                    </a:p>
                    <a:p>
                      <a:pPr indent="30480" algn="just">
                        <a:lnSpc>
                          <a:spcPct val="120000"/>
                        </a:lnSpc>
                        <a:spcBef>
                          <a:spcPts val="400"/>
                        </a:spcBef>
                        <a:spcAft>
                          <a:spcPts val="400"/>
                        </a:spcAft>
                      </a:pPr>
                      <a:r>
                        <a:rPr lang="en-US" sz="1800" dirty="0" err="1">
                          <a:effectLst/>
                        </a:rPr>
                        <a:t>Văn</a:t>
                      </a:r>
                      <a:r>
                        <a:rPr lang="en-US" sz="1800" dirty="0">
                          <a:effectLst/>
                        </a:rPr>
                        <a:t> </a:t>
                      </a:r>
                      <a:r>
                        <a:rPr lang="en-US" sz="1800" dirty="0" err="1">
                          <a:effectLst/>
                        </a:rPr>
                        <a:t>bản</a:t>
                      </a:r>
                      <a:r>
                        <a:rPr lang="en-US" sz="1800" dirty="0">
                          <a:effectLst/>
                        </a:rPr>
                        <a:t> </a:t>
                      </a:r>
                      <a:r>
                        <a:rPr lang="en-US" sz="1800" dirty="0" err="1">
                          <a:effectLst/>
                        </a:rPr>
                        <a:t>văn</a:t>
                      </a:r>
                      <a:r>
                        <a:rPr lang="en-US" sz="1800" dirty="0">
                          <a:effectLst/>
                        </a:rPr>
                        <a:t> </a:t>
                      </a:r>
                      <a:r>
                        <a:rPr lang="en-US" sz="1800" dirty="0" err="1">
                          <a:effectLst/>
                        </a:rPr>
                        <a:t>học</a:t>
                      </a:r>
                      <a:r>
                        <a:rPr lang="en-US" sz="1800" dirty="0">
                          <a:effectLst/>
                        </a:rPr>
                        <a:t> (27)-1</a:t>
                      </a:r>
                      <a:endParaRPr lang="x-none" sz="1800" dirty="0">
                        <a:effectLst/>
                      </a:endParaRPr>
                    </a:p>
                    <a:p>
                      <a:pPr indent="30480" algn="ctr">
                        <a:lnSpc>
                          <a:spcPct val="120000"/>
                        </a:lnSpc>
                        <a:spcBef>
                          <a:spcPts val="400"/>
                        </a:spcBef>
                        <a:spcAft>
                          <a:spcPts val="400"/>
                        </a:spcAft>
                      </a:pPr>
                      <a:r>
                        <a:rPr lang="vi-VN" sz="1800" dirty="0">
                          <a:effectLst/>
                        </a:rPr>
                        <a:t> </a:t>
                      </a:r>
                      <a:endParaRPr lang="x-none" sz="1800" dirty="0">
                        <a:effectLst/>
                        <a:latin typeface="Times New Roman" panose="02020603050405020304" pitchFamily="18" charset="0"/>
                        <a:ea typeface="Calibri" panose="020F0502020204030204" pitchFamily="34" charset="0"/>
                        <a:cs typeface="Mangal" panose="02040503050203030202" pitchFamily="18" charset="0"/>
                      </a:endParaRPr>
                    </a:p>
                  </a:txBody>
                  <a:tcPr marL="68576" marR="68576" marT="0" marB="0"/>
                </a:tc>
                <a:tc>
                  <a:txBody>
                    <a:bodyPr/>
                    <a:lstStyle/>
                    <a:p>
                      <a:pPr algn="just">
                        <a:lnSpc>
                          <a:spcPct val="120000"/>
                        </a:lnSpc>
                        <a:spcBef>
                          <a:spcPts val="400"/>
                        </a:spcBef>
                        <a:spcAft>
                          <a:spcPts val="400"/>
                        </a:spcAft>
                      </a:pPr>
                      <a:r>
                        <a:rPr lang="en-US" sz="1800" i="1" dirty="0" err="1">
                          <a:effectLst/>
                          <a:latin typeface="Times New Roman" panose="02020603050405020304" pitchFamily="18" charset="0"/>
                          <a:cs typeface="Times New Roman" panose="02020603050405020304" pitchFamily="18" charset="0"/>
                        </a:rPr>
                        <a:t>Tuỳ</a:t>
                      </a:r>
                      <a:r>
                        <a:rPr lang="en-US" sz="1800" i="1" dirty="0">
                          <a:effectLst/>
                          <a:latin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cs typeface="Times New Roman" panose="02020603050405020304" pitchFamily="18" charset="0"/>
                        </a:rPr>
                        <a:t>bút</a:t>
                      </a:r>
                      <a:r>
                        <a:rPr lang="en-US" sz="1800" i="1" dirty="0">
                          <a:effectLst/>
                          <a:latin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cs typeface="Times New Roman" panose="02020603050405020304" pitchFamily="18" charset="0"/>
                        </a:rPr>
                        <a:t>tản</a:t>
                      </a:r>
                      <a:r>
                        <a:rPr lang="en-US" sz="1800" i="1" dirty="0">
                          <a:effectLst/>
                          <a:latin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cs typeface="Times New Roman" panose="02020603050405020304" pitchFamily="18" charset="0"/>
                        </a:rPr>
                        <a:t>văn</a:t>
                      </a:r>
                      <a:endParaRPr lang="x-non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20000"/>
                        </a:lnSpc>
                        <a:spcBef>
                          <a:spcPts val="400"/>
                        </a:spcBef>
                        <a:spcAft>
                          <a:spcPts val="400"/>
                        </a:spcAft>
                      </a:pPr>
                      <a:r>
                        <a:rPr lang="vi-VN" sz="1800" b="1" dirty="0">
                          <a:solidFill>
                            <a:srgbClr val="002060"/>
                          </a:solidFill>
                          <a:effectLst/>
                          <a:latin typeface="Times New Roman" panose="02020603050405020304" pitchFamily="18" charset="0"/>
                          <a:cs typeface="Times New Roman" panose="02020603050405020304" pitchFamily="18" charset="0"/>
                        </a:rPr>
                        <a:t>4</a:t>
                      </a:r>
                      <a:endParaRPr lang="x-none"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1"/>
                  </a:ext>
                </a:extLst>
              </a:tr>
              <a:tr h="300547">
                <a:tc vMerge="1">
                  <a:txBody>
                    <a:bodyPr/>
                    <a:lstStyle/>
                    <a:p>
                      <a:endParaRPr lang="x-none"/>
                    </a:p>
                  </a:txBody>
                  <a:tcPr/>
                </a:tc>
                <a:tc>
                  <a:txBody>
                    <a:bodyPr/>
                    <a:lstStyle/>
                    <a:p>
                      <a:pPr algn="just">
                        <a:lnSpc>
                          <a:spcPct val="120000"/>
                        </a:lnSpc>
                        <a:spcBef>
                          <a:spcPts val="400"/>
                        </a:spcBef>
                        <a:spcAft>
                          <a:spcPts val="400"/>
                        </a:spcAft>
                      </a:pPr>
                      <a:r>
                        <a:rPr lang="vi-VN" sz="1800" i="1" dirty="0">
                          <a:effectLst/>
                          <a:latin typeface="Times New Roman" panose="02020603050405020304" pitchFamily="18" charset="0"/>
                          <a:cs typeface="Times New Roman" panose="02020603050405020304" pitchFamily="18" charset="0"/>
                        </a:rPr>
                        <a:t>Truyện ngắn</a:t>
                      </a:r>
                      <a:endParaRPr lang="x-non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20000"/>
                        </a:lnSpc>
                        <a:spcBef>
                          <a:spcPts val="400"/>
                        </a:spcBef>
                        <a:spcAft>
                          <a:spcPts val="400"/>
                        </a:spcAft>
                      </a:pPr>
                      <a:r>
                        <a:rPr lang="vi-VN"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x-none"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2"/>
                  </a:ext>
                </a:extLst>
              </a:tr>
              <a:tr h="629666">
                <a:tc vMerge="1">
                  <a:txBody>
                    <a:bodyPr/>
                    <a:lstStyle/>
                    <a:p>
                      <a:endParaRPr lang="x-none"/>
                    </a:p>
                  </a:txBody>
                  <a:tcPr/>
                </a:tc>
                <a:tc>
                  <a:txBody>
                    <a:bodyPr/>
                    <a:lstStyle/>
                    <a:p>
                      <a:pPr algn="just">
                        <a:lnSpc>
                          <a:spcPct val="120000"/>
                        </a:lnSpc>
                        <a:spcBef>
                          <a:spcPts val="400"/>
                        </a:spcBef>
                        <a:spcAft>
                          <a:spcPts val="400"/>
                        </a:spcAft>
                      </a:pPr>
                      <a:r>
                        <a:rPr lang="x-none" sz="1800" i="1" dirty="0">
                          <a:effectLst/>
                          <a:latin typeface="Times New Roman" panose="02020603050405020304" pitchFamily="18" charset="0"/>
                          <a:ea typeface="Calibri" panose="020F0502020204030204" pitchFamily="34" charset="0"/>
                          <a:cs typeface="Times New Roman" panose="02020603050405020304" pitchFamily="18" charset="0"/>
                        </a:rPr>
                        <a:t>Truyện thơ (truyện thơ dân gian và truyện thơ Nôm)</a:t>
                      </a:r>
                    </a:p>
                  </a:txBody>
                  <a:tcPr marL="68576" marR="68576" marT="0" marB="0"/>
                </a:tc>
                <a:tc>
                  <a:txBody>
                    <a:bodyPr/>
                    <a:lstStyle/>
                    <a:p>
                      <a:pPr algn="ctr">
                        <a:lnSpc>
                          <a:spcPct val="120000"/>
                        </a:lnSpc>
                        <a:spcBef>
                          <a:spcPts val="400"/>
                        </a:spcBef>
                        <a:spcAft>
                          <a:spcPts val="400"/>
                        </a:spcAft>
                      </a:pPr>
                      <a:r>
                        <a:rPr lang="vi-VN"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x-none"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3"/>
                  </a:ext>
                </a:extLst>
              </a:tr>
              <a:tr h="300547">
                <a:tc vMerge="1">
                  <a:txBody>
                    <a:bodyPr/>
                    <a:lstStyle/>
                    <a:p>
                      <a:endParaRPr lang="x-none"/>
                    </a:p>
                  </a:txBody>
                  <a:tcPr/>
                </a:tc>
                <a:tc>
                  <a:txBody>
                    <a:bodyPr/>
                    <a:lstStyle/>
                    <a:p>
                      <a:pPr marL="0" marR="0" lvl="0" indent="0" algn="just" defTabSz="914400" rtl="0" eaLnBrk="1" fontAlgn="auto" latinLnBrk="0" hangingPunct="1">
                        <a:lnSpc>
                          <a:spcPct val="120000"/>
                        </a:lnSpc>
                        <a:spcBef>
                          <a:spcPts val="400"/>
                        </a:spcBef>
                        <a:spcAft>
                          <a:spcPts val="400"/>
                        </a:spcAft>
                        <a:buClrTx/>
                        <a:buSzTx/>
                        <a:buFontTx/>
                        <a:buNone/>
                        <a:tabLst/>
                        <a:defRPr/>
                      </a:pPr>
                      <a:r>
                        <a:rPr lang="vi-VN" sz="1800" i="1" dirty="0">
                          <a:effectLst/>
                          <a:latin typeface="Times New Roman" panose="02020603050405020304" pitchFamily="18" charset="0"/>
                          <a:cs typeface="Times New Roman" panose="02020603050405020304" pitchFamily="18" charset="0"/>
                        </a:rPr>
                        <a:t>Truyện kí</a:t>
                      </a:r>
                      <a:endParaRPr lang="x-non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20000"/>
                        </a:lnSpc>
                        <a:spcBef>
                          <a:spcPts val="400"/>
                        </a:spcBef>
                        <a:spcAft>
                          <a:spcPts val="400"/>
                        </a:spcAft>
                      </a:pPr>
                      <a:r>
                        <a:rPr lang="vi-VN"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x-none"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4"/>
                  </a:ext>
                </a:extLst>
              </a:tr>
              <a:tr h="629666">
                <a:tc vMerge="1">
                  <a:txBody>
                    <a:bodyPr/>
                    <a:lstStyle/>
                    <a:p>
                      <a:endParaRPr lang="x-none"/>
                    </a:p>
                  </a:txBody>
                  <a:tcPr/>
                </a:tc>
                <a:tc>
                  <a:txBody>
                    <a:bodyPr/>
                    <a:lstStyle/>
                    <a:p>
                      <a:pPr algn="just">
                        <a:lnSpc>
                          <a:spcPct val="120000"/>
                        </a:lnSpc>
                        <a:spcBef>
                          <a:spcPts val="400"/>
                        </a:spcBef>
                        <a:spcAft>
                          <a:spcPts val="400"/>
                        </a:spcAft>
                      </a:pPr>
                      <a:r>
                        <a:rPr lang="x-none" sz="1800" i="1" dirty="0">
                          <a:effectLst/>
                          <a:latin typeface="Times New Roman" panose="02020603050405020304" pitchFamily="18" charset="0"/>
                          <a:cs typeface="Times New Roman" panose="02020603050405020304" pitchFamily="18" charset="0"/>
                        </a:rPr>
                        <a:t>Thơ trung đại, thơ trữ tình có yếu tố tượng trưng</a:t>
                      </a:r>
                      <a:endParaRPr lang="x-non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20000"/>
                        </a:lnSpc>
                        <a:spcBef>
                          <a:spcPts val="400"/>
                        </a:spcBef>
                        <a:spcAft>
                          <a:spcPts val="400"/>
                        </a:spcAft>
                      </a:pPr>
                      <a:r>
                        <a:rPr lang="vi-VN" sz="1800" b="1" dirty="0">
                          <a:solidFill>
                            <a:srgbClr val="002060"/>
                          </a:solidFill>
                          <a:effectLst/>
                          <a:latin typeface="Times New Roman" panose="02020603050405020304" pitchFamily="18" charset="0"/>
                          <a:cs typeface="Times New Roman" panose="02020603050405020304" pitchFamily="18" charset="0"/>
                        </a:rPr>
                        <a:t>10</a:t>
                      </a:r>
                      <a:endParaRPr lang="x-none" sz="1800" b="1" dirty="0">
                        <a:solidFill>
                          <a:srgbClr val="002060"/>
                        </a:solidFill>
                        <a:effectLst/>
                        <a:latin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10005"/>
                  </a:ext>
                </a:extLst>
              </a:tr>
              <a:tr h="370285">
                <a:tc vMerge="1">
                  <a:txBody>
                    <a:bodyPr/>
                    <a:lstStyle/>
                    <a:p>
                      <a:endParaRPr lang="x-none"/>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i="1" dirty="0">
                          <a:effectLst/>
                          <a:latin typeface="Times New Roman" panose="02020603050405020304" pitchFamily="18" charset="0"/>
                          <a:cs typeface="Times New Roman" panose="02020603050405020304" pitchFamily="18" charset="0"/>
                        </a:rPr>
                        <a:t>Bi kịch</a:t>
                      </a:r>
                      <a:endParaRPr lang="x-non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20000"/>
                        </a:lnSpc>
                        <a:spcBef>
                          <a:spcPts val="400"/>
                        </a:spcBef>
                        <a:spcAft>
                          <a:spcPts val="400"/>
                        </a:spcAft>
                      </a:pPr>
                      <a:r>
                        <a:rPr lang="vi-VN"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x-none"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6"/>
                  </a:ext>
                </a:extLst>
              </a:tr>
              <a:tr h="625738">
                <a:tc>
                  <a:txBody>
                    <a:bodyPr/>
                    <a:lstStyle/>
                    <a:p>
                      <a:pPr algn="just">
                        <a:lnSpc>
                          <a:spcPct val="120000"/>
                        </a:lnSpc>
                        <a:spcBef>
                          <a:spcPts val="400"/>
                        </a:spcBef>
                        <a:spcAft>
                          <a:spcPts val="400"/>
                        </a:spcAft>
                      </a:pPr>
                      <a:r>
                        <a:rPr lang="en-US" sz="1800" dirty="0" err="1">
                          <a:effectLst/>
                        </a:rPr>
                        <a:t>Văn</a:t>
                      </a:r>
                      <a:r>
                        <a:rPr lang="en-US" sz="1800" dirty="0">
                          <a:effectLst/>
                        </a:rPr>
                        <a:t> </a:t>
                      </a:r>
                      <a:r>
                        <a:rPr lang="en-US" sz="1800" dirty="0" err="1">
                          <a:effectLst/>
                        </a:rPr>
                        <a:t>bả</a:t>
                      </a:r>
                      <a:r>
                        <a:rPr lang="vi-VN" sz="1800" dirty="0">
                          <a:effectLst/>
                        </a:rPr>
                        <a:t>n </a:t>
                      </a:r>
                      <a:r>
                        <a:rPr lang="en-US" sz="1800" dirty="0" err="1">
                          <a:effectLst/>
                        </a:rPr>
                        <a:t>nghị</a:t>
                      </a:r>
                      <a:r>
                        <a:rPr lang="en-US" sz="1800" dirty="0">
                          <a:effectLst/>
                        </a:rPr>
                        <a:t> </a:t>
                      </a:r>
                      <a:r>
                        <a:rPr lang="en-US" sz="1800" dirty="0" err="1">
                          <a:effectLst/>
                        </a:rPr>
                        <a:t>luận</a:t>
                      </a:r>
                      <a:endParaRPr lang="x-none" sz="1800" dirty="0">
                        <a:effectLst/>
                        <a:latin typeface="Times New Roman" panose="02020603050405020304" pitchFamily="18" charset="0"/>
                        <a:ea typeface="Calibri" panose="020F0502020204030204" pitchFamily="34" charset="0"/>
                        <a:cs typeface="Mangal" panose="02040503050203030202" pitchFamily="18" charset="0"/>
                      </a:endParaRPr>
                    </a:p>
                  </a:txBody>
                  <a:tcPr marL="68576" marR="68576" marT="0" marB="0"/>
                </a:tc>
                <a:tc>
                  <a:txBody>
                    <a:bodyPr/>
                    <a:lstStyle/>
                    <a:p>
                      <a:pPr algn="just"/>
                      <a:r>
                        <a:rPr lang="vi-VN" sz="1800" i="1" dirty="0">
                          <a:effectLst/>
                          <a:latin typeface="Times New Roman" panose="02020603050405020304" pitchFamily="18" charset="0"/>
                          <a:cs typeface="Times New Roman" panose="02020603050405020304" pitchFamily="18" charset="0"/>
                        </a:rPr>
                        <a:t>NL xã hội</a:t>
                      </a:r>
                      <a:endParaRPr lang="x-none" sz="1800" i="1" dirty="0">
                        <a:effectLst/>
                        <a:latin typeface="Times New Roman" panose="02020603050405020304" pitchFamily="18" charset="0"/>
                        <a:cs typeface="Times New Roman" panose="02020603050405020304" pitchFamily="18" charset="0"/>
                      </a:endParaRPr>
                    </a:p>
                    <a:p>
                      <a:pPr algn="just">
                        <a:lnSpc>
                          <a:spcPct val="120000"/>
                        </a:lnSpc>
                        <a:spcBef>
                          <a:spcPts val="400"/>
                        </a:spcBef>
                        <a:spcAft>
                          <a:spcPts val="400"/>
                        </a:spcAft>
                      </a:pPr>
                      <a:r>
                        <a:rPr lang="vi-VN" sz="1800" i="1" dirty="0">
                          <a:effectLst/>
                          <a:latin typeface="Times New Roman" panose="02020603050405020304" pitchFamily="18" charset="0"/>
                          <a:cs typeface="Times New Roman" panose="02020603050405020304" pitchFamily="18" charset="0"/>
                        </a:rPr>
                        <a:t>NL văn học</a:t>
                      </a:r>
                      <a:endParaRPr lang="x-non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20000"/>
                        </a:lnSpc>
                        <a:spcBef>
                          <a:spcPts val="400"/>
                        </a:spcBef>
                        <a:spcAft>
                          <a:spcPts val="400"/>
                        </a:spcAft>
                      </a:pPr>
                      <a:r>
                        <a:rPr lang="vi-VN"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x-none"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7"/>
                  </a:ext>
                </a:extLst>
              </a:tr>
              <a:tr h="1060175">
                <a:tc>
                  <a:txBody>
                    <a:bodyPr/>
                    <a:lstStyle/>
                    <a:p>
                      <a:pPr indent="30480" algn="just">
                        <a:lnSpc>
                          <a:spcPct val="120000"/>
                        </a:lnSpc>
                        <a:spcBef>
                          <a:spcPts val="400"/>
                        </a:spcBef>
                        <a:spcAft>
                          <a:spcPts val="400"/>
                        </a:spcAft>
                      </a:pPr>
                      <a:r>
                        <a:rPr lang="en-US" sz="1800" dirty="0" err="1">
                          <a:effectLst/>
                        </a:rPr>
                        <a:t>Văn</a:t>
                      </a:r>
                      <a:r>
                        <a:rPr lang="en-US" sz="1800" dirty="0">
                          <a:effectLst/>
                        </a:rPr>
                        <a:t> </a:t>
                      </a:r>
                      <a:r>
                        <a:rPr lang="en-US" sz="1800" dirty="0" err="1">
                          <a:effectLst/>
                        </a:rPr>
                        <a:t>bản</a:t>
                      </a:r>
                      <a:r>
                        <a:rPr lang="en-US" sz="1800" dirty="0">
                          <a:effectLst/>
                        </a:rPr>
                        <a:t> </a:t>
                      </a:r>
                      <a:r>
                        <a:rPr lang="en-US" sz="1800" dirty="0" err="1">
                          <a:effectLst/>
                        </a:rPr>
                        <a:t>thông</a:t>
                      </a:r>
                      <a:r>
                        <a:rPr lang="en-US" sz="1800" dirty="0">
                          <a:effectLst/>
                        </a:rPr>
                        <a:t> tin </a:t>
                      </a:r>
                      <a:r>
                        <a:rPr lang="en-US" sz="1800" dirty="0" err="1">
                          <a:effectLst/>
                        </a:rPr>
                        <a:t>tổng</a:t>
                      </a:r>
                      <a:r>
                        <a:rPr lang="en-US" sz="1800" dirty="0">
                          <a:effectLst/>
                        </a:rPr>
                        <a:t> </a:t>
                      </a:r>
                      <a:r>
                        <a:rPr lang="en-US" sz="1800" dirty="0" err="1">
                          <a:effectLst/>
                        </a:rPr>
                        <a:t>hợp</a:t>
                      </a:r>
                      <a:endParaRPr lang="x-none" sz="1800" dirty="0">
                        <a:effectLst/>
                      </a:endParaRPr>
                    </a:p>
                    <a:p>
                      <a:pPr indent="30480" algn="ctr">
                        <a:lnSpc>
                          <a:spcPct val="120000"/>
                        </a:lnSpc>
                        <a:spcBef>
                          <a:spcPts val="400"/>
                        </a:spcBef>
                        <a:spcAft>
                          <a:spcPts val="400"/>
                        </a:spcAft>
                      </a:pPr>
                      <a:r>
                        <a:rPr lang="vi-VN" sz="1800" dirty="0">
                          <a:effectLst/>
                        </a:rPr>
                        <a:t> </a:t>
                      </a:r>
                      <a:endParaRPr lang="x-none" sz="1800" dirty="0">
                        <a:effectLst/>
                        <a:latin typeface="Times New Roman" panose="02020603050405020304" pitchFamily="18" charset="0"/>
                        <a:ea typeface="Calibri" panose="020F0502020204030204" pitchFamily="34" charset="0"/>
                        <a:cs typeface="Mangal" panose="02040503050203030202" pitchFamily="18" charset="0"/>
                      </a:endParaRPr>
                    </a:p>
                  </a:txBody>
                  <a:tcPr marL="68576" marR="68576" marT="0" marB="0"/>
                </a:tc>
                <a:tc>
                  <a:txBody>
                    <a:bodyPr/>
                    <a:lstStyle/>
                    <a:p>
                      <a:pPr algn="just">
                        <a:lnSpc>
                          <a:spcPct val="120000"/>
                        </a:lnSpc>
                        <a:spcBef>
                          <a:spcPts val="400"/>
                        </a:spcBef>
                        <a:spcAft>
                          <a:spcPts val="400"/>
                        </a:spcAft>
                      </a:pPr>
                      <a:endParaRPr lang="vi-VN" sz="1800" i="1" dirty="0">
                        <a:effectLst/>
                        <a:latin typeface="Times New Roman" panose="02020603050405020304" pitchFamily="18" charset="0"/>
                        <a:cs typeface="Times New Roman" panose="02020603050405020304" pitchFamily="18" charset="0"/>
                      </a:endParaRPr>
                    </a:p>
                    <a:p>
                      <a:pPr algn="just">
                        <a:lnSpc>
                          <a:spcPct val="120000"/>
                        </a:lnSpc>
                        <a:spcBef>
                          <a:spcPts val="400"/>
                        </a:spcBef>
                        <a:spcAft>
                          <a:spcPts val="400"/>
                        </a:spcAft>
                      </a:pPr>
                      <a:r>
                        <a:rPr lang="vi-VN" sz="1800" i="1" dirty="0">
                          <a:effectLst/>
                          <a:latin typeface="Times New Roman" panose="02020603050405020304" pitchFamily="18" charset="0"/>
                          <a:cs typeface="Times New Roman" panose="02020603050405020304" pitchFamily="18" charset="0"/>
                        </a:rPr>
                        <a:t>VB khoa học - thuyết minh</a:t>
                      </a:r>
                      <a:endParaRPr lang="x-none" sz="1800" i="1" dirty="0">
                        <a:effectLst/>
                        <a:latin typeface="Times New Roman" panose="02020603050405020304" pitchFamily="18" charset="0"/>
                        <a:cs typeface="Times New Roman" panose="02020603050405020304" pitchFamily="18" charset="0"/>
                      </a:endParaRPr>
                    </a:p>
                  </a:txBody>
                  <a:tcPr marL="68576" marR="68576" marT="0" marB="0"/>
                </a:tc>
                <a:tc>
                  <a:txBody>
                    <a:bodyPr/>
                    <a:lstStyle/>
                    <a:p>
                      <a:pPr algn="ctr">
                        <a:lnSpc>
                          <a:spcPct val="120000"/>
                        </a:lnSpc>
                        <a:spcBef>
                          <a:spcPts val="400"/>
                        </a:spcBef>
                        <a:spcAft>
                          <a:spcPts val="400"/>
                        </a:spcAft>
                      </a:pPr>
                      <a:endParaRPr lang="vi-VN" sz="1800" b="1" dirty="0">
                        <a:solidFill>
                          <a:srgbClr val="002060"/>
                        </a:solidFill>
                        <a:effectLst/>
                        <a:latin typeface="Times New Roman" panose="02020603050405020304" pitchFamily="18" charset="0"/>
                        <a:cs typeface="Times New Roman" panose="02020603050405020304" pitchFamily="18" charset="0"/>
                      </a:endParaRPr>
                    </a:p>
                    <a:p>
                      <a:pPr algn="ctr">
                        <a:lnSpc>
                          <a:spcPct val="120000"/>
                        </a:lnSpc>
                        <a:spcBef>
                          <a:spcPts val="400"/>
                        </a:spcBef>
                        <a:spcAft>
                          <a:spcPts val="400"/>
                        </a:spcAft>
                      </a:pPr>
                      <a:r>
                        <a:rPr lang="vi-VN" sz="1800" b="1" dirty="0">
                          <a:solidFill>
                            <a:srgbClr val="002060"/>
                          </a:solidFill>
                          <a:effectLst/>
                          <a:latin typeface="Times New Roman" panose="02020603050405020304" pitchFamily="18" charset="0"/>
                          <a:cs typeface="Times New Roman" panose="02020603050405020304" pitchFamily="18" charset="0"/>
                        </a:rPr>
                        <a:t>5 </a:t>
                      </a:r>
                      <a:endParaRPr lang="x-none"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8"/>
                  </a:ext>
                </a:extLst>
              </a:tr>
              <a:tr h="330907">
                <a:tc>
                  <a:txBody>
                    <a:bodyPr/>
                    <a:lstStyle/>
                    <a:p>
                      <a:pPr algn="just">
                        <a:lnSpc>
                          <a:spcPct val="120000"/>
                        </a:lnSpc>
                        <a:spcBef>
                          <a:spcPts val="400"/>
                        </a:spcBef>
                        <a:spcAft>
                          <a:spcPts val="400"/>
                        </a:spcAft>
                      </a:pPr>
                      <a:r>
                        <a:rPr lang="vi-VN" sz="1800" dirty="0">
                          <a:effectLst/>
                        </a:rPr>
                        <a:t>Tổng cộng</a:t>
                      </a:r>
                      <a:endParaRPr lang="x-none" sz="1800" dirty="0">
                        <a:effectLst/>
                        <a:latin typeface="Times New Roman" panose="02020603050405020304" pitchFamily="18" charset="0"/>
                        <a:ea typeface="Calibri" panose="020F0502020204030204" pitchFamily="34" charset="0"/>
                        <a:cs typeface="Mangal" panose="02040503050203030202" pitchFamily="18" charset="0"/>
                      </a:endParaRPr>
                    </a:p>
                  </a:txBody>
                  <a:tcPr marL="68576" marR="68576" marT="0" marB="0"/>
                </a:tc>
                <a:tc>
                  <a:txBody>
                    <a:bodyPr/>
                    <a:lstStyle/>
                    <a:p>
                      <a:pPr algn="just">
                        <a:lnSpc>
                          <a:spcPct val="120000"/>
                        </a:lnSpc>
                        <a:spcBef>
                          <a:spcPts val="400"/>
                        </a:spcBef>
                        <a:spcAft>
                          <a:spcPts val="400"/>
                        </a:spcAft>
                      </a:pPr>
                      <a:r>
                        <a:rPr lang="vi-VN" sz="1800">
                          <a:effectLst/>
                        </a:rPr>
                        <a:t> </a:t>
                      </a:r>
                      <a:endParaRPr lang="x-none" sz="1800">
                        <a:effectLst/>
                        <a:latin typeface="Times New Roman" panose="02020603050405020304" pitchFamily="18" charset="0"/>
                        <a:ea typeface="Calibri" panose="020F0502020204030204" pitchFamily="34" charset="0"/>
                        <a:cs typeface="Mangal" panose="02040503050203030202" pitchFamily="18" charset="0"/>
                      </a:endParaRPr>
                    </a:p>
                  </a:txBody>
                  <a:tcPr marL="68576" marR="68576" marT="0" marB="0"/>
                </a:tc>
                <a:tc>
                  <a:txBody>
                    <a:bodyPr/>
                    <a:lstStyle/>
                    <a:p>
                      <a:pPr indent="30480" algn="just">
                        <a:lnSpc>
                          <a:spcPct val="120000"/>
                        </a:lnSpc>
                        <a:spcBef>
                          <a:spcPts val="400"/>
                        </a:spcBef>
                        <a:spcAft>
                          <a:spcPts val="400"/>
                        </a:spcAft>
                      </a:pPr>
                      <a:r>
                        <a:rPr lang="vi-VN" sz="1800" b="1" dirty="0">
                          <a:effectLst/>
                          <a:latin typeface="Times New Roman" panose="02020603050405020304" pitchFamily="18" charset="0"/>
                          <a:cs typeface="Times New Roman" panose="02020603050405020304" pitchFamily="18" charset="0"/>
                        </a:rPr>
                        <a:t>          37</a:t>
                      </a:r>
                      <a:r>
                        <a:rPr lang="vi-VN" sz="1800" dirty="0">
                          <a:effectLst/>
                          <a:latin typeface="Times New Roman" panose="02020603050405020304" pitchFamily="18" charset="0"/>
                          <a:cs typeface="Times New Roman" panose="02020603050405020304" pitchFamily="18" charset="0"/>
                        </a:rPr>
                        <a:t> </a:t>
                      </a:r>
                      <a:endParaRPr lang="x-non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AE103D66-67C7-C141-908C-37E9A54A006B}"/>
              </a:ext>
            </a:extLst>
          </p:cNvPr>
          <p:cNvGraphicFramePr>
            <a:graphicFrameLocks noGrp="1"/>
          </p:cNvGraphicFramePr>
          <p:nvPr>
            <p:extLst>
              <p:ext uri="{D42A27DB-BD31-4B8C-83A1-F6EECF244321}">
                <p14:modId xmlns:p14="http://schemas.microsoft.com/office/powerpoint/2010/main" val="196233516"/>
              </p:ext>
            </p:extLst>
          </p:nvPr>
        </p:nvGraphicFramePr>
        <p:xfrm>
          <a:off x="7274772" y="3776663"/>
          <a:ext cx="4770437" cy="2949975"/>
        </p:xfrm>
        <a:graphic>
          <a:graphicData uri="http://schemas.openxmlformats.org/drawingml/2006/table">
            <a:tbl>
              <a:tblPr firstRow="1" firstCol="1" bandRow="1">
                <a:tableStyleId>{5C22544A-7EE6-4342-B048-85BDC9FD1C3A}</a:tableStyleId>
              </a:tblPr>
              <a:tblGrid>
                <a:gridCol w="1720963">
                  <a:extLst>
                    <a:ext uri="{9D8B030D-6E8A-4147-A177-3AD203B41FA5}">
                      <a16:colId xmlns:a16="http://schemas.microsoft.com/office/drawing/2014/main" val="20000"/>
                    </a:ext>
                  </a:extLst>
                </a:gridCol>
                <a:gridCol w="1997696">
                  <a:extLst>
                    <a:ext uri="{9D8B030D-6E8A-4147-A177-3AD203B41FA5}">
                      <a16:colId xmlns:a16="http://schemas.microsoft.com/office/drawing/2014/main" val="20001"/>
                    </a:ext>
                  </a:extLst>
                </a:gridCol>
                <a:gridCol w="1051778">
                  <a:extLst>
                    <a:ext uri="{9D8B030D-6E8A-4147-A177-3AD203B41FA5}">
                      <a16:colId xmlns:a16="http://schemas.microsoft.com/office/drawing/2014/main" val="20002"/>
                    </a:ext>
                  </a:extLst>
                </a:gridCol>
              </a:tblGrid>
              <a:tr h="266897">
                <a:tc>
                  <a:txBody>
                    <a:bodyPr/>
                    <a:lstStyle/>
                    <a:p>
                      <a:pPr algn="ctr">
                        <a:lnSpc>
                          <a:spcPct val="120000"/>
                        </a:lnSpc>
                        <a:spcBef>
                          <a:spcPts val="400"/>
                        </a:spcBef>
                        <a:spcAft>
                          <a:spcPts val="400"/>
                        </a:spcAft>
                      </a:pPr>
                      <a:r>
                        <a:rPr lang="vi-VN" sz="1600" dirty="0">
                          <a:effectLst/>
                        </a:rPr>
                        <a:t>Quốc gia</a:t>
                      </a:r>
                      <a:endParaRPr lang="x-none" sz="1600" dirty="0">
                        <a:effectLst/>
                        <a:latin typeface="Times New Roman" panose="02020603050405020304" pitchFamily="18" charset="0"/>
                        <a:ea typeface="Calibri" panose="020F0502020204030204" pitchFamily="34" charset="0"/>
                        <a:cs typeface="Mangal" panose="02040503050203030202" pitchFamily="18" charset="0"/>
                      </a:endParaRPr>
                    </a:p>
                  </a:txBody>
                  <a:tcPr marL="68581" marR="68581" marT="0" marB="0"/>
                </a:tc>
                <a:tc>
                  <a:txBody>
                    <a:bodyPr/>
                    <a:lstStyle/>
                    <a:p>
                      <a:pPr algn="ctr">
                        <a:lnSpc>
                          <a:spcPct val="120000"/>
                        </a:lnSpc>
                        <a:spcBef>
                          <a:spcPts val="400"/>
                        </a:spcBef>
                        <a:spcAft>
                          <a:spcPts val="400"/>
                        </a:spcAft>
                      </a:pPr>
                      <a:r>
                        <a:rPr lang="vi-VN" sz="1600" dirty="0">
                          <a:effectLst/>
                        </a:rPr>
                        <a:t>Dân tộc </a:t>
                      </a:r>
                      <a:endParaRPr lang="x-none" sz="1600" dirty="0">
                        <a:effectLst/>
                        <a:latin typeface="Times New Roman" panose="02020603050405020304" pitchFamily="18" charset="0"/>
                        <a:ea typeface="Calibri" panose="020F0502020204030204" pitchFamily="34" charset="0"/>
                        <a:cs typeface="Mangal" panose="02040503050203030202" pitchFamily="18" charset="0"/>
                      </a:endParaRPr>
                    </a:p>
                  </a:txBody>
                  <a:tcPr marL="68581" marR="68581" marT="0" marB="0"/>
                </a:tc>
                <a:tc>
                  <a:txBody>
                    <a:bodyPr/>
                    <a:lstStyle/>
                    <a:p>
                      <a:pPr algn="ctr">
                        <a:lnSpc>
                          <a:spcPct val="120000"/>
                        </a:lnSpc>
                        <a:spcBef>
                          <a:spcPts val="400"/>
                        </a:spcBef>
                        <a:spcAft>
                          <a:spcPts val="400"/>
                        </a:spcAft>
                      </a:pPr>
                      <a:r>
                        <a:rPr lang="vi-VN" sz="1600">
                          <a:effectLst/>
                        </a:rPr>
                        <a:t>Số VB</a:t>
                      </a:r>
                      <a:endParaRPr lang="x-none" sz="1600">
                        <a:effectLst/>
                        <a:latin typeface="Times New Roman" panose="02020603050405020304" pitchFamily="18" charset="0"/>
                        <a:ea typeface="Calibri" panose="020F0502020204030204" pitchFamily="34" charset="0"/>
                        <a:cs typeface="Mangal" panose="02040503050203030202" pitchFamily="18" charset="0"/>
                      </a:endParaRPr>
                    </a:p>
                  </a:txBody>
                  <a:tcPr marL="68581" marR="68581" marT="0" marB="0"/>
                </a:tc>
                <a:extLst>
                  <a:ext uri="{0D108BD9-81ED-4DB2-BD59-A6C34878D82A}">
                    <a16:rowId xmlns:a16="http://schemas.microsoft.com/office/drawing/2014/main" val="10000"/>
                  </a:ext>
                </a:extLst>
              </a:tr>
              <a:tr h="358234">
                <a:tc rowSpan="2">
                  <a:txBody>
                    <a:bodyPr/>
                    <a:lstStyle/>
                    <a:p>
                      <a:pPr indent="30480" algn="ctr">
                        <a:lnSpc>
                          <a:spcPct val="120000"/>
                        </a:lnSpc>
                        <a:spcBef>
                          <a:spcPts val="400"/>
                        </a:spcBef>
                        <a:spcAft>
                          <a:spcPts val="400"/>
                        </a:spcAft>
                      </a:pPr>
                      <a:r>
                        <a:rPr lang="en-US" sz="1600" dirty="0">
                          <a:effectLst/>
                          <a:latin typeface="Times New Roman" panose="02020603050405020304" pitchFamily="18" charset="0"/>
                          <a:cs typeface="Times New Roman" panose="02020603050405020304" pitchFamily="18" charset="0"/>
                        </a:rPr>
                        <a:t> </a:t>
                      </a:r>
                      <a:endParaRPr lang="x-none" sz="1600" dirty="0">
                        <a:effectLst/>
                        <a:latin typeface="Times New Roman" panose="02020603050405020304" pitchFamily="18" charset="0"/>
                        <a:cs typeface="Times New Roman" panose="02020603050405020304" pitchFamily="18" charset="0"/>
                      </a:endParaRPr>
                    </a:p>
                    <a:p>
                      <a:pPr indent="30480" algn="ctr">
                        <a:lnSpc>
                          <a:spcPct val="120000"/>
                        </a:lnSpc>
                        <a:spcBef>
                          <a:spcPts val="400"/>
                        </a:spcBef>
                        <a:spcAft>
                          <a:spcPts val="400"/>
                        </a:spcAft>
                      </a:pPr>
                      <a:r>
                        <a:rPr lang="vi-VN" sz="1600" dirty="0">
                          <a:effectLst/>
                          <a:latin typeface="Times New Roman" panose="02020603050405020304" pitchFamily="18" charset="0"/>
                          <a:cs typeface="Times New Roman" panose="02020603050405020304" pitchFamily="18" charset="0"/>
                        </a:rPr>
                        <a:t>Việt Nam</a:t>
                      </a:r>
                      <a:endParaRPr lang="x-none" sz="1600" dirty="0">
                        <a:effectLst/>
                        <a:latin typeface="Times New Roman" panose="02020603050405020304" pitchFamily="18" charset="0"/>
                        <a:cs typeface="Times New Roman" panose="02020603050405020304" pitchFamily="18" charset="0"/>
                      </a:endParaRPr>
                    </a:p>
                    <a:p>
                      <a:pPr indent="30480" algn="ctr">
                        <a:lnSpc>
                          <a:spcPct val="120000"/>
                        </a:lnSpc>
                        <a:spcBef>
                          <a:spcPts val="400"/>
                        </a:spcBef>
                        <a:spcAft>
                          <a:spcPts val="400"/>
                        </a:spcAft>
                      </a:pPr>
                      <a:r>
                        <a:rPr lang="vi-VN" sz="1600" dirty="0">
                          <a:effectLst/>
                          <a:latin typeface="Times New Roman" panose="02020603050405020304" pitchFamily="18" charset="0"/>
                          <a:cs typeface="Times New Roman" panose="02020603050405020304" pitchFamily="18" charset="0"/>
                        </a:rPr>
                        <a:t> </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20000"/>
                        </a:lnSpc>
                        <a:spcBef>
                          <a:spcPts val="400"/>
                        </a:spcBef>
                        <a:spcAft>
                          <a:spcPts val="400"/>
                        </a:spcAft>
                      </a:pPr>
                      <a:r>
                        <a:rPr lang="vi-VN" sz="1600" dirty="0">
                          <a:effectLst/>
                        </a:rPr>
                        <a:t>Kinh</a:t>
                      </a:r>
                      <a:endParaRPr lang="x-none" sz="1600" dirty="0">
                        <a:effectLst/>
                        <a:latin typeface="Times New Roman" panose="02020603050405020304" pitchFamily="18" charset="0"/>
                        <a:ea typeface="Calibri" panose="020F0502020204030204" pitchFamily="34" charset="0"/>
                        <a:cs typeface="Mangal" panose="02040503050203030202" pitchFamily="18" charset="0"/>
                      </a:endParaRPr>
                    </a:p>
                  </a:txBody>
                  <a:tcPr marL="68581" marR="68581" marT="0" marB="0"/>
                </a:tc>
                <a:tc>
                  <a:txBody>
                    <a:bodyPr/>
                    <a:lstStyle/>
                    <a:p>
                      <a:pPr algn="ctr">
                        <a:lnSpc>
                          <a:spcPct val="120000"/>
                        </a:lnSpc>
                        <a:spcBef>
                          <a:spcPts val="400"/>
                        </a:spcBef>
                        <a:spcAft>
                          <a:spcPts val="400"/>
                        </a:spcAft>
                      </a:pPr>
                      <a:r>
                        <a:rPr lang="vi-VN" sz="1600" b="1" dirty="0">
                          <a:effectLst/>
                          <a:latin typeface="Times New Roman" panose="02020603050405020304" pitchFamily="18" charset="0"/>
                          <a:ea typeface="Calibri" panose="020F0502020204030204" pitchFamily="34" charset="0"/>
                          <a:cs typeface="Mangal" panose="02040503050203030202" pitchFamily="18" charset="0"/>
                        </a:rPr>
                        <a:t>31</a:t>
                      </a:r>
                      <a:endParaRPr lang="x-none" sz="1600" b="1" dirty="0">
                        <a:effectLst/>
                        <a:latin typeface="Times New Roman" panose="02020603050405020304" pitchFamily="18" charset="0"/>
                        <a:ea typeface="Calibri" panose="020F0502020204030204" pitchFamily="34" charset="0"/>
                        <a:cs typeface="Mangal" panose="02040503050203030202" pitchFamily="18" charset="0"/>
                      </a:endParaRPr>
                    </a:p>
                  </a:txBody>
                  <a:tcPr marL="68581" marR="68581" marT="0" marB="0"/>
                </a:tc>
                <a:extLst>
                  <a:ext uri="{0D108BD9-81ED-4DB2-BD59-A6C34878D82A}">
                    <a16:rowId xmlns:a16="http://schemas.microsoft.com/office/drawing/2014/main" val="10001"/>
                  </a:ext>
                </a:extLst>
              </a:tr>
              <a:tr h="953935">
                <a:tc vMerge="1">
                  <a:txBody>
                    <a:bodyPr/>
                    <a:lstStyle/>
                    <a:p>
                      <a:endParaRPr lang="x-none"/>
                    </a:p>
                  </a:txBody>
                  <a:tcPr/>
                </a:tc>
                <a:tc>
                  <a:txBody>
                    <a:bodyPr/>
                    <a:lstStyle/>
                    <a:p>
                      <a:pPr algn="ctr">
                        <a:lnSpc>
                          <a:spcPct val="120000"/>
                        </a:lnSpc>
                        <a:spcBef>
                          <a:spcPts val="400"/>
                        </a:spcBef>
                        <a:spcAft>
                          <a:spcPts val="400"/>
                        </a:spcAft>
                      </a:pPr>
                      <a:r>
                        <a:rPr lang="vi-VN" sz="1600" dirty="0">
                          <a:effectLst/>
                          <a:latin typeface="Times New Roman" panose="02020603050405020304" pitchFamily="18" charset="0"/>
                          <a:cs typeface="Times New Roman" panose="02020603050405020304" pitchFamily="18" charset="0"/>
                        </a:rPr>
                        <a:t>Dân tộc miền núi </a:t>
                      </a:r>
                    </a:p>
                    <a:p>
                      <a:pPr algn="ctr">
                        <a:lnSpc>
                          <a:spcPct val="120000"/>
                        </a:lnSpc>
                        <a:spcBef>
                          <a:spcPts val="400"/>
                        </a:spcBef>
                        <a:spcAft>
                          <a:spcPts val="400"/>
                        </a:spcAf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(Truyện thơ dân gian  dt Thái)</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20000"/>
                        </a:lnSpc>
                        <a:spcBef>
                          <a:spcPts val="400"/>
                        </a:spcBef>
                        <a:spcAft>
                          <a:spcPts val="400"/>
                        </a:spcAft>
                      </a:pPr>
                      <a:r>
                        <a:rPr lang="vi-VN" sz="16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x-none"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2"/>
                  </a:ext>
                </a:extLst>
              </a:tr>
              <a:tr h="1319709">
                <a:tc>
                  <a:txBody>
                    <a:bodyPr/>
                    <a:lstStyle/>
                    <a:p>
                      <a:pPr algn="ctr">
                        <a:lnSpc>
                          <a:spcPct val="120000"/>
                        </a:lnSpc>
                        <a:spcBef>
                          <a:spcPts val="400"/>
                        </a:spcBef>
                        <a:spcAft>
                          <a:spcPts val="400"/>
                        </a:spcAft>
                      </a:pPr>
                      <a:r>
                        <a:rPr lang="en-US" sz="1600" dirty="0">
                          <a:effectLst/>
                          <a:latin typeface="Times New Roman" panose="02020603050405020304" pitchFamily="18" charset="0"/>
                          <a:cs typeface="Times New Roman" panose="02020603050405020304" pitchFamily="18" charset="0"/>
                        </a:rPr>
                        <a:t>N</a:t>
                      </a:r>
                      <a:r>
                        <a:rPr lang="vi-VN" sz="1600" dirty="0">
                          <a:effectLst/>
                          <a:latin typeface="Times New Roman" panose="02020603050405020304" pitchFamily="18" charset="0"/>
                          <a:cs typeface="Times New Roman" panose="02020603050405020304" pitchFamily="18" charset="0"/>
                        </a:rPr>
                        <a:t>ước ngoài</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marL="0" marR="0" lvl="0" indent="0" algn="ctr" defTabSz="914400" rtl="0" eaLnBrk="1" fontAlgn="auto" latinLnBrk="0" hangingPunct="1">
                        <a:lnSpc>
                          <a:spcPct val="120000"/>
                        </a:lnSpc>
                        <a:spcBef>
                          <a:spcPts val="400"/>
                        </a:spcBef>
                        <a:spcAft>
                          <a:spcPts val="400"/>
                        </a:spcAft>
                        <a:buClrTx/>
                        <a:buSzTx/>
                        <a:buFontTx/>
                        <a:buNone/>
                        <a:tabLst/>
                        <a:defRPr/>
                      </a:pPr>
                      <a:r>
                        <a:rPr lang="vi-VN" sz="1600" dirty="0">
                          <a:effectLst/>
                          <a:latin typeface="Times New Roman" panose="02020603050405020304" pitchFamily="18" charset="0"/>
                          <a:cs typeface="Times New Roman" panose="02020603050405020304" pitchFamily="18" charset="0"/>
                        </a:rPr>
                        <a:t>Anh (2), Đức (1), Nga (1), </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Pakistan (1)</a:t>
                      </a:r>
                      <a:endParaRPr lang="en-US" sz="1600" dirty="0">
                        <a:latin typeface="Times New Roman" panose="02020603050405020304" pitchFamily="18" charset="0"/>
                        <a:cs typeface="Times New Roman" panose="02020603050405020304" pitchFamily="18" charset="0"/>
                      </a:endParaRPr>
                    </a:p>
                    <a:p>
                      <a:pPr algn="ctr">
                        <a:lnSpc>
                          <a:spcPct val="120000"/>
                        </a:lnSpc>
                        <a:spcBef>
                          <a:spcPts val="400"/>
                        </a:spcBef>
                        <a:spcAft>
                          <a:spcPts val="400"/>
                        </a:spcAft>
                      </a:pP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20000"/>
                        </a:lnSpc>
                        <a:spcBef>
                          <a:spcPts val="400"/>
                        </a:spcBef>
                        <a:spcAft>
                          <a:spcPts val="400"/>
                        </a:spcAft>
                      </a:pPr>
                      <a:r>
                        <a:rPr lang="vi-VN" sz="1600" b="1" dirty="0">
                          <a:effectLst/>
                          <a:latin typeface="Times New Roman" panose="02020603050405020304" pitchFamily="18" charset="0"/>
                          <a:ea typeface="Calibri" panose="020F0502020204030204" pitchFamily="34" charset="0"/>
                          <a:cs typeface="Times New Roman" panose="02020603050405020304" pitchFamily="18" charset="0"/>
                        </a:rPr>
                        <a:t>5</a:t>
                      </a:r>
                      <a:endParaRPr lang="x-none"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3"/>
                  </a:ext>
                </a:extLst>
              </a:tr>
            </a:tbl>
          </a:graphicData>
        </a:graphic>
      </p:graphicFrame>
      <p:sp>
        <p:nvSpPr>
          <p:cNvPr id="23616" name="Rectangle 1">
            <a:extLst>
              <a:ext uri="{FF2B5EF4-FFF2-40B4-BE49-F238E27FC236}">
                <a16:creationId xmlns:a16="http://schemas.microsoft.com/office/drawing/2014/main" id="{85DE0755-43BD-6C4C-B419-AF4B6CDC491C}"/>
              </a:ext>
            </a:extLst>
          </p:cNvPr>
          <p:cNvSpPr>
            <a:spLocks noChangeArrowheads="1"/>
          </p:cNvSpPr>
          <p:nvPr/>
        </p:nvSpPr>
        <p:spPr bwMode="auto">
          <a:xfrm>
            <a:off x="6835034" y="3181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x-none" altLang="x-none" sz="1800"/>
          </a:p>
        </p:txBody>
      </p:sp>
      <p:sp>
        <p:nvSpPr>
          <p:cNvPr id="23617" name="Title 1">
            <a:extLst>
              <a:ext uri="{FF2B5EF4-FFF2-40B4-BE49-F238E27FC236}">
                <a16:creationId xmlns:a16="http://schemas.microsoft.com/office/drawing/2014/main" id="{732172AE-5578-D949-A7B3-13173E6DEDCE}"/>
              </a:ext>
            </a:extLst>
          </p:cNvPr>
          <p:cNvSpPr txBox="1">
            <a:spLocks/>
          </p:cNvSpPr>
          <p:nvPr/>
        </p:nvSpPr>
        <p:spPr bwMode="auto">
          <a:xfrm>
            <a:off x="7604972" y="2738438"/>
            <a:ext cx="42910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x-none" altLang="x-none" sz="2000" b="1" i="1">
                <a:solidFill>
                  <a:srgbClr val="0070C0"/>
                </a:solidFill>
                <a:latin typeface="Arial" panose="020B0604020202020204" pitchFamily="34" charset="0"/>
              </a:rPr>
              <a:t>Văn học các quốc gia, dân tộc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C6FC7A-B8B8-46EF-AD70-D0B9FD1A4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7"/>
            <a:ext cx="12192000" cy="6854885"/>
          </a:xfrm>
          <a:prstGeom prst="rect">
            <a:avLst/>
          </a:prstGeom>
        </p:spPr>
      </p:pic>
      <p:pic>
        <p:nvPicPr>
          <p:cNvPr id="13" name="Picture 12">
            <a:extLst>
              <a:ext uri="{FF2B5EF4-FFF2-40B4-BE49-F238E27FC236}">
                <a16:creationId xmlns:a16="http://schemas.microsoft.com/office/drawing/2014/main" id="{631AC44C-BE05-44A2-9AF2-F175269E25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36" y="2033870"/>
            <a:ext cx="10161022" cy="6123769"/>
          </a:xfrm>
          <a:prstGeom prst="rect">
            <a:avLst/>
          </a:prstGeom>
        </p:spPr>
      </p:pic>
    </p:spTree>
    <p:extLst>
      <p:ext uri="{BB962C8B-B14F-4D97-AF65-F5344CB8AC3E}">
        <p14:creationId xmlns:p14="http://schemas.microsoft.com/office/powerpoint/2010/main" val="243063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9">
            <a:extLst>
              <a:ext uri="{FF2B5EF4-FFF2-40B4-BE49-F238E27FC236}">
                <a16:creationId xmlns:a16="http://schemas.microsoft.com/office/drawing/2014/main" id="{8A3124B8-483C-A549-B092-73C3732C0335}"/>
              </a:ext>
            </a:extLst>
          </p:cNvPr>
          <p:cNvSpPr/>
          <p:nvPr/>
        </p:nvSpPr>
        <p:spPr>
          <a:xfrm>
            <a:off x="1046163" y="2209800"/>
            <a:ext cx="2205037" cy="2078038"/>
          </a:xfrm>
          <a:prstGeom prst="roundRect">
            <a:avLst>
              <a:gd name="adj" fmla="val 13158"/>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2">
                    <a:lumMod val="50000"/>
                  </a:schemeClr>
                </a:solidFill>
                <a:latin typeface="Arial" panose="020B0604020202020204" pitchFamily="34" charset="0"/>
                <a:cs typeface="Arial" panose="020B0604020202020204" pitchFamily="34" charset="0"/>
              </a:rPr>
              <a:t>CẤU TRÚC CHỦ ĐIỂM/ BÀI HỌC</a:t>
            </a:r>
          </a:p>
        </p:txBody>
      </p:sp>
      <p:sp>
        <p:nvSpPr>
          <p:cNvPr id="5" name="Rounded Rectangle 4">
            <a:extLst>
              <a:ext uri="{FF2B5EF4-FFF2-40B4-BE49-F238E27FC236}">
                <a16:creationId xmlns:a16="http://schemas.microsoft.com/office/drawing/2014/main" id="{A0D89F0E-DEBD-034D-8AB3-8D00B30B0388}"/>
              </a:ext>
            </a:extLst>
          </p:cNvPr>
          <p:cNvSpPr/>
          <p:nvPr/>
        </p:nvSpPr>
        <p:spPr>
          <a:xfrm>
            <a:off x="3884613" y="74613"/>
            <a:ext cx="4229100" cy="53498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YÊU CẦU CẦN ĐẠT</a:t>
            </a:r>
          </a:p>
        </p:txBody>
      </p:sp>
      <p:sp>
        <p:nvSpPr>
          <p:cNvPr id="8" name="Rounded Rectangle 7">
            <a:extLst>
              <a:ext uri="{FF2B5EF4-FFF2-40B4-BE49-F238E27FC236}">
                <a16:creationId xmlns:a16="http://schemas.microsoft.com/office/drawing/2014/main" id="{740D0E8B-9AA0-5B4E-861F-A9A24B114861}"/>
              </a:ext>
            </a:extLst>
          </p:cNvPr>
          <p:cNvSpPr/>
          <p:nvPr/>
        </p:nvSpPr>
        <p:spPr>
          <a:xfrm>
            <a:off x="3884613" y="731837"/>
            <a:ext cx="4229100" cy="3211513"/>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ĐỌC:</a:t>
            </a:r>
            <a:endParaRPr lang="en-US" dirty="0"/>
          </a:p>
          <a:p>
            <a:pPr>
              <a:defRPr/>
            </a:pPr>
            <a:r>
              <a:rPr lang="en-US" b="1" dirty="0"/>
              <a:t>Tri </a:t>
            </a:r>
            <a:r>
              <a:rPr lang="en-US" b="1" dirty="0" err="1"/>
              <a:t>thức</a:t>
            </a:r>
            <a:r>
              <a:rPr lang="en-US" b="1" dirty="0"/>
              <a:t> </a:t>
            </a:r>
            <a:r>
              <a:rPr lang="en-US" b="1" dirty="0" err="1"/>
              <a:t>Ngữ</a:t>
            </a:r>
            <a:r>
              <a:rPr lang="en-US" b="1" dirty="0"/>
              <a:t> </a:t>
            </a:r>
            <a:r>
              <a:rPr lang="en-US" b="1" dirty="0" err="1"/>
              <a:t>văn</a:t>
            </a:r>
            <a:endParaRPr lang="en-US" b="1" dirty="0"/>
          </a:p>
          <a:p>
            <a:pPr>
              <a:defRPr/>
            </a:pPr>
            <a:r>
              <a:rPr lang="en-US" i="1" dirty="0"/>
              <a:t>VB 1, 2</a:t>
            </a:r>
            <a:r>
              <a:rPr lang="en-US" dirty="0"/>
              <a:t>: </a:t>
            </a:r>
            <a:r>
              <a:rPr lang="en-US" dirty="0" err="1"/>
              <a:t>thuộc</a:t>
            </a:r>
            <a:r>
              <a:rPr lang="en-US" dirty="0"/>
              <a:t> </a:t>
            </a:r>
            <a:r>
              <a:rPr lang="en-US" dirty="0" err="1"/>
              <a:t>thể</a:t>
            </a:r>
            <a:r>
              <a:rPr lang="en-US" dirty="0"/>
              <a:t> </a:t>
            </a:r>
            <a:r>
              <a:rPr lang="en-US" dirty="0" err="1"/>
              <a:t>loại</a:t>
            </a:r>
            <a:r>
              <a:rPr lang="en-US" dirty="0"/>
              <a:t> </a:t>
            </a:r>
            <a:r>
              <a:rPr lang="en-US" dirty="0" err="1"/>
              <a:t>chính</a:t>
            </a:r>
            <a:r>
              <a:rPr lang="en-US" dirty="0"/>
              <a:t> </a:t>
            </a:r>
            <a:r>
              <a:rPr lang="en-US" dirty="0" err="1"/>
              <a:t>của</a:t>
            </a:r>
            <a:r>
              <a:rPr lang="en-US" dirty="0"/>
              <a:t> </a:t>
            </a:r>
            <a:r>
              <a:rPr lang="en-US" dirty="0" err="1"/>
              <a:t>bài</a:t>
            </a:r>
            <a:r>
              <a:rPr lang="en-US" dirty="0"/>
              <a:t> </a:t>
            </a:r>
            <a:r>
              <a:rPr lang="en-US" dirty="0" err="1"/>
              <a:t>học</a:t>
            </a:r>
            <a:endParaRPr lang="en-US" dirty="0"/>
          </a:p>
          <a:p>
            <a:pPr>
              <a:defRPr/>
            </a:pPr>
            <a:r>
              <a:rPr lang="en-US" i="1" dirty="0"/>
              <a:t>VB 3: </a:t>
            </a:r>
            <a:r>
              <a:rPr lang="vi-VN" i="1" dirty="0"/>
              <a:t>Đọc kết nối chủ điểm</a:t>
            </a:r>
            <a:r>
              <a:rPr lang="en-US" i="1" dirty="0"/>
              <a:t>, </a:t>
            </a:r>
            <a:r>
              <a:rPr lang="vi-VN" dirty="0"/>
              <a:t>thuộc </a:t>
            </a:r>
            <a:r>
              <a:rPr lang="en-US" dirty="0" err="1"/>
              <a:t>thể</a:t>
            </a:r>
            <a:r>
              <a:rPr lang="en-US" dirty="0"/>
              <a:t> </a:t>
            </a:r>
            <a:r>
              <a:rPr lang="en-US" dirty="0" err="1"/>
              <a:t>loại</a:t>
            </a:r>
            <a:r>
              <a:rPr lang="en-US" dirty="0"/>
              <a:t> </a:t>
            </a:r>
            <a:r>
              <a:rPr lang="en-US" dirty="0" err="1"/>
              <a:t>khác</a:t>
            </a:r>
            <a:endParaRPr lang="en-US" dirty="0"/>
          </a:p>
          <a:p>
            <a:pPr>
              <a:defRPr/>
            </a:pPr>
            <a:r>
              <a:rPr lang="en-US" i="1" dirty="0"/>
              <a:t>VB 4: </a:t>
            </a:r>
            <a:r>
              <a:rPr lang="en-US" i="1" dirty="0" err="1"/>
              <a:t>Đọc</a:t>
            </a:r>
            <a:r>
              <a:rPr lang="en-US" i="1" dirty="0"/>
              <a:t> </a:t>
            </a:r>
            <a:r>
              <a:rPr lang="en-US" i="1" dirty="0" err="1"/>
              <a:t>mở</a:t>
            </a:r>
            <a:r>
              <a:rPr lang="en-US" i="1" dirty="0"/>
              <a:t> </a:t>
            </a:r>
            <a:r>
              <a:rPr lang="en-US" i="1" dirty="0" err="1"/>
              <a:t>rộng</a:t>
            </a:r>
            <a:r>
              <a:rPr lang="vi-VN" i="1" dirty="0"/>
              <a:t> theo thể loại</a:t>
            </a:r>
            <a:r>
              <a:rPr lang="en-US" dirty="0"/>
              <a:t>: </a:t>
            </a:r>
            <a:r>
              <a:rPr lang="en-US" dirty="0" err="1"/>
              <a:t>thực</a:t>
            </a:r>
            <a:r>
              <a:rPr lang="en-US" dirty="0"/>
              <a:t> </a:t>
            </a:r>
            <a:r>
              <a:rPr lang="en-US" dirty="0" err="1"/>
              <a:t>hành</a:t>
            </a:r>
            <a:r>
              <a:rPr lang="en-US" dirty="0"/>
              <a:t> </a:t>
            </a:r>
            <a:r>
              <a:rPr lang="en-US" dirty="0" err="1"/>
              <a:t>đọc</a:t>
            </a:r>
            <a:r>
              <a:rPr lang="en-US" dirty="0"/>
              <a:t> </a:t>
            </a:r>
            <a:r>
              <a:rPr lang="en-US" dirty="0" err="1"/>
              <a:t>thể</a:t>
            </a:r>
            <a:r>
              <a:rPr lang="en-US" dirty="0"/>
              <a:t> </a:t>
            </a:r>
            <a:r>
              <a:rPr lang="en-US" dirty="0" err="1"/>
              <a:t>loại</a:t>
            </a:r>
            <a:r>
              <a:rPr lang="en-US" dirty="0"/>
              <a:t> </a:t>
            </a:r>
            <a:r>
              <a:rPr lang="en-US" dirty="0" err="1"/>
              <a:t>chính</a:t>
            </a:r>
            <a:r>
              <a:rPr lang="en-US" dirty="0"/>
              <a:t> </a:t>
            </a:r>
            <a:r>
              <a:rPr lang="en-US" dirty="0" err="1"/>
              <a:t>của</a:t>
            </a:r>
            <a:r>
              <a:rPr lang="en-US" dirty="0"/>
              <a:t> </a:t>
            </a:r>
            <a:r>
              <a:rPr lang="en-US" dirty="0" err="1"/>
              <a:t>bài</a:t>
            </a:r>
            <a:r>
              <a:rPr lang="en-US" dirty="0"/>
              <a:t> </a:t>
            </a:r>
            <a:r>
              <a:rPr lang="en-US" dirty="0" err="1"/>
              <a:t>học</a:t>
            </a:r>
            <a:endParaRPr lang="en-US" dirty="0"/>
          </a:p>
          <a:p>
            <a:pPr>
              <a:defRPr/>
            </a:pPr>
            <a:r>
              <a:rPr lang="en-US" b="1" dirty="0"/>
              <a:t>THỰC HÀNH TIẾNG VIỆT</a:t>
            </a:r>
          </a:p>
          <a:p>
            <a:pPr>
              <a:defRPr/>
            </a:pPr>
            <a:r>
              <a:rPr lang="en-US" b="1" dirty="0"/>
              <a:t>TỪ ĐỌC ĐẾN VIẾT</a:t>
            </a:r>
          </a:p>
        </p:txBody>
      </p:sp>
      <p:sp>
        <p:nvSpPr>
          <p:cNvPr id="9" name="Rounded Rectangle 8">
            <a:extLst>
              <a:ext uri="{FF2B5EF4-FFF2-40B4-BE49-F238E27FC236}">
                <a16:creationId xmlns:a16="http://schemas.microsoft.com/office/drawing/2014/main" id="{5B809B2D-7DB6-674C-B3BE-C2EC45E89E13}"/>
              </a:ext>
            </a:extLst>
          </p:cNvPr>
          <p:cNvSpPr/>
          <p:nvPr/>
        </p:nvSpPr>
        <p:spPr>
          <a:xfrm>
            <a:off x="3897313" y="4013200"/>
            <a:ext cx="4230687" cy="112712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002060"/>
                </a:solidFill>
              </a:rPr>
              <a:t>VIẾT: </a:t>
            </a:r>
            <a:endParaRPr lang="en-US" dirty="0">
              <a:solidFill>
                <a:srgbClr val="002060"/>
              </a:solidFill>
            </a:endParaRPr>
          </a:p>
          <a:p>
            <a:pPr>
              <a:defRPr/>
            </a:pPr>
            <a:r>
              <a:rPr lang="en-US" dirty="0">
                <a:solidFill>
                  <a:srgbClr val="002060"/>
                </a:solidFill>
              </a:rPr>
              <a:t>Tri </a:t>
            </a:r>
            <a:r>
              <a:rPr lang="en-US" dirty="0" err="1">
                <a:solidFill>
                  <a:srgbClr val="002060"/>
                </a:solidFill>
              </a:rPr>
              <a:t>thức</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kiểu</a:t>
            </a:r>
            <a:r>
              <a:rPr lang="en-US" dirty="0">
                <a:solidFill>
                  <a:srgbClr val="002060"/>
                </a:solidFill>
              </a:rPr>
              <a:t> </a:t>
            </a:r>
            <a:r>
              <a:rPr lang="en-US" dirty="0" err="1">
                <a:solidFill>
                  <a:srgbClr val="002060"/>
                </a:solidFill>
              </a:rPr>
              <a:t>bài</a:t>
            </a:r>
            <a:r>
              <a:rPr lang="en-US" dirty="0">
                <a:solidFill>
                  <a:srgbClr val="002060"/>
                </a:solidFill>
              </a:rPr>
              <a:t>.</a:t>
            </a:r>
          </a:p>
          <a:p>
            <a:pPr>
              <a:defRPr/>
            </a:pPr>
            <a:r>
              <a:rPr lang="en-US" dirty="0" err="1">
                <a:solidFill>
                  <a:srgbClr val="002060"/>
                </a:solidFill>
              </a:rPr>
              <a:t>Hướng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phân</a:t>
            </a:r>
            <a:r>
              <a:rPr lang="en-US" dirty="0">
                <a:solidFill>
                  <a:srgbClr val="002060"/>
                </a:solidFill>
              </a:rPr>
              <a:t> </a:t>
            </a:r>
            <a:r>
              <a:rPr lang="en-US" dirty="0" err="1">
                <a:solidFill>
                  <a:srgbClr val="002060"/>
                </a:solidFill>
              </a:rPr>
              <a:t>tích</a:t>
            </a:r>
            <a:r>
              <a:rPr lang="en-US" dirty="0">
                <a:solidFill>
                  <a:srgbClr val="002060"/>
                </a:solidFill>
              </a:rPr>
              <a:t> </a:t>
            </a:r>
            <a:r>
              <a:rPr lang="en-US" dirty="0" err="1">
                <a:solidFill>
                  <a:srgbClr val="002060"/>
                </a:solidFill>
              </a:rPr>
              <a:t>kiểu</a:t>
            </a:r>
            <a:r>
              <a:rPr lang="en-US" dirty="0">
                <a:solidFill>
                  <a:srgbClr val="002060"/>
                </a:solidFill>
              </a:rPr>
              <a:t> VB</a:t>
            </a:r>
          </a:p>
          <a:p>
            <a:pPr>
              <a:defRPr/>
            </a:pPr>
            <a:r>
              <a:rPr lang="en-US" dirty="0" err="1">
                <a:solidFill>
                  <a:srgbClr val="002060"/>
                </a:solidFill>
              </a:rPr>
              <a:t>Hướng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quy</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viết</a:t>
            </a:r>
            <a:endParaRPr lang="en-US" dirty="0">
              <a:solidFill>
                <a:srgbClr val="002060"/>
              </a:solidFill>
            </a:endParaRPr>
          </a:p>
        </p:txBody>
      </p:sp>
      <p:sp>
        <p:nvSpPr>
          <p:cNvPr id="10" name="Rounded Rectangle 9">
            <a:extLst>
              <a:ext uri="{FF2B5EF4-FFF2-40B4-BE49-F238E27FC236}">
                <a16:creationId xmlns:a16="http://schemas.microsoft.com/office/drawing/2014/main" id="{31AF4EEF-DD48-C342-908C-E883B07459F0}"/>
              </a:ext>
            </a:extLst>
          </p:cNvPr>
          <p:cNvSpPr/>
          <p:nvPr/>
        </p:nvSpPr>
        <p:spPr>
          <a:xfrm>
            <a:off x="3897313" y="5218113"/>
            <a:ext cx="4230687" cy="1016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NÓI - NGHE</a:t>
            </a:r>
            <a:endParaRPr lang="en-US" dirty="0"/>
          </a:p>
          <a:p>
            <a:pPr>
              <a:defRPr/>
            </a:pPr>
            <a:r>
              <a:rPr lang="en-US" dirty="0"/>
              <a:t>Tri </a:t>
            </a:r>
            <a:r>
              <a:rPr lang="en-US" dirty="0" err="1"/>
              <a:t>thức</a:t>
            </a:r>
            <a:r>
              <a:rPr lang="en-US" dirty="0"/>
              <a:t> </a:t>
            </a:r>
            <a:r>
              <a:rPr lang="en-US" dirty="0" err="1"/>
              <a:t>về</a:t>
            </a:r>
            <a:r>
              <a:rPr lang="en-US" dirty="0"/>
              <a:t> </a:t>
            </a:r>
            <a:r>
              <a:rPr lang="en-US" dirty="0" err="1"/>
              <a:t>kiểu</a:t>
            </a:r>
            <a:r>
              <a:rPr lang="en-US" dirty="0"/>
              <a:t> </a:t>
            </a:r>
            <a:r>
              <a:rPr lang="en-US" dirty="0" err="1"/>
              <a:t>bài</a:t>
            </a:r>
            <a:r>
              <a:rPr lang="en-US" dirty="0"/>
              <a:t>.</a:t>
            </a:r>
          </a:p>
          <a:p>
            <a:pPr>
              <a:defRPr/>
            </a:pPr>
            <a:r>
              <a:rPr lang="en-US" dirty="0" err="1"/>
              <a:t>Hướng</a:t>
            </a:r>
            <a:r>
              <a:rPr lang="en-US" dirty="0"/>
              <a:t> </a:t>
            </a:r>
            <a:r>
              <a:rPr lang="en-US" dirty="0" err="1"/>
              <a:t>dẫn</a:t>
            </a:r>
            <a:r>
              <a:rPr lang="en-US" dirty="0"/>
              <a:t> </a:t>
            </a:r>
            <a:r>
              <a:rPr lang="en-US" dirty="0" err="1"/>
              <a:t>quy</a:t>
            </a:r>
            <a:r>
              <a:rPr lang="en-US" dirty="0"/>
              <a:t> </a:t>
            </a:r>
            <a:r>
              <a:rPr lang="en-US" dirty="0" err="1"/>
              <a:t>trình</a:t>
            </a:r>
            <a:r>
              <a:rPr lang="en-US" dirty="0"/>
              <a:t> </a:t>
            </a:r>
            <a:r>
              <a:rPr lang="en-US" dirty="0" err="1"/>
              <a:t>nói</a:t>
            </a:r>
            <a:r>
              <a:rPr lang="en-US" dirty="0"/>
              <a:t> - </a:t>
            </a:r>
            <a:r>
              <a:rPr lang="en-US" dirty="0" err="1"/>
              <a:t>nghe</a:t>
            </a:r>
            <a:endParaRPr lang="en-US" dirty="0"/>
          </a:p>
        </p:txBody>
      </p:sp>
      <p:sp>
        <p:nvSpPr>
          <p:cNvPr id="11" name="Rounded Rectangle 10">
            <a:extLst>
              <a:ext uri="{FF2B5EF4-FFF2-40B4-BE49-F238E27FC236}">
                <a16:creationId xmlns:a16="http://schemas.microsoft.com/office/drawing/2014/main" id="{99B30E1F-6195-B948-8AD2-3C2B366A1BF4}"/>
              </a:ext>
            </a:extLst>
          </p:cNvPr>
          <p:cNvSpPr/>
          <p:nvPr/>
        </p:nvSpPr>
        <p:spPr>
          <a:xfrm>
            <a:off x="3892550" y="6313488"/>
            <a:ext cx="4230688" cy="508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ÔN TẬP</a:t>
            </a:r>
            <a:endParaRPr lang="en-US" dirty="0"/>
          </a:p>
        </p:txBody>
      </p:sp>
      <p:sp>
        <p:nvSpPr>
          <p:cNvPr id="12" name="Rounded Rectangle 11">
            <a:extLst>
              <a:ext uri="{FF2B5EF4-FFF2-40B4-BE49-F238E27FC236}">
                <a16:creationId xmlns:a16="http://schemas.microsoft.com/office/drawing/2014/main" id="{AA4CA343-346B-8749-8307-457D50AE4CD3}"/>
              </a:ext>
            </a:extLst>
          </p:cNvPr>
          <p:cNvSpPr/>
          <p:nvPr/>
        </p:nvSpPr>
        <p:spPr>
          <a:xfrm>
            <a:off x="8350250" y="74613"/>
            <a:ext cx="2170113" cy="604837"/>
          </a:xfrm>
          <a:prstGeom prst="roundRect">
            <a:avLst/>
          </a:prstGeom>
          <a:solidFill>
            <a:srgbClr val="6600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Định</a:t>
            </a:r>
            <a:r>
              <a:rPr lang="en-US" dirty="0"/>
              <a:t> </a:t>
            </a:r>
            <a:r>
              <a:rPr lang="en-US" dirty="0" err="1"/>
              <a:t>hướng</a:t>
            </a:r>
            <a:r>
              <a:rPr lang="en-US" dirty="0"/>
              <a:t> KQ </a:t>
            </a:r>
            <a:r>
              <a:rPr lang="en-US" dirty="0" err="1"/>
              <a:t>cần</a:t>
            </a:r>
            <a:r>
              <a:rPr lang="en-US" dirty="0"/>
              <a:t> </a:t>
            </a:r>
            <a:r>
              <a:rPr lang="en-US" dirty="0" err="1"/>
              <a:t>đạt</a:t>
            </a:r>
            <a:r>
              <a:rPr lang="en-US" dirty="0"/>
              <a:t> </a:t>
            </a:r>
            <a:r>
              <a:rPr lang="en-US" dirty="0" err="1"/>
              <a:t>sau</a:t>
            </a:r>
            <a:r>
              <a:rPr lang="en-US" dirty="0"/>
              <a:t> </a:t>
            </a:r>
            <a:r>
              <a:rPr lang="en-US" dirty="0" err="1"/>
              <a:t>khi</a:t>
            </a:r>
            <a:r>
              <a:rPr lang="en-US" dirty="0"/>
              <a:t> </a:t>
            </a:r>
            <a:r>
              <a:rPr lang="en-US" dirty="0" err="1"/>
              <a:t>học</a:t>
            </a:r>
            <a:endParaRPr lang="en-US" dirty="0"/>
          </a:p>
        </p:txBody>
      </p:sp>
      <p:sp>
        <p:nvSpPr>
          <p:cNvPr id="14" name="Rounded Rectangle 13">
            <a:extLst>
              <a:ext uri="{FF2B5EF4-FFF2-40B4-BE49-F238E27FC236}">
                <a16:creationId xmlns:a16="http://schemas.microsoft.com/office/drawing/2014/main" id="{50609DC2-2F9A-3B45-B4B8-55DCE8C3F4C1}"/>
              </a:ext>
            </a:extLst>
          </p:cNvPr>
          <p:cNvSpPr/>
          <p:nvPr/>
        </p:nvSpPr>
        <p:spPr>
          <a:xfrm>
            <a:off x="8340725" y="762000"/>
            <a:ext cx="2170113" cy="3033713"/>
          </a:xfrm>
          <a:prstGeom prst="roundRect">
            <a:avLst/>
          </a:prstGeom>
          <a:solidFill>
            <a:srgbClr val="6600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a:p>
            <a:pPr>
              <a:defRPr/>
            </a:pPr>
            <a:endParaRPr lang="en-US" dirty="0"/>
          </a:p>
          <a:p>
            <a:pPr>
              <a:defRPr/>
            </a:pPr>
            <a:endParaRPr lang="en-US" dirty="0"/>
          </a:p>
          <a:p>
            <a:pPr>
              <a:defRPr/>
            </a:pPr>
            <a:endParaRPr lang="en-US" dirty="0"/>
          </a:p>
          <a:p>
            <a:pPr>
              <a:defRPr/>
            </a:pPr>
            <a:r>
              <a:rPr lang="en-US" dirty="0" err="1"/>
              <a:t>Cung</a:t>
            </a:r>
            <a:r>
              <a:rPr lang="en-US" dirty="0"/>
              <a:t> </a:t>
            </a:r>
            <a:r>
              <a:rPr lang="en-US" dirty="0" err="1"/>
              <a:t>cấp</a:t>
            </a:r>
            <a:r>
              <a:rPr lang="en-US" dirty="0"/>
              <a:t> tri </a:t>
            </a:r>
            <a:r>
              <a:rPr lang="en-US" dirty="0" err="1"/>
              <a:t>thức</a:t>
            </a:r>
            <a:r>
              <a:rPr lang="en-US" dirty="0"/>
              <a:t> </a:t>
            </a:r>
            <a:r>
              <a:rPr lang="en-US" dirty="0" err="1"/>
              <a:t>công</a:t>
            </a:r>
            <a:r>
              <a:rPr lang="en-US" dirty="0"/>
              <a:t> </a:t>
            </a:r>
            <a:r>
              <a:rPr lang="en-US" dirty="0" err="1"/>
              <a:t>cụ</a:t>
            </a:r>
            <a:r>
              <a:rPr lang="en-US" dirty="0"/>
              <a:t> </a:t>
            </a:r>
            <a:r>
              <a:rPr lang="en-US" dirty="0">
                <a:sym typeface="Wingdings" panose="05000000000000000000" pitchFamily="2" charset="2"/>
              </a:rPr>
              <a:t> </a:t>
            </a:r>
            <a:r>
              <a:rPr lang="en-US" dirty="0" err="1"/>
              <a:t>đọc</a:t>
            </a:r>
            <a:r>
              <a:rPr lang="en-US" dirty="0"/>
              <a:t> VB.</a:t>
            </a:r>
          </a:p>
          <a:p>
            <a:pPr>
              <a:defRPr/>
            </a:pPr>
            <a:r>
              <a:rPr lang="en-US" dirty="0" err="1"/>
              <a:t>Hướng</a:t>
            </a:r>
            <a:r>
              <a:rPr lang="en-US" dirty="0"/>
              <a:t> </a:t>
            </a:r>
            <a:r>
              <a:rPr lang="en-US" dirty="0" err="1"/>
              <a:t>dẫn</a:t>
            </a:r>
            <a:r>
              <a:rPr lang="en-US" dirty="0"/>
              <a:t> </a:t>
            </a:r>
            <a:r>
              <a:rPr lang="en-US" dirty="0" err="1"/>
              <a:t>đọc</a:t>
            </a:r>
            <a:r>
              <a:rPr lang="en-US" dirty="0"/>
              <a:t>;</a:t>
            </a:r>
          </a:p>
          <a:p>
            <a:pPr>
              <a:defRPr/>
            </a:pPr>
            <a:endParaRPr lang="en-US" dirty="0"/>
          </a:p>
          <a:p>
            <a:pPr>
              <a:defRPr/>
            </a:pPr>
            <a:r>
              <a:rPr lang="en-US" dirty="0"/>
              <a:t>Tri </a:t>
            </a:r>
            <a:r>
              <a:rPr lang="en-US" dirty="0" err="1"/>
              <a:t>thức</a:t>
            </a:r>
            <a:r>
              <a:rPr lang="en-US" dirty="0"/>
              <a:t> </a:t>
            </a:r>
            <a:r>
              <a:rPr lang="en-US" dirty="0" err="1"/>
              <a:t>về</a:t>
            </a:r>
            <a:r>
              <a:rPr lang="en-US" dirty="0"/>
              <a:t> </a:t>
            </a:r>
            <a:r>
              <a:rPr lang="en-US" dirty="0" err="1"/>
              <a:t>tiếng</a:t>
            </a:r>
            <a:r>
              <a:rPr lang="en-US" dirty="0"/>
              <a:t> </a:t>
            </a:r>
            <a:r>
              <a:rPr lang="en-US" dirty="0" err="1"/>
              <a:t>Việt</a:t>
            </a:r>
            <a:r>
              <a:rPr lang="en-US" dirty="0"/>
              <a:t> </a:t>
            </a:r>
            <a:r>
              <a:rPr lang="en-US" dirty="0" err="1"/>
              <a:t>và</a:t>
            </a:r>
            <a:r>
              <a:rPr lang="en-US" dirty="0"/>
              <a:t> </a:t>
            </a:r>
            <a:r>
              <a:rPr lang="en-US" dirty="0" err="1"/>
              <a:t>thực</a:t>
            </a:r>
            <a:r>
              <a:rPr lang="en-US" dirty="0"/>
              <a:t> </a:t>
            </a:r>
            <a:r>
              <a:rPr lang="en-US" dirty="0" err="1"/>
              <a:t>hành</a:t>
            </a:r>
            <a:r>
              <a:rPr lang="en-US" dirty="0"/>
              <a:t> </a:t>
            </a:r>
            <a:r>
              <a:rPr lang="en-US" dirty="0">
                <a:sym typeface="Wingdings" panose="05000000000000000000" pitchFamily="2" charset="2"/>
              </a:rPr>
              <a:t> </a:t>
            </a:r>
            <a:r>
              <a:rPr lang="en-US" dirty="0" err="1">
                <a:sym typeface="Wingdings" panose="05000000000000000000" pitchFamily="2" charset="2"/>
              </a:rPr>
              <a:t>đọc</a:t>
            </a:r>
            <a:r>
              <a:rPr lang="en-US" dirty="0">
                <a:sym typeface="Wingdings" panose="05000000000000000000" pitchFamily="2" charset="2"/>
              </a:rPr>
              <a:t> VB, </a:t>
            </a:r>
            <a:r>
              <a:rPr lang="en-US" dirty="0" err="1">
                <a:sym typeface="Wingdings" panose="05000000000000000000" pitchFamily="2" charset="2"/>
              </a:rPr>
              <a:t>viết</a:t>
            </a:r>
            <a:endParaRPr lang="en-US" dirty="0"/>
          </a:p>
          <a:p>
            <a:pPr>
              <a:defRPr/>
            </a:pPr>
            <a:endParaRPr lang="en-US" dirty="0"/>
          </a:p>
          <a:p>
            <a:pPr>
              <a:defRPr/>
            </a:pPr>
            <a:endParaRPr lang="en-US" dirty="0"/>
          </a:p>
          <a:p>
            <a:pPr>
              <a:defRPr/>
            </a:pPr>
            <a:endParaRPr lang="en-US" dirty="0"/>
          </a:p>
          <a:p>
            <a:pPr>
              <a:defRPr/>
            </a:pPr>
            <a:endParaRPr lang="en-US" dirty="0"/>
          </a:p>
        </p:txBody>
      </p:sp>
      <p:sp>
        <p:nvSpPr>
          <p:cNvPr id="15" name="Rounded Rectangle 14">
            <a:extLst>
              <a:ext uri="{FF2B5EF4-FFF2-40B4-BE49-F238E27FC236}">
                <a16:creationId xmlns:a16="http://schemas.microsoft.com/office/drawing/2014/main" id="{55A52524-24CA-5B43-9991-7BFF2D0290B2}"/>
              </a:ext>
            </a:extLst>
          </p:cNvPr>
          <p:cNvSpPr/>
          <p:nvPr/>
        </p:nvSpPr>
        <p:spPr>
          <a:xfrm>
            <a:off x="8345488" y="3921125"/>
            <a:ext cx="2170112" cy="1279525"/>
          </a:xfrm>
          <a:prstGeom prst="roundRect">
            <a:avLst/>
          </a:prstGeom>
          <a:solidFill>
            <a:srgbClr val="6600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err="1"/>
              <a:t>Cung</a:t>
            </a:r>
            <a:r>
              <a:rPr lang="en-US" sz="1600" dirty="0"/>
              <a:t> </a:t>
            </a:r>
            <a:r>
              <a:rPr lang="en-US" sz="1600" dirty="0" err="1"/>
              <a:t>cấp</a:t>
            </a:r>
            <a:r>
              <a:rPr lang="en-US" sz="1600" dirty="0"/>
              <a:t> tri </a:t>
            </a:r>
            <a:r>
              <a:rPr lang="en-US" sz="1600" dirty="0" err="1"/>
              <a:t>thức</a:t>
            </a:r>
            <a:r>
              <a:rPr lang="en-US" sz="1600" dirty="0"/>
              <a:t> </a:t>
            </a:r>
            <a:r>
              <a:rPr lang="en-US" sz="1600" dirty="0" err="1"/>
              <a:t>công</a:t>
            </a:r>
            <a:r>
              <a:rPr lang="en-US" sz="1600" dirty="0"/>
              <a:t> </a:t>
            </a:r>
            <a:r>
              <a:rPr lang="en-US" sz="1600" dirty="0" err="1"/>
              <a:t>cụ</a:t>
            </a:r>
            <a:r>
              <a:rPr lang="en-US" sz="1600" dirty="0"/>
              <a:t> </a:t>
            </a:r>
            <a:r>
              <a:rPr lang="en-US" sz="1600" dirty="0" err="1"/>
              <a:t>để</a:t>
            </a:r>
            <a:r>
              <a:rPr lang="en-US" sz="1600" dirty="0"/>
              <a:t> </a:t>
            </a:r>
            <a:r>
              <a:rPr lang="en-US" sz="1600" dirty="0" err="1"/>
              <a:t>tạo</a:t>
            </a:r>
            <a:r>
              <a:rPr lang="en-US" sz="1600" dirty="0"/>
              <a:t> </a:t>
            </a:r>
            <a:r>
              <a:rPr lang="en-US" sz="1600" dirty="0" err="1"/>
              <a:t>lập</a:t>
            </a:r>
            <a:r>
              <a:rPr lang="en-US" sz="1600" dirty="0"/>
              <a:t> VB.</a:t>
            </a:r>
          </a:p>
          <a:p>
            <a:pPr>
              <a:defRPr/>
            </a:pPr>
            <a:r>
              <a:rPr lang="en-US" sz="1600" dirty="0" err="1"/>
              <a:t>Hướng</a:t>
            </a:r>
            <a:r>
              <a:rPr lang="en-US" sz="1600" dirty="0"/>
              <a:t> </a:t>
            </a:r>
            <a:r>
              <a:rPr lang="en-US" sz="1600" dirty="0" err="1"/>
              <a:t>dẫn</a:t>
            </a:r>
            <a:r>
              <a:rPr lang="en-US" sz="1600" dirty="0"/>
              <a:t> </a:t>
            </a:r>
            <a:r>
              <a:rPr lang="en-US" sz="1600" dirty="0" err="1"/>
              <a:t>các</a:t>
            </a:r>
            <a:r>
              <a:rPr lang="en-US" sz="1600" dirty="0"/>
              <a:t> </a:t>
            </a:r>
            <a:r>
              <a:rPr lang="en-US" sz="1600" dirty="0" err="1"/>
              <a:t>bước</a:t>
            </a:r>
            <a:r>
              <a:rPr lang="en-US" sz="1600" dirty="0"/>
              <a:t> </a:t>
            </a:r>
            <a:r>
              <a:rPr lang="en-US" sz="1600" dirty="0" err="1"/>
              <a:t>tạo</a:t>
            </a:r>
            <a:r>
              <a:rPr lang="en-US" sz="1600" dirty="0"/>
              <a:t> </a:t>
            </a:r>
            <a:r>
              <a:rPr lang="en-US" sz="1600" dirty="0" err="1"/>
              <a:t>lập</a:t>
            </a:r>
            <a:r>
              <a:rPr lang="en-US" sz="1600" dirty="0"/>
              <a:t> VB</a:t>
            </a:r>
          </a:p>
        </p:txBody>
      </p:sp>
      <p:sp>
        <p:nvSpPr>
          <p:cNvPr id="16" name="Rounded Rectangle 15">
            <a:extLst>
              <a:ext uri="{FF2B5EF4-FFF2-40B4-BE49-F238E27FC236}">
                <a16:creationId xmlns:a16="http://schemas.microsoft.com/office/drawing/2014/main" id="{E1877F67-4287-3E48-9EA0-426B8B6AFD21}"/>
              </a:ext>
            </a:extLst>
          </p:cNvPr>
          <p:cNvSpPr/>
          <p:nvPr/>
        </p:nvSpPr>
        <p:spPr>
          <a:xfrm>
            <a:off x="8340725" y="5329238"/>
            <a:ext cx="2170113" cy="739775"/>
          </a:xfrm>
          <a:prstGeom prst="roundRect">
            <a:avLst/>
          </a:prstGeom>
          <a:solidFill>
            <a:srgbClr val="6600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p>
          <a:p>
            <a:pPr>
              <a:defRPr/>
            </a:pPr>
            <a:r>
              <a:rPr lang="en-US" sz="1600" dirty="0" err="1"/>
              <a:t>Cung</a:t>
            </a:r>
            <a:r>
              <a:rPr lang="en-US" sz="1600" dirty="0"/>
              <a:t> </a:t>
            </a:r>
            <a:r>
              <a:rPr lang="en-US" sz="1600" dirty="0" err="1"/>
              <a:t>cấp</a:t>
            </a:r>
            <a:r>
              <a:rPr lang="en-US" sz="1600" dirty="0"/>
              <a:t> tri </a:t>
            </a:r>
            <a:r>
              <a:rPr lang="en-US" sz="1600" dirty="0" err="1"/>
              <a:t>thức</a:t>
            </a:r>
            <a:r>
              <a:rPr lang="en-US" sz="1600" dirty="0"/>
              <a:t> </a:t>
            </a:r>
            <a:r>
              <a:rPr lang="en-US" sz="1600" dirty="0" err="1"/>
              <a:t>công</a:t>
            </a:r>
            <a:r>
              <a:rPr lang="en-US" sz="1600" dirty="0"/>
              <a:t> </a:t>
            </a:r>
            <a:r>
              <a:rPr lang="en-US" sz="1600" dirty="0" err="1"/>
              <a:t>cụ</a:t>
            </a:r>
            <a:endParaRPr lang="en-US" sz="1600" dirty="0"/>
          </a:p>
          <a:p>
            <a:pPr>
              <a:defRPr/>
            </a:pPr>
            <a:r>
              <a:rPr lang="en-US" sz="1600" dirty="0"/>
              <a:t> </a:t>
            </a:r>
            <a:r>
              <a:rPr lang="en-US" sz="1600" dirty="0" err="1"/>
              <a:t>Hướng</a:t>
            </a:r>
            <a:r>
              <a:rPr lang="en-US" sz="1600" dirty="0"/>
              <a:t> </a:t>
            </a:r>
            <a:r>
              <a:rPr lang="en-US" sz="1600" dirty="0" err="1"/>
              <a:t>dẫn</a:t>
            </a:r>
            <a:r>
              <a:rPr lang="en-US" sz="1600" dirty="0"/>
              <a:t> </a:t>
            </a:r>
            <a:r>
              <a:rPr lang="en-US" sz="1600" dirty="0" err="1"/>
              <a:t>nói</a:t>
            </a:r>
            <a:r>
              <a:rPr lang="en-US" sz="1600" dirty="0"/>
              <a:t>, </a:t>
            </a:r>
            <a:r>
              <a:rPr lang="en-US" sz="1600" dirty="0" err="1"/>
              <a:t>nghe</a:t>
            </a:r>
            <a:endParaRPr lang="en-US" sz="1600" dirty="0"/>
          </a:p>
          <a:p>
            <a:pPr>
              <a:defRPr/>
            </a:pPr>
            <a:endParaRPr lang="en-US" sz="1600" dirty="0"/>
          </a:p>
        </p:txBody>
      </p:sp>
      <p:sp>
        <p:nvSpPr>
          <p:cNvPr id="17" name="Rounded Rectangle 16">
            <a:extLst>
              <a:ext uri="{FF2B5EF4-FFF2-40B4-BE49-F238E27FC236}">
                <a16:creationId xmlns:a16="http://schemas.microsoft.com/office/drawing/2014/main" id="{8228D0EC-C7C4-5F46-AA69-7944C02D1725}"/>
              </a:ext>
            </a:extLst>
          </p:cNvPr>
          <p:cNvSpPr/>
          <p:nvPr/>
        </p:nvSpPr>
        <p:spPr>
          <a:xfrm>
            <a:off x="8340725" y="6151563"/>
            <a:ext cx="2170113" cy="604837"/>
          </a:xfrm>
          <a:prstGeom prst="roundRect">
            <a:avLst/>
          </a:prstGeom>
          <a:solidFill>
            <a:srgbClr val="6600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Củng</a:t>
            </a:r>
            <a:r>
              <a:rPr lang="en-US" dirty="0"/>
              <a:t> </a:t>
            </a:r>
            <a:r>
              <a:rPr lang="en-US" dirty="0" err="1"/>
              <a:t>cố</a:t>
            </a:r>
            <a:r>
              <a:rPr lang="en-US" dirty="0"/>
              <a:t>, </a:t>
            </a:r>
            <a:r>
              <a:rPr lang="en-US" dirty="0" err="1"/>
              <a:t>suy</a:t>
            </a:r>
            <a:r>
              <a:rPr lang="en-US" dirty="0"/>
              <a:t> </a:t>
            </a:r>
            <a:r>
              <a:rPr lang="en-US" dirty="0" err="1"/>
              <a:t>ngẫm</a:t>
            </a:r>
            <a:r>
              <a:rPr lang="en-US" dirty="0"/>
              <a:t> </a:t>
            </a:r>
            <a:r>
              <a:rPr lang="en-US" dirty="0" err="1"/>
              <a:t>về</a:t>
            </a:r>
            <a:r>
              <a:rPr lang="en-US" dirty="0"/>
              <a:t> </a:t>
            </a:r>
            <a:r>
              <a:rPr lang="en-US" dirty="0" err="1"/>
              <a:t>câu</a:t>
            </a:r>
            <a:r>
              <a:rPr lang="en-US" dirty="0"/>
              <a:t> </a:t>
            </a:r>
            <a:r>
              <a:rPr lang="en-US" dirty="0" err="1"/>
              <a:t>hỏi</a:t>
            </a:r>
            <a:r>
              <a:rPr lang="en-US" dirty="0"/>
              <a:t> </a:t>
            </a:r>
            <a:r>
              <a:rPr lang="en-US" dirty="0" err="1"/>
              <a:t>lớn</a:t>
            </a:r>
            <a:endParaRPr lang="en-US" dirty="0"/>
          </a:p>
        </p:txBody>
      </p:sp>
      <p:sp>
        <p:nvSpPr>
          <p:cNvPr id="2" name="Footer Placeholder 1">
            <a:extLst>
              <a:ext uri="{FF2B5EF4-FFF2-40B4-BE49-F238E27FC236}">
                <a16:creationId xmlns:a16="http://schemas.microsoft.com/office/drawing/2014/main" id="{3E856A0A-1877-1B4E-832A-ED29D2B3C0EB}"/>
              </a:ext>
            </a:extLst>
          </p:cNvPr>
          <p:cNvSpPr>
            <a:spLocks noGrp="1"/>
          </p:cNvSpPr>
          <p:nvPr>
            <p:ph type="ftr" sz="quarter" idx="11"/>
          </p:nvPr>
        </p:nvSpPr>
        <p:spPr/>
        <p:txBody>
          <a:bodyPr/>
          <a:lstStyle/>
          <a:p>
            <a:pPr>
              <a:defRPr/>
            </a:pPr>
            <a:endParaRPr lang="en-US"/>
          </a:p>
        </p:txBody>
      </p:sp>
      <p:sp>
        <p:nvSpPr>
          <p:cNvPr id="24591" name="Slide Number Placeholder 2">
            <a:extLst>
              <a:ext uri="{FF2B5EF4-FFF2-40B4-BE49-F238E27FC236}">
                <a16:creationId xmlns:a16="http://schemas.microsoft.com/office/drawing/2014/main" id="{E0F77621-1ADA-CD4D-9243-08393A983B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540555A-322D-2640-981D-8A0507E5A72E}" type="slidenum">
              <a:rPr lang="en-US" altLang="x-none" sz="1200" smtClean="0">
                <a:solidFill>
                  <a:srgbClr val="898989"/>
                </a:solidFill>
              </a:rPr>
              <a:pPr>
                <a:lnSpc>
                  <a:spcPct val="100000"/>
                </a:lnSpc>
                <a:spcBef>
                  <a:spcPct val="0"/>
                </a:spcBef>
                <a:buFontTx/>
                <a:buNone/>
              </a:pPr>
              <a:t>20</a:t>
            </a:fld>
            <a:endParaRPr lang="en-US" altLang="x-none" sz="1200">
              <a:solidFill>
                <a:srgbClr val="898989"/>
              </a:solidFill>
            </a:endParaRPr>
          </a:p>
        </p:txBody>
      </p:sp>
      <p:sp>
        <p:nvSpPr>
          <p:cNvPr id="24592" name="Footer Placeholder 1">
            <a:extLst>
              <a:ext uri="{FF2B5EF4-FFF2-40B4-BE49-F238E27FC236}">
                <a16:creationId xmlns:a16="http://schemas.microsoft.com/office/drawing/2014/main" id="{22906EEB-3B8D-4A4C-BDD7-5E345B1CCB13}"/>
              </a:ext>
            </a:extLst>
          </p:cNvPr>
          <p:cNvSpPr txBox="1">
            <a:spLocks noChangeArrowheads="1"/>
          </p:cNvSpPr>
          <p:nvPr/>
        </p:nvSpPr>
        <p:spPr bwMode="auto">
          <a:xfrm>
            <a:off x="1331913" y="1117600"/>
            <a:ext cx="14271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x-none" sz="3600" b="1">
                <a:solidFill>
                  <a:srgbClr val="C00000"/>
                </a:solidFill>
                <a:latin typeface="Arial" panose="020B0604020202020204" pitchFamily="34" charset="0"/>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E2DA084A-6FF2-E248-9D3A-C9E0712BCDD5}"/>
              </a:ext>
            </a:extLst>
          </p:cNvPr>
          <p:cNvSpPr/>
          <p:nvPr/>
        </p:nvSpPr>
        <p:spPr>
          <a:xfrm>
            <a:off x="450850" y="1662113"/>
            <a:ext cx="7491413" cy="20955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lgn="just">
              <a:defRPr/>
            </a:pPr>
            <a:r>
              <a:rPr lang="en-US" sz="2000" b="1" dirty="0">
                <a:solidFill>
                  <a:schemeClr val="bg1"/>
                </a:solidFill>
                <a:latin typeface="Arial" panose="020B0604020202020204" pitchFamily="34" charset="0"/>
                <a:cs typeface="Arial" panose="020B0604020202020204" pitchFamily="34" charset="0"/>
              </a:rPr>
              <a:t>CÁC THỂ LOẠI: VĂN HỌC, NGHỊ LUẬN, THÔNG TIN</a:t>
            </a:r>
          </a:p>
        </p:txBody>
      </p:sp>
      <p:sp>
        <p:nvSpPr>
          <p:cNvPr id="3" name="Right Arrow 2">
            <a:extLst>
              <a:ext uri="{FF2B5EF4-FFF2-40B4-BE49-F238E27FC236}">
                <a16:creationId xmlns:a16="http://schemas.microsoft.com/office/drawing/2014/main" id="{29FA4C0C-8BCE-5948-84FA-02B9CB4C2B26}"/>
              </a:ext>
            </a:extLst>
          </p:cNvPr>
          <p:cNvSpPr/>
          <p:nvPr/>
        </p:nvSpPr>
        <p:spPr>
          <a:xfrm>
            <a:off x="450850" y="3716338"/>
            <a:ext cx="7491413" cy="2097087"/>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lgn="just">
              <a:defRPr/>
            </a:pPr>
            <a:r>
              <a:rPr lang="en-US" sz="2000" b="1" dirty="0">
                <a:solidFill>
                  <a:schemeClr val="bg1"/>
                </a:solidFill>
                <a:latin typeface="Arial" panose="020B0604020202020204" pitchFamily="34" charset="0"/>
                <a:cs typeface="Arial" panose="020B0604020202020204" pitchFamily="34" charset="0"/>
              </a:rPr>
              <a:t>CÁC CHỦ ĐIỂM: TỰ NHIÊN, XÃ HỘI, BẢN THÂN</a:t>
            </a:r>
          </a:p>
        </p:txBody>
      </p:sp>
      <p:grpSp>
        <p:nvGrpSpPr>
          <p:cNvPr id="25603" name="Group 4">
            <a:extLst>
              <a:ext uri="{FF2B5EF4-FFF2-40B4-BE49-F238E27FC236}">
                <a16:creationId xmlns:a16="http://schemas.microsoft.com/office/drawing/2014/main" id="{D67F6870-97C7-4449-AF2C-FD5298E1B5C4}"/>
              </a:ext>
            </a:extLst>
          </p:cNvPr>
          <p:cNvGrpSpPr>
            <a:grpSpLocks/>
          </p:cNvGrpSpPr>
          <p:nvPr/>
        </p:nvGrpSpPr>
        <p:grpSpPr bwMode="auto">
          <a:xfrm>
            <a:off x="7494588" y="1111250"/>
            <a:ext cx="4452937" cy="5089525"/>
            <a:chOff x="4508501" y="846785"/>
            <a:chExt cx="4415986" cy="5323124"/>
          </a:xfrm>
        </p:grpSpPr>
        <p:pic>
          <p:nvPicPr>
            <p:cNvPr id="25605" name="Picture 4" descr="A close up of a logo&#10;&#10;Description automatically generated">
              <a:extLst>
                <a:ext uri="{FF2B5EF4-FFF2-40B4-BE49-F238E27FC236}">
                  <a16:creationId xmlns:a16="http://schemas.microsoft.com/office/drawing/2014/main" id="{7E0D2581-D9A6-4848-9143-72C99767B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6967">
              <a:off x="5002171" y="2082972"/>
              <a:ext cx="2656463" cy="274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6" name="Group 2">
              <a:extLst>
                <a:ext uri="{FF2B5EF4-FFF2-40B4-BE49-F238E27FC236}">
                  <a16:creationId xmlns:a16="http://schemas.microsoft.com/office/drawing/2014/main" id="{71F4D5BE-D214-094A-87A1-C7A5DF234DA7}"/>
                </a:ext>
              </a:extLst>
            </p:cNvPr>
            <p:cNvGrpSpPr>
              <a:grpSpLocks/>
            </p:cNvGrpSpPr>
            <p:nvPr/>
          </p:nvGrpSpPr>
          <p:grpSpPr bwMode="auto">
            <a:xfrm>
              <a:off x="4508501" y="1835150"/>
              <a:ext cx="3295650" cy="3003550"/>
              <a:chOff x="2824846" y="1696348"/>
              <a:chExt cx="3061676" cy="2781733"/>
            </a:xfrm>
          </p:grpSpPr>
          <p:sp>
            <p:nvSpPr>
              <p:cNvPr id="23" name="Freeform: Shape 6">
                <a:extLst>
                  <a:ext uri="{FF2B5EF4-FFF2-40B4-BE49-F238E27FC236}">
                    <a16:creationId xmlns:a16="http://schemas.microsoft.com/office/drawing/2014/main" id="{76E75479-D992-034F-896F-82F7495E5E75}"/>
                  </a:ext>
                </a:extLst>
              </p:cNvPr>
              <p:cNvSpPr/>
              <p:nvPr/>
            </p:nvSpPr>
            <p:spPr>
              <a:xfrm rot="2258842">
                <a:off x="5295105" y="1695932"/>
                <a:ext cx="507508" cy="675068"/>
              </a:xfrm>
              <a:custGeom>
                <a:avLst/>
                <a:gdLst>
                  <a:gd name="connsiteX0" fmla="*/ 0 w 507491"/>
                  <a:gd name="connsiteY0" fmla="*/ 134737 h 673687"/>
                  <a:gd name="connsiteX1" fmla="*/ 253746 w 507491"/>
                  <a:gd name="connsiteY1" fmla="*/ 134737 h 673687"/>
                  <a:gd name="connsiteX2" fmla="*/ 253746 w 507491"/>
                  <a:gd name="connsiteY2" fmla="*/ 0 h 673687"/>
                  <a:gd name="connsiteX3" fmla="*/ 507491 w 507491"/>
                  <a:gd name="connsiteY3" fmla="*/ 336844 h 673687"/>
                  <a:gd name="connsiteX4" fmla="*/ 253746 w 507491"/>
                  <a:gd name="connsiteY4" fmla="*/ 673687 h 673687"/>
                  <a:gd name="connsiteX5" fmla="*/ 253746 w 507491"/>
                  <a:gd name="connsiteY5" fmla="*/ 538950 h 673687"/>
                  <a:gd name="connsiteX6" fmla="*/ 0 w 507491"/>
                  <a:gd name="connsiteY6" fmla="*/ 538950 h 673687"/>
                  <a:gd name="connsiteX7" fmla="*/ 0 w 507491"/>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91" h="673687">
                    <a:moveTo>
                      <a:pt x="0" y="134737"/>
                    </a:moveTo>
                    <a:lnTo>
                      <a:pt x="253746" y="134737"/>
                    </a:lnTo>
                    <a:lnTo>
                      <a:pt x="253746" y="0"/>
                    </a:lnTo>
                    <a:lnTo>
                      <a:pt x="507491" y="336844"/>
                    </a:lnTo>
                    <a:lnTo>
                      <a:pt x="253746" y="673687"/>
                    </a:lnTo>
                    <a:lnTo>
                      <a:pt x="253746" y="538950"/>
                    </a:lnTo>
                    <a:lnTo>
                      <a:pt x="0" y="538950"/>
                    </a:lnTo>
                    <a:lnTo>
                      <a:pt x="0" y="134737"/>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0" tIns="134736" rIns="152246"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24" name="Freeform: Shape 8">
                <a:extLst>
                  <a:ext uri="{FF2B5EF4-FFF2-40B4-BE49-F238E27FC236}">
                    <a16:creationId xmlns:a16="http://schemas.microsoft.com/office/drawing/2014/main" id="{A26669AA-53EB-5948-83A8-748614790EFC}"/>
                  </a:ext>
                </a:extLst>
              </p:cNvPr>
              <p:cNvSpPr/>
              <p:nvPr/>
            </p:nvSpPr>
            <p:spPr>
              <a:xfrm rot="19085411">
                <a:off x="5306806" y="3776498"/>
                <a:ext cx="579173" cy="673531"/>
              </a:xfrm>
              <a:custGeom>
                <a:avLst/>
                <a:gdLst>
                  <a:gd name="connsiteX0" fmla="*/ 0 w 579474"/>
                  <a:gd name="connsiteY0" fmla="*/ 134737 h 673687"/>
                  <a:gd name="connsiteX1" fmla="*/ 289737 w 579474"/>
                  <a:gd name="connsiteY1" fmla="*/ 134737 h 673687"/>
                  <a:gd name="connsiteX2" fmla="*/ 289737 w 579474"/>
                  <a:gd name="connsiteY2" fmla="*/ 0 h 673687"/>
                  <a:gd name="connsiteX3" fmla="*/ 579474 w 579474"/>
                  <a:gd name="connsiteY3" fmla="*/ 336844 h 673687"/>
                  <a:gd name="connsiteX4" fmla="*/ 289737 w 579474"/>
                  <a:gd name="connsiteY4" fmla="*/ 673687 h 673687"/>
                  <a:gd name="connsiteX5" fmla="*/ 289737 w 579474"/>
                  <a:gd name="connsiteY5" fmla="*/ 538950 h 673687"/>
                  <a:gd name="connsiteX6" fmla="*/ 0 w 579474"/>
                  <a:gd name="connsiteY6" fmla="*/ 538950 h 673687"/>
                  <a:gd name="connsiteX7" fmla="*/ 0 w 579474"/>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74" h="673687">
                    <a:moveTo>
                      <a:pt x="579474" y="538950"/>
                    </a:moveTo>
                    <a:lnTo>
                      <a:pt x="289737" y="538950"/>
                    </a:lnTo>
                    <a:lnTo>
                      <a:pt x="289737" y="673687"/>
                    </a:lnTo>
                    <a:lnTo>
                      <a:pt x="0" y="336843"/>
                    </a:lnTo>
                    <a:lnTo>
                      <a:pt x="289737" y="0"/>
                    </a:lnTo>
                    <a:lnTo>
                      <a:pt x="289737" y="134737"/>
                    </a:lnTo>
                    <a:lnTo>
                      <a:pt x="579474" y="134737"/>
                    </a:lnTo>
                    <a:lnTo>
                      <a:pt x="579474" y="538950"/>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73841" tIns="134737" rIns="1"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25" name="Freeform: Shape 10">
                <a:extLst>
                  <a:ext uri="{FF2B5EF4-FFF2-40B4-BE49-F238E27FC236}">
                    <a16:creationId xmlns:a16="http://schemas.microsoft.com/office/drawing/2014/main" id="{AB2C0CED-A608-4B4D-93EA-825D84E178A7}"/>
                  </a:ext>
                </a:extLst>
              </p:cNvPr>
              <p:cNvSpPr/>
              <p:nvPr/>
            </p:nvSpPr>
            <p:spPr>
              <a:xfrm rot="2493501">
                <a:off x="2824846" y="3804177"/>
                <a:ext cx="582098" cy="673531"/>
              </a:xfrm>
              <a:custGeom>
                <a:avLst/>
                <a:gdLst>
                  <a:gd name="connsiteX0" fmla="*/ 0 w 583126"/>
                  <a:gd name="connsiteY0" fmla="*/ 134737 h 673687"/>
                  <a:gd name="connsiteX1" fmla="*/ 291563 w 583126"/>
                  <a:gd name="connsiteY1" fmla="*/ 134737 h 673687"/>
                  <a:gd name="connsiteX2" fmla="*/ 291563 w 583126"/>
                  <a:gd name="connsiteY2" fmla="*/ 0 h 673687"/>
                  <a:gd name="connsiteX3" fmla="*/ 583126 w 583126"/>
                  <a:gd name="connsiteY3" fmla="*/ 336844 h 673687"/>
                  <a:gd name="connsiteX4" fmla="*/ 291563 w 583126"/>
                  <a:gd name="connsiteY4" fmla="*/ 673687 h 673687"/>
                  <a:gd name="connsiteX5" fmla="*/ 291563 w 583126"/>
                  <a:gd name="connsiteY5" fmla="*/ 538950 h 673687"/>
                  <a:gd name="connsiteX6" fmla="*/ 0 w 583126"/>
                  <a:gd name="connsiteY6" fmla="*/ 538950 h 673687"/>
                  <a:gd name="connsiteX7" fmla="*/ 0 w 583126"/>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6" h="673687">
                    <a:moveTo>
                      <a:pt x="583126" y="538950"/>
                    </a:moveTo>
                    <a:lnTo>
                      <a:pt x="291563" y="538950"/>
                    </a:lnTo>
                    <a:lnTo>
                      <a:pt x="291563" y="673687"/>
                    </a:lnTo>
                    <a:lnTo>
                      <a:pt x="0" y="336843"/>
                    </a:lnTo>
                    <a:lnTo>
                      <a:pt x="291563" y="0"/>
                    </a:lnTo>
                    <a:lnTo>
                      <a:pt x="291563" y="134737"/>
                    </a:lnTo>
                    <a:lnTo>
                      <a:pt x="583126" y="134737"/>
                    </a:lnTo>
                    <a:lnTo>
                      <a:pt x="583126" y="538950"/>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74937" tIns="134736" rIns="1"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26" name="Freeform: Shape 12">
                <a:extLst>
                  <a:ext uri="{FF2B5EF4-FFF2-40B4-BE49-F238E27FC236}">
                    <a16:creationId xmlns:a16="http://schemas.microsoft.com/office/drawing/2014/main" id="{D1DDDACC-1F12-F340-B980-9C3944CF2487}"/>
                  </a:ext>
                </a:extLst>
              </p:cNvPr>
              <p:cNvSpPr/>
              <p:nvPr/>
            </p:nvSpPr>
            <p:spPr>
              <a:xfrm rot="19276619">
                <a:off x="2829233" y="1718998"/>
                <a:ext cx="476794" cy="673531"/>
              </a:xfrm>
              <a:custGeom>
                <a:avLst/>
                <a:gdLst>
                  <a:gd name="connsiteX0" fmla="*/ 0 w 476671"/>
                  <a:gd name="connsiteY0" fmla="*/ 134737 h 673687"/>
                  <a:gd name="connsiteX1" fmla="*/ 238336 w 476671"/>
                  <a:gd name="connsiteY1" fmla="*/ 134737 h 673687"/>
                  <a:gd name="connsiteX2" fmla="*/ 238336 w 476671"/>
                  <a:gd name="connsiteY2" fmla="*/ 0 h 673687"/>
                  <a:gd name="connsiteX3" fmla="*/ 476671 w 476671"/>
                  <a:gd name="connsiteY3" fmla="*/ 336844 h 673687"/>
                  <a:gd name="connsiteX4" fmla="*/ 238336 w 476671"/>
                  <a:gd name="connsiteY4" fmla="*/ 673687 h 673687"/>
                  <a:gd name="connsiteX5" fmla="*/ 238336 w 476671"/>
                  <a:gd name="connsiteY5" fmla="*/ 538950 h 673687"/>
                  <a:gd name="connsiteX6" fmla="*/ 0 w 476671"/>
                  <a:gd name="connsiteY6" fmla="*/ 538950 h 673687"/>
                  <a:gd name="connsiteX7" fmla="*/ 0 w 476671"/>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671" h="673687">
                    <a:moveTo>
                      <a:pt x="0" y="134737"/>
                    </a:moveTo>
                    <a:lnTo>
                      <a:pt x="238336" y="134737"/>
                    </a:lnTo>
                    <a:lnTo>
                      <a:pt x="238336" y="0"/>
                    </a:lnTo>
                    <a:lnTo>
                      <a:pt x="476671" y="336844"/>
                    </a:lnTo>
                    <a:lnTo>
                      <a:pt x="238336" y="673687"/>
                    </a:lnTo>
                    <a:lnTo>
                      <a:pt x="238336" y="538950"/>
                    </a:lnTo>
                    <a:lnTo>
                      <a:pt x="0" y="538950"/>
                    </a:lnTo>
                    <a:lnTo>
                      <a:pt x="0" y="134737"/>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134737" rIns="143001" bIns="134736"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grpSp>
        <p:sp>
          <p:nvSpPr>
            <p:cNvPr id="25607" name="Title 1">
              <a:extLst>
                <a:ext uri="{FF2B5EF4-FFF2-40B4-BE49-F238E27FC236}">
                  <a16:creationId xmlns:a16="http://schemas.microsoft.com/office/drawing/2014/main" id="{4A91C553-6427-544B-9B9F-F08F0F14D416}"/>
                </a:ext>
              </a:extLst>
            </p:cNvPr>
            <p:cNvSpPr txBox="1">
              <a:spLocks noChangeArrowheads="1"/>
            </p:cNvSpPr>
            <p:nvPr/>
          </p:nvSpPr>
          <p:spPr bwMode="auto">
            <a:xfrm>
              <a:off x="5319279" y="3063370"/>
              <a:ext cx="2045051" cy="138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x-none" sz="3000" b="1">
                  <a:solidFill>
                    <a:srgbClr val="C00000"/>
                  </a:solidFill>
                  <a:latin typeface="Myriad Pro"/>
                </a:rPr>
                <a:t>MỤC </a:t>
              </a:r>
            </a:p>
            <a:p>
              <a:pPr algn="ctr" eaLnBrk="1" hangingPunct="1">
                <a:spcBef>
                  <a:spcPct val="0"/>
                </a:spcBef>
                <a:buFontTx/>
                <a:buNone/>
              </a:pPr>
              <a:r>
                <a:rPr lang="en-US" altLang="x-none" sz="3000" b="1">
                  <a:solidFill>
                    <a:srgbClr val="C00000"/>
                  </a:solidFill>
                  <a:latin typeface="Myriad Pro"/>
                </a:rPr>
                <a:t>TIÊU</a:t>
              </a:r>
              <a:br>
                <a:rPr lang="en-US" altLang="x-none" sz="2200" b="1">
                  <a:solidFill>
                    <a:srgbClr val="002060"/>
                  </a:solidFill>
                  <a:latin typeface="Myriad Pro"/>
                </a:rPr>
              </a:br>
              <a:endParaRPr lang="en-US" altLang="x-none" sz="2200" b="1">
                <a:solidFill>
                  <a:srgbClr val="002060"/>
                </a:solidFill>
                <a:latin typeface="Myriad Pro"/>
              </a:endParaRPr>
            </a:p>
          </p:txBody>
        </p:sp>
        <p:grpSp>
          <p:nvGrpSpPr>
            <p:cNvPr id="25608" name="Group 14">
              <a:extLst>
                <a:ext uri="{FF2B5EF4-FFF2-40B4-BE49-F238E27FC236}">
                  <a16:creationId xmlns:a16="http://schemas.microsoft.com/office/drawing/2014/main" id="{A3E6D541-2AA3-C54D-9AFF-B79D7CDA1EF5}"/>
                </a:ext>
              </a:extLst>
            </p:cNvPr>
            <p:cNvGrpSpPr>
              <a:grpSpLocks/>
            </p:cNvGrpSpPr>
            <p:nvPr/>
          </p:nvGrpSpPr>
          <p:grpSpPr bwMode="auto">
            <a:xfrm>
              <a:off x="4508501" y="1835150"/>
              <a:ext cx="3295650" cy="3003550"/>
              <a:chOff x="2824846" y="1696348"/>
              <a:chExt cx="3061676" cy="2781733"/>
            </a:xfrm>
          </p:grpSpPr>
          <p:sp>
            <p:nvSpPr>
              <p:cNvPr id="19" name="Freeform: Shape 6">
                <a:extLst>
                  <a:ext uri="{FF2B5EF4-FFF2-40B4-BE49-F238E27FC236}">
                    <a16:creationId xmlns:a16="http://schemas.microsoft.com/office/drawing/2014/main" id="{09489C2C-3105-5F46-8FC1-09153B1D89DC}"/>
                  </a:ext>
                </a:extLst>
              </p:cNvPr>
              <p:cNvSpPr/>
              <p:nvPr/>
            </p:nvSpPr>
            <p:spPr>
              <a:xfrm rot="2258842">
                <a:off x="5295105" y="1695932"/>
                <a:ext cx="507508" cy="675068"/>
              </a:xfrm>
              <a:custGeom>
                <a:avLst/>
                <a:gdLst>
                  <a:gd name="connsiteX0" fmla="*/ 0 w 507491"/>
                  <a:gd name="connsiteY0" fmla="*/ 134737 h 673687"/>
                  <a:gd name="connsiteX1" fmla="*/ 253746 w 507491"/>
                  <a:gd name="connsiteY1" fmla="*/ 134737 h 673687"/>
                  <a:gd name="connsiteX2" fmla="*/ 253746 w 507491"/>
                  <a:gd name="connsiteY2" fmla="*/ 0 h 673687"/>
                  <a:gd name="connsiteX3" fmla="*/ 507491 w 507491"/>
                  <a:gd name="connsiteY3" fmla="*/ 336844 h 673687"/>
                  <a:gd name="connsiteX4" fmla="*/ 253746 w 507491"/>
                  <a:gd name="connsiteY4" fmla="*/ 673687 h 673687"/>
                  <a:gd name="connsiteX5" fmla="*/ 253746 w 507491"/>
                  <a:gd name="connsiteY5" fmla="*/ 538950 h 673687"/>
                  <a:gd name="connsiteX6" fmla="*/ 0 w 507491"/>
                  <a:gd name="connsiteY6" fmla="*/ 538950 h 673687"/>
                  <a:gd name="connsiteX7" fmla="*/ 0 w 507491"/>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91" h="673687">
                    <a:moveTo>
                      <a:pt x="0" y="134737"/>
                    </a:moveTo>
                    <a:lnTo>
                      <a:pt x="253746" y="134737"/>
                    </a:lnTo>
                    <a:lnTo>
                      <a:pt x="253746" y="0"/>
                    </a:lnTo>
                    <a:lnTo>
                      <a:pt x="507491" y="336844"/>
                    </a:lnTo>
                    <a:lnTo>
                      <a:pt x="253746" y="673687"/>
                    </a:lnTo>
                    <a:lnTo>
                      <a:pt x="253746" y="538950"/>
                    </a:lnTo>
                    <a:lnTo>
                      <a:pt x="0" y="538950"/>
                    </a:lnTo>
                    <a:lnTo>
                      <a:pt x="0" y="134737"/>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0" tIns="134736" rIns="152246"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20" name="Freeform: Shape 8">
                <a:extLst>
                  <a:ext uri="{FF2B5EF4-FFF2-40B4-BE49-F238E27FC236}">
                    <a16:creationId xmlns:a16="http://schemas.microsoft.com/office/drawing/2014/main" id="{B76D748C-02A5-6E48-B923-49B5A2FB6C3A}"/>
                  </a:ext>
                </a:extLst>
              </p:cNvPr>
              <p:cNvSpPr/>
              <p:nvPr/>
            </p:nvSpPr>
            <p:spPr>
              <a:xfrm rot="19085411">
                <a:off x="5306806" y="3776498"/>
                <a:ext cx="579173" cy="673531"/>
              </a:xfrm>
              <a:custGeom>
                <a:avLst/>
                <a:gdLst>
                  <a:gd name="connsiteX0" fmla="*/ 0 w 579474"/>
                  <a:gd name="connsiteY0" fmla="*/ 134737 h 673687"/>
                  <a:gd name="connsiteX1" fmla="*/ 289737 w 579474"/>
                  <a:gd name="connsiteY1" fmla="*/ 134737 h 673687"/>
                  <a:gd name="connsiteX2" fmla="*/ 289737 w 579474"/>
                  <a:gd name="connsiteY2" fmla="*/ 0 h 673687"/>
                  <a:gd name="connsiteX3" fmla="*/ 579474 w 579474"/>
                  <a:gd name="connsiteY3" fmla="*/ 336844 h 673687"/>
                  <a:gd name="connsiteX4" fmla="*/ 289737 w 579474"/>
                  <a:gd name="connsiteY4" fmla="*/ 673687 h 673687"/>
                  <a:gd name="connsiteX5" fmla="*/ 289737 w 579474"/>
                  <a:gd name="connsiteY5" fmla="*/ 538950 h 673687"/>
                  <a:gd name="connsiteX6" fmla="*/ 0 w 579474"/>
                  <a:gd name="connsiteY6" fmla="*/ 538950 h 673687"/>
                  <a:gd name="connsiteX7" fmla="*/ 0 w 579474"/>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74" h="673687">
                    <a:moveTo>
                      <a:pt x="579474" y="538950"/>
                    </a:moveTo>
                    <a:lnTo>
                      <a:pt x="289737" y="538950"/>
                    </a:lnTo>
                    <a:lnTo>
                      <a:pt x="289737" y="673687"/>
                    </a:lnTo>
                    <a:lnTo>
                      <a:pt x="0" y="336843"/>
                    </a:lnTo>
                    <a:lnTo>
                      <a:pt x="289737" y="0"/>
                    </a:lnTo>
                    <a:lnTo>
                      <a:pt x="289737" y="134737"/>
                    </a:lnTo>
                    <a:lnTo>
                      <a:pt x="579474" y="134737"/>
                    </a:lnTo>
                    <a:lnTo>
                      <a:pt x="579474" y="538950"/>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73841" tIns="134737" rIns="1"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21" name="Freeform: Shape 10">
                <a:extLst>
                  <a:ext uri="{FF2B5EF4-FFF2-40B4-BE49-F238E27FC236}">
                    <a16:creationId xmlns:a16="http://schemas.microsoft.com/office/drawing/2014/main" id="{A6664BFE-B7C6-184A-902A-BFCD51E054C9}"/>
                  </a:ext>
                </a:extLst>
              </p:cNvPr>
              <p:cNvSpPr/>
              <p:nvPr/>
            </p:nvSpPr>
            <p:spPr>
              <a:xfrm rot="2493501">
                <a:off x="2824846" y="3804177"/>
                <a:ext cx="582098" cy="673531"/>
              </a:xfrm>
              <a:custGeom>
                <a:avLst/>
                <a:gdLst>
                  <a:gd name="connsiteX0" fmla="*/ 0 w 583126"/>
                  <a:gd name="connsiteY0" fmla="*/ 134737 h 673687"/>
                  <a:gd name="connsiteX1" fmla="*/ 291563 w 583126"/>
                  <a:gd name="connsiteY1" fmla="*/ 134737 h 673687"/>
                  <a:gd name="connsiteX2" fmla="*/ 291563 w 583126"/>
                  <a:gd name="connsiteY2" fmla="*/ 0 h 673687"/>
                  <a:gd name="connsiteX3" fmla="*/ 583126 w 583126"/>
                  <a:gd name="connsiteY3" fmla="*/ 336844 h 673687"/>
                  <a:gd name="connsiteX4" fmla="*/ 291563 w 583126"/>
                  <a:gd name="connsiteY4" fmla="*/ 673687 h 673687"/>
                  <a:gd name="connsiteX5" fmla="*/ 291563 w 583126"/>
                  <a:gd name="connsiteY5" fmla="*/ 538950 h 673687"/>
                  <a:gd name="connsiteX6" fmla="*/ 0 w 583126"/>
                  <a:gd name="connsiteY6" fmla="*/ 538950 h 673687"/>
                  <a:gd name="connsiteX7" fmla="*/ 0 w 583126"/>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6" h="673687">
                    <a:moveTo>
                      <a:pt x="583126" y="538950"/>
                    </a:moveTo>
                    <a:lnTo>
                      <a:pt x="291563" y="538950"/>
                    </a:lnTo>
                    <a:lnTo>
                      <a:pt x="291563" y="673687"/>
                    </a:lnTo>
                    <a:lnTo>
                      <a:pt x="0" y="336843"/>
                    </a:lnTo>
                    <a:lnTo>
                      <a:pt x="291563" y="0"/>
                    </a:lnTo>
                    <a:lnTo>
                      <a:pt x="291563" y="134737"/>
                    </a:lnTo>
                    <a:lnTo>
                      <a:pt x="583126" y="134737"/>
                    </a:lnTo>
                    <a:lnTo>
                      <a:pt x="583126" y="538950"/>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74937" tIns="134736" rIns="1"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22" name="Freeform: Shape 12">
                <a:extLst>
                  <a:ext uri="{FF2B5EF4-FFF2-40B4-BE49-F238E27FC236}">
                    <a16:creationId xmlns:a16="http://schemas.microsoft.com/office/drawing/2014/main" id="{A620AADB-9C92-7E44-B633-329263FDED5D}"/>
                  </a:ext>
                </a:extLst>
              </p:cNvPr>
              <p:cNvSpPr/>
              <p:nvPr/>
            </p:nvSpPr>
            <p:spPr>
              <a:xfrm rot="19276619">
                <a:off x="2829233" y="1718998"/>
                <a:ext cx="476794" cy="673531"/>
              </a:xfrm>
              <a:custGeom>
                <a:avLst/>
                <a:gdLst>
                  <a:gd name="connsiteX0" fmla="*/ 0 w 476671"/>
                  <a:gd name="connsiteY0" fmla="*/ 134737 h 673687"/>
                  <a:gd name="connsiteX1" fmla="*/ 238336 w 476671"/>
                  <a:gd name="connsiteY1" fmla="*/ 134737 h 673687"/>
                  <a:gd name="connsiteX2" fmla="*/ 238336 w 476671"/>
                  <a:gd name="connsiteY2" fmla="*/ 0 h 673687"/>
                  <a:gd name="connsiteX3" fmla="*/ 476671 w 476671"/>
                  <a:gd name="connsiteY3" fmla="*/ 336844 h 673687"/>
                  <a:gd name="connsiteX4" fmla="*/ 238336 w 476671"/>
                  <a:gd name="connsiteY4" fmla="*/ 673687 h 673687"/>
                  <a:gd name="connsiteX5" fmla="*/ 238336 w 476671"/>
                  <a:gd name="connsiteY5" fmla="*/ 538950 h 673687"/>
                  <a:gd name="connsiteX6" fmla="*/ 0 w 476671"/>
                  <a:gd name="connsiteY6" fmla="*/ 538950 h 673687"/>
                  <a:gd name="connsiteX7" fmla="*/ 0 w 476671"/>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671" h="673687">
                    <a:moveTo>
                      <a:pt x="0" y="134737"/>
                    </a:moveTo>
                    <a:lnTo>
                      <a:pt x="238336" y="134737"/>
                    </a:lnTo>
                    <a:lnTo>
                      <a:pt x="238336" y="0"/>
                    </a:lnTo>
                    <a:lnTo>
                      <a:pt x="476671" y="336844"/>
                    </a:lnTo>
                    <a:lnTo>
                      <a:pt x="238336" y="673687"/>
                    </a:lnTo>
                    <a:lnTo>
                      <a:pt x="238336" y="538950"/>
                    </a:lnTo>
                    <a:lnTo>
                      <a:pt x="0" y="538950"/>
                    </a:lnTo>
                    <a:lnTo>
                      <a:pt x="0" y="134737"/>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134737" rIns="143001" bIns="134736"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grpSp>
        <p:grpSp>
          <p:nvGrpSpPr>
            <p:cNvPr id="25609" name="Group 24">
              <a:extLst>
                <a:ext uri="{FF2B5EF4-FFF2-40B4-BE49-F238E27FC236}">
                  <a16:creationId xmlns:a16="http://schemas.microsoft.com/office/drawing/2014/main" id="{A9B34C56-F808-1147-899E-DE144525C264}"/>
                </a:ext>
              </a:extLst>
            </p:cNvPr>
            <p:cNvGrpSpPr>
              <a:grpSpLocks/>
            </p:cNvGrpSpPr>
            <p:nvPr/>
          </p:nvGrpSpPr>
          <p:grpSpPr bwMode="auto">
            <a:xfrm>
              <a:off x="4660901" y="846785"/>
              <a:ext cx="4263586" cy="5323124"/>
              <a:chOff x="2824846" y="639830"/>
              <a:chExt cx="3960894" cy="4930004"/>
            </a:xfrm>
          </p:grpSpPr>
          <p:sp>
            <p:nvSpPr>
              <p:cNvPr id="11" name="Freeform: Shape 3">
                <a:extLst>
                  <a:ext uri="{FF2B5EF4-FFF2-40B4-BE49-F238E27FC236}">
                    <a16:creationId xmlns:a16="http://schemas.microsoft.com/office/drawing/2014/main" id="{5C8DC39B-86B5-0D44-AF6C-966AE4484356}"/>
                  </a:ext>
                </a:extLst>
              </p:cNvPr>
              <p:cNvSpPr/>
              <p:nvPr/>
            </p:nvSpPr>
            <p:spPr>
              <a:xfrm>
                <a:off x="3513999" y="639830"/>
                <a:ext cx="1559087" cy="1585413"/>
              </a:xfrm>
              <a:custGeom>
                <a:avLst/>
                <a:gdLst>
                  <a:gd name="connsiteX0" fmla="*/ 0 w 2228259"/>
                  <a:gd name="connsiteY0" fmla="*/ 1114130 h 2228259"/>
                  <a:gd name="connsiteX1" fmla="*/ 1114130 w 2228259"/>
                  <a:gd name="connsiteY1" fmla="*/ 0 h 2228259"/>
                  <a:gd name="connsiteX2" fmla="*/ 2228260 w 2228259"/>
                  <a:gd name="connsiteY2" fmla="*/ 1114130 h 2228259"/>
                  <a:gd name="connsiteX3" fmla="*/ 1114130 w 2228259"/>
                  <a:gd name="connsiteY3" fmla="*/ 2228260 h 2228259"/>
                  <a:gd name="connsiteX4" fmla="*/ 0 w 2228259"/>
                  <a:gd name="connsiteY4" fmla="*/ 1114130 h 222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259" h="2228259">
                    <a:moveTo>
                      <a:pt x="0" y="1114130"/>
                    </a:moveTo>
                    <a:cubicBezTo>
                      <a:pt x="0" y="498813"/>
                      <a:pt x="498813" y="0"/>
                      <a:pt x="1114130" y="0"/>
                    </a:cubicBezTo>
                    <a:cubicBezTo>
                      <a:pt x="1729447" y="0"/>
                      <a:pt x="2228260" y="498813"/>
                      <a:pt x="2228260" y="1114130"/>
                    </a:cubicBezTo>
                    <a:cubicBezTo>
                      <a:pt x="2228260" y="1729447"/>
                      <a:pt x="1729447" y="2228260"/>
                      <a:pt x="1114130" y="2228260"/>
                    </a:cubicBezTo>
                    <a:cubicBezTo>
                      <a:pt x="498813" y="2228260"/>
                      <a:pt x="0" y="1729447"/>
                      <a:pt x="0" y="1114130"/>
                    </a:cubicBezTo>
                    <a:close/>
                  </a:path>
                </a:pathLst>
              </a:custGeom>
              <a:solidFill>
                <a:srgbClr val="63A5DB"/>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1881" tIns="361881" rIns="361881" bIns="36188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x-none" sz="2400" b="1">
                    <a:solidFill>
                      <a:srgbClr val="FFFFFF"/>
                    </a:solidFill>
                    <a:latin typeface="Arial" panose="020B0604020202020204" pitchFamily="34" charset="0"/>
                  </a:rPr>
                  <a:t>ĐỌC</a:t>
                </a:r>
              </a:p>
            </p:txBody>
          </p:sp>
          <p:sp>
            <p:nvSpPr>
              <p:cNvPr id="12" name="Freeform: Shape 7">
                <a:extLst>
                  <a:ext uri="{FF2B5EF4-FFF2-40B4-BE49-F238E27FC236}">
                    <a16:creationId xmlns:a16="http://schemas.microsoft.com/office/drawing/2014/main" id="{93C69BAD-9906-3F43-9A91-C7EB86B6C68A}"/>
                  </a:ext>
                </a:extLst>
              </p:cNvPr>
              <p:cNvSpPr/>
              <p:nvPr/>
            </p:nvSpPr>
            <p:spPr>
              <a:xfrm>
                <a:off x="5320257" y="2322121"/>
                <a:ext cx="1465483" cy="1505451"/>
              </a:xfrm>
              <a:custGeom>
                <a:avLst/>
                <a:gdLst>
                  <a:gd name="connsiteX0" fmla="*/ 0 w 2228259"/>
                  <a:gd name="connsiteY0" fmla="*/ 1114130 h 2228259"/>
                  <a:gd name="connsiteX1" fmla="*/ 1114130 w 2228259"/>
                  <a:gd name="connsiteY1" fmla="*/ 0 h 2228259"/>
                  <a:gd name="connsiteX2" fmla="*/ 2228260 w 2228259"/>
                  <a:gd name="connsiteY2" fmla="*/ 1114130 h 2228259"/>
                  <a:gd name="connsiteX3" fmla="*/ 1114130 w 2228259"/>
                  <a:gd name="connsiteY3" fmla="*/ 2228260 h 2228259"/>
                  <a:gd name="connsiteX4" fmla="*/ 0 w 2228259"/>
                  <a:gd name="connsiteY4" fmla="*/ 1114130 h 222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259" h="2228259">
                    <a:moveTo>
                      <a:pt x="0" y="1114130"/>
                    </a:moveTo>
                    <a:cubicBezTo>
                      <a:pt x="0" y="498813"/>
                      <a:pt x="498813" y="0"/>
                      <a:pt x="1114130" y="0"/>
                    </a:cubicBezTo>
                    <a:cubicBezTo>
                      <a:pt x="1729447" y="0"/>
                      <a:pt x="2228260" y="498813"/>
                      <a:pt x="2228260" y="1114130"/>
                    </a:cubicBezTo>
                    <a:cubicBezTo>
                      <a:pt x="2228260" y="1729447"/>
                      <a:pt x="1729447" y="2228260"/>
                      <a:pt x="1114130" y="2228260"/>
                    </a:cubicBezTo>
                    <a:cubicBezTo>
                      <a:pt x="498813" y="2228260"/>
                      <a:pt x="0" y="1729447"/>
                      <a:pt x="0" y="1114130"/>
                    </a:cubicBezTo>
                    <a:close/>
                  </a:path>
                </a:pathLst>
              </a:custGeom>
              <a:solidFill>
                <a:srgbClr val="E0933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1881" tIns="361881" rIns="361881" bIns="36188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x-none" sz="2400" b="1">
                    <a:solidFill>
                      <a:schemeClr val="bg1"/>
                    </a:solidFill>
                    <a:latin typeface="Arial" panose="020B0604020202020204" pitchFamily="34" charset="0"/>
                  </a:rPr>
                  <a:t>VIẾT</a:t>
                </a:r>
              </a:p>
            </p:txBody>
          </p:sp>
          <p:sp>
            <p:nvSpPr>
              <p:cNvPr id="13" name="Freeform: Shape 6">
                <a:extLst>
                  <a:ext uri="{FF2B5EF4-FFF2-40B4-BE49-F238E27FC236}">
                    <a16:creationId xmlns:a16="http://schemas.microsoft.com/office/drawing/2014/main" id="{8DE0B366-BFB9-3342-85A1-5F94680B19F1}"/>
                  </a:ext>
                </a:extLst>
              </p:cNvPr>
              <p:cNvSpPr/>
              <p:nvPr/>
            </p:nvSpPr>
            <p:spPr>
              <a:xfrm rot="2258842">
                <a:off x="5295394" y="1696260"/>
                <a:ext cx="507507" cy="675069"/>
              </a:xfrm>
              <a:custGeom>
                <a:avLst/>
                <a:gdLst>
                  <a:gd name="connsiteX0" fmla="*/ 0 w 507491"/>
                  <a:gd name="connsiteY0" fmla="*/ 134737 h 673687"/>
                  <a:gd name="connsiteX1" fmla="*/ 253746 w 507491"/>
                  <a:gd name="connsiteY1" fmla="*/ 134737 h 673687"/>
                  <a:gd name="connsiteX2" fmla="*/ 253746 w 507491"/>
                  <a:gd name="connsiteY2" fmla="*/ 0 h 673687"/>
                  <a:gd name="connsiteX3" fmla="*/ 507491 w 507491"/>
                  <a:gd name="connsiteY3" fmla="*/ 336844 h 673687"/>
                  <a:gd name="connsiteX4" fmla="*/ 253746 w 507491"/>
                  <a:gd name="connsiteY4" fmla="*/ 673687 h 673687"/>
                  <a:gd name="connsiteX5" fmla="*/ 253746 w 507491"/>
                  <a:gd name="connsiteY5" fmla="*/ 538950 h 673687"/>
                  <a:gd name="connsiteX6" fmla="*/ 0 w 507491"/>
                  <a:gd name="connsiteY6" fmla="*/ 538950 h 673687"/>
                  <a:gd name="connsiteX7" fmla="*/ 0 w 507491"/>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91" h="673687">
                    <a:moveTo>
                      <a:pt x="0" y="134737"/>
                    </a:moveTo>
                    <a:lnTo>
                      <a:pt x="253746" y="134737"/>
                    </a:lnTo>
                    <a:lnTo>
                      <a:pt x="253746" y="0"/>
                    </a:lnTo>
                    <a:lnTo>
                      <a:pt x="507491" y="336844"/>
                    </a:lnTo>
                    <a:lnTo>
                      <a:pt x="253746" y="673687"/>
                    </a:lnTo>
                    <a:lnTo>
                      <a:pt x="253746" y="538950"/>
                    </a:lnTo>
                    <a:lnTo>
                      <a:pt x="0" y="538950"/>
                    </a:lnTo>
                    <a:lnTo>
                      <a:pt x="0" y="134737"/>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0" tIns="134736" rIns="152246"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14" name="Freeform: Shape 8">
                <a:extLst>
                  <a:ext uri="{FF2B5EF4-FFF2-40B4-BE49-F238E27FC236}">
                    <a16:creationId xmlns:a16="http://schemas.microsoft.com/office/drawing/2014/main" id="{88126BF3-2EFC-6844-9788-47295ED3CBDE}"/>
                  </a:ext>
                </a:extLst>
              </p:cNvPr>
              <p:cNvSpPr/>
              <p:nvPr/>
            </p:nvSpPr>
            <p:spPr>
              <a:xfrm rot="19085411">
                <a:off x="5307095" y="3776826"/>
                <a:ext cx="579173" cy="673531"/>
              </a:xfrm>
              <a:custGeom>
                <a:avLst/>
                <a:gdLst>
                  <a:gd name="connsiteX0" fmla="*/ 0 w 579474"/>
                  <a:gd name="connsiteY0" fmla="*/ 134737 h 673687"/>
                  <a:gd name="connsiteX1" fmla="*/ 289737 w 579474"/>
                  <a:gd name="connsiteY1" fmla="*/ 134737 h 673687"/>
                  <a:gd name="connsiteX2" fmla="*/ 289737 w 579474"/>
                  <a:gd name="connsiteY2" fmla="*/ 0 h 673687"/>
                  <a:gd name="connsiteX3" fmla="*/ 579474 w 579474"/>
                  <a:gd name="connsiteY3" fmla="*/ 336844 h 673687"/>
                  <a:gd name="connsiteX4" fmla="*/ 289737 w 579474"/>
                  <a:gd name="connsiteY4" fmla="*/ 673687 h 673687"/>
                  <a:gd name="connsiteX5" fmla="*/ 289737 w 579474"/>
                  <a:gd name="connsiteY5" fmla="*/ 538950 h 673687"/>
                  <a:gd name="connsiteX6" fmla="*/ 0 w 579474"/>
                  <a:gd name="connsiteY6" fmla="*/ 538950 h 673687"/>
                  <a:gd name="connsiteX7" fmla="*/ 0 w 579474"/>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74" h="673687">
                    <a:moveTo>
                      <a:pt x="579474" y="538950"/>
                    </a:moveTo>
                    <a:lnTo>
                      <a:pt x="289737" y="538950"/>
                    </a:lnTo>
                    <a:lnTo>
                      <a:pt x="289737" y="673687"/>
                    </a:lnTo>
                    <a:lnTo>
                      <a:pt x="0" y="336843"/>
                    </a:lnTo>
                    <a:lnTo>
                      <a:pt x="289737" y="0"/>
                    </a:lnTo>
                    <a:lnTo>
                      <a:pt x="289737" y="134737"/>
                    </a:lnTo>
                    <a:lnTo>
                      <a:pt x="579474" y="134737"/>
                    </a:lnTo>
                    <a:lnTo>
                      <a:pt x="579474" y="538950"/>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73841" tIns="134737" rIns="1"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15" name="Freeform: Shape 9">
                <a:extLst>
                  <a:ext uri="{FF2B5EF4-FFF2-40B4-BE49-F238E27FC236}">
                    <a16:creationId xmlns:a16="http://schemas.microsoft.com/office/drawing/2014/main" id="{3C9D1E11-FBAF-8A4F-9F98-D4F6B51F6CE0}"/>
                  </a:ext>
                </a:extLst>
              </p:cNvPr>
              <p:cNvSpPr/>
              <p:nvPr/>
            </p:nvSpPr>
            <p:spPr>
              <a:xfrm>
                <a:off x="3603214" y="4045931"/>
                <a:ext cx="1469871" cy="1523903"/>
              </a:xfrm>
              <a:custGeom>
                <a:avLst/>
                <a:gdLst>
                  <a:gd name="connsiteX0" fmla="*/ 0 w 2228259"/>
                  <a:gd name="connsiteY0" fmla="*/ 1114130 h 2228259"/>
                  <a:gd name="connsiteX1" fmla="*/ 1114130 w 2228259"/>
                  <a:gd name="connsiteY1" fmla="*/ 0 h 2228259"/>
                  <a:gd name="connsiteX2" fmla="*/ 2228260 w 2228259"/>
                  <a:gd name="connsiteY2" fmla="*/ 1114130 h 2228259"/>
                  <a:gd name="connsiteX3" fmla="*/ 1114130 w 2228259"/>
                  <a:gd name="connsiteY3" fmla="*/ 2228260 h 2228259"/>
                  <a:gd name="connsiteX4" fmla="*/ 0 w 2228259"/>
                  <a:gd name="connsiteY4" fmla="*/ 1114130 h 222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259" h="2228259">
                    <a:moveTo>
                      <a:pt x="0" y="1114130"/>
                    </a:moveTo>
                    <a:cubicBezTo>
                      <a:pt x="0" y="498813"/>
                      <a:pt x="498813" y="0"/>
                      <a:pt x="1114130" y="0"/>
                    </a:cubicBezTo>
                    <a:cubicBezTo>
                      <a:pt x="1729447" y="0"/>
                      <a:pt x="2228260" y="498813"/>
                      <a:pt x="2228260" y="1114130"/>
                    </a:cubicBezTo>
                    <a:cubicBezTo>
                      <a:pt x="2228260" y="1729447"/>
                      <a:pt x="1729447" y="2228260"/>
                      <a:pt x="1114130" y="2228260"/>
                    </a:cubicBezTo>
                    <a:cubicBezTo>
                      <a:pt x="498813" y="2228260"/>
                      <a:pt x="0" y="1729447"/>
                      <a:pt x="0" y="1114130"/>
                    </a:cubicBezTo>
                    <a:close/>
                  </a:path>
                </a:pathLst>
              </a:custGeom>
              <a:solidFill>
                <a:srgbClr val="C6198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1881" tIns="361881" rIns="361881" bIns="361881" spcCol="1270" anchor="ctr"/>
              <a:lstStyle/>
              <a:p>
                <a:pPr marL="0" lvl="1" algn="ctr">
                  <a:defRPr/>
                </a:pPr>
                <a:r>
                  <a:rPr lang="en-US" sz="2200" b="1" dirty="0">
                    <a:latin typeface="Arial" panose="020B0604020202020204" pitchFamily="34" charset="0"/>
                    <a:ea typeface="Cambria" panose="02040503050406030204" pitchFamily="18" charset="0"/>
                    <a:cs typeface="Arial" panose="020B0604020202020204" pitchFamily="34" charset="0"/>
                  </a:rPr>
                  <a:t>NÓI &amp; NGHE</a:t>
                </a:r>
              </a:p>
            </p:txBody>
          </p:sp>
          <p:sp>
            <p:nvSpPr>
              <p:cNvPr id="16" name="Freeform: Shape 10">
                <a:extLst>
                  <a:ext uri="{FF2B5EF4-FFF2-40B4-BE49-F238E27FC236}">
                    <a16:creationId xmlns:a16="http://schemas.microsoft.com/office/drawing/2014/main" id="{CABA4760-E30B-5645-84DD-65BF6698A1A2}"/>
                  </a:ext>
                </a:extLst>
              </p:cNvPr>
              <p:cNvSpPr/>
              <p:nvPr/>
            </p:nvSpPr>
            <p:spPr>
              <a:xfrm rot="2493501">
                <a:off x="2825133" y="3804505"/>
                <a:ext cx="582098" cy="673531"/>
              </a:xfrm>
              <a:custGeom>
                <a:avLst/>
                <a:gdLst>
                  <a:gd name="connsiteX0" fmla="*/ 0 w 583126"/>
                  <a:gd name="connsiteY0" fmla="*/ 134737 h 673687"/>
                  <a:gd name="connsiteX1" fmla="*/ 291563 w 583126"/>
                  <a:gd name="connsiteY1" fmla="*/ 134737 h 673687"/>
                  <a:gd name="connsiteX2" fmla="*/ 291563 w 583126"/>
                  <a:gd name="connsiteY2" fmla="*/ 0 h 673687"/>
                  <a:gd name="connsiteX3" fmla="*/ 583126 w 583126"/>
                  <a:gd name="connsiteY3" fmla="*/ 336844 h 673687"/>
                  <a:gd name="connsiteX4" fmla="*/ 291563 w 583126"/>
                  <a:gd name="connsiteY4" fmla="*/ 673687 h 673687"/>
                  <a:gd name="connsiteX5" fmla="*/ 291563 w 583126"/>
                  <a:gd name="connsiteY5" fmla="*/ 538950 h 673687"/>
                  <a:gd name="connsiteX6" fmla="*/ 0 w 583126"/>
                  <a:gd name="connsiteY6" fmla="*/ 538950 h 673687"/>
                  <a:gd name="connsiteX7" fmla="*/ 0 w 583126"/>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6" h="673687">
                    <a:moveTo>
                      <a:pt x="583126" y="538950"/>
                    </a:moveTo>
                    <a:lnTo>
                      <a:pt x="291563" y="538950"/>
                    </a:lnTo>
                    <a:lnTo>
                      <a:pt x="291563" y="673687"/>
                    </a:lnTo>
                    <a:lnTo>
                      <a:pt x="0" y="336843"/>
                    </a:lnTo>
                    <a:lnTo>
                      <a:pt x="291563" y="0"/>
                    </a:lnTo>
                    <a:lnTo>
                      <a:pt x="291563" y="134737"/>
                    </a:lnTo>
                    <a:lnTo>
                      <a:pt x="583126" y="134737"/>
                    </a:lnTo>
                    <a:lnTo>
                      <a:pt x="583126" y="538950"/>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74937" tIns="134736" rIns="1" bIns="134737"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sp>
            <p:nvSpPr>
              <p:cNvPr id="18" name="Freeform: Shape 12">
                <a:extLst>
                  <a:ext uri="{FF2B5EF4-FFF2-40B4-BE49-F238E27FC236}">
                    <a16:creationId xmlns:a16="http://schemas.microsoft.com/office/drawing/2014/main" id="{912E190B-D516-D54F-84BF-872EB39D4DC0}"/>
                  </a:ext>
                </a:extLst>
              </p:cNvPr>
              <p:cNvSpPr/>
              <p:nvPr/>
            </p:nvSpPr>
            <p:spPr>
              <a:xfrm rot="19276619">
                <a:off x="2829522" y="1719326"/>
                <a:ext cx="476794" cy="673531"/>
              </a:xfrm>
              <a:custGeom>
                <a:avLst/>
                <a:gdLst>
                  <a:gd name="connsiteX0" fmla="*/ 0 w 476671"/>
                  <a:gd name="connsiteY0" fmla="*/ 134737 h 673687"/>
                  <a:gd name="connsiteX1" fmla="*/ 238336 w 476671"/>
                  <a:gd name="connsiteY1" fmla="*/ 134737 h 673687"/>
                  <a:gd name="connsiteX2" fmla="*/ 238336 w 476671"/>
                  <a:gd name="connsiteY2" fmla="*/ 0 h 673687"/>
                  <a:gd name="connsiteX3" fmla="*/ 476671 w 476671"/>
                  <a:gd name="connsiteY3" fmla="*/ 336844 h 673687"/>
                  <a:gd name="connsiteX4" fmla="*/ 238336 w 476671"/>
                  <a:gd name="connsiteY4" fmla="*/ 673687 h 673687"/>
                  <a:gd name="connsiteX5" fmla="*/ 238336 w 476671"/>
                  <a:gd name="connsiteY5" fmla="*/ 538950 h 673687"/>
                  <a:gd name="connsiteX6" fmla="*/ 0 w 476671"/>
                  <a:gd name="connsiteY6" fmla="*/ 538950 h 673687"/>
                  <a:gd name="connsiteX7" fmla="*/ 0 w 476671"/>
                  <a:gd name="connsiteY7" fmla="*/ 134737 h 6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671" h="673687">
                    <a:moveTo>
                      <a:pt x="0" y="134737"/>
                    </a:moveTo>
                    <a:lnTo>
                      <a:pt x="238336" y="134737"/>
                    </a:lnTo>
                    <a:lnTo>
                      <a:pt x="238336" y="0"/>
                    </a:lnTo>
                    <a:lnTo>
                      <a:pt x="476671" y="336844"/>
                    </a:lnTo>
                    <a:lnTo>
                      <a:pt x="238336" y="673687"/>
                    </a:lnTo>
                    <a:lnTo>
                      <a:pt x="238336" y="538950"/>
                    </a:lnTo>
                    <a:lnTo>
                      <a:pt x="0" y="538950"/>
                    </a:lnTo>
                    <a:lnTo>
                      <a:pt x="0" y="134737"/>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134737" rIns="143001" bIns="134736" spcCol="1270" anchor="ctr"/>
              <a:lstStyle/>
              <a:p>
                <a:pPr algn="ctr" defTabSz="1244600">
                  <a:lnSpc>
                    <a:spcPct val="90000"/>
                  </a:lnSpc>
                  <a:spcAft>
                    <a:spcPct val="35000"/>
                  </a:spcAft>
                  <a:defRPr/>
                </a:pPr>
                <a:endParaRPr lang="en-US" sz="2400" b="1">
                  <a:latin typeface="Myriad Pro" pitchFamily="34" charset="0"/>
                  <a:ea typeface="Cambria" panose="02040503050406030204" pitchFamily="18" charset="0"/>
                </a:endParaRPr>
              </a:p>
            </p:txBody>
          </p:sp>
        </p:grpSp>
      </p:grpSp>
      <p:sp>
        <p:nvSpPr>
          <p:cNvPr id="25604" name="Date Placeholder 1">
            <a:extLst>
              <a:ext uri="{FF2B5EF4-FFF2-40B4-BE49-F238E27FC236}">
                <a16:creationId xmlns:a16="http://schemas.microsoft.com/office/drawing/2014/main" id="{121581A4-D19C-6246-AFAB-2C43779647D5}"/>
              </a:ext>
            </a:extLst>
          </p:cNvPr>
          <p:cNvSpPr>
            <a:spLocks noGrp="1" noChangeArrowheads="1"/>
          </p:cNvSpPr>
          <p:nvPr>
            <p:ph type="dt" sz="quarter" idx="10"/>
          </p:nvPr>
        </p:nvSpPr>
        <p:spPr bwMode="auto">
          <a:xfrm>
            <a:off x="3009900" y="6175375"/>
            <a:ext cx="56007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x-none" sz="2400" b="1">
                <a:solidFill>
                  <a:srgbClr val="0070C0"/>
                </a:solidFill>
                <a:latin typeface="Arial" panose="020B0604020202020204" pitchFamily="34" charset="0"/>
                <a:cs typeface="Arial" panose="020B0604020202020204" pitchFamily="34" charset="0"/>
              </a:rPr>
              <a:t>Cấu trúc tích hợp “song tuyến”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84F1143-93FB-1142-AEA1-4A247A8E690E}"/>
              </a:ext>
            </a:extLst>
          </p:cNvPr>
          <p:cNvSpPr>
            <a:spLocks noGrp="1"/>
          </p:cNvSpPr>
          <p:nvPr>
            <p:ph type="title"/>
          </p:nvPr>
        </p:nvSpPr>
        <p:spPr>
          <a:xfrm>
            <a:off x="963613" y="398463"/>
            <a:ext cx="9121775" cy="755650"/>
          </a:xfrm>
        </p:spPr>
        <p:txBody>
          <a:bodyPr>
            <a:normAutofit fontScale="90000"/>
          </a:bodyPr>
          <a:lstStyle/>
          <a:p>
            <a:pPr>
              <a:defRPr/>
            </a:pPr>
            <a:r>
              <a:rPr lang="en-US" dirty="0"/>
              <a:t>                            </a:t>
            </a:r>
            <a:r>
              <a:rPr lang="en-US" sz="3100" dirty="0">
                <a:solidFill>
                  <a:srgbClr val="0070C0"/>
                </a:solidFill>
                <a:latin typeface="Arial" panose="020B0604020202020204" pitchFamily="34" charset="0"/>
                <a:cs typeface="Arial" panose="020B0604020202020204" pitchFamily="34" charset="0"/>
              </a:rPr>
              <a:t>MA TRẬN </a:t>
            </a:r>
            <a:r>
              <a:rPr lang="en-US" sz="3100" dirty="0" err="1">
                <a:solidFill>
                  <a:srgbClr val="0070C0"/>
                </a:solidFill>
                <a:latin typeface="Arial" panose="020B0604020202020204" pitchFamily="34" charset="0"/>
                <a:cs typeface="Arial" panose="020B0604020202020204" pitchFamily="34" charset="0"/>
              </a:rPr>
              <a:t>chủ</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điểm</a:t>
            </a:r>
            <a:r>
              <a:rPr lang="en-US" sz="3100" dirty="0">
                <a:solidFill>
                  <a:srgbClr val="0070C0"/>
                </a:solidFill>
                <a:latin typeface="Arial" panose="020B0604020202020204" pitchFamily="34" charset="0"/>
                <a:cs typeface="Arial" panose="020B0604020202020204" pitchFamily="34" charset="0"/>
              </a:rPr>
              <a:t> - </a:t>
            </a:r>
            <a:r>
              <a:rPr lang="en-US" sz="3100" dirty="0" err="1">
                <a:solidFill>
                  <a:srgbClr val="0070C0"/>
                </a:solidFill>
                <a:latin typeface="Arial" panose="020B0604020202020204" pitchFamily="34" charset="0"/>
                <a:cs typeface="Arial" panose="020B0604020202020204" pitchFamily="34" charset="0"/>
              </a:rPr>
              <a:t>thể</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loại</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tích</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hợp</a:t>
            </a:r>
            <a:r>
              <a:rPr lang="en-US" sz="3100" dirty="0">
                <a:solidFill>
                  <a:srgbClr val="0070C0"/>
                </a:solidFill>
                <a:latin typeface="Arial" panose="020B0604020202020204" pitchFamily="34" charset="0"/>
                <a:cs typeface="Arial" panose="020B0604020202020204" pitchFamily="34" charset="0"/>
              </a:rPr>
              <a:t>)</a:t>
            </a:r>
          </a:p>
        </p:txBody>
      </p:sp>
      <p:sp>
        <p:nvSpPr>
          <p:cNvPr id="26626" name="Slide Number Placeholder 4">
            <a:extLst>
              <a:ext uri="{FF2B5EF4-FFF2-40B4-BE49-F238E27FC236}">
                <a16:creationId xmlns:a16="http://schemas.microsoft.com/office/drawing/2014/main" id="{04417E6F-9BCC-984A-B39E-64B2213D396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CBED582-D9B4-1D4A-AB1D-83F464EB5492}" type="slidenum">
              <a:rPr lang="en-US" altLang="x-none" sz="900" smtClean="0">
                <a:solidFill>
                  <a:schemeClr val="bg1"/>
                </a:solidFill>
                <a:latin typeface="Myriad Pro"/>
              </a:rPr>
              <a:pPr>
                <a:lnSpc>
                  <a:spcPct val="100000"/>
                </a:lnSpc>
                <a:spcBef>
                  <a:spcPct val="0"/>
                </a:spcBef>
                <a:buFontTx/>
                <a:buNone/>
              </a:pPr>
              <a:t>22</a:t>
            </a:fld>
            <a:endParaRPr lang="en-US" altLang="x-none" sz="900">
              <a:solidFill>
                <a:schemeClr val="bg1"/>
              </a:solidFill>
              <a:latin typeface="Myriad Pro"/>
            </a:endParaRPr>
          </a:p>
        </p:txBody>
      </p:sp>
      <p:graphicFrame>
        <p:nvGraphicFramePr>
          <p:cNvPr id="9" name="Table 8">
            <a:extLst>
              <a:ext uri="{FF2B5EF4-FFF2-40B4-BE49-F238E27FC236}">
                <a16:creationId xmlns:a16="http://schemas.microsoft.com/office/drawing/2014/main" id="{0BB4C5F3-5D79-EC4A-93F3-881B93AD204B}"/>
              </a:ext>
            </a:extLst>
          </p:cNvPr>
          <p:cNvGraphicFramePr>
            <a:graphicFrameLocks noGrp="1"/>
          </p:cNvGraphicFramePr>
          <p:nvPr/>
        </p:nvGraphicFramePr>
        <p:xfrm>
          <a:off x="50800" y="1336675"/>
          <a:ext cx="12090400" cy="5885530"/>
        </p:xfrm>
        <a:graphic>
          <a:graphicData uri="http://schemas.openxmlformats.org/drawingml/2006/table">
            <a:tbl>
              <a:tblPr/>
              <a:tblGrid>
                <a:gridCol w="3192130">
                  <a:extLst>
                    <a:ext uri="{9D8B030D-6E8A-4147-A177-3AD203B41FA5}">
                      <a16:colId xmlns:a16="http://schemas.microsoft.com/office/drawing/2014/main" val="20000"/>
                    </a:ext>
                  </a:extLst>
                </a:gridCol>
                <a:gridCol w="2636875">
                  <a:extLst>
                    <a:ext uri="{9D8B030D-6E8A-4147-A177-3AD203B41FA5}">
                      <a16:colId xmlns:a16="http://schemas.microsoft.com/office/drawing/2014/main" val="20001"/>
                    </a:ext>
                  </a:extLst>
                </a:gridCol>
                <a:gridCol w="3179135">
                  <a:extLst>
                    <a:ext uri="{9D8B030D-6E8A-4147-A177-3AD203B41FA5}">
                      <a16:colId xmlns:a16="http://schemas.microsoft.com/office/drawing/2014/main" val="20002"/>
                    </a:ext>
                  </a:extLst>
                </a:gridCol>
                <a:gridCol w="3082260">
                  <a:extLst>
                    <a:ext uri="{9D8B030D-6E8A-4147-A177-3AD203B41FA5}">
                      <a16:colId xmlns:a16="http://schemas.microsoft.com/office/drawing/2014/main" val="20003"/>
                    </a:ext>
                  </a:extLst>
                </a:gridCol>
              </a:tblGrid>
              <a:tr h="458784">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rgbClr val="FFFFFF"/>
                          </a:solidFill>
                          <a:effectLst/>
                          <a:latin typeface="Myriad Pro"/>
                          <a:cs typeface="Arial" panose="020B0604020202020204" pitchFamily="34" charset="0"/>
                        </a:rPr>
                        <a:t>TẬP 1 (5)</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x-none"/>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rgbClr val="FFFFFF"/>
                          </a:solidFill>
                          <a:effectLst/>
                          <a:latin typeface="Myriad Pro"/>
                          <a:cs typeface="Arial" panose="020B0604020202020204" pitchFamily="34" charset="0"/>
                        </a:rPr>
                        <a:t>TẬP 2 (4)</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x-none"/>
                    </a:p>
                  </a:txBody>
                  <a:tcPr/>
                </a:tc>
                <a:extLst>
                  <a:ext uri="{0D108BD9-81ED-4DB2-BD59-A6C34878D82A}">
                    <a16:rowId xmlns:a16="http://schemas.microsoft.com/office/drawing/2014/main" val="10000"/>
                  </a:ext>
                </a:extLst>
              </a:tr>
              <a:tr h="118872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a:ln>
                            <a:noFill/>
                          </a:ln>
                          <a:solidFill>
                            <a:srgbClr val="002060"/>
                          </a:solidFill>
                          <a:effectLst/>
                          <a:latin typeface="Calibri" panose="020F0502020204030204" pitchFamily="34" charset="0"/>
                          <a:cs typeface="Arial" panose="020B0604020202020204" pitchFamily="34" charset="0"/>
                        </a:rPr>
                        <a:t>Thông</a:t>
                      </a:r>
                      <a:r>
                        <a:rPr kumimoji="0" lang="vi-VN" altLang="x-none" sz="2400" b="0" i="1" u="none" strike="noStrike" cap="none" normalizeH="0" baseline="0">
                          <a:ln>
                            <a:noFill/>
                          </a:ln>
                          <a:solidFill>
                            <a:srgbClr val="002060"/>
                          </a:solidFill>
                          <a:effectLst/>
                          <a:latin typeface="Arial" panose="020B0604020202020204" pitchFamily="34" charset="0"/>
                          <a:cs typeface="Arial" panose="020B0604020202020204" pitchFamily="34" charset="0"/>
                        </a:rPr>
                        <a:t> điệp</a:t>
                      </a:r>
                      <a:r>
                        <a:rPr kumimoji="0" lang="vi-VN" altLang="x-none" sz="2400" b="0" i="0" u="none" strike="noStrike" cap="none" normalizeH="0" baseline="0">
                          <a:ln>
                            <a:noFill/>
                          </a:ln>
                          <a:solidFill>
                            <a:srgbClr val="002060"/>
                          </a:solidFill>
                          <a:effectLst/>
                          <a:latin typeface="Arial" panose="020B0604020202020204" pitchFamily="34" charset="0"/>
                          <a:cs typeface="Arial" panose="020B0604020202020204" pitchFamily="34" charset="0"/>
                        </a:rPr>
                        <a:t>                     </a:t>
                      </a:r>
                      <a:r>
                        <a:rPr kumimoji="0" lang="vi-VN" altLang="x-none" sz="2400" b="0" i="1" u="none" strike="noStrike" cap="none" normalizeH="0" baseline="0">
                          <a:ln>
                            <a:noFill/>
                          </a:ln>
                          <a:solidFill>
                            <a:srgbClr val="002060"/>
                          </a:solidFill>
                          <a:effectLst/>
                          <a:latin typeface="Arial" panose="020B0604020202020204" pitchFamily="34" charset="0"/>
                          <a:cs typeface="Arial" panose="020B0604020202020204" pitchFamily="34" charset="0"/>
                        </a:rPr>
                        <a:t>từ thiên nhiên</a:t>
                      </a:r>
                      <a:endParaRPr kumimoji="0" lang="x-none" altLang="x-none" sz="2400" b="0" i="0" u="none" strike="noStrike" cap="none" normalizeH="0" baseline="0">
                        <a:ln>
                          <a:noFill/>
                        </a:ln>
                        <a:solidFill>
                          <a:srgbClr val="00206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400" b="1" i="1" u="none" strike="noStrike" cap="none" normalizeH="0" baseline="0">
                        <a:ln>
                          <a:noFill/>
                        </a:ln>
                        <a:solidFill>
                          <a:srgbClr val="0070C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rgbClr val="000000"/>
                          </a:solidFill>
                          <a:effectLst/>
                          <a:latin typeface="Arial" panose="020B0604020202020204" pitchFamily="34" charset="0"/>
                          <a:cs typeface="Arial" panose="020B0604020202020204" pitchFamily="34" charset="0"/>
                        </a:rPr>
                        <a:t>TUỲ BÚT, TẢN VĂN</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2000" b="1" i="1"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20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118872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a:ln>
                            <a:noFill/>
                          </a:ln>
                          <a:solidFill>
                            <a:srgbClr val="002060"/>
                          </a:solidFill>
                          <a:effectLst/>
                          <a:latin typeface="Calibri" panose="020F0502020204030204" pitchFamily="34" charset="0"/>
                          <a:cs typeface="Arial" panose="020B0604020202020204" pitchFamily="34" charset="0"/>
                        </a:rPr>
                        <a:t>Hành</a:t>
                      </a:r>
                      <a:r>
                        <a:rPr kumimoji="0" lang="vi-VN" altLang="x-none" sz="2400" b="0" i="1" u="none" strike="noStrike" cap="none" normalizeH="0" baseline="0">
                          <a:ln>
                            <a:noFill/>
                          </a:ln>
                          <a:solidFill>
                            <a:srgbClr val="002060"/>
                          </a:solidFill>
                          <a:effectLst/>
                          <a:latin typeface="Arial" panose="020B0604020202020204" pitchFamily="34" charset="0"/>
                          <a:cs typeface="Arial" panose="020B0604020202020204" pitchFamily="34" charset="0"/>
                        </a:rPr>
                        <a:t> trang                  vào tương lai</a:t>
                      </a:r>
                      <a:r>
                        <a:rPr kumimoji="0" lang="x-none" altLang="x-none" sz="2400" b="0" i="0" u="none" strike="noStrike" cap="none" normalizeH="0" baseline="0">
                          <a:ln>
                            <a:noFill/>
                          </a:ln>
                          <a:solidFill>
                            <a:srgbClr val="002060"/>
                          </a:solidFill>
                          <a:effectLst/>
                          <a:latin typeface="Calibri" panose="020F0502020204030204" pitchFamily="34" charset="0"/>
                          <a:cs typeface="Arial" panose="020B0604020202020204" pitchFamily="34" charset="0"/>
                        </a:rPr>
                        <a:t> </a:t>
                      </a:r>
                      <a:endParaRPr kumimoji="0" lang="en-US" altLang="x-none" sz="2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400" b="1" i="1" u="none" strike="noStrike" cap="none" normalizeH="0" baseline="0">
                        <a:ln>
                          <a:noFill/>
                        </a:ln>
                        <a:solidFill>
                          <a:srgbClr val="0070C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rgbClr val="000000"/>
                          </a:solidFill>
                          <a:effectLst/>
                          <a:latin typeface="Arial" panose="020B0604020202020204" pitchFamily="34" charset="0"/>
                          <a:cs typeface="Arial" panose="020B0604020202020204" pitchFamily="34" charset="0"/>
                        </a:rPr>
                        <a:t>VB NGHỊ LUẬN</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Sống</a:t>
                      </a:r>
                      <a:r>
                        <a:rPr kumimoji="0" lang="vi-VN"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với biển rừng bao la</a:t>
                      </a:r>
                      <a:endParaRPr kumimoji="0" lang="en-US" altLang="x-none" sz="2400" b="1" i="1"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TRUYỆN NGẮN</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9302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a:ln>
                            <a:noFill/>
                          </a:ln>
                          <a:solidFill>
                            <a:srgbClr val="000000"/>
                          </a:solidFill>
                          <a:effectLst/>
                          <a:latin typeface="Arial" panose="020B0604020202020204" pitchFamily="34" charset="0"/>
                          <a:cs typeface="Arial" panose="020B0604020202020204" pitchFamily="34" charset="0"/>
                        </a:rPr>
                        <a:t>Khát khao đoàn tụ</a:t>
                      </a:r>
                      <a:endParaRPr kumimoji="0" lang="en-US" altLang="x-none" sz="2400" b="1" i="1" u="none" strike="noStrike" cap="none" normalizeH="0" baseline="0">
                        <a:ln>
                          <a:noFill/>
                        </a:ln>
                        <a:solidFill>
                          <a:srgbClr val="0070C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rgbClr val="000000"/>
                          </a:solidFill>
                          <a:effectLst/>
                          <a:latin typeface="Arial" panose="020B0604020202020204" pitchFamily="34" charset="0"/>
                          <a:cs typeface="Arial" panose="020B0604020202020204" pitchFamily="34" charset="0"/>
                        </a:rPr>
                        <a:t>TRUYỆN THƠ</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Những</a:t>
                      </a:r>
                      <a:r>
                        <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điều</a:t>
                      </a:r>
                      <a:r>
                        <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trông</a:t>
                      </a:r>
                      <a:r>
                        <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thấy</a:t>
                      </a:r>
                      <a:endPar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rgbClr val="000000"/>
                          </a:solidFill>
                          <a:effectLst/>
                          <a:latin typeface="Arial" panose="020B0604020202020204" pitchFamily="34" charset="0"/>
                          <a:cs typeface="Arial" panose="020B0604020202020204" pitchFamily="34" charset="0"/>
                        </a:rPr>
                        <a:t>TRUYỆN THƠ –  NGUYỄN DU</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82297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dirty="0" err="1">
                          <a:ln>
                            <a:noFill/>
                          </a:ln>
                          <a:solidFill>
                            <a:srgbClr val="002060"/>
                          </a:solidFill>
                          <a:effectLst/>
                          <a:latin typeface="Calibri" panose="020F0502020204030204" pitchFamily="34" charset="0"/>
                          <a:cs typeface="Arial" panose="020B0604020202020204" pitchFamily="34" charset="0"/>
                        </a:rPr>
                        <a:t>Nét</a:t>
                      </a:r>
                      <a:r>
                        <a:rPr kumimoji="0" lang="en-US" altLang="x-none" sz="2400" b="0" i="1" u="none" strike="noStrike" cap="none" normalizeH="0" baseline="0" dirty="0">
                          <a:ln>
                            <a:noFill/>
                          </a:ln>
                          <a:solidFill>
                            <a:srgbClr val="002060"/>
                          </a:solidFill>
                          <a:effectLst/>
                          <a:latin typeface="Calibri" panose="020F050202020403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Calibri" panose="020F0502020204030204" pitchFamily="34" charset="0"/>
                          <a:cs typeface="Arial" panose="020B0604020202020204" pitchFamily="34" charset="0"/>
                        </a:rPr>
                        <a:t>đẹp</a:t>
                      </a:r>
                      <a:r>
                        <a:rPr kumimoji="0" lang="en-US" altLang="x-none" sz="2400" b="0" i="1" u="none" strike="noStrike" cap="none" normalizeH="0" baseline="0" dirty="0">
                          <a:ln>
                            <a:noFill/>
                          </a:ln>
                          <a:solidFill>
                            <a:srgbClr val="002060"/>
                          </a:solidFill>
                          <a:effectLst/>
                          <a:latin typeface="Calibri" panose="020F050202020403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Calibri" panose="020F0502020204030204" pitchFamily="34" charset="0"/>
                          <a:cs typeface="Arial" panose="020B0604020202020204" pitchFamily="34" charset="0"/>
                        </a:rPr>
                        <a:t>văn</a:t>
                      </a:r>
                      <a:r>
                        <a:rPr kumimoji="0" lang="vi-VN"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hoá          và cảnh quan</a:t>
                      </a:r>
                      <a:r>
                        <a:rPr kumimoji="0" lang="x-none" altLang="x-none" sz="24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 </a:t>
                      </a:r>
                      <a:endParaRPr kumimoji="0" lang="en-US" altLang="x-none"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400" b="1" i="1" u="none" strike="noStrike" cap="none" normalizeH="0" baseline="0" dirty="0">
                        <a:ln>
                          <a:noFill/>
                        </a:ln>
                        <a:solidFill>
                          <a:srgbClr val="0070C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rgbClr val="000000"/>
                          </a:solidFill>
                          <a:effectLst/>
                          <a:latin typeface="Arial" panose="020B0604020202020204" pitchFamily="34" charset="0"/>
                          <a:cs typeface="Arial" panose="020B0604020202020204" pitchFamily="34" charset="0"/>
                        </a:rPr>
                        <a:t>VB THÔNG TIN</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Cái</a:t>
                      </a:r>
                      <a:r>
                        <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tôi</a:t>
                      </a:r>
                      <a:r>
                        <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                   </a:t>
                      </a: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thế</a:t>
                      </a:r>
                      <a:r>
                        <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giới</a:t>
                      </a:r>
                      <a:r>
                        <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độc</a:t>
                      </a:r>
                      <a:r>
                        <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x-none" sz="2400" b="0" i="1"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đáo</a:t>
                      </a:r>
                      <a:endParaRPr kumimoji="0" lang="en-US" altLang="x-none" sz="2400" b="0" i="1"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2400" b="1" i="1"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THƠ</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9302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a:ln>
                            <a:noFill/>
                          </a:ln>
                          <a:solidFill>
                            <a:srgbClr val="002060"/>
                          </a:solidFill>
                          <a:effectLst/>
                          <a:latin typeface="Calibri" panose="020F0502020204030204" pitchFamily="34" charset="0"/>
                          <a:cs typeface="Arial" panose="020B0604020202020204" pitchFamily="34" charset="0"/>
                        </a:rPr>
                        <a:t>Băn</a:t>
                      </a:r>
                      <a:r>
                        <a:rPr kumimoji="0" lang="vi-VN" altLang="x-none" sz="2400" b="0" i="1" u="none" strike="noStrike" cap="none" normalizeH="0" baseline="0">
                          <a:ln>
                            <a:noFill/>
                          </a:ln>
                          <a:solidFill>
                            <a:srgbClr val="002060"/>
                          </a:solidFill>
                          <a:effectLst/>
                          <a:latin typeface="Arial" panose="020B0604020202020204" pitchFamily="34" charset="0"/>
                          <a:cs typeface="Arial" panose="020B0604020202020204" pitchFamily="34" charset="0"/>
                        </a:rPr>
                        <a:t> khoăn tìm lẽ sống</a:t>
                      </a:r>
                      <a:r>
                        <a:rPr kumimoji="0" lang="x-none" altLang="x-none" sz="2400" b="0" i="0" u="none" strike="noStrike" cap="none" normalizeH="0" baseline="0">
                          <a:ln>
                            <a:noFill/>
                          </a:ln>
                          <a:solidFill>
                            <a:srgbClr val="002060"/>
                          </a:solidFill>
                          <a:effectLst/>
                          <a:latin typeface="Calibri" panose="020F0502020204030204" pitchFamily="34" charset="0"/>
                          <a:cs typeface="Arial" panose="020B0604020202020204" pitchFamily="34" charset="0"/>
                        </a:rPr>
                        <a:t> </a:t>
                      </a:r>
                      <a:endParaRPr kumimoji="0" lang="en-US" altLang="x-none" sz="2400" b="0" i="0" u="none" strike="noStrike" cap="none" normalizeH="0" baseline="0">
                        <a:ln>
                          <a:noFill/>
                        </a:ln>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rgbClr val="000000"/>
                          </a:solidFill>
                          <a:effectLst/>
                          <a:latin typeface="Arial" panose="020B0604020202020204" pitchFamily="34" charset="0"/>
                          <a:cs typeface="Arial" panose="020B0604020202020204" pitchFamily="34" charset="0"/>
                        </a:rPr>
                        <a:t>BI KỊCH</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0" i="1" u="none" strike="noStrike" cap="none" normalizeH="0" baseline="0">
                          <a:ln>
                            <a:noFill/>
                          </a:ln>
                          <a:solidFill>
                            <a:srgbClr val="002060"/>
                          </a:solidFill>
                          <a:effectLst/>
                          <a:latin typeface="Arial" panose="020B0604020202020204" pitchFamily="34" charset="0"/>
                          <a:cs typeface="Arial" panose="020B0604020202020204" pitchFamily="34" charset="0"/>
                        </a:rPr>
                        <a:t>Những</a:t>
                      </a:r>
                      <a:r>
                        <a:rPr kumimoji="0" lang="vi-VN" altLang="x-none" sz="2400" b="0" i="1" u="none" strike="noStrike" cap="none" normalizeH="0" baseline="0">
                          <a:ln>
                            <a:noFill/>
                          </a:ln>
                          <a:solidFill>
                            <a:srgbClr val="002060"/>
                          </a:solidFill>
                          <a:effectLst/>
                          <a:latin typeface="Arial" panose="020B0604020202020204" pitchFamily="34" charset="0"/>
                          <a:cs typeface="Arial" panose="020B0604020202020204" pitchFamily="34" charset="0"/>
                        </a:rPr>
                        <a:t> chân trời kí ức</a:t>
                      </a:r>
                      <a:endParaRPr kumimoji="0" lang="en-US" altLang="x-none" sz="2400" b="0" i="1" u="none" strike="noStrike" cap="none" normalizeH="0" baseline="0">
                        <a:ln>
                          <a:noFill/>
                        </a:ln>
                        <a:solidFill>
                          <a:srgbClr val="002060"/>
                        </a:solidFill>
                        <a:effectLst/>
                        <a:latin typeface="Arial" panose="020B0604020202020204" pitchFamily="34" charset="0"/>
                        <a:cs typeface="Calibri" panose="020F0502020204030204" pitchFamily="34" charset="0"/>
                      </a:endParaRP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TRUYỆN - TRUYỆN KÍ </a:t>
                      </a:r>
                    </a:p>
                  </a:txBody>
                  <a:tcPr marL="91433" marR="91433"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a:extLst>
              <a:ext uri="{FF2B5EF4-FFF2-40B4-BE49-F238E27FC236}">
                <a16:creationId xmlns:a16="http://schemas.microsoft.com/office/drawing/2014/main" id="{A49448BF-4419-564A-A48A-B59F796307A3}"/>
              </a:ext>
            </a:extLst>
          </p:cNvPr>
          <p:cNvSpPr>
            <a:spLocks noGrp="1"/>
          </p:cNvSpPr>
          <p:nvPr>
            <p:ph type="title"/>
          </p:nvPr>
        </p:nvSpPr>
        <p:spPr>
          <a:xfrm>
            <a:off x="2084388" y="128588"/>
            <a:ext cx="8445500" cy="757237"/>
          </a:xfrm>
        </p:spPr>
        <p:txBody>
          <a:bodyPr/>
          <a:lstStyle/>
          <a:p>
            <a:pPr algn="ctr"/>
            <a:r>
              <a:rPr lang="en-US" altLang="x-none" sz="3200" cap="none">
                <a:solidFill>
                  <a:srgbClr val="0070C0"/>
                </a:solidFill>
                <a:latin typeface="Aarial"/>
              </a:rPr>
              <a:t>Về ĐỌC</a:t>
            </a:r>
          </a:p>
        </p:txBody>
      </p:sp>
      <p:sp>
        <p:nvSpPr>
          <p:cNvPr id="28674" name="Slide Number Placeholder 1">
            <a:extLst>
              <a:ext uri="{FF2B5EF4-FFF2-40B4-BE49-F238E27FC236}">
                <a16:creationId xmlns:a16="http://schemas.microsoft.com/office/drawing/2014/main" id="{E32064EB-1246-1F4D-A224-2A57D3982AA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E88196F-E15F-F64C-B05F-22C82A3B26A3}" type="slidenum">
              <a:rPr lang="en-US" altLang="x-none" sz="900" smtClean="0">
                <a:solidFill>
                  <a:schemeClr val="bg1"/>
                </a:solidFill>
                <a:latin typeface="Myriad Pro"/>
              </a:rPr>
              <a:pPr>
                <a:lnSpc>
                  <a:spcPct val="100000"/>
                </a:lnSpc>
                <a:spcBef>
                  <a:spcPct val="0"/>
                </a:spcBef>
                <a:buFontTx/>
                <a:buNone/>
              </a:pPr>
              <a:t>23</a:t>
            </a:fld>
            <a:endParaRPr lang="en-US" altLang="x-none" sz="900">
              <a:solidFill>
                <a:schemeClr val="bg1"/>
              </a:solidFill>
              <a:latin typeface="Myriad Pro"/>
            </a:endParaRPr>
          </a:p>
        </p:txBody>
      </p:sp>
      <p:sp>
        <p:nvSpPr>
          <p:cNvPr id="28675" name="TextBox 1">
            <a:extLst>
              <a:ext uri="{FF2B5EF4-FFF2-40B4-BE49-F238E27FC236}">
                <a16:creationId xmlns:a16="http://schemas.microsoft.com/office/drawing/2014/main" id="{E771DDD0-9ADC-4C42-AB9F-8CA7B186E99D}"/>
              </a:ext>
            </a:extLst>
          </p:cNvPr>
          <p:cNvSpPr txBox="1">
            <a:spLocks noChangeArrowheads="1"/>
          </p:cNvSpPr>
          <p:nvPr/>
        </p:nvSpPr>
        <p:spPr bwMode="auto">
          <a:xfrm>
            <a:off x="414338" y="1219200"/>
            <a:ext cx="11377612" cy="5509200"/>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defRPr/>
            </a:pPr>
            <a:r>
              <a:rPr lang="vi-VN" altLang="x-none" sz="3200" b="1" i="1" dirty="0"/>
              <a:t>Đáp ứng mục tiêu dạy học đọc hiểu thông qua hệ thống các yêu cầu cần đạt (YCCĐ) về đọc</a:t>
            </a:r>
            <a:endParaRPr lang="x-none" altLang="x-none" sz="3200" dirty="0"/>
          </a:p>
          <a:p>
            <a:pPr algn="just">
              <a:defRPr/>
            </a:pPr>
            <a:r>
              <a:rPr lang="vi-VN" altLang="x-none" sz="3200" dirty="0">
                <a:solidFill>
                  <a:srgbClr val="002060"/>
                </a:solidFill>
              </a:rPr>
              <a:t>Toàn bộ hệ thống YCCĐ về đọc hiểu trong CT Ngữ văn 11 =&gt; 9 bài học. </a:t>
            </a:r>
          </a:p>
          <a:p>
            <a:pPr algn="just">
              <a:defRPr/>
            </a:pPr>
            <a:r>
              <a:rPr lang="vi-VN" altLang="x-none" sz="3200" dirty="0">
                <a:solidFill>
                  <a:srgbClr val="002060"/>
                </a:solidFill>
              </a:rPr>
              <a:t>Các nguyên tắc mà NBS đặt ra và tuân thủ một cách nhất quán là:</a:t>
            </a:r>
          </a:p>
          <a:p>
            <a:pPr algn="just">
              <a:defRPr/>
            </a:pPr>
            <a:r>
              <a:rPr lang="vi-VN" altLang="x-none" sz="3200" i="1" dirty="0">
                <a:solidFill>
                  <a:srgbClr val="002060"/>
                </a:solidFill>
              </a:rPr>
              <a:t>Không được bỏ sót bất cứ YCCĐ nào bao gồm YCCĐ gắn với từng yếu tố của thể loại mà chương trình nêu ra. </a:t>
            </a:r>
            <a:endParaRPr lang="x-none" altLang="x-none" sz="3200" dirty="0">
              <a:solidFill>
                <a:srgbClr val="002060"/>
              </a:solidFill>
            </a:endParaRPr>
          </a:p>
          <a:p>
            <a:pPr algn="just">
              <a:defRPr/>
            </a:pPr>
            <a:r>
              <a:rPr lang="vi-VN" altLang="x-none" sz="3200" dirty="0">
                <a:solidFill>
                  <a:srgbClr val="002060"/>
                </a:solidFill>
              </a:rPr>
              <a:t>Ví dụ: Bài 5 có 03 YCCĐ lớn về đọc hiểu bi kịch </a:t>
            </a:r>
          </a:p>
          <a:p>
            <a:pPr algn="just">
              <a:defRPr/>
            </a:pPr>
            <a:r>
              <a:rPr lang="en-US" altLang="x-none" sz="3200" dirty="0">
                <a:solidFill>
                  <a:srgbClr val="002060"/>
                </a:solidFill>
              </a:rPr>
              <a:t>• </a:t>
            </a:r>
            <a:r>
              <a:rPr lang="en-US" altLang="x-none" sz="3200" i="1" dirty="0" err="1">
                <a:solidFill>
                  <a:srgbClr val="002060"/>
                </a:solidFill>
              </a:rPr>
              <a:t>Nhận</a:t>
            </a:r>
            <a:r>
              <a:rPr lang="en-US" altLang="x-none" sz="3200" i="1" dirty="0">
                <a:solidFill>
                  <a:srgbClr val="002060"/>
                </a:solidFill>
              </a:rPr>
              <a:t> </a:t>
            </a:r>
            <a:r>
              <a:rPr lang="en-US" altLang="x-none" sz="3200" i="1" dirty="0" err="1">
                <a:solidFill>
                  <a:srgbClr val="002060"/>
                </a:solidFill>
              </a:rPr>
              <a:t>biết</a:t>
            </a:r>
            <a:r>
              <a:rPr lang="en-US" altLang="x-none" sz="3200" i="1" dirty="0">
                <a:solidFill>
                  <a:srgbClr val="002060"/>
                </a:solidFill>
              </a:rPr>
              <a:t> </a:t>
            </a:r>
            <a:r>
              <a:rPr lang="en-US" altLang="x-none" sz="3200" i="1" dirty="0" err="1">
                <a:solidFill>
                  <a:srgbClr val="002060"/>
                </a:solidFill>
              </a:rPr>
              <a:t>va</a:t>
            </a:r>
            <a:r>
              <a:rPr lang="en-US" altLang="x-none" sz="3200" i="1" dirty="0">
                <a:solidFill>
                  <a:srgbClr val="002060"/>
                </a:solidFill>
              </a:rPr>
              <a:t>̀ </a:t>
            </a:r>
            <a:r>
              <a:rPr lang="en-US" altLang="x-none" sz="3200" i="1" dirty="0" err="1">
                <a:solidFill>
                  <a:srgbClr val="002060"/>
                </a:solidFill>
              </a:rPr>
              <a:t>phân</a:t>
            </a:r>
            <a:r>
              <a:rPr lang="en-US" altLang="x-none" sz="3200" i="1" dirty="0">
                <a:solidFill>
                  <a:srgbClr val="002060"/>
                </a:solidFill>
              </a:rPr>
              <a:t> </a:t>
            </a:r>
            <a:r>
              <a:rPr lang="en-US" altLang="x-none" sz="3200" i="1" dirty="0" err="1">
                <a:solidFill>
                  <a:srgbClr val="002060"/>
                </a:solidFill>
              </a:rPr>
              <a:t>tích</a:t>
            </a:r>
            <a:r>
              <a:rPr lang="en-US" altLang="x-none" sz="3200" i="1" dirty="0">
                <a:solidFill>
                  <a:srgbClr val="002060"/>
                </a:solidFill>
              </a:rPr>
              <a:t> </a:t>
            </a:r>
            <a:r>
              <a:rPr lang="en-US" altLang="x-none" sz="3200" i="1" dirty="0" err="1">
                <a:solidFill>
                  <a:srgbClr val="002060"/>
                </a:solidFill>
              </a:rPr>
              <a:t>được</a:t>
            </a:r>
            <a:r>
              <a:rPr lang="en-US" altLang="x-none" sz="3200" i="1" dirty="0">
                <a:solidFill>
                  <a:srgbClr val="002060"/>
                </a:solidFill>
              </a:rPr>
              <a:t> </a:t>
            </a:r>
            <a:r>
              <a:rPr lang="en-US" altLang="x-none" sz="3200" i="1" dirty="0" err="1">
                <a:solidFill>
                  <a:srgbClr val="002060"/>
                </a:solidFill>
              </a:rPr>
              <a:t>một</a:t>
            </a:r>
            <a:r>
              <a:rPr lang="en-US" altLang="x-none" sz="3200" i="1" dirty="0">
                <a:solidFill>
                  <a:srgbClr val="002060"/>
                </a:solidFill>
              </a:rPr>
              <a:t> </a:t>
            </a:r>
            <a:r>
              <a:rPr lang="en-US" altLang="x-none" sz="3200" i="1" dirty="0" err="1">
                <a:solidFill>
                  <a:srgbClr val="002060"/>
                </a:solidFill>
              </a:rPr>
              <a:t>sô</a:t>
            </a:r>
            <a:r>
              <a:rPr lang="en-US" altLang="x-none" sz="3200" i="1" dirty="0">
                <a:solidFill>
                  <a:srgbClr val="002060"/>
                </a:solidFill>
              </a:rPr>
              <a:t>́ </a:t>
            </a:r>
            <a:r>
              <a:rPr lang="en-US" altLang="x-none" sz="3200" i="1" dirty="0" err="1">
                <a:solidFill>
                  <a:srgbClr val="002060"/>
                </a:solidFill>
              </a:rPr>
              <a:t>yếu</a:t>
            </a:r>
            <a:r>
              <a:rPr lang="en-US" altLang="x-none" sz="3200" i="1" dirty="0">
                <a:solidFill>
                  <a:srgbClr val="002060"/>
                </a:solidFill>
              </a:rPr>
              <a:t> </a:t>
            </a:r>
            <a:r>
              <a:rPr lang="en-US" altLang="x-none" sz="3200" i="1" dirty="0" err="1">
                <a:solidFill>
                  <a:srgbClr val="002060"/>
                </a:solidFill>
              </a:rPr>
              <a:t>tô</a:t>
            </a:r>
            <a:r>
              <a:rPr lang="en-US" altLang="x-none" sz="3200" i="1" dirty="0">
                <a:solidFill>
                  <a:srgbClr val="002060"/>
                </a:solidFill>
              </a:rPr>
              <a:t>́ </a:t>
            </a:r>
            <a:r>
              <a:rPr lang="en-US" altLang="x-none" sz="3200" i="1" dirty="0" err="1">
                <a:solidFill>
                  <a:srgbClr val="002060"/>
                </a:solidFill>
              </a:rPr>
              <a:t>của</a:t>
            </a:r>
            <a:r>
              <a:rPr lang="en-US" altLang="x-none" sz="3200" i="1" dirty="0">
                <a:solidFill>
                  <a:srgbClr val="002060"/>
                </a:solidFill>
              </a:rPr>
              <a:t> bi </a:t>
            </a:r>
            <a:r>
              <a:rPr lang="en-US" altLang="x-none" sz="3200" i="1" dirty="0" err="1">
                <a:solidFill>
                  <a:srgbClr val="002060"/>
                </a:solidFill>
              </a:rPr>
              <a:t>kịch</a:t>
            </a:r>
            <a:r>
              <a:rPr lang="en-US" altLang="x-none" sz="3200" i="1" dirty="0">
                <a:solidFill>
                  <a:srgbClr val="002060"/>
                </a:solidFill>
              </a:rPr>
              <a:t> </a:t>
            </a:r>
            <a:r>
              <a:rPr lang="en-US" altLang="x-none" sz="3200" i="1" dirty="0" err="1">
                <a:solidFill>
                  <a:srgbClr val="002060"/>
                </a:solidFill>
              </a:rPr>
              <a:t>nhu</a:t>
            </a:r>
            <a:r>
              <a:rPr lang="en-US" altLang="x-none" sz="3200" i="1" dirty="0">
                <a:solidFill>
                  <a:srgbClr val="002060"/>
                </a:solidFill>
              </a:rPr>
              <a:t>̛: </a:t>
            </a:r>
            <a:r>
              <a:rPr lang="en-US" altLang="x-none" sz="3200" i="1" dirty="0" err="1">
                <a:solidFill>
                  <a:srgbClr val="002060"/>
                </a:solidFill>
              </a:rPr>
              <a:t>xung</a:t>
            </a:r>
            <a:r>
              <a:rPr lang="en-US" altLang="x-none" sz="3200" i="1" dirty="0">
                <a:solidFill>
                  <a:srgbClr val="002060"/>
                </a:solidFill>
              </a:rPr>
              <a:t> </a:t>
            </a:r>
            <a:r>
              <a:rPr lang="en-US" altLang="x-none" sz="3200" i="1" dirty="0" err="1">
                <a:solidFill>
                  <a:srgbClr val="002060"/>
                </a:solidFill>
              </a:rPr>
              <a:t>đột</a:t>
            </a:r>
            <a:r>
              <a:rPr lang="en-US" altLang="x-none" sz="3200" i="1" dirty="0">
                <a:solidFill>
                  <a:srgbClr val="002060"/>
                </a:solidFill>
              </a:rPr>
              <a:t>, </a:t>
            </a:r>
            <a:r>
              <a:rPr lang="en-US" altLang="x-none" sz="3200" i="1" dirty="0" err="1">
                <a:solidFill>
                  <a:srgbClr val="002060"/>
                </a:solidFill>
              </a:rPr>
              <a:t>hành</a:t>
            </a:r>
            <a:r>
              <a:rPr lang="en-US" altLang="x-none" sz="3200" i="1" dirty="0">
                <a:solidFill>
                  <a:srgbClr val="002060"/>
                </a:solidFill>
              </a:rPr>
              <a:t> </a:t>
            </a:r>
            <a:r>
              <a:rPr lang="en-US" altLang="x-none" sz="3200" i="1" dirty="0" err="1">
                <a:solidFill>
                  <a:srgbClr val="002060"/>
                </a:solidFill>
              </a:rPr>
              <a:t>động</a:t>
            </a:r>
            <a:r>
              <a:rPr lang="en-US" altLang="x-none" sz="3200" i="1" dirty="0">
                <a:solidFill>
                  <a:srgbClr val="002060"/>
                </a:solidFill>
              </a:rPr>
              <a:t>, </a:t>
            </a:r>
            <a:r>
              <a:rPr lang="en-US" altLang="x-none" sz="3200" i="1" dirty="0" err="1">
                <a:solidFill>
                  <a:srgbClr val="002060"/>
                </a:solidFill>
              </a:rPr>
              <a:t>lời</a:t>
            </a:r>
            <a:r>
              <a:rPr lang="en-US" altLang="x-none" sz="3200" i="1" dirty="0">
                <a:solidFill>
                  <a:srgbClr val="002060"/>
                </a:solidFill>
              </a:rPr>
              <a:t> </a:t>
            </a:r>
            <a:r>
              <a:rPr lang="en-US" altLang="x-none" sz="3200" i="1" dirty="0" err="1">
                <a:solidFill>
                  <a:srgbClr val="002060"/>
                </a:solidFill>
              </a:rPr>
              <a:t>thoại</a:t>
            </a:r>
            <a:r>
              <a:rPr lang="en-US" altLang="x-none" sz="3200" i="1" dirty="0">
                <a:solidFill>
                  <a:srgbClr val="002060"/>
                </a:solidFill>
              </a:rPr>
              <a:t>, </a:t>
            </a:r>
            <a:r>
              <a:rPr lang="en-US" altLang="x-none" sz="3200" i="1" dirty="0" err="1">
                <a:solidFill>
                  <a:srgbClr val="002060"/>
                </a:solidFill>
              </a:rPr>
              <a:t>nhân</a:t>
            </a:r>
            <a:r>
              <a:rPr lang="en-US" altLang="x-none" sz="3200" i="1" dirty="0">
                <a:solidFill>
                  <a:srgbClr val="002060"/>
                </a:solidFill>
              </a:rPr>
              <a:t> </a:t>
            </a:r>
            <a:r>
              <a:rPr lang="en-US" altLang="x-none" sz="3200" i="1" dirty="0" err="1">
                <a:solidFill>
                  <a:srgbClr val="002060"/>
                </a:solidFill>
              </a:rPr>
              <a:t>vật</a:t>
            </a:r>
            <a:r>
              <a:rPr lang="en-US" altLang="x-none" sz="3200" i="1" dirty="0">
                <a:solidFill>
                  <a:srgbClr val="002060"/>
                </a:solidFill>
              </a:rPr>
              <a:t>, </a:t>
            </a:r>
            <a:r>
              <a:rPr lang="en-US" altLang="x-none" sz="3200" i="1" dirty="0" err="1">
                <a:solidFill>
                  <a:srgbClr val="002060"/>
                </a:solidFill>
              </a:rPr>
              <a:t>cốt</a:t>
            </a:r>
            <a:r>
              <a:rPr lang="en-US" altLang="x-none" sz="3200" i="1" dirty="0">
                <a:solidFill>
                  <a:srgbClr val="002060"/>
                </a:solidFill>
              </a:rPr>
              <a:t> </a:t>
            </a:r>
            <a:r>
              <a:rPr lang="en-US" altLang="x-none" sz="3200" i="1" dirty="0" err="1">
                <a:solidFill>
                  <a:srgbClr val="002060"/>
                </a:solidFill>
              </a:rPr>
              <a:t>truyện</a:t>
            </a:r>
            <a:r>
              <a:rPr lang="en-US" altLang="x-none" sz="3200" i="1" dirty="0">
                <a:solidFill>
                  <a:srgbClr val="002060"/>
                </a:solidFill>
              </a:rPr>
              <a:t>, </a:t>
            </a:r>
            <a:r>
              <a:rPr lang="en-US" altLang="x-none" sz="3200" i="1" dirty="0" err="1">
                <a:solidFill>
                  <a:srgbClr val="002060"/>
                </a:solidFill>
              </a:rPr>
              <a:t>hiệu</a:t>
            </a:r>
            <a:r>
              <a:rPr lang="en-US" altLang="x-none" sz="3200" i="1" dirty="0">
                <a:solidFill>
                  <a:srgbClr val="002060"/>
                </a:solidFill>
              </a:rPr>
              <a:t> </a:t>
            </a:r>
            <a:r>
              <a:rPr lang="en-US" altLang="x-none" sz="3200" i="1" dirty="0" err="1">
                <a:solidFill>
                  <a:srgbClr val="002060"/>
                </a:solidFill>
              </a:rPr>
              <a:t>ứng</a:t>
            </a:r>
            <a:r>
              <a:rPr lang="en-US" altLang="x-none" sz="3200" i="1" dirty="0">
                <a:solidFill>
                  <a:srgbClr val="002060"/>
                </a:solidFill>
              </a:rPr>
              <a:t> </a:t>
            </a:r>
            <a:r>
              <a:rPr lang="en-US" altLang="x-none" sz="3200" i="1" dirty="0" err="1">
                <a:solidFill>
                  <a:srgbClr val="002060"/>
                </a:solidFill>
              </a:rPr>
              <a:t>thanh</a:t>
            </a:r>
            <a:r>
              <a:rPr lang="en-US" altLang="x-none" sz="3200" i="1" dirty="0">
                <a:solidFill>
                  <a:srgbClr val="002060"/>
                </a:solidFill>
              </a:rPr>
              <a:t> </a:t>
            </a:r>
            <a:r>
              <a:rPr lang="en-US" altLang="x-none" sz="3200" i="1" dirty="0" err="1">
                <a:solidFill>
                  <a:srgbClr val="002060"/>
                </a:solidFill>
              </a:rPr>
              <a:t>lọc</a:t>
            </a:r>
            <a:r>
              <a:rPr lang="en-US" altLang="x-none" sz="3200" i="1" dirty="0">
                <a:solidFill>
                  <a:srgbClr val="002060"/>
                </a:solidFill>
              </a:rPr>
              <a:t>,... =&gt; </a:t>
            </a:r>
            <a:r>
              <a:rPr lang="vi-VN" altLang="x-none" sz="3200" dirty="0">
                <a:solidFill>
                  <a:srgbClr val="002060"/>
                </a:solidFill>
              </a:rPr>
              <a:t>= 6 yccđ chi tiết</a:t>
            </a:r>
            <a:endParaRPr lang="x-none" altLang="x-none" sz="3200" dirty="0">
              <a:solidFill>
                <a:srgbClr val="002060"/>
              </a:solidFill>
            </a:endParaRPr>
          </a:p>
        </p:txBody>
      </p:sp>
      <p:sp>
        <p:nvSpPr>
          <p:cNvPr id="28676" name="Footer Placeholder 1">
            <a:extLst>
              <a:ext uri="{FF2B5EF4-FFF2-40B4-BE49-F238E27FC236}">
                <a16:creationId xmlns:a16="http://schemas.microsoft.com/office/drawing/2014/main" id="{5428A246-C0DA-EE43-8CA9-4B34E6791C0D}"/>
              </a:ext>
            </a:extLst>
          </p:cNvPr>
          <p:cNvSpPr txBox="1">
            <a:spLocks noChangeArrowheads="1"/>
          </p:cNvSpPr>
          <p:nvPr/>
        </p:nvSpPr>
        <p:spPr bwMode="auto">
          <a:xfrm>
            <a:off x="854075" y="192088"/>
            <a:ext cx="142716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x-none" sz="3600" b="1">
                <a:solidFill>
                  <a:srgbClr val="C00000"/>
                </a:solidFill>
                <a:latin typeface="Arial" panose="020B0604020202020204" pitchFamily="34" charset="0"/>
              </a:rPr>
              <a:t>3.1.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a:extLst>
              <a:ext uri="{FF2B5EF4-FFF2-40B4-BE49-F238E27FC236}">
                <a16:creationId xmlns:a16="http://schemas.microsoft.com/office/drawing/2014/main" id="{19B6BE18-EF9D-D243-B0CA-5B8B55D48A5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FDAEF96-C844-7C4F-9B6F-D6CC50664209}" type="slidenum">
              <a:rPr lang="en-US" altLang="x-none" sz="900" smtClean="0">
                <a:solidFill>
                  <a:schemeClr val="bg1"/>
                </a:solidFill>
                <a:latin typeface="Myriad Pro"/>
              </a:rPr>
              <a:pPr>
                <a:lnSpc>
                  <a:spcPct val="100000"/>
                </a:lnSpc>
                <a:spcBef>
                  <a:spcPct val="0"/>
                </a:spcBef>
                <a:buFontTx/>
                <a:buNone/>
              </a:pPr>
              <a:t>24</a:t>
            </a:fld>
            <a:endParaRPr lang="en-US" altLang="x-none" sz="900">
              <a:solidFill>
                <a:schemeClr val="bg1"/>
              </a:solidFill>
              <a:latin typeface="Myriad Pro"/>
            </a:endParaRPr>
          </a:p>
        </p:txBody>
      </p:sp>
      <p:graphicFrame>
        <p:nvGraphicFramePr>
          <p:cNvPr id="2" name="Table 1">
            <a:extLst>
              <a:ext uri="{FF2B5EF4-FFF2-40B4-BE49-F238E27FC236}">
                <a16:creationId xmlns:a16="http://schemas.microsoft.com/office/drawing/2014/main" id="{F668C65F-3F47-D240-AB30-FFE7F918ADA1}"/>
              </a:ext>
            </a:extLst>
          </p:cNvPr>
          <p:cNvGraphicFramePr>
            <a:graphicFrameLocks noGrp="1"/>
          </p:cNvGraphicFramePr>
          <p:nvPr/>
        </p:nvGraphicFramePr>
        <p:xfrm>
          <a:off x="131763" y="631825"/>
          <a:ext cx="11928475" cy="6168414"/>
        </p:xfrm>
        <a:graphic>
          <a:graphicData uri="http://schemas.openxmlformats.org/drawingml/2006/table">
            <a:tbl>
              <a:tblPr firstRow="1" firstCol="1" bandRow="1">
                <a:tableStyleId>{5C22544A-7EE6-4342-B048-85BDC9FD1C3A}</a:tableStyleId>
              </a:tblPr>
              <a:tblGrid>
                <a:gridCol w="7048764">
                  <a:extLst>
                    <a:ext uri="{9D8B030D-6E8A-4147-A177-3AD203B41FA5}">
                      <a16:colId xmlns:a16="http://schemas.microsoft.com/office/drawing/2014/main" val="20000"/>
                    </a:ext>
                  </a:extLst>
                </a:gridCol>
                <a:gridCol w="2512002">
                  <a:extLst>
                    <a:ext uri="{9D8B030D-6E8A-4147-A177-3AD203B41FA5}">
                      <a16:colId xmlns:a16="http://schemas.microsoft.com/office/drawing/2014/main" val="20001"/>
                    </a:ext>
                  </a:extLst>
                </a:gridCol>
                <a:gridCol w="2367709">
                  <a:extLst>
                    <a:ext uri="{9D8B030D-6E8A-4147-A177-3AD203B41FA5}">
                      <a16:colId xmlns:a16="http://schemas.microsoft.com/office/drawing/2014/main" val="20002"/>
                    </a:ext>
                  </a:extLst>
                </a:gridCol>
              </a:tblGrid>
              <a:tr h="705548">
                <a:tc>
                  <a:txBody>
                    <a:bodyPr/>
                    <a:lstStyle/>
                    <a:p>
                      <a:pPr algn="ctr">
                        <a:lnSpc>
                          <a:spcPct val="150000"/>
                        </a:lnSpc>
                      </a:pPr>
                      <a:r>
                        <a:rPr lang="en-US" sz="1600" dirty="0" err="1">
                          <a:effectLst/>
                        </a:rPr>
                        <a:t>Yêu</a:t>
                      </a:r>
                      <a:r>
                        <a:rPr lang="en-US" sz="1600" dirty="0">
                          <a:effectLst/>
                        </a:rPr>
                        <a:t> </a:t>
                      </a:r>
                      <a:r>
                        <a:rPr lang="en-US" sz="1600" dirty="0" err="1">
                          <a:effectLst/>
                        </a:rPr>
                        <a:t>cầu</a:t>
                      </a:r>
                      <a:r>
                        <a:rPr lang="en-US" sz="1600" dirty="0">
                          <a:effectLst/>
                        </a:rPr>
                        <a:t> </a:t>
                      </a:r>
                      <a:r>
                        <a:rPr lang="en-US" sz="1600" dirty="0" err="1">
                          <a:effectLst/>
                        </a:rPr>
                        <a:t>cần</a:t>
                      </a:r>
                      <a:r>
                        <a:rPr lang="en-US" sz="1600" dirty="0">
                          <a:effectLst/>
                        </a:rPr>
                        <a:t> </a:t>
                      </a:r>
                      <a:r>
                        <a:rPr lang="en-US" sz="1600" dirty="0" err="1">
                          <a:effectLst/>
                        </a:rPr>
                        <a:t>đạt</a:t>
                      </a:r>
                      <a:r>
                        <a:rPr lang="en-US" sz="1600" dirty="0">
                          <a:effectLst/>
                        </a:rPr>
                        <a:t> (</a:t>
                      </a:r>
                      <a:r>
                        <a:rPr lang="en-US" sz="1600" dirty="0" err="1">
                          <a:effectLst/>
                        </a:rPr>
                        <a:t>Mục</a:t>
                      </a:r>
                      <a:r>
                        <a:rPr lang="en-US" sz="1600" dirty="0">
                          <a:effectLst/>
                        </a:rPr>
                        <a:t> </a:t>
                      </a:r>
                      <a:r>
                        <a:rPr lang="en-US" sz="1600" dirty="0" err="1">
                          <a:effectLst/>
                        </a:rPr>
                        <a:t>tiêu</a:t>
                      </a:r>
                      <a:r>
                        <a:rPr lang="vi-VN" sz="1600" dirty="0">
                          <a:effectLst/>
                        </a:rPr>
                        <a:t> của </a:t>
                      </a:r>
                      <a:r>
                        <a:rPr lang="en-GB" sz="1600" dirty="0" err="1">
                          <a:effectLst/>
                        </a:rPr>
                        <a:t>chương</a:t>
                      </a:r>
                      <a:r>
                        <a:rPr lang="en-GB" sz="1600" dirty="0">
                          <a:effectLst/>
                        </a:rPr>
                        <a:t> </a:t>
                      </a:r>
                      <a:r>
                        <a:rPr lang="en-GB" sz="1600" dirty="0" err="1">
                          <a:effectLst/>
                        </a:rPr>
                        <a:t>trình</a:t>
                      </a:r>
                      <a:r>
                        <a:rPr lang="en-US" sz="1600" dirty="0">
                          <a:effectLst/>
                        </a:rPr>
                        <a:t>)</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3" marR="6703" marT="6704" marB="6704" anchor="ctr"/>
                </a:tc>
                <a:tc>
                  <a:txBody>
                    <a:bodyPr/>
                    <a:lstStyle/>
                    <a:p>
                      <a:pPr algn="ctr">
                        <a:lnSpc>
                          <a:spcPct val="150000"/>
                        </a:lnSpc>
                      </a:pPr>
                      <a:r>
                        <a:rPr lang="en-US" sz="1600" dirty="0" err="1">
                          <a:effectLst/>
                        </a:rPr>
                        <a:t>Hẹ</a:t>
                      </a:r>
                      <a:r>
                        <a:rPr lang="en-US" sz="1600" dirty="0">
                          <a:effectLst/>
                        </a:rPr>
                        <a:t>̂ </a:t>
                      </a:r>
                      <a:r>
                        <a:rPr lang="en-US" sz="1600" dirty="0" err="1">
                          <a:effectLst/>
                        </a:rPr>
                        <a:t>thống</a:t>
                      </a:r>
                      <a:r>
                        <a:rPr lang="en-US" sz="1600" dirty="0">
                          <a:effectLst/>
                        </a:rPr>
                        <a:t> </a:t>
                      </a:r>
                      <a:r>
                        <a:rPr lang="en-US" sz="1600" dirty="0" err="1">
                          <a:effectLst/>
                        </a:rPr>
                        <a:t>câu</a:t>
                      </a:r>
                      <a:r>
                        <a:rPr lang="en-US" sz="1600" dirty="0">
                          <a:effectLst/>
                        </a:rPr>
                        <a:t> </a:t>
                      </a:r>
                      <a:r>
                        <a:rPr lang="en-US" sz="1600" dirty="0" err="1">
                          <a:effectLst/>
                        </a:rPr>
                        <a:t>hỏi</a:t>
                      </a:r>
                      <a:endParaRPr lang="x-none" sz="1600" dirty="0">
                        <a:effectLst/>
                      </a:endParaRPr>
                    </a:p>
                    <a:p>
                      <a:pPr algn="ctr">
                        <a:lnSpc>
                          <a:spcPct val="150000"/>
                        </a:lnSpc>
                      </a:pPr>
                      <a:r>
                        <a:rPr lang="en-US" sz="1600" dirty="0">
                          <a:effectLst/>
                        </a:rPr>
                        <a:t>VB</a:t>
                      </a:r>
                      <a:r>
                        <a:rPr lang="vi-VN" sz="1600" dirty="0">
                          <a:effectLst/>
                        </a:rPr>
                        <a:t>1</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3" marR="6703" marT="6704" marB="6704" anchor="ctr"/>
                </a:tc>
                <a:tc>
                  <a:txBody>
                    <a:bodyPr/>
                    <a:lstStyle/>
                    <a:p>
                      <a:pPr algn="ctr">
                        <a:lnSpc>
                          <a:spcPct val="150000"/>
                        </a:lnSpc>
                      </a:pPr>
                      <a:r>
                        <a:rPr lang="en-US" sz="1600">
                          <a:effectLst/>
                        </a:rPr>
                        <a:t>Hệ thống câu hỏi</a:t>
                      </a:r>
                      <a:r>
                        <a:rPr lang="vi-VN" sz="1600">
                          <a:effectLst/>
                        </a:rPr>
                        <a:t>c</a:t>
                      </a:r>
                      <a:endParaRPr lang="x-none" sz="1600">
                        <a:effectLst/>
                      </a:endParaRPr>
                    </a:p>
                    <a:p>
                      <a:pPr algn="ctr">
                        <a:lnSpc>
                          <a:spcPct val="150000"/>
                        </a:lnSpc>
                      </a:pPr>
                      <a:r>
                        <a:rPr lang="vi-VN" sz="1600">
                          <a:effectLst/>
                        </a:rPr>
                        <a:t>VB2</a:t>
                      </a:r>
                      <a:endParaRPr lang="x-non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703" marR="6703" marT="6704" marB="6704" anchor="ctr"/>
                </a:tc>
                <a:extLst>
                  <a:ext uri="{0D108BD9-81ED-4DB2-BD59-A6C34878D82A}">
                    <a16:rowId xmlns:a16="http://schemas.microsoft.com/office/drawing/2014/main" val="10000"/>
                  </a:ext>
                </a:extLst>
              </a:tr>
              <a:tr h="2170174">
                <a:tc>
                  <a:txBody>
                    <a:bodyPr/>
                    <a:lstStyle/>
                    <a:p>
                      <a:pPr algn="just">
                        <a:lnSpc>
                          <a:spcPct val="150000"/>
                        </a:lnSpc>
                      </a:pPr>
                      <a:r>
                        <a:rPr lang="en-US" sz="1600" dirty="0">
                          <a:effectLst/>
                        </a:rPr>
                        <a:t>• “</a:t>
                      </a:r>
                      <a:r>
                        <a:rPr lang="en-US" sz="1600" dirty="0" err="1">
                          <a:effectLst/>
                        </a:rPr>
                        <a:t>Nhận</a:t>
                      </a:r>
                      <a:r>
                        <a:rPr lang="en-US" sz="1600" dirty="0">
                          <a:effectLst/>
                        </a:rPr>
                        <a:t> </a:t>
                      </a:r>
                      <a:r>
                        <a:rPr lang="en-US" sz="1600" dirty="0" err="1">
                          <a:effectLst/>
                        </a:rPr>
                        <a:t>biết</a:t>
                      </a:r>
                      <a:r>
                        <a:rPr lang="en-US" sz="1600" dirty="0">
                          <a:effectLst/>
                        </a:rPr>
                        <a:t> </a:t>
                      </a:r>
                      <a:r>
                        <a:rPr lang="en-US" sz="1600" dirty="0" err="1">
                          <a:effectLst/>
                        </a:rPr>
                        <a:t>va</a:t>
                      </a:r>
                      <a:r>
                        <a:rPr lang="en-US" sz="1600" dirty="0">
                          <a:effectLst/>
                        </a:rPr>
                        <a:t>̀ </a:t>
                      </a:r>
                      <a:r>
                        <a:rPr lang="en-US" sz="1600" dirty="0" err="1">
                          <a:effectLst/>
                        </a:rPr>
                        <a:t>phân</a:t>
                      </a:r>
                      <a:r>
                        <a:rPr lang="en-US" sz="1600" dirty="0">
                          <a:effectLst/>
                        </a:rPr>
                        <a:t> </a:t>
                      </a:r>
                      <a:r>
                        <a:rPr lang="en-US" sz="1600" dirty="0" err="1">
                          <a:effectLst/>
                        </a:rPr>
                        <a:t>tích</a:t>
                      </a:r>
                      <a:r>
                        <a:rPr lang="en-US" sz="1600" dirty="0">
                          <a:effectLst/>
                        </a:rPr>
                        <a:t> </a:t>
                      </a:r>
                      <a:r>
                        <a:rPr lang="en-US" sz="1600" dirty="0" err="1">
                          <a:effectLst/>
                        </a:rPr>
                        <a:t>được</a:t>
                      </a:r>
                      <a:r>
                        <a:rPr lang="en-US" sz="1600" dirty="0">
                          <a:effectLst/>
                        </a:rPr>
                        <a:t> </a:t>
                      </a:r>
                      <a:r>
                        <a:rPr lang="en-US" sz="1600" dirty="0" err="1">
                          <a:effectLst/>
                        </a:rPr>
                        <a:t>một</a:t>
                      </a:r>
                      <a:r>
                        <a:rPr lang="en-US" sz="1600" dirty="0">
                          <a:effectLst/>
                        </a:rPr>
                        <a:t> </a:t>
                      </a:r>
                      <a:r>
                        <a:rPr lang="en-US" sz="1600" dirty="0" err="1">
                          <a:effectLst/>
                        </a:rPr>
                        <a:t>sô</a:t>
                      </a:r>
                      <a:r>
                        <a:rPr lang="en-US" sz="1600" dirty="0">
                          <a:effectLst/>
                        </a:rPr>
                        <a:t>́ </a:t>
                      </a:r>
                      <a:r>
                        <a:rPr lang="en-US" sz="1600" dirty="0" err="1">
                          <a:effectLst/>
                        </a:rPr>
                        <a:t>yếu</a:t>
                      </a:r>
                      <a:r>
                        <a:rPr lang="en-US" sz="1600" dirty="0">
                          <a:effectLst/>
                        </a:rPr>
                        <a:t> </a:t>
                      </a:r>
                      <a:r>
                        <a:rPr lang="en-US" sz="1600" dirty="0" err="1">
                          <a:effectLst/>
                        </a:rPr>
                        <a:t>tô</a:t>
                      </a:r>
                      <a:r>
                        <a:rPr lang="en-US" sz="1600" dirty="0">
                          <a:effectLst/>
                        </a:rPr>
                        <a:t>́ </a:t>
                      </a:r>
                      <a:r>
                        <a:rPr lang="en-US" sz="1600" dirty="0" err="1">
                          <a:effectLst/>
                        </a:rPr>
                        <a:t>của</a:t>
                      </a:r>
                      <a:r>
                        <a:rPr lang="en-US" sz="1600" dirty="0">
                          <a:effectLst/>
                        </a:rPr>
                        <a:t> bi </a:t>
                      </a:r>
                      <a:r>
                        <a:rPr lang="en-US" sz="1600" dirty="0" err="1">
                          <a:effectLst/>
                        </a:rPr>
                        <a:t>kịch</a:t>
                      </a:r>
                      <a:r>
                        <a:rPr lang="en-US" sz="1600" dirty="0">
                          <a:effectLst/>
                        </a:rPr>
                        <a:t> </a:t>
                      </a:r>
                      <a:r>
                        <a:rPr lang="en-US" sz="1600" dirty="0" err="1">
                          <a:effectLst/>
                        </a:rPr>
                        <a:t>nhu</a:t>
                      </a:r>
                      <a:r>
                        <a:rPr lang="en-US" sz="1600" dirty="0">
                          <a:effectLst/>
                        </a:rPr>
                        <a:t>̛: </a:t>
                      </a:r>
                      <a:r>
                        <a:rPr lang="en-US" sz="1600" dirty="0" err="1">
                          <a:effectLst/>
                        </a:rPr>
                        <a:t>xung</a:t>
                      </a:r>
                      <a:r>
                        <a:rPr lang="en-US" sz="1600" dirty="0">
                          <a:effectLst/>
                        </a:rPr>
                        <a:t> </a:t>
                      </a:r>
                      <a:r>
                        <a:rPr lang="en-US" sz="1600" dirty="0" err="1">
                          <a:effectLst/>
                        </a:rPr>
                        <a:t>đột</a:t>
                      </a:r>
                      <a:r>
                        <a:rPr lang="en-US" sz="1600" dirty="0">
                          <a:effectLst/>
                        </a:rPr>
                        <a:t> </a:t>
                      </a:r>
                      <a:r>
                        <a:rPr lang="vi-VN" sz="1600" dirty="0">
                          <a:effectLst/>
                        </a:rPr>
                        <a:t>[a]</a:t>
                      </a:r>
                      <a:r>
                        <a:rPr lang="en-US" sz="1600" dirty="0">
                          <a:effectLst/>
                        </a:rPr>
                        <a:t>, </a:t>
                      </a:r>
                      <a:r>
                        <a:rPr lang="en-US" sz="1600" dirty="0" err="1">
                          <a:effectLst/>
                        </a:rPr>
                        <a:t>hành</a:t>
                      </a:r>
                      <a:r>
                        <a:rPr lang="en-US" sz="1600" dirty="0">
                          <a:effectLst/>
                        </a:rPr>
                        <a:t> </a:t>
                      </a:r>
                      <a:r>
                        <a:rPr lang="en-US" sz="1600" dirty="0" err="1">
                          <a:effectLst/>
                        </a:rPr>
                        <a:t>động</a:t>
                      </a:r>
                      <a:r>
                        <a:rPr lang="en-US" sz="1600" dirty="0">
                          <a:effectLst/>
                        </a:rPr>
                        <a:t> </a:t>
                      </a:r>
                      <a:r>
                        <a:rPr lang="vi-VN" sz="1600" dirty="0">
                          <a:effectLst/>
                        </a:rPr>
                        <a:t>[b]</a:t>
                      </a:r>
                      <a:r>
                        <a:rPr lang="en-US" sz="1600" dirty="0">
                          <a:effectLst/>
                        </a:rPr>
                        <a:t>, </a:t>
                      </a:r>
                      <a:r>
                        <a:rPr lang="en-US" sz="1600" dirty="0" err="1">
                          <a:effectLst/>
                        </a:rPr>
                        <a:t>lời</a:t>
                      </a:r>
                      <a:r>
                        <a:rPr lang="en-US" sz="1600" dirty="0">
                          <a:effectLst/>
                        </a:rPr>
                        <a:t> </a:t>
                      </a:r>
                      <a:r>
                        <a:rPr lang="en-US" sz="1600" dirty="0" err="1">
                          <a:effectLst/>
                        </a:rPr>
                        <a:t>thoại</a:t>
                      </a:r>
                      <a:r>
                        <a:rPr lang="en-US" sz="1600" dirty="0">
                          <a:effectLst/>
                        </a:rPr>
                        <a:t> </a:t>
                      </a:r>
                      <a:r>
                        <a:rPr lang="vi-VN" sz="1600" dirty="0">
                          <a:effectLst/>
                        </a:rPr>
                        <a:t>[c]</a:t>
                      </a:r>
                      <a:r>
                        <a:rPr lang="en-US" sz="1600" dirty="0">
                          <a:effectLst/>
                        </a:rPr>
                        <a:t>, </a:t>
                      </a:r>
                      <a:r>
                        <a:rPr lang="en-US" sz="1600" dirty="0" err="1">
                          <a:effectLst/>
                        </a:rPr>
                        <a:t>nhân</a:t>
                      </a:r>
                      <a:r>
                        <a:rPr lang="en-US" sz="1600" dirty="0">
                          <a:effectLst/>
                        </a:rPr>
                        <a:t> </a:t>
                      </a:r>
                      <a:r>
                        <a:rPr lang="en-US" sz="1600" dirty="0" err="1">
                          <a:effectLst/>
                        </a:rPr>
                        <a:t>vật</a:t>
                      </a:r>
                      <a:r>
                        <a:rPr lang="en-US" sz="1600" dirty="0">
                          <a:effectLst/>
                        </a:rPr>
                        <a:t> </a:t>
                      </a:r>
                      <a:r>
                        <a:rPr lang="vi-VN" sz="1600" dirty="0">
                          <a:effectLst/>
                        </a:rPr>
                        <a:t>[d], </a:t>
                      </a:r>
                      <a:r>
                        <a:rPr lang="en-US" sz="1600" dirty="0" err="1">
                          <a:effectLst/>
                        </a:rPr>
                        <a:t>cốt</a:t>
                      </a:r>
                      <a:r>
                        <a:rPr lang="en-US" sz="1600" dirty="0">
                          <a:effectLst/>
                        </a:rPr>
                        <a:t> </a:t>
                      </a:r>
                      <a:r>
                        <a:rPr lang="en-US" sz="1600" dirty="0" err="1">
                          <a:effectLst/>
                        </a:rPr>
                        <a:t>truyện</a:t>
                      </a:r>
                      <a:r>
                        <a:rPr lang="en-US" sz="1600" dirty="0">
                          <a:effectLst/>
                        </a:rPr>
                        <a:t> </a:t>
                      </a:r>
                      <a:r>
                        <a:rPr lang="vi-VN" sz="1600" dirty="0">
                          <a:effectLst/>
                        </a:rPr>
                        <a:t>[e]</a:t>
                      </a:r>
                      <a:r>
                        <a:rPr lang="en-GB" sz="1600" dirty="0">
                          <a:effectLst/>
                        </a:rPr>
                        <a:t>,</a:t>
                      </a:r>
                      <a:r>
                        <a:rPr lang="en-US" sz="1600" dirty="0">
                          <a:effectLst/>
                        </a:rPr>
                        <a:t> </a:t>
                      </a:r>
                      <a:r>
                        <a:rPr lang="en-US" sz="1600" dirty="0" err="1">
                          <a:effectLst/>
                        </a:rPr>
                        <a:t>hiệu</a:t>
                      </a:r>
                      <a:r>
                        <a:rPr lang="en-US" sz="1600" dirty="0">
                          <a:effectLst/>
                        </a:rPr>
                        <a:t> </a:t>
                      </a:r>
                      <a:r>
                        <a:rPr lang="en-US" sz="1600" dirty="0" err="1">
                          <a:effectLst/>
                        </a:rPr>
                        <a:t>ứng</a:t>
                      </a:r>
                      <a:r>
                        <a:rPr lang="en-US" sz="1600" dirty="0">
                          <a:effectLst/>
                        </a:rPr>
                        <a:t> </a:t>
                      </a:r>
                      <a:r>
                        <a:rPr lang="en-US" sz="1600" dirty="0" err="1">
                          <a:effectLst/>
                        </a:rPr>
                        <a:t>thanh</a:t>
                      </a:r>
                      <a:r>
                        <a:rPr lang="en-US" sz="1600" dirty="0">
                          <a:effectLst/>
                        </a:rPr>
                        <a:t> </a:t>
                      </a:r>
                      <a:r>
                        <a:rPr lang="en-US" sz="1600" dirty="0" err="1">
                          <a:effectLst/>
                        </a:rPr>
                        <a:t>lọc</a:t>
                      </a:r>
                      <a:r>
                        <a:rPr lang="en-US" sz="1600" dirty="0">
                          <a:effectLst/>
                        </a:rPr>
                        <a:t> </a:t>
                      </a:r>
                      <a:r>
                        <a:rPr lang="vi-VN" sz="1600" dirty="0">
                          <a:effectLst/>
                        </a:rPr>
                        <a:t>[g]</a:t>
                      </a:r>
                      <a:r>
                        <a:rPr lang="en-US" sz="1600" dirty="0">
                          <a:effectLst/>
                        </a:rPr>
                        <a:t>,...</a:t>
                      </a:r>
                      <a:r>
                        <a:rPr lang="vi-VN" sz="1600" dirty="0">
                          <a:effectLst/>
                        </a:rPr>
                        <a:t>”</a:t>
                      </a:r>
                      <a:r>
                        <a:rPr lang="en-US" sz="1600" dirty="0">
                          <a:effectLst/>
                        </a:rPr>
                        <a:t>[1] </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3" marR="6703" marT="6704" marB="6704" anchor="ctr"/>
                </a:tc>
                <a:tc>
                  <a:txBody>
                    <a:bodyPr/>
                    <a:lstStyle/>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a:t>
                      </a:r>
                      <a:r>
                        <a:rPr lang="en-US" sz="1800" dirty="0">
                          <a:solidFill>
                            <a:srgbClr val="0070C0"/>
                          </a:solidFill>
                          <a:effectLst/>
                          <a:latin typeface="MyriadPro"/>
                          <a:ea typeface="Times New Roman" panose="02020603050405020304" pitchFamily="18" charset="0"/>
                          <a:cs typeface="Times New Roman" panose="02020603050405020304" pitchFamily="18" charset="0"/>
                        </a:rPr>
                        <a:t>1.a]: </a:t>
                      </a:r>
                      <a:r>
                        <a:rPr lang="en-US" sz="1800" dirty="0" err="1">
                          <a:effectLst/>
                          <a:latin typeface="MyriadPro"/>
                          <a:ea typeface="Times New Roman" panose="02020603050405020304" pitchFamily="18" charset="0"/>
                          <a:cs typeface="Times New Roman" panose="02020603050405020304" pitchFamily="18" charset="0"/>
                        </a:rPr>
                        <a:t>câu</a:t>
                      </a:r>
                      <a:r>
                        <a:rPr lang="en-US" sz="1800" dirty="0">
                          <a:effectLst/>
                          <a:latin typeface="MyriadPro"/>
                          <a:ea typeface="Times New Roman" panose="02020603050405020304" pitchFamily="18" charset="0"/>
                          <a:cs typeface="Times New Roman" panose="02020603050405020304" pitchFamily="18" charset="0"/>
                        </a:rPr>
                        <a:t> </a:t>
                      </a:r>
                      <a:r>
                        <a:rPr lang="vi-VN" sz="1800" dirty="0">
                          <a:effectLst/>
                          <a:latin typeface="MyriadPro"/>
                          <a:ea typeface="Times New Roman" panose="02020603050405020304" pitchFamily="18" charset="0"/>
                          <a:cs typeface="Times New Roman" panose="02020603050405020304" pitchFamily="18" charset="0"/>
                        </a:rPr>
                        <a:t>2</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800" dirty="0">
                          <a:solidFill>
                            <a:srgbClr val="0070C0"/>
                          </a:solidFill>
                          <a:effectLst/>
                          <a:latin typeface="MyriadPro"/>
                          <a:ea typeface="Times New Roman" panose="02020603050405020304" pitchFamily="18" charset="0"/>
                          <a:cs typeface="Times New Roman" panose="02020603050405020304" pitchFamily="18" charset="0"/>
                        </a:rPr>
                        <a:t>[1.b]: </a:t>
                      </a:r>
                      <a:r>
                        <a:rPr lang="en-US" sz="1800" dirty="0" err="1">
                          <a:effectLst/>
                          <a:latin typeface="MyriadPro"/>
                          <a:ea typeface="Times New Roman" panose="02020603050405020304" pitchFamily="18" charset="0"/>
                          <a:cs typeface="Times New Roman" panose="02020603050405020304" pitchFamily="18" charset="0"/>
                        </a:rPr>
                        <a:t>câu</a:t>
                      </a:r>
                      <a:r>
                        <a:rPr lang="en-US" sz="1800" dirty="0">
                          <a:effectLst/>
                          <a:latin typeface="MyriadPro"/>
                          <a:ea typeface="Times New Roman" panose="02020603050405020304" pitchFamily="18" charset="0"/>
                          <a:cs typeface="Times New Roman" panose="02020603050405020304" pitchFamily="18" charset="0"/>
                        </a:rPr>
                        <a:t> </a:t>
                      </a:r>
                      <a:r>
                        <a:rPr lang="vi-VN" sz="1800" dirty="0">
                          <a:effectLst/>
                          <a:latin typeface="MyriadPro"/>
                          <a:ea typeface="Times New Roman" panose="02020603050405020304" pitchFamily="18" charset="0"/>
                          <a:cs typeface="Times New Roman" panose="02020603050405020304" pitchFamily="18" charset="0"/>
                        </a:rPr>
                        <a:t>1, câu 3 (vế 2)</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a:t>
                      </a:r>
                      <a:r>
                        <a:rPr lang="en-US" sz="1800" dirty="0">
                          <a:solidFill>
                            <a:srgbClr val="0070C0"/>
                          </a:solidFill>
                          <a:effectLst/>
                          <a:latin typeface="MyriadPro"/>
                          <a:ea typeface="Times New Roman" panose="02020603050405020304" pitchFamily="18" charset="0"/>
                          <a:cs typeface="Times New Roman" panose="02020603050405020304" pitchFamily="18" charset="0"/>
                        </a:rPr>
                        <a:t>1.</a:t>
                      </a:r>
                      <a:r>
                        <a:rPr lang="vi-VN" sz="1800" dirty="0">
                          <a:solidFill>
                            <a:srgbClr val="0070C0"/>
                          </a:solidFill>
                          <a:effectLst/>
                          <a:latin typeface="MyriadPro"/>
                          <a:ea typeface="Times New Roman" panose="02020603050405020304" pitchFamily="18" charset="0"/>
                          <a:cs typeface="Times New Roman" panose="02020603050405020304" pitchFamily="18" charset="0"/>
                        </a:rPr>
                        <a:t>c</a:t>
                      </a:r>
                      <a:r>
                        <a:rPr lang="en-US" sz="1800" dirty="0">
                          <a:solidFill>
                            <a:srgbClr val="0070C0"/>
                          </a:solidFill>
                          <a:effectLst/>
                          <a:latin typeface="MyriadPro"/>
                          <a:ea typeface="Times New Roman" panose="02020603050405020304" pitchFamily="18" charset="0"/>
                          <a:cs typeface="Times New Roman" panose="02020603050405020304" pitchFamily="18" charset="0"/>
                        </a:rPr>
                        <a:t>]: </a:t>
                      </a:r>
                      <a:r>
                        <a:rPr lang="en-US" sz="1800" dirty="0" err="1">
                          <a:solidFill>
                            <a:srgbClr val="000000"/>
                          </a:solidFill>
                          <a:effectLst/>
                          <a:latin typeface="MyriadPro"/>
                          <a:ea typeface="Times New Roman" panose="02020603050405020304" pitchFamily="18" charset="0"/>
                          <a:cs typeface="Times New Roman" panose="02020603050405020304" pitchFamily="18" charset="0"/>
                        </a:rPr>
                        <a:t>câu</a:t>
                      </a:r>
                      <a:r>
                        <a:rPr lang="en-US" sz="1800" dirty="0">
                          <a:solidFill>
                            <a:srgbClr val="000000"/>
                          </a:solidFill>
                          <a:effectLst/>
                          <a:latin typeface="MyriadPro"/>
                          <a:ea typeface="Times New Roman" panose="02020603050405020304" pitchFamily="18" charset="0"/>
                          <a:cs typeface="Times New Roman" panose="02020603050405020304" pitchFamily="18" charset="0"/>
                        </a:rPr>
                        <a:t> </a:t>
                      </a:r>
                      <a:r>
                        <a:rPr lang="vi-VN" sz="1800" dirty="0">
                          <a:solidFill>
                            <a:srgbClr val="000000"/>
                          </a:solidFill>
                          <a:effectLst/>
                          <a:latin typeface="MyriadPro"/>
                          <a:ea typeface="Times New Roman" panose="02020603050405020304" pitchFamily="18" charset="0"/>
                          <a:cs typeface="Times New Roman" panose="02020603050405020304" pitchFamily="18" charset="0"/>
                        </a:rPr>
                        <a:t>4</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a:t>
                      </a:r>
                      <a:r>
                        <a:rPr lang="en-US" sz="1800" dirty="0">
                          <a:solidFill>
                            <a:srgbClr val="0070C0"/>
                          </a:solidFill>
                          <a:effectLst/>
                          <a:latin typeface="MyriadPro"/>
                          <a:ea typeface="Times New Roman" panose="02020603050405020304" pitchFamily="18" charset="0"/>
                          <a:cs typeface="Times New Roman" panose="02020603050405020304" pitchFamily="18" charset="0"/>
                        </a:rPr>
                        <a:t>1.</a:t>
                      </a:r>
                      <a:r>
                        <a:rPr lang="vi-VN" sz="1800" dirty="0">
                          <a:solidFill>
                            <a:srgbClr val="0070C0"/>
                          </a:solidFill>
                          <a:effectLst/>
                          <a:latin typeface="MyriadPro"/>
                          <a:ea typeface="Times New Roman" panose="02020603050405020304" pitchFamily="18" charset="0"/>
                          <a:cs typeface="Times New Roman" panose="02020603050405020304" pitchFamily="18" charset="0"/>
                        </a:rPr>
                        <a:t>d</a:t>
                      </a:r>
                      <a:r>
                        <a:rPr lang="en-US" sz="1800" dirty="0">
                          <a:solidFill>
                            <a:srgbClr val="0070C0"/>
                          </a:solidFill>
                          <a:effectLst/>
                          <a:latin typeface="MyriadPro"/>
                          <a:ea typeface="Times New Roman" panose="02020603050405020304" pitchFamily="18" charset="0"/>
                          <a:cs typeface="Times New Roman" panose="02020603050405020304" pitchFamily="18" charset="0"/>
                        </a:rPr>
                        <a:t>]: </a:t>
                      </a:r>
                      <a:r>
                        <a:rPr lang="vi-VN" sz="1800" dirty="0">
                          <a:solidFill>
                            <a:srgbClr val="000000"/>
                          </a:solidFill>
                          <a:effectLst/>
                          <a:latin typeface="MyriadPro"/>
                          <a:ea typeface="Times New Roman" panose="02020603050405020304" pitchFamily="18" charset="0"/>
                          <a:cs typeface="Times New Roman" panose="02020603050405020304" pitchFamily="18" charset="0"/>
                        </a:rPr>
                        <a:t>câu 5</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a:t>
                      </a:r>
                      <a:r>
                        <a:rPr lang="en-US" sz="1800" dirty="0">
                          <a:solidFill>
                            <a:srgbClr val="0070C0"/>
                          </a:solidFill>
                          <a:effectLst/>
                          <a:latin typeface="MyriadPro"/>
                          <a:ea typeface="Times New Roman" panose="02020603050405020304" pitchFamily="18" charset="0"/>
                          <a:cs typeface="Times New Roman" panose="02020603050405020304" pitchFamily="18" charset="0"/>
                        </a:rPr>
                        <a:t>1.</a:t>
                      </a:r>
                      <a:r>
                        <a:rPr lang="vi-VN" sz="1800" dirty="0">
                          <a:solidFill>
                            <a:srgbClr val="0070C0"/>
                          </a:solidFill>
                          <a:effectLst/>
                          <a:latin typeface="MyriadPro"/>
                          <a:ea typeface="Times New Roman" panose="02020603050405020304" pitchFamily="18" charset="0"/>
                          <a:cs typeface="Times New Roman" panose="02020603050405020304" pitchFamily="18" charset="0"/>
                        </a:rPr>
                        <a:t>e</a:t>
                      </a:r>
                      <a:r>
                        <a:rPr lang="en-US" sz="1800" dirty="0">
                          <a:solidFill>
                            <a:srgbClr val="0070C0"/>
                          </a:solidFill>
                          <a:effectLst/>
                          <a:latin typeface="MyriadPro"/>
                          <a:ea typeface="Times New Roman" panose="02020603050405020304" pitchFamily="18" charset="0"/>
                          <a:cs typeface="Times New Roman" panose="02020603050405020304" pitchFamily="18" charset="0"/>
                        </a:rPr>
                        <a:t>]: </a:t>
                      </a:r>
                      <a:r>
                        <a:rPr lang="vi-VN" sz="1800" dirty="0">
                          <a:solidFill>
                            <a:srgbClr val="000000"/>
                          </a:solidFill>
                          <a:effectLst/>
                          <a:latin typeface="MyriadPro"/>
                          <a:ea typeface="Times New Roman" panose="02020603050405020304" pitchFamily="18" charset="0"/>
                          <a:cs typeface="Times New Roman" panose="02020603050405020304" pitchFamily="18" charset="0"/>
                        </a:rPr>
                        <a:t>câu 1 (vế 1)</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[1.g]: </a:t>
                      </a:r>
                      <a:r>
                        <a:rPr lang="vi-VN" sz="1800" dirty="0">
                          <a:solidFill>
                            <a:srgbClr val="000000"/>
                          </a:solidFill>
                          <a:effectLst/>
                          <a:latin typeface="MyriadPro"/>
                          <a:ea typeface="Times New Roman" panose="02020603050405020304" pitchFamily="18" charset="0"/>
                          <a:cs typeface="Times New Roman" panose="02020603050405020304" pitchFamily="18" charset="0"/>
                        </a:rPr>
                        <a:t>0</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a:t>
                      </a:r>
                      <a:r>
                        <a:rPr lang="en-US" sz="1800" dirty="0">
                          <a:solidFill>
                            <a:srgbClr val="0070C0"/>
                          </a:solidFill>
                          <a:effectLst/>
                          <a:latin typeface="MyriadPro"/>
                          <a:ea typeface="Times New Roman" panose="02020603050405020304" pitchFamily="18" charset="0"/>
                          <a:cs typeface="Times New Roman" panose="02020603050405020304" pitchFamily="18" charset="0"/>
                        </a:rPr>
                        <a:t>1.a]: </a:t>
                      </a:r>
                      <a:r>
                        <a:rPr lang="en-US" sz="1800" dirty="0" err="1">
                          <a:effectLst/>
                          <a:latin typeface="MyriadPro"/>
                          <a:ea typeface="Times New Roman" panose="02020603050405020304" pitchFamily="18" charset="0"/>
                          <a:cs typeface="Times New Roman" panose="02020603050405020304" pitchFamily="18" charset="0"/>
                        </a:rPr>
                        <a:t>câu</a:t>
                      </a:r>
                      <a:r>
                        <a:rPr lang="en-US" sz="1800" dirty="0">
                          <a:effectLst/>
                          <a:latin typeface="MyriadPro"/>
                          <a:ea typeface="Times New Roman" panose="02020603050405020304" pitchFamily="18" charset="0"/>
                          <a:cs typeface="Times New Roman" panose="02020603050405020304" pitchFamily="18" charset="0"/>
                        </a:rPr>
                        <a:t> </a:t>
                      </a:r>
                      <a:r>
                        <a:rPr lang="vi-VN" sz="1800" dirty="0">
                          <a:effectLst/>
                          <a:latin typeface="MyriadPro"/>
                          <a:ea typeface="Times New Roman" panose="02020603050405020304" pitchFamily="18" charset="0"/>
                          <a:cs typeface="Times New Roman" panose="02020603050405020304" pitchFamily="18" charset="0"/>
                        </a:rPr>
                        <a:t>2</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800" dirty="0">
                          <a:solidFill>
                            <a:srgbClr val="0070C0"/>
                          </a:solidFill>
                          <a:effectLst/>
                          <a:latin typeface="MyriadPro"/>
                          <a:ea typeface="Times New Roman" panose="02020603050405020304" pitchFamily="18" charset="0"/>
                          <a:cs typeface="Times New Roman" panose="02020603050405020304" pitchFamily="18" charset="0"/>
                        </a:rPr>
                        <a:t>[1.b]: </a:t>
                      </a:r>
                      <a:r>
                        <a:rPr lang="en-US" sz="1800" dirty="0" err="1">
                          <a:effectLst/>
                          <a:latin typeface="MyriadPro"/>
                          <a:ea typeface="Times New Roman" panose="02020603050405020304" pitchFamily="18" charset="0"/>
                          <a:cs typeface="Times New Roman" panose="02020603050405020304" pitchFamily="18" charset="0"/>
                        </a:rPr>
                        <a:t>câu</a:t>
                      </a:r>
                      <a:r>
                        <a:rPr lang="en-US" sz="1800" dirty="0">
                          <a:effectLst/>
                          <a:latin typeface="MyriadPro"/>
                          <a:ea typeface="Times New Roman" panose="02020603050405020304" pitchFamily="18" charset="0"/>
                          <a:cs typeface="Times New Roman" panose="02020603050405020304" pitchFamily="18" charset="0"/>
                        </a:rPr>
                        <a:t> </a:t>
                      </a:r>
                      <a:r>
                        <a:rPr lang="vi-VN" sz="1800" dirty="0">
                          <a:effectLst/>
                          <a:latin typeface="MyriadPro"/>
                          <a:ea typeface="Times New Roman" panose="02020603050405020304" pitchFamily="18" charset="0"/>
                          <a:cs typeface="Times New Roman" panose="02020603050405020304" pitchFamily="18" charset="0"/>
                        </a:rPr>
                        <a:t>3.a, </a:t>
                      </a:r>
                      <a:r>
                        <a:rPr lang="en-US" sz="1800" dirty="0" err="1">
                          <a:effectLst/>
                          <a:latin typeface="MyriadPro"/>
                          <a:ea typeface="Times New Roman" panose="02020603050405020304" pitchFamily="18" charset="0"/>
                          <a:cs typeface="Times New Roman" panose="02020603050405020304" pitchFamily="18" charset="0"/>
                        </a:rPr>
                        <a:t>câu</a:t>
                      </a:r>
                      <a:r>
                        <a:rPr lang="vi-VN" sz="1800" dirty="0">
                          <a:effectLst/>
                          <a:latin typeface="MyriadPro"/>
                          <a:ea typeface="Times New Roman" panose="02020603050405020304" pitchFamily="18" charset="0"/>
                          <a:cs typeface="Times New Roman" panose="02020603050405020304" pitchFamily="18" charset="0"/>
                        </a:rPr>
                        <a:t> 4 </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a:t>
                      </a:r>
                      <a:r>
                        <a:rPr lang="en-US" sz="1800" dirty="0">
                          <a:solidFill>
                            <a:srgbClr val="0070C0"/>
                          </a:solidFill>
                          <a:effectLst/>
                          <a:latin typeface="MyriadPro"/>
                          <a:ea typeface="Times New Roman" panose="02020603050405020304" pitchFamily="18" charset="0"/>
                          <a:cs typeface="Times New Roman" panose="02020603050405020304" pitchFamily="18" charset="0"/>
                        </a:rPr>
                        <a:t>1.</a:t>
                      </a:r>
                      <a:r>
                        <a:rPr lang="vi-VN" sz="1800" dirty="0">
                          <a:solidFill>
                            <a:srgbClr val="0070C0"/>
                          </a:solidFill>
                          <a:effectLst/>
                          <a:latin typeface="MyriadPro"/>
                          <a:ea typeface="Times New Roman" panose="02020603050405020304" pitchFamily="18" charset="0"/>
                          <a:cs typeface="Times New Roman" panose="02020603050405020304" pitchFamily="18" charset="0"/>
                        </a:rPr>
                        <a:t>c</a:t>
                      </a:r>
                      <a:r>
                        <a:rPr lang="en-US" sz="1800" dirty="0">
                          <a:solidFill>
                            <a:srgbClr val="0070C0"/>
                          </a:solidFill>
                          <a:effectLst/>
                          <a:latin typeface="MyriadPro"/>
                          <a:ea typeface="Times New Roman" panose="02020603050405020304" pitchFamily="18" charset="0"/>
                          <a:cs typeface="Times New Roman" panose="02020603050405020304" pitchFamily="18" charset="0"/>
                        </a:rPr>
                        <a:t>]: </a:t>
                      </a:r>
                      <a:r>
                        <a:rPr lang="en-US" sz="1800" dirty="0" err="1">
                          <a:solidFill>
                            <a:srgbClr val="000000"/>
                          </a:solidFill>
                          <a:effectLst/>
                          <a:latin typeface="MyriadPro"/>
                          <a:ea typeface="Times New Roman" panose="02020603050405020304" pitchFamily="18" charset="0"/>
                          <a:cs typeface="Times New Roman" panose="02020603050405020304" pitchFamily="18" charset="0"/>
                        </a:rPr>
                        <a:t>câu</a:t>
                      </a:r>
                      <a:r>
                        <a:rPr lang="vi-VN" sz="1800" dirty="0">
                          <a:solidFill>
                            <a:srgbClr val="000000"/>
                          </a:solidFill>
                          <a:effectLst/>
                          <a:latin typeface="MyriadPro"/>
                          <a:ea typeface="Times New Roman" panose="02020603050405020304" pitchFamily="18" charset="0"/>
                          <a:cs typeface="Times New Roman" panose="02020603050405020304" pitchFamily="18" charset="0"/>
                        </a:rPr>
                        <a:t> 3, câu 5</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a:t>
                      </a:r>
                      <a:r>
                        <a:rPr lang="en-US" sz="1800" dirty="0">
                          <a:solidFill>
                            <a:srgbClr val="0070C0"/>
                          </a:solidFill>
                          <a:effectLst/>
                          <a:latin typeface="MyriadPro"/>
                          <a:ea typeface="Times New Roman" panose="02020603050405020304" pitchFamily="18" charset="0"/>
                          <a:cs typeface="Times New Roman" panose="02020603050405020304" pitchFamily="18" charset="0"/>
                        </a:rPr>
                        <a:t>1.</a:t>
                      </a:r>
                      <a:r>
                        <a:rPr lang="vi-VN" sz="1800" dirty="0">
                          <a:solidFill>
                            <a:srgbClr val="0070C0"/>
                          </a:solidFill>
                          <a:effectLst/>
                          <a:latin typeface="MyriadPro"/>
                          <a:ea typeface="Times New Roman" panose="02020603050405020304" pitchFamily="18" charset="0"/>
                          <a:cs typeface="Times New Roman" panose="02020603050405020304" pitchFamily="18" charset="0"/>
                        </a:rPr>
                        <a:t>d</a:t>
                      </a:r>
                      <a:r>
                        <a:rPr lang="en-US" sz="1800" dirty="0">
                          <a:solidFill>
                            <a:srgbClr val="0070C0"/>
                          </a:solidFill>
                          <a:effectLst/>
                          <a:latin typeface="MyriadPro"/>
                          <a:ea typeface="Times New Roman" panose="02020603050405020304" pitchFamily="18" charset="0"/>
                          <a:cs typeface="Times New Roman" panose="02020603050405020304" pitchFamily="18" charset="0"/>
                        </a:rPr>
                        <a:t>]: </a:t>
                      </a:r>
                      <a:r>
                        <a:rPr lang="vi-VN" sz="1800" dirty="0">
                          <a:solidFill>
                            <a:srgbClr val="000000"/>
                          </a:solidFill>
                          <a:effectLst/>
                          <a:latin typeface="MyriadPro"/>
                          <a:ea typeface="Times New Roman" panose="02020603050405020304" pitchFamily="18" charset="0"/>
                          <a:cs typeface="Times New Roman" panose="02020603050405020304" pitchFamily="18" charset="0"/>
                        </a:rPr>
                        <a:t>câu 4</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a:t>
                      </a:r>
                      <a:r>
                        <a:rPr lang="en-US" sz="1800" dirty="0">
                          <a:solidFill>
                            <a:srgbClr val="0070C0"/>
                          </a:solidFill>
                          <a:effectLst/>
                          <a:latin typeface="MyriadPro"/>
                          <a:ea typeface="Times New Roman" panose="02020603050405020304" pitchFamily="18" charset="0"/>
                          <a:cs typeface="Times New Roman" panose="02020603050405020304" pitchFamily="18" charset="0"/>
                        </a:rPr>
                        <a:t>1.</a:t>
                      </a:r>
                      <a:r>
                        <a:rPr lang="vi-VN" sz="1800" dirty="0">
                          <a:solidFill>
                            <a:srgbClr val="0070C0"/>
                          </a:solidFill>
                          <a:effectLst/>
                          <a:latin typeface="MyriadPro"/>
                          <a:ea typeface="Times New Roman" panose="02020603050405020304" pitchFamily="18" charset="0"/>
                          <a:cs typeface="Times New Roman" panose="02020603050405020304" pitchFamily="18" charset="0"/>
                        </a:rPr>
                        <a:t>e</a:t>
                      </a:r>
                      <a:r>
                        <a:rPr lang="en-US" sz="1800" dirty="0">
                          <a:solidFill>
                            <a:srgbClr val="0070C0"/>
                          </a:solidFill>
                          <a:effectLst/>
                          <a:latin typeface="MyriadPro"/>
                          <a:ea typeface="Times New Roman" panose="02020603050405020304" pitchFamily="18" charset="0"/>
                          <a:cs typeface="Times New Roman" panose="02020603050405020304" pitchFamily="18" charset="0"/>
                        </a:rPr>
                        <a:t>]: </a:t>
                      </a:r>
                      <a:r>
                        <a:rPr lang="vi-VN" sz="1800" dirty="0">
                          <a:solidFill>
                            <a:srgbClr val="000000"/>
                          </a:solidFill>
                          <a:effectLst/>
                          <a:latin typeface="MyriadPro"/>
                          <a:ea typeface="Times New Roman" panose="02020603050405020304" pitchFamily="18" charset="0"/>
                          <a:cs typeface="Times New Roman" panose="02020603050405020304" pitchFamily="18" charset="0"/>
                        </a:rPr>
                        <a:t>câu 1</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vi-VN" sz="1800" dirty="0">
                          <a:solidFill>
                            <a:srgbClr val="0070C0"/>
                          </a:solidFill>
                          <a:effectLst/>
                          <a:latin typeface="MyriadPro"/>
                          <a:ea typeface="Times New Roman" panose="02020603050405020304" pitchFamily="18" charset="0"/>
                          <a:cs typeface="Times New Roman" panose="02020603050405020304" pitchFamily="18" charset="0"/>
                        </a:rPr>
                        <a:t>[1.g]: </a:t>
                      </a:r>
                      <a:r>
                        <a:rPr lang="vi-VN" sz="1800" dirty="0">
                          <a:solidFill>
                            <a:srgbClr val="000000"/>
                          </a:solidFill>
                          <a:effectLst/>
                          <a:latin typeface="MyriadPro"/>
                          <a:ea typeface="Times New Roman" panose="02020603050405020304" pitchFamily="18" charset="0"/>
                          <a:cs typeface="Times New Roman" panose="02020603050405020304" pitchFamily="18" charset="0"/>
                        </a:rPr>
                        <a:t>0</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1437070">
                <a:tc>
                  <a:txBody>
                    <a:bodyPr/>
                    <a:lstStyle/>
                    <a:p>
                      <a:pPr algn="just">
                        <a:lnSpc>
                          <a:spcPct val="150000"/>
                        </a:lnSpc>
                      </a:pPr>
                      <a:r>
                        <a:rPr lang="en-US" sz="1600" dirty="0">
                          <a:effectLst/>
                        </a:rPr>
                        <a:t>• </a:t>
                      </a:r>
                      <a:r>
                        <a:rPr lang="vi-VN" sz="1600" dirty="0">
                          <a:effectLst/>
                        </a:rPr>
                        <a:t>“</a:t>
                      </a:r>
                      <a:r>
                        <a:rPr lang="en-US" sz="1600" dirty="0" err="1">
                          <a:effectLst/>
                        </a:rPr>
                        <a:t>Phân</a:t>
                      </a:r>
                      <a:r>
                        <a:rPr lang="en-US" sz="1600" dirty="0">
                          <a:effectLst/>
                        </a:rPr>
                        <a:t> </a:t>
                      </a:r>
                      <a:r>
                        <a:rPr lang="en-US" sz="1600" dirty="0" err="1">
                          <a:effectLst/>
                        </a:rPr>
                        <a:t>tích</a:t>
                      </a:r>
                      <a:r>
                        <a:rPr lang="en-US" sz="1600" dirty="0">
                          <a:effectLst/>
                        </a:rPr>
                        <a:t> </a:t>
                      </a:r>
                      <a:r>
                        <a:rPr lang="en-US" sz="1600" dirty="0" err="1">
                          <a:effectLst/>
                        </a:rPr>
                        <a:t>được</a:t>
                      </a:r>
                      <a:r>
                        <a:rPr lang="en-US" sz="1600" dirty="0">
                          <a:effectLst/>
                        </a:rPr>
                        <a:t> </a:t>
                      </a:r>
                      <a:r>
                        <a:rPr lang="en-US" sz="1600" dirty="0" err="1">
                          <a:effectLst/>
                        </a:rPr>
                        <a:t>các</a:t>
                      </a:r>
                      <a:r>
                        <a:rPr lang="en-US" sz="1600" dirty="0">
                          <a:effectLst/>
                        </a:rPr>
                        <a:t> chi </a:t>
                      </a:r>
                      <a:r>
                        <a:rPr lang="en-US" sz="1600" dirty="0" err="1">
                          <a:effectLst/>
                        </a:rPr>
                        <a:t>tiết</a:t>
                      </a:r>
                      <a:r>
                        <a:rPr lang="en-US" sz="1600" dirty="0">
                          <a:effectLst/>
                        </a:rPr>
                        <a:t> </a:t>
                      </a:r>
                      <a:r>
                        <a:rPr lang="en-US" sz="1600" dirty="0" err="1">
                          <a:effectLst/>
                        </a:rPr>
                        <a:t>tiêu</a:t>
                      </a:r>
                      <a:r>
                        <a:rPr lang="en-US" sz="1600" dirty="0">
                          <a:effectLst/>
                        </a:rPr>
                        <a:t> </a:t>
                      </a:r>
                      <a:r>
                        <a:rPr lang="en-US" sz="1600" dirty="0" err="1">
                          <a:effectLst/>
                        </a:rPr>
                        <a:t>biểu</a:t>
                      </a:r>
                      <a:r>
                        <a:rPr lang="en-US" sz="1600" dirty="0">
                          <a:effectLst/>
                        </a:rPr>
                        <a:t>, </a:t>
                      </a:r>
                      <a:r>
                        <a:rPr lang="en-US" sz="1600" dirty="0" err="1">
                          <a:effectLst/>
                        </a:rPr>
                        <a:t>đê</a:t>
                      </a:r>
                      <a:r>
                        <a:rPr lang="en-US" sz="1600" dirty="0">
                          <a:effectLst/>
                        </a:rPr>
                        <a:t>̀ </a:t>
                      </a:r>
                      <a:r>
                        <a:rPr lang="en-US" sz="1600" dirty="0" err="1">
                          <a:effectLst/>
                        </a:rPr>
                        <a:t>tài</a:t>
                      </a:r>
                      <a:r>
                        <a:rPr lang="en-US" sz="1600" dirty="0">
                          <a:effectLst/>
                        </a:rPr>
                        <a:t>, </a:t>
                      </a:r>
                      <a:r>
                        <a:rPr lang="en-US" sz="1600" dirty="0" err="1">
                          <a:effectLst/>
                        </a:rPr>
                        <a:t>câu</a:t>
                      </a:r>
                      <a:r>
                        <a:rPr lang="en-US" sz="1600" dirty="0">
                          <a:effectLst/>
                        </a:rPr>
                        <a:t> </a:t>
                      </a:r>
                      <a:r>
                        <a:rPr lang="en-US" sz="1600" dirty="0" err="1">
                          <a:effectLst/>
                        </a:rPr>
                        <a:t>chuyện</a:t>
                      </a:r>
                      <a:r>
                        <a:rPr lang="en-US" sz="1600" dirty="0">
                          <a:effectLst/>
                        </a:rPr>
                        <a:t>, </a:t>
                      </a:r>
                      <a:r>
                        <a:rPr lang="en-US" sz="1600" dirty="0" err="1">
                          <a:effectLst/>
                        </a:rPr>
                        <a:t>sư</a:t>
                      </a:r>
                      <a:r>
                        <a:rPr lang="en-US" sz="1600" dirty="0">
                          <a:effectLst/>
                        </a:rPr>
                        <a:t>̣ </a:t>
                      </a:r>
                      <a:r>
                        <a:rPr lang="en-US" sz="1600" dirty="0" err="1">
                          <a:effectLst/>
                        </a:rPr>
                        <a:t>kiện</a:t>
                      </a:r>
                      <a:r>
                        <a:rPr lang="en-US" sz="1600" dirty="0">
                          <a:effectLst/>
                        </a:rPr>
                        <a:t>, </a:t>
                      </a:r>
                      <a:r>
                        <a:rPr lang="en-US" sz="1600" dirty="0" err="1">
                          <a:effectLst/>
                        </a:rPr>
                        <a:t>nhân</a:t>
                      </a:r>
                      <a:r>
                        <a:rPr lang="en-US" sz="1600" dirty="0">
                          <a:effectLst/>
                        </a:rPr>
                        <a:t> </a:t>
                      </a:r>
                      <a:r>
                        <a:rPr lang="en-US" sz="1600" dirty="0" err="1">
                          <a:effectLst/>
                        </a:rPr>
                        <a:t>vật</a:t>
                      </a:r>
                      <a:r>
                        <a:rPr lang="en-US" sz="1600" dirty="0">
                          <a:effectLst/>
                        </a:rPr>
                        <a:t> [</a:t>
                      </a:r>
                      <a:r>
                        <a:rPr lang="vi-VN" sz="1600" dirty="0">
                          <a:effectLst/>
                        </a:rPr>
                        <a:t>a</a:t>
                      </a:r>
                      <a:r>
                        <a:rPr lang="en-US" sz="1600" dirty="0">
                          <a:effectLst/>
                        </a:rPr>
                        <a:t>] </a:t>
                      </a:r>
                      <a:r>
                        <a:rPr lang="en-US" sz="1600" dirty="0" err="1">
                          <a:effectLst/>
                        </a:rPr>
                        <a:t>va</a:t>
                      </a:r>
                      <a:r>
                        <a:rPr lang="en-US" sz="1600" dirty="0">
                          <a:effectLst/>
                        </a:rPr>
                        <a:t>̀ </a:t>
                      </a:r>
                      <a:r>
                        <a:rPr lang="en-US" sz="1600" dirty="0" err="1">
                          <a:effectLst/>
                        </a:rPr>
                        <a:t>mối</a:t>
                      </a:r>
                      <a:r>
                        <a:rPr lang="en-US" sz="1600" dirty="0">
                          <a:effectLst/>
                        </a:rPr>
                        <a:t> </a:t>
                      </a:r>
                      <a:r>
                        <a:rPr lang="en-US" sz="1600" dirty="0" err="1">
                          <a:effectLst/>
                        </a:rPr>
                        <a:t>quan</a:t>
                      </a:r>
                      <a:r>
                        <a:rPr lang="en-US" sz="1600" dirty="0">
                          <a:effectLst/>
                        </a:rPr>
                        <a:t> </a:t>
                      </a:r>
                      <a:r>
                        <a:rPr lang="en-US" sz="1600" dirty="0" err="1">
                          <a:effectLst/>
                        </a:rPr>
                        <a:t>hẹ</a:t>
                      </a:r>
                      <a:r>
                        <a:rPr lang="en-US" sz="1600" dirty="0">
                          <a:effectLst/>
                        </a:rPr>
                        <a:t>̂ </a:t>
                      </a:r>
                      <a:r>
                        <a:rPr lang="en-US" sz="1600" dirty="0" err="1">
                          <a:effectLst/>
                        </a:rPr>
                        <a:t>của</a:t>
                      </a:r>
                      <a:r>
                        <a:rPr lang="en-US" sz="1600" dirty="0">
                          <a:effectLst/>
                        </a:rPr>
                        <a:t> </a:t>
                      </a:r>
                      <a:r>
                        <a:rPr lang="en-US" sz="1600" dirty="0" err="1">
                          <a:effectLst/>
                        </a:rPr>
                        <a:t>chúng</a:t>
                      </a:r>
                      <a:r>
                        <a:rPr lang="en-US" sz="1600" dirty="0">
                          <a:effectLst/>
                        </a:rPr>
                        <a:t> </a:t>
                      </a:r>
                      <a:r>
                        <a:rPr lang="en-US" sz="1600" dirty="0" err="1">
                          <a:effectLst/>
                        </a:rPr>
                        <a:t>trong</a:t>
                      </a:r>
                      <a:r>
                        <a:rPr lang="en-US" sz="1600" dirty="0">
                          <a:effectLst/>
                        </a:rPr>
                        <a:t> </a:t>
                      </a:r>
                      <a:r>
                        <a:rPr lang="en-US" sz="1600" dirty="0" err="1">
                          <a:effectLst/>
                        </a:rPr>
                        <a:t>tính</a:t>
                      </a:r>
                      <a:r>
                        <a:rPr lang="en-US" sz="1600" dirty="0">
                          <a:effectLst/>
                        </a:rPr>
                        <a:t> </a:t>
                      </a:r>
                      <a:r>
                        <a:rPr lang="en-US" sz="1600" dirty="0" err="1">
                          <a:effectLst/>
                        </a:rPr>
                        <a:t>chỉnh</a:t>
                      </a:r>
                      <a:r>
                        <a:rPr lang="en-US" sz="1600" dirty="0">
                          <a:effectLst/>
                        </a:rPr>
                        <a:t> </a:t>
                      </a:r>
                      <a:r>
                        <a:rPr lang="en-US" sz="1600" dirty="0" err="1">
                          <a:effectLst/>
                        </a:rPr>
                        <a:t>thê</a:t>
                      </a:r>
                      <a:r>
                        <a:rPr lang="en-US" sz="1600" dirty="0">
                          <a:effectLst/>
                        </a:rPr>
                        <a:t>̉ </a:t>
                      </a:r>
                      <a:r>
                        <a:rPr lang="en-US" sz="1600" dirty="0" err="1">
                          <a:effectLst/>
                        </a:rPr>
                        <a:t>của</a:t>
                      </a:r>
                      <a:r>
                        <a:rPr lang="en-US" sz="1600" dirty="0">
                          <a:effectLst/>
                        </a:rPr>
                        <a:t> </a:t>
                      </a:r>
                      <a:r>
                        <a:rPr lang="en-US" sz="1600" dirty="0" err="1">
                          <a:effectLst/>
                        </a:rPr>
                        <a:t>tác</a:t>
                      </a:r>
                      <a:r>
                        <a:rPr lang="en-US" sz="1600" dirty="0">
                          <a:effectLst/>
                        </a:rPr>
                        <a:t> </a:t>
                      </a:r>
                      <a:r>
                        <a:rPr lang="en-US" sz="1600" dirty="0" err="1">
                          <a:effectLst/>
                        </a:rPr>
                        <a:t>phẩm</a:t>
                      </a:r>
                      <a:r>
                        <a:rPr lang="en-US" sz="1600" dirty="0">
                          <a:effectLst/>
                        </a:rPr>
                        <a:t> [</a:t>
                      </a:r>
                      <a:r>
                        <a:rPr lang="vi-VN" sz="1600" dirty="0">
                          <a:effectLst/>
                        </a:rPr>
                        <a:t>b</a:t>
                      </a:r>
                      <a:r>
                        <a:rPr lang="en-US" sz="1600" dirty="0">
                          <a:effectLst/>
                        </a:rPr>
                        <a:t>]; </a:t>
                      </a:r>
                      <a:r>
                        <a:rPr lang="en-US" sz="1600" dirty="0" err="1">
                          <a:effectLst/>
                        </a:rPr>
                        <a:t>nhận</a:t>
                      </a:r>
                      <a:r>
                        <a:rPr lang="en-US" sz="1600" dirty="0">
                          <a:effectLst/>
                        </a:rPr>
                        <a:t> </a:t>
                      </a:r>
                      <a:r>
                        <a:rPr lang="en-US" sz="1600" dirty="0" err="1">
                          <a:effectLst/>
                        </a:rPr>
                        <a:t>xét</a:t>
                      </a:r>
                      <a:r>
                        <a:rPr lang="en-US" sz="1600" dirty="0">
                          <a:effectLst/>
                        </a:rPr>
                        <a:t> </a:t>
                      </a:r>
                      <a:r>
                        <a:rPr lang="en-US" sz="1600" dirty="0" err="1">
                          <a:effectLst/>
                        </a:rPr>
                        <a:t>được</a:t>
                      </a:r>
                      <a:r>
                        <a:rPr lang="en-US" sz="1600" dirty="0">
                          <a:effectLst/>
                        </a:rPr>
                        <a:t> </a:t>
                      </a:r>
                      <a:r>
                        <a:rPr lang="en-US" sz="1600" dirty="0" err="1">
                          <a:effectLst/>
                        </a:rPr>
                        <a:t>những</a:t>
                      </a:r>
                      <a:r>
                        <a:rPr lang="en-US" sz="1600" dirty="0">
                          <a:effectLst/>
                        </a:rPr>
                        <a:t> chi </a:t>
                      </a:r>
                      <a:r>
                        <a:rPr lang="en-US" sz="1600" dirty="0" err="1">
                          <a:effectLst/>
                        </a:rPr>
                        <a:t>tiết</a:t>
                      </a:r>
                      <a:r>
                        <a:rPr lang="en-US" sz="1600" dirty="0">
                          <a:effectLst/>
                        </a:rPr>
                        <a:t> </a:t>
                      </a:r>
                      <a:r>
                        <a:rPr lang="en-US" sz="1600" dirty="0" err="1">
                          <a:effectLst/>
                        </a:rPr>
                        <a:t>quan</a:t>
                      </a:r>
                      <a:r>
                        <a:rPr lang="en-US" sz="1600" dirty="0">
                          <a:effectLst/>
                        </a:rPr>
                        <a:t> </a:t>
                      </a:r>
                      <a:r>
                        <a:rPr lang="en-US" sz="1600" dirty="0" err="1">
                          <a:effectLst/>
                        </a:rPr>
                        <a:t>trọng</a:t>
                      </a:r>
                      <a:r>
                        <a:rPr lang="en-US" sz="1600" dirty="0">
                          <a:effectLst/>
                        </a:rPr>
                        <a:t> </a:t>
                      </a:r>
                      <a:r>
                        <a:rPr lang="en-US" sz="1600" dirty="0" err="1">
                          <a:effectLst/>
                        </a:rPr>
                        <a:t>trong</a:t>
                      </a:r>
                      <a:r>
                        <a:rPr lang="en-US" sz="1600" dirty="0">
                          <a:effectLst/>
                        </a:rPr>
                        <a:t> </a:t>
                      </a:r>
                      <a:r>
                        <a:rPr lang="en-US" sz="1600" dirty="0" err="1">
                          <a:effectLst/>
                        </a:rPr>
                        <a:t>việc</a:t>
                      </a:r>
                      <a:r>
                        <a:rPr lang="en-US" sz="1600" dirty="0">
                          <a:effectLst/>
                        </a:rPr>
                        <a:t> </a:t>
                      </a:r>
                      <a:r>
                        <a:rPr lang="en-US" sz="1600" dirty="0" err="1">
                          <a:effectLst/>
                        </a:rPr>
                        <a:t>thê</a:t>
                      </a:r>
                      <a:r>
                        <a:rPr lang="en-US" sz="1600" dirty="0">
                          <a:effectLst/>
                        </a:rPr>
                        <a:t>̉ </a:t>
                      </a:r>
                      <a:r>
                        <a:rPr lang="en-US" sz="1600" dirty="0" err="1">
                          <a:effectLst/>
                        </a:rPr>
                        <a:t>hiện</a:t>
                      </a:r>
                      <a:r>
                        <a:rPr lang="en-US" sz="1600" dirty="0">
                          <a:effectLst/>
                        </a:rPr>
                        <a:t> </a:t>
                      </a:r>
                      <a:r>
                        <a:rPr lang="en-US" sz="1600" dirty="0" err="1">
                          <a:effectLst/>
                        </a:rPr>
                        <a:t>nội</a:t>
                      </a:r>
                      <a:r>
                        <a:rPr lang="en-US" sz="1600" dirty="0">
                          <a:effectLst/>
                        </a:rPr>
                        <a:t> dung </a:t>
                      </a:r>
                      <a:r>
                        <a:rPr lang="en-US" sz="1600" dirty="0" err="1">
                          <a:effectLst/>
                        </a:rPr>
                        <a:t>văn</a:t>
                      </a:r>
                      <a:r>
                        <a:rPr lang="en-US" sz="1600" dirty="0">
                          <a:effectLst/>
                        </a:rPr>
                        <a:t> </a:t>
                      </a:r>
                      <a:r>
                        <a:rPr lang="en-US" sz="1600" dirty="0" err="1">
                          <a:effectLst/>
                        </a:rPr>
                        <a:t>bản</a:t>
                      </a:r>
                      <a:r>
                        <a:rPr lang="en-US" sz="1600" dirty="0">
                          <a:effectLst/>
                        </a:rPr>
                        <a:t> [c].”[2] </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3" marR="6703" marT="6704" marB="6704" anchor="ctr"/>
                </a:tc>
                <a:tc>
                  <a:txBody>
                    <a:bodyPr/>
                    <a:lstStyle/>
                    <a:p>
                      <a:pPr>
                        <a:lnSpc>
                          <a:spcPct val="107000"/>
                        </a:lnSpc>
                      </a:pPr>
                      <a:r>
                        <a:rPr lang="en-US" sz="1800" dirty="0">
                          <a:solidFill>
                            <a:srgbClr val="0070C0"/>
                          </a:solidFill>
                          <a:effectLst/>
                          <a:latin typeface="MyriadPro"/>
                          <a:ea typeface="Times New Roman" panose="02020603050405020304" pitchFamily="18" charset="0"/>
                          <a:cs typeface="Times New Roman" panose="02020603050405020304" pitchFamily="18" charset="0"/>
                        </a:rPr>
                        <a:t>[2a]:</a:t>
                      </a:r>
                      <a:r>
                        <a:rPr lang="vi-VN" sz="1800" dirty="0">
                          <a:effectLst/>
                          <a:latin typeface="MyriadPro"/>
                          <a:ea typeface="Times New Roman" panose="02020603050405020304" pitchFamily="18" charset="0"/>
                          <a:cs typeface="Times New Roman" panose="02020603050405020304" pitchFamily="18" charset="0"/>
                        </a:rPr>
                        <a:t> câu 3, câu 5 </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800" dirty="0">
                          <a:solidFill>
                            <a:srgbClr val="0070C0"/>
                          </a:solidFill>
                          <a:effectLst/>
                          <a:latin typeface="MyriadPro"/>
                          <a:ea typeface="Times New Roman" panose="02020603050405020304" pitchFamily="18" charset="0"/>
                          <a:cs typeface="Times New Roman" panose="02020603050405020304" pitchFamily="18" charset="0"/>
                        </a:rPr>
                        <a:t>[2.b]: </a:t>
                      </a:r>
                      <a:r>
                        <a:rPr lang="en-US" sz="1800" dirty="0" err="1">
                          <a:effectLst/>
                          <a:latin typeface="MyriadPro"/>
                          <a:ea typeface="Times New Roman" panose="02020603050405020304" pitchFamily="18" charset="0"/>
                          <a:cs typeface="Times New Roman" panose="02020603050405020304" pitchFamily="18" charset="0"/>
                        </a:rPr>
                        <a:t>câu</a:t>
                      </a:r>
                      <a:r>
                        <a:rPr lang="en-US" sz="1800" dirty="0">
                          <a:effectLst/>
                          <a:latin typeface="MyriadPro"/>
                          <a:ea typeface="Times New Roman" panose="02020603050405020304" pitchFamily="18" charset="0"/>
                          <a:cs typeface="Times New Roman" panose="02020603050405020304" pitchFamily="18" charset="0"/>
                        </a:rPr>
                        <a:t> </a:t>
                      </a:r>
                      <a:r>
                        <a:rPr lang="vi-VN" sz="1800" dirty="0">
                          <a:effectLst/>
                          <a:latin typeface="MyriadPro"/>
                          <a:ea typeface="Times New Roman" panose="02020603050405020304" pitchFamily="18" charset="0"/>
                          <a:cs typeface="Times New Roman" panose="02020603050405020304" pitchFamily="18" charset="0"/>
                        </a:rPr>
                        <a:t>3</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800" dirty="0">
                          <a:solidFill>
                            <a:srgbClr val="0070C0"/>
                          </a:solidFill>
                          <a:effectLst/>
                          <a:latin typeface="MyriadPro"/>
                          <a:ea typeface="Times New Roman" panose="02020603050405020304" pitchFamily="18" charset="0"/>
                          <a:cs typeface="Times New Roman" panose="02020603050405020304" pitchFamily="18" charset="0"/>
                        </a:rPr>
                        <a:t>[2.c]: </a:t>
                      </a:r>
                      <a:r>
                        <a:rPr lang="en-US" sz="1800" dirty="0" err="1">
                          <a:effectLst/>
                          <a:latin typeface="MyriadPro"/>
                          <a:ea typeface="Times New Roman" panose="02020603050405020304" pitchFamily="18" charset="0"/>
                          <a:cs typeface="Times New Roman" panose="02020603050405020304" pitchFamily="18" charset="0"/>
                        </a:rPr>
                        <a:t>câu</a:t>
                      </a:r>
                      <a:r>
                        <a:rPr lang="en-US" sz="1800" dirty="0">
                          <a:effectLst/>
                          <a:latin typeface="MyriadPro"/>
                          <a:ea typeface="Times New Roman" panose="02020603050405020304" pitchFamily="18" charset="0"/>
                          <a:cs typeface="Times New Roman" panose="02020603050405020304" pitchFamily="18" charset="0"/>
                        </a:rPr>
                        <a:t> </a:t>
                      </a:r>
                      <a:r>
                        <a:rPr lang="vi-VN" sz="1800" dirty="0">
                          <a:effectLst/>
                          <a:latin typeface="MyriadPro"/>
                          <a:ea typeface="Times New Roman" panose="02020603050405020304" pitchFamily="18" charset="0"/>
                          <a:cs typeface="Times New Roman" panose="02020603050405020304" pitchFamily="18" charset="0"/>
                        </a:rPr>
                        <a:t>6</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en-US" sz="1800">
                          <a:solidFill>
                            <a:srgbClr val="0070C0"/>
                          </a:solidFill>
                          <a:effectLst/>
                          <a:latin typeface="MyriadPro"/>
                          <a:ea typeface="Times New Roman" panose="02020603050405020304" pitchFamily="18" charset="0"/>
                          <a:cs typeface="Times New Roman" panose="02020603050405020304" pitchFamily="18" charset="0"/>
                        </a:rPr>
                        <a:t>[2a]: </a:t>
                      </a:r>
                      <a:r>
                        <a:rPr lang="en-US" sz="1800">
                          <a:effectLst/>
                          <a:latin typeface="MyriadPro"/>
                          <a:ea typeface="Times New Roman" panose="02020603050405020304" pitchFamily="18" charset="0"/>
                          <a:cs typeface="Times New Roman" panose="02020603050405020304" pitchFamily="18" charset="0"/>
                        </a:rPr>
                        <a:t>câu </a:t>
                      </a:r>
                      <a:r>
                        <a:rPr lang="vi-VN" sz="1800">
                          <a:effectLst/>
                          <a:latin typeface="MyriadPro"/>
                          <a:ea typeface="Times New Roman" panose="02020603050405020304" pitchFamily="18" charset="0"/>
                          <a:cs typeface="Times New Roman" panose="02020603050405020304" pitchFamily="18" charset="0"/>
                        </a:rPr>
                        <a:t>1; câu 3 </a:t>
                      </a:r>
                      <a:endParaRPr lang="x-none"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800">
                          <a:solidFill>
                            <a:srgbClr val="0070C0"/>
                          </a:solidFill>
                          <a:effectLst/>
                          <a:latin typeface="MyriadPro"/>
                          <a:ea typeface="Times New Roman" panose="02020603050405020304" pitchFamily="18" charset="0"/>
                          <a:cs typeface="Times New Roman" panose="02020603050405020304" pitchFamily="18" charset="0"/>
                        </a:rPr>
                        <a:t>[2.b]: </a:t>
                      </a:r>
                      <a:r>
                        <a:rPr lang="en-US" sz="1800">
                          <a:effectLst/>
                          <a:latin typeface="MyriadPro"/>
                          <a:ea typeface="Times New Roman" panose="02020603050405020304" pitchFamily="18" charset="0"/>
                          <a:cs typeface="Times New Roman" panose="02020603050405020304" pitchFamily="18" charset="0"/>
                        </a:rPr>
                        <a:t>câu</a:t>
                      </a:r>
                      <a:r>
                        <a:rPr lang="vi-VN" sz="1800">
                          <a:effectLst/>
                          <a:latin typeface="MyriadPro"/>
                          <a:ea typeface="Times New Roman" panose="02020603050405020304" pitchFamily="18" charset="0"/>
                          <a:cs typeface="Times New Roman" panose="02020603050405020304" pitchFamily="18" charset="0"/>
                        </a:rPr>
                        <a:t> 5</a:t>
                      </a:r>
                      <a:endParaRPr lang="x-none"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800">
                          <a:solidFill>
                            <a:srgbClr val="0070C0"/>
                          </a:solidFill>
                          <a:effectLst/>
                          <a:latin typeface="MyriadPro"/>
                          <a:ea typeface="Times New Roman" panose="02020603050405020304" pitchFamily="18" charset="0"/>
                          <a:cs typeface="Times New Roman" panose="02020603050405020304" pitchFamily="18" charset="0"/>
                        </a:rPr>
                        <a:t>[2.c]: </a:t>
                      </a:r>
                      <a:r>
                        <a:rPr lang="en-US" sz="1800">
                          <a:effectLst/>
                          <a:latin typeface="MyriadPro"/>
                          <a:ea typeface="Times New Roman" panose="02020603050405020304" pitchFamily="18" charset="0"/>
                          <a:cs typeface="Times New Roman" panose="02020603050405020304" pitchFamily="18" charset="0"/>
                        </a:rPr>
                        <a:t>câu </a:t>
                      </a:r>
                      <a:r>
                        <a:rPr lang="vi-VN" sz="1800">
                          <a:effectLst/>
                          <a:latin typeface="MyriadPro"/>
                          <a:ea typeface="Times New Roman" panose="02020603050405020304" pitchFamily="18" charset="0"/>
                          <a:cs typeface="Times New Roman" panose="02020603050405020304" pitchFamily="18" charset="0"/>
                        </a:rPr>
                        <a:t>3; câu 5</a:t>
                      </a:r>
                      <a:endParaRPr lang="x-non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1071304">
                <a:tc>
                  <a:txBody>
                    <a:bodyPr/>
                    <a:lstStyle/>
                    <a:p>
                      <a:pPr algn="just">
                        <a:lnSpc>
                          <a:spcPct val="150000"/>
                        </a:lnSpc>
                      </a:pPr>
                      <a:r>
                        <a:rPr lang="en-US" sz="1600" dirty="0">
                          <a:effectLst/>
                        </a:rPr>
                        <a:t>• </a:t>
                      </a:r>
                      <a:r>
                        <a:rPr lang="vi-VN" sz="1600" dirty="0">
                          <a:effectLst/>
                        </a:rPr>
                        <a:t>“</a:t>
                      </a:r>
                      <a:r>
                        <a:rPr lang="en-US" sz="1600" dirty="0" err="1">
                          <a:effectLst/>
                        </a:rPr>
                        <a:t>Phân</a:t>
                      </a:r>
                      <a:r>
                        <a:rPr lang="en-US" sz="1600" dirty="0">
                          <a:effectLst/>
                        </a:rPr>
                        <a:t> </a:t>
                      </a:r>
                      <a:r>
                        <a:rPr lang="en-US" sz="1600" dirty="0" err="1">
                          <a:effectLst/>
                        </a:rPr>
                        <a:t>tích</a:t>
                      </a:r>
                      <a:r>
                        <a:rPr lang="en-US" sz="1600" dirty="0">
                          <a:effectLst/>
                        </a:rPr>
                        <a:t> </a:t>
                      </a:r>
                      <a:r>
                        <a:rPr lang="en-US" sz="1600" dirty="0" err="1">
                          <a:effectLst/>
                        </a:rPr>
                        <a:t>va</a:t>
                      </a:r>
                      <a:r>
                        <a:rPr lang="en-US" sz="1600" dirty="0">
                          <a:effectLst/>
                        </a:rPr>
                        <a:t>̀ </a:t>
                      </a:r>
                      <a:r>
                        <a:rPr lang="en-US" sz="1600" dirty="0" err="1">
                          <a:effectLst/>
                        </a:rPr>
                        <a:t>đánh</a:t>
                      </a:r>
                      <a:r>
                        <a:rPr lang="en-US" sz="1600" dirty="0">
                          <a:effectLst/>
                        </a:rPr>
                        <a:t> </a:t>
                      </a:r>
                      <a:r>
                        <a:rPr lang="en-US" sz="1600" dirty="0" err="1">
                          <a:effectLst/>
                        </a:rPr>
                        <a:t>gia</a:t>
                      </a:r>
                      <a:r>
                        <a:rPr lang="en-US" sz="1600" dirty="0">
                          <a:effectLst/>
                        </a:rPr>
                        <a:t>́ </a:t>
                      </a:r>
                      <a:r>
                        <a:rPr lang="en-US" sz="1600" dirty="0" err="1">
                          <a:effectLst/>
                        </a:rPr>
                        <a:t>được</a:t>
                      </a:r>
                      <a:r>
                        <a:rPr lang="en-US" sz="1600" dirty="0">
                          <a:effectLst/>
                        </a:rPr>
                        <a:t> chủ </a:t>
                      </a:r>
                      <a:r>
                        <a:rPr lang="en-US" sz="1600" dirty="0" err="1">
                          <a:effectLst/>
                        </a:rPr>
                        <a:t>đê</a:t>
                      </a:r>
                      <a:r>
                        <a:rPr lang="en-US" sz="1600" dirty="0">
                          <a:effectLst/>
                        </a:rPr>
                        <a:t>̀, </a:t>
                      </a:r>
                      <a:r>
                        <a:rPr lang="en-US" sz="1600" dirty="0" err="1">
                          <a:effectLst/>
                        </a:rPr>
                        <a:t>tu</a:t>
                      </a:r>
                      <a:r>
                        <a:rPr lang="en-US" sz="1600" dirty="0">
                          <a:effectLst/>
                        </a:rPr>
                        <a:t>̛ </a:t>
                      </a:r>
                      <a:r>
                        <a:rPr lang="en-US" sz="1600" dirty="0" err="1">
                          <a:effectLst/>
                        </a:rPr>
                        <a:t>tưởng</a:t>
                      </a:r>
                      <a:r>
                        <a:rPr lang="en-US" sz="1600" dirty="0">
                          <a:effectLst/>
                        </a:rPr>
                        <a:t>, </a:t>
                      </a:r>
                      <a:r>
                        <a:rPr lang="en-US" sz="1600" dirty="0" err="1">
                          <a:effectLst/>
                        </a:rPr>
                        <a:t>thông</a:t>
                      </a:r>
                      <a:r>
                        <a:rPr lang="en-US" sz="1600" dirty="0">
                          <a:effectLst/>
                        </a:rPr>
                        <a:t> </a:t>
                      </a:r>
                      <a:r>
                        <a:rPr lang="en-US" sz="1600" dirty="0" err="1">
                          <a:effectLst/>
                        </a:rPr>
                        <a:t>điệp</a:t>
                      </a:r>
                      <a:r>
                        <a:rPr lang="en-US" sz="1600" dirty="0">
                          <a:effectLst/>
                        </a:rPr>
                        <a:t> mà </a:t>
                      </a:r>
                      <a:r>
                        <a:rPr lang="en-US" sz="1600" dirty="0" err="1">
                          <a:effectLst/>
                        </a:rPr>
                        <a:t>tác</a:t>
                      </a:r>
                      <a:r>
                        <a:rPr lang="en-US" sz="1600" dirty="0">
                          <a:effectLst/>
                        </a:rPr>
                        <a:t> </a:t>
                      </a:r>
                      <a:r>
                        <a:rPr lang="en-US" sz="1600" dirty="0" err="1">
                          <a:effectLst/>
                        </a:rPr>
                        <a:t>gia</a:t>
                      </a:r>
                      <a:r>
                        <a:rPr lang="en-US" sz="1600" dirty="0">
                          <a:effectLst/>
                        </a:rPr>
                        <a:t>̉ </a:t>
                      </a:r>
                      <a:r>
                        <a:rPr lang="en-US" sz="1600" dirty="0" err="1">
                          <a:effectLst/>
                        </a:rPr>
                        <a:t>muốn</a:t>
                      </a:r>
                      <a:r>
                        <a:rPr lang="en-US" sz="1600" dirty="0">
                          <a:effectLst/>
                        </a:rPr>
                        <a:t> </a:t>
                      </a:r>
                      <a:r>
                        <a:rPr lang="en-US" sz="1600" dirty="0" err="1">
                          <a:effectLst/>
                        </a:rPr>
                        <a:t>gửi</a:t>
                      </a:r>
                      <a:r>
                        <a:rPr lang="en-US" sz="1600" dirty="0">
                          <a:effectLst/>
                        </a:rPr>
                        <a:t> </a:t>
                      </a:r>
                      <a:r>
                        <a:rPr lang="en-US" sz="1600" dirty="0" err="1">
                          <a:effectLst/>
                        </a:rPr>
                        <a:t>đến</a:t>
                      </a:r>
                      <a:r>
                        <a:rPr lang="en-US" sz="1600" dirty="0">
                          <a:effectLst/>
                        </a:rPr>
                        <a:t> </a:t>
                      </a:r>
                      <a:r>
                        <a:rPr lang="en-US" sz="1600" dirty="0" err="1">
                          <a:effectLst/>
                        </a:rPr>
                        <a:t>người</a:t>
                      </a:r>
                      <a:r>
                        <a:rPr lang="en-US" sz="1600" dirty="0">
                          <a:effectLst/>
                        </a:rPr>
                        <a:t> </a:t>
                      </a:r>
                      <a:r>
                        <a:rPr lang="en-US" sz="1600" dirty="0" err="1">
                          <a:effectLst/>
                        </a:rPr>
                        <a:t>đọc</a:t>
                      </a:r>
                      <a:r>
                        <a:rPr lang="en-US" sz="1600" dirty="0">
                          <a:effectLst/>
                        </a:rPr>
                        <a:t> </a:t>
                      </a:r>
                      <a:r>
                        <a:rPr lang="en-US" sz="1600" dirty="0" err="1">
                          <a:effectLst/>
                        </a:rPr>
                        <a:t>thông</a:t>
                      </a:r>
                      <a:r>
                        <a:rPr lang="en-US" sz="1600" dirty="0">
                          <a:effectLst/>
                        </a:rPr>
                        <a:t> qua </a:t>
                      </a:r>
                      <a:r>
                        <a:rPr lang="en-US" sz="1600" dirty="0" err="1">
                          <a:effectLst/>
                        </a:rPr>
                        <a:t>hình</a:t>
                      </a:r>
                      <a:r>
                        <a:rPr lang="en-US" sz="1600" dirty="0">
                          <a:effectLst/>
                        </a:rPr>
                        <a:t> </a:t>
                      </a:r>
                      <a:r>
                        <a:rPr lang="en-US" sz="1600" dirty="0" err="1">
                          <a:effectLst/>
                        </a:rPr>
                        <a:t>thức</a:t>
                      </a:r>
                      <a:r>
                        <a:rPr lang="en-US" sz="1600" dirty="0">
                          <a:effectLst/>
                        </a:rPr>
                        <a:t> </a:t>
                      </a:r>
                      <a:r>
                        <a:rPr lang="en-US" sz="1600" dirty="0" err="1">
                          <a:effectLst/>
                        </a:rPr>
                        <a:t>nghẹ</a:t>
                      </a:r>
                      <a:r>
                        <a:rPr lang="en-US" sz="1600" dirty="0">
                          <a:effectLst/>
                        </a:rPr>
                        <a:t>̂ </a:t>
                      </a:r>
                      <a:r>
                        <a:rPr lang="en-US" sz="1600" dirty="0" err="1">
                          <a:effectLst/>
                        </a:rPr>
                        <a:t>thuật</a:t>
                      </a:r>
                      <a:r>
                        <a:rPr lang="en-US" sz="1600" dirty="0">
                          <a:effectLst/>
                        </a:rPr>
                        <a:t> </a:t>
                      </a:r>
                      <a:r>
                        <a:rPr lang="en-US" sz="1600" dirty="0" err="1">
                          <a:effectLst/>
                        </a:rPr>
                        <a:t>của</a:t>
                      </a:r>
                      <a:r>
                        <a:rPr lang="en-US" sz="1600" dirty="0">
                          <a:effectLst/>
                        </a:rPr>
                        <a:t> </a:t>
                      </a:r>
                      <a:r>
                        <a:rPr lang="en-US" sz="1600" dirty="0" err="1">
                          <a:effectLst/>
                        </a:rPr>
                        <a:t>văn</a:t>
                      </a:r>
                      <a:r>
                        <a:rPr lang="en-US" sz="1600" dirty="0">
                          <a:effectLst/>
                        </a:rPr>
                        <a:t> </a:t>
                      </a:r>
                      <a:r>
                        <a:rPr lang="en-US" sz="1600" dirty="0" err="1">
                          <a:effectLst/>
                        </a:rPr>
                        <a:t>bản</a:t>
                      </a:r>
                      <a:r>
                        <a:rPr lang="en-US" sz="1600" dirty="0">
                          <a:effectLst/>
                        </a:rPr>
                        <a:t> </a:t>
                      </a:r>
                      <a:r>
                        <a:rPr lang="vi-VN" sz="1600" dirty="0">
                          <a:effectLst/>
                        </a:rPr>
                        <a:t>[a]</a:t>
                      </a:r>
                      <a:r>
                        <a:rPr lang="en-US" sz="1600" dirty="0">
                          <a:effectLst/>
                        </a:rPr>
                        <a:t>; </a:t>
                      </a:r>
                      <a:r>
                        <a:rPr lang="en-US" sz="1600" dirty="0" err="1">
                          <a:effectLst/>
                        </a:rPr>
                        <a:t>phân</a:t>
                      </a:r>
                      <a:r>
                        <a:rPr lang="en-US" sz="1600" dirty="0">
                          <a:effectLst/>
                        </a:rPr>
                        <a:t> </a:t>
                      </a:r>
                      <a:r>
                        <a:rPr lang="en-US" sz="1600" dirty="0" err="1">
                          <a:effectLst/>
                        </a:rPr>
                        <a:t>biệt</a:t>
                      </a:r>
                      <a:r>
                        <a:rPr lang="en-US" sz="1600" dirty="0">
                          <a:effectLst/>
                        </a:rPr>
                        <a:t> chủ </a:t>
                      </a:r>
                      <a:r>
                        <a:rPr lang="en-US" sz="1600" dirty="0" err="1">
                          <a:effectLst/>
                        </a:rPr>
                        <a:t>đê</a:t>
                      </a:r>
                      <a:r>
                        <a:rPr lang="en-US" sz="1600" dirty="0">
                          <a:effectLst/>
                        </a:rPr>
                        <a:t>̀ </a:t>
                      </a:r>
                      <a:r>
                        <a:rPr lang="en-US" sz="1600" dirty="0" err="1">
                          <a:effectLst/>
                        </a:rPr>
                        <a:t>chính</a:t>
                      </a:r>
                      <a:r>
                        <a:rPr lang="en-US" sz="1600" dirty="0">
                          <a:effectLst/>
                        </a:rPr>
                        <a:t>, chủ </a:t>
                      </a:r>
                      <a:r>
                        <a:rPr lang="en-US" sz="1600" dirty="0" err="1">
                          <a:effectLst/>
                        </a:rPr>
                        <a:t>đê</a:t>
                      </a:r>
                      <a:r>
                        <a:rPr lang="en-US" sz="1600" dirty="0">
                          <a:effectLst/>
                        </a:rPr>
                        <a:t>̀ </a:t>
                      </a:r>
                      <a:r>
                        <a:rPr lang="en-US" sz="1600" dirty="0" err="1">
                          <a:effectLst/>
                        </a:rPr>
                        <a:t>phu</a:t>
                      </a:r>
                      <a:r>
                        <a:rPr lang="en-US" sz="1600" dirty="0">
                          <a:effectLst/>
                        </a:rPr>
                        <a:t>̣ </a:t>
                      </a:r>
                      <a:r>
                        <a:rPr lang="en-US" sz="1600" dirty="0" err="1">
                          <a:effectLst/>
                        </a:rPr>
                        <a:t>trong</a:t>
                      </a:r>
                      <a:r>
                        <a:rPr lang="en-US" sz="1600" dirty="0">
                          <a:effectLst/>
                        </a:rPr>
                        <a:t> </a:t>
                      </a:r>
                      <a:r>
                        <a:rPr lang="en-US" sz="1600" dirty="0" err="1">
                          <a:effectLst/>
                        </a:rPr>
                        <a:t>một</a:t>
                      </a:r>
                      <a:r>
                        <a:rPr lang="en-US" sz="1600" dirty="0">
                          <a:effectLst/>
                        </a:rPr>
                        <a:t> </a:t>
                      </a:r>
                      <a:r>
                        <a:rPr lang="en-US" sz="1600" dirty="0" err="1">
                          <a:effectLst/>
                        </a:rPr>
                        <a:t>văn</a:t>
                      </a:r>
                      <a:r>
                        <a:rPr lang="en-US" sz="1600" dirty="0">
                          <a:effectLst/>
                        </a:rPr>
                        <a:t> </a:t>
                      </a:r>
                      <a:r>
                        <a:rPr lang="en-US" sz="1600" dirty="0" err="1">
                          <a:effectLst/>
                        </a:rPr>
                        <a:t>bản</a:t>
                      </a:r>
                      <a:r>
                        <a:rPr lang="en-US" sz="1600" dirty="0">
                          <a:effectLst/>
                        </a:rPr>
                        <a:t> có </a:t>
                      </a:r>
                      <a:r>
                        <a:rPr lang="en-US" sz="1600" dirty="0" err="1">
                          <a:effectLst/>
                        </a:rPr>
                        <a:t>nhiều</a:t>
                      </a:r>
                      <a:r>
                        <a:rPr lang="en-US" sz="1600" dirty="0">
                          <a:effectLst/>
                        </a:rPr>
                        <a:t> chủ </a:t>
                      </a:r>
                      <a:r>
                        <a:rPr lang="en-US" sz="1600" dirty="0" err="1">
                          <a:effectLst/>
                        </a:rPr>
                        <a:t>đê</a:t>
                      </a:r>
                      <a:r>
                        <a:rPr lang="en-US" sz="1600" dirty="0">
                          <a:effectLst/>
                        </a:rPr>
                        <a:t>̀ </a:t>
                      </a:r>
                      <a:r>
                        <a:rPr lang="vi-VN" sz="1600" dirty="0">
                          <a:effectLst/>
                        </a:rPr>
                        <a:t>[b]</a:t>
                      </a:r>
                      <a:r>
                        <a:rPr lang="en-US" sz="1600" dirty="0">
                          <a:effectLst/>
                        </a:rPr>
                        <a:t>.</a:t>
                      </a:r>
                      <a:r>
                        <a:rPr lang="vi-VN" sz="1600" dirty="0">
                          <a:effectLst/>
                        </a:rPr>
                        <a:t>”</a:t>
                      </a:r>
                      <a:r>
                        <a:rPr lang="en-US" sz="1600" dirty="0">
                          <a:effectLst/>
                        </a:rPr>
                        <a:t>[3] </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3" marR="6703" marT="6704" marB="6704" anchor="ctr"/>
                </a:tc>
                <a:tc>
                  <a:txBody>
                    <a:bodyPr/>
                    <a:lstStyle/>
                    <a:p>
                      <a:pPr>
                        <a:lnSpc>
                          <a:spcPct val="107000"/>
                        </a:lnSpc>
                      </a:pPr>
                      <a:r>
                        <a:rPr lang="en-US" sz="1800">
                          <a:solidFill>
                            <a:srgbClr val="0070C0"/>
                          </a:solidFill>
                          <a:effectLst/>
                          <a:latin typeface="MyriadPro"/>
                          <a:ea typeface="Times New Roman" panose="02020603050405020304" pitchFamily="18" charset="0"/>
                          <a:cs typeface="Times New Roman" panose="02020603050405020304" pitchFamily="18" charset="0"/>
                        </a:rPr>
                        <a:t>[3</a:t>
                      </a:r>
                      <a:r>
                        <a:rPr lang="vi-VN" sz="1800">
                          <a:solidFill>
                            <a:srgbClr val="0070C0"/>
                          </a:solidFill>
                          <a:effectLst/>
                          <a:latin typeface="MyriadPro"/>
                          <a:ea typeface="Times New Roman" panose="02020603050405020304" pitchFamily="18" charset="0"/>
                          <a:cs typeface="Times New Roman" panose="02020603050405020304" pitchFamily="18" charset="0"/>
                        </a:rPr>
                        <a:t>a</a:t>
                      </a:r>
                      <a:r>
                        <a:rPr lang="en-US" sz="1800">
                          <a:solidFill>
                            <a:srgbClr val="0070C0"/>
                          </a:solidFill>
                          <a:effectLst/>
                          <a:latin typeface="MyriadPro"/>
                          <a:ea typeface="Times New Roman" panose="02020603050405020304" pitchFamily="18" charset="0"/>
                          <a:cs typeface="Times New Roman" panose="02020603050405020304" pitchFamily="18" charset="0"/>
                        </a:rPr>
                        <a:t>]: </a:t>
                      </a:r>
                      <a:r>
                        <a:rPr lang="en-US" sz="1800">
                          <a:effectLst/>
                          <a:latin typeface="MyriadPro"/>
                          <a:ea typeface="Times New Roman" panose="02020603050405020304" pitchFamily="18" charset="0"/>
                          <a:cs typeface="Times New Roman" panose="02020603050405020304" pitchFamily="18" charset="0"/>
                        </a:rPr>
                        <a:t>câu </a:t>
                      </a:r>
                      <a:r>
                        <a:rPr lang="vi-VN" sz="1800">
                          <a:effectLst/>
                          <a:latin typeface="MyriadPro"/>
                          <a:ea typeface="Times New Roman" panose="02020603050405020304" pitchFamily="18" charset="0"/>
                          <a:cs typeface="Times New Roman" panose="02020603050405020304" pitchFamily="18" charset="0"/>
                        </a:rPr>
                        <a:t>8</a:t>
                      </a:r>
                      <a:endParaRPr lang="x-none"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800">
                          <a:solidFill>
                            <a:srgbClr val="0070C0"/>
                          </a:solidFill>
                          <a:effectLst/>
                          <a:latin typeface="MyriadPro"/>
                          <a:ea typeface="Times New Roman" panose="02020603050405020304" pitchFamily="18" charset="0"/>
                          <a:cs typeface="Times New Roman" panose="02020603050405020304" pitchFamily="18" charset="0"/>
                        </a:rPr>
                        <a:t>[3</a:t>
                      </a:r>
                      <a:r>
                        <a:rPr lang="vi-VN" sz="1800">
                          <a:solidFill>
                            <a:srgbClr val="0070C0"/>
                          </a:solidFill>
                          <a:effectLst/>
                          <a:latin typeface="MyriadPro"/>
                          <a:ea typeface="Times New Roman" panose="02020603050405020304" pitchFamily="18" charset="0"/>
                          <a:cs typeface="Times New Roman" panose="02020603050405020304" pitchFamily="18" charset="0"/>
                        </a:rPr>
                        <a:t>b</a:t>
                      </a:r>
                      <a:r>
                        <a:rPr lang="en-US" sz="1800">
                          <a:solidFill>
                            <a:srgbClr val="0070C0"/>
                          </a:solidFill>
                          <a:effectLst/>
                          <a:latin typeface="MyriadPro"/>
                          <a:ea typeface="Times New Roman" panose="02020603050405020304" pitchFamily="18" charset="0"/>
                          <a:cs typeface="Times New Roman" panose="02020603050405020304" pitchFamily="18" charset="0"/>
                        </a:rPr>
                        <a:t>]: </a:t>
                      </a:r>
                      <a:r>
                        <a:rPr lang="en-US" sz="1800">
                          <a:effectLst/>
                          <a:latin typeface="MyriadPro"/>
                          <a:ea typeface="Times New Roman" panose="02020603050405020304" pitchFamily="18" charset="0"/>
                          <a:cs typeface="Times New Roman" panose="02020603050405020304" pitchFamily="18" charset="0"/>
                        </a:rPr>
                        <a:t>câu</a:t>
                      </a:r>
                      <a:r>
                        <a:rPr lang="vi-VN" sz="1800">
                          <a:effectLst/>
                          <a:latin typeface="MyriadPro"/>
                          <a:ea typeface="Times New Roman" panose="02020603050405020304" pitchFamily="18" charset="0"/>
                          <a:cs typeface="Times New Roman" panose="02020603050405020304" pitchFamily="18" charset="0"/>
                        </a:rPr>
                        <a:t> 7</a:t>
                      </a:r>
                      <a:endParaRPr lang="x-non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en-US" sz="1800">
                          <a:solidFill>
                            <a:srgbClr val="0070C0"/>
                          </a:solidFill>
                          <a:effectLst/>
                          <a:latin typeface="MyriadPro"/>
                          <a:ea typeface="Times New Roman" panose="02020603050405020304" pitchFamily="18" charset="0"/>
                          <a:cs typeface="Times New Roman" panose="02020603050405020304" pitchFamily="18" charset="0"/>
                        </a:rPr>
                        <a:t>[3</a:t>
                      </a:r>
                      <a:r>
                        <a:rPr lang="vi-VN" sz="1800">
                          <a:solidFill>
                            <a:srgbClr val="0070C0"/>
                          </a:solidFill>
                          <a:effectLst/>
                          <a:latin typeface="MyriadPro"/>
                          <a:ea typeface="Times New Roman" panose="02020603050405020304" pitchFamily="18" charset="0"/>
                          <a:cs typeface="Times New Roman" panose="02020603050405020304" pitchFamily="18" charset="0"/>
                        </a:rPr>
                        <a:t>a</a:t>
                      </a:r>
                      <a:r>
                        <a:rPr lang="en-US" sz="1800">
                          <a:solidFill>
                            <a:srgbClr val="0070C0"/>
                          </a:solidFill>
                          <a:effectLst/>
                          <a:latin typeface="MyriadPro"/>
                          <a:ea typeface="Times New Roman" panose="02020603050405020304" pitchFamily="18" charset="0"/>
                          <a:cs typeface="Times New Roman" panose="02020603050405020304" pitchFamily="18" charset="0"/>
                        </a:rPr>
                        <a:t>]: </a:t>
                      </a:r>
                      <a:r>
                        <a:rPr lang="en-US" sz="1800">
                          <a:effectLst/>
                          <a:latin typeface="MyriadPro"/>
                          <a:ea typeface="Times New Roman" panose="02020603050405020304" pitchFamily="18" charset="0"/>
                          <a:cs typeface="Times New Roman" panose="02020603050405020304" pitchFamily="18" charset="0"/>
                        </a:rPr>
                        <a:t>câu</a:t>
                      </a:r>
                      <a:r>
                        <a:rPr lang="vi-VN" sz="1800">
                          <a:effectLst/>
                          <a:latin typeface="MyriadPro"/>
                          <a:ea typeface="Times New Roman" panose="02020603050405020304" pitchFamily="18" charset="0"/>
                          <a:cs typeface="Times New Roman" panose="02020603050405020304" pitchFamily="18" charset="0"/>
                        </a:rPr>
                        <a:t> 6</a:t>
                      </a:r>
                      <a:endParaRPr lang="x-none"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800">
                          <a:solidFill>
                            <a:srgbClr val="0070C0"/>
                          </a:solidFill>
                          <a:effectLst/>
                          <a:latin typeface="MyriadPro"/>
                          <a:ea typeface="Times New Roman" panose="02020603050405020304" pitchFamily="18" charset="0"/>
                          <a:cs typeface="Times New Roman" panose="02020603050405020304" pitchFamily="18" charset="0"/>
                        </a:rPr>
                        <a:t>[3</a:t>
                      </a:r>
                      <a:r>
                        <a:rPr lang="vi-VN" sz="1800">
                          <a:solidFill>
                            <a:srgbClr val="0070C0"/>
                          </a:solidFill>
                          <a:effectLst/>
                          <a:latin typeface="MyriadPro"/>
                          <a:ea typeface="Times New Roman" panose="02020603050405020304" pitchFamily="18" charset="0"/>
                          <a:cs typeface="Times New Roman" panose="02020603050405020304" pitchFamily="18" charset="0"/>
                        </a:rPr>
                        <a:t>b</a:t>
                      </a:r>
                      <a:r>
                        <a:rPr lang="en-US" sz="1800">
                          <a:solidFill>
                            <a:srgbClr val="0070C0"/>
                          </a:solidFill>
                          <a:effectLst/>
                          <a:latin typeface="MyriadPro"/>
                          <a:ea typeface="Times New Roman" panose="02020603050405020304" pitchFamily="18" charset="0"/>
                          <a:cs typeface="Times New Roman" panose="02020603050405020304" pitchFamily="18" charset="0"/>
                        </a:rPr>
                        <a:t>]: </a:t>
                      </a:r>
                      <a:r>
                        <a:rPr lang="vi-VN" sz="1800">
                          <a:solidFill>
                            <a:srgbClr val="000000"/>
                          </a:solidFill>
                          <a:effectLst/>
                          <a:latin typeface="MyriadPro"/>
                          <a:ea typeface="Times New Roman" panose="02020603050405020304" pitchFamily="18" charset="0"/>
                          <a:cs typeface="Times New Roman" panose="02020603050405020304" pitchFamily="18" charset="0"/>
                        </a:rPr>
                        <a:t>0</a:t>
                      </a:r>
                      <a:endParaRPr lang="x-non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705554">
                <a:tc>
                  <a:txBody>
                    <a:bodyPr/>
                    <a:lstStyle/>
                    <a:p>
                      <a:pPr>
                        <a:lnSpc>
                          <a:spcPct val="150000"/>
                        </a:lnSpc>
                      </a:pPr>
                      <a:r>
                        <a:rPr lang="en-US" sz="1600">
                          <a:effectLst/>
                        </a:rPr>
                        <a:t>YCCĐ tổng hợp [4] </a:t>
                      </a:r>
                      <a:endParaRPr lang="x-non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703" marR="6703" marT="6704" marB="6704" anchor="ctr"/>
                </a:tc>
                <a:tc>
                  <a:txBody>
                    <a:bodyPr/>
                    <a:lstStyle/>
                    <a:p>
                      <a:pPr>
                        <a:lnSpc>
                          <a:spcPct val="107000"/>
                        </a:lnSpc>
                      </a:pPr>
                      <a:r>
                        <a:rPr lang="en-US" sz="1800" dirty="0">
                          <a:solidFill>
                            <a:srgbClr val="0070C0"/>
                          </a:solidFill>
                          <a:effectLst/>
                          <a:latin typeface="MyriadPro"/>
                          <a:ea typeface="Times New Roman" panose="02020603050405020304" pitchFamily="18" charset="0"/>
                          <a:cs typeface="Times New Roman" panose="02020603050405020304" pitchFamily="18" charset="0"/>
                        </a:rPr>
                        <a:t>[4]: </a:t>
                      </a:r>
                      <a:r>
                        <a:rPr lang="en-US" sz="1800" dirty="0" err="1">
                          <a:solidFill>
                            <a:srgbClr val="000000"/>
                          </a:solidFill>
                          <a:effectLst/>
                          <a:latin typeface="MyriadPro"/>
                          <a:ea typeface="Times New Roman" panose="02020603050405020304" pitchFamily="18" charset="0"/>
                          <a:cs typeface="Times New Roman" panose="02020603050405020304" pitchFamily="18" charset="0"/>
                        </a:rPr>
                        <a:t>câu</a:t>
                      </a:r>
                      <a:r>
                        <a:rPr lang="en-US" sz="1800" dirty="0">
                          <a:solidFill>
                            <a:srgbClr val="000000"/>
                          </a:solidFill>
                          <a:effectLst/>
                          <a:latin typeface="MyriadPro"/>
                          <a:ea typeface="Times New Roman" panose="02020603050405020304" pitchFamily="18" charset="0"/>
                          <a:cs typeface="Times New Roman" panose="02020603050405020304" pitchFamily="18" charset="0"/>
                        </a:rPr>
                        <a:t> </a:t>
                      </a:r>
                      <a:r>
                        <a:rPr lang="vi-VN" sz="1800" dirty="0">
                          <a:solidFill>
                            <a:srgbClr val="000000"/>
                          </a:solidFill>
                          <a:effectLst/>
                          <a:latin typeface="MyriadPro"/>
                          <a:ea typeface="Times New Roman" panose="02020603050405020304" pitchFamily="18" charset="0"/>
                          <a:cs typeface="Times New Roman" panose="02020603050405020304" pitchFamily="18" charset="0"/>
                        </a:rPr>
                        <a:t>6</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en-US" sz="1800" dirty="0">
                          <a:solidFill>
                            <a:srgbClr val="0070C0"/>
                          </a:solidFill>
                          <a:effectLst/>
                          <a:latin typeface="MyriadPro"/>
                          <a:ea typeface="Times New Roman" panose="02020603050405020304" pitchFamily="18" charset="0"/>
                          <a:cs typeface="Times New Roman" panose="02020603050405020304" pitchFamily="18" charset="0"/>
                        </a:rPr>
                        <a:t>[4]: </a:t>
                      </a:r>
                      <a:r>
                        <a:rPr lang="en-US" sz="1800" dirty="0" err="1">
                          <a:solidFill>
                            <a:srgbClr val="000000"/>
                          </a:solidFill>
                          <a:effectLst/>
                          <a:latin typeface="MyriadPro"/>
                          <a:ea typeface="Times New Roman" panose="02020603050405020304" pitchFamily="18" charset="0"/>
                          <a:cs typeface="Times New Roman" panose="02020603050405020304" pitchFamily="18" charset="0"/>
                        </a:rPr>
                        <a:t>câu</a:t>
                      </a:r>
                      <a:r>
                        <a:rPr lang="en-US" sz="1800" dirty="0">
                          <a:solidFill>
                            <a:srgbClr val="000000"/>
                          </a:solidFill>
                          <a:effectLst/>
                          <a:latin typeface="MyriadPro"/>
                          <a:ea typeface="Times New Roman" panose="02020603050405020304" pitchFamily="18" charset="0"/>
                          <a:cs typeface="Times New Roman" panose="02020603050405020304" pitchFamily="18" charset="0"/>
                        </a:rPr>
                        <a:t> </a:t>
                      </a:r>
                      <a:r>
                        <a:rPr lang="vi-VN" sz="1800" dirty="0">
                          <a:solidFill>
                            <a:srgbClr val="000000"/>
                          </a:solidFill>
                          <a:effectLst/>
                          <a:latin typeface="MyriadPro"/>
                          <a:ea typeface="Times New Roman" panose="02020603050405020304" pitchFamily="18" charset="0"/>
                          <a:cs typeface="Times New Roman" panose="02020603050405020304" pitchFamily="18" charset="0"/>
                        </a:rPr>
                        <a:t>7, câu (* )</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3">
            <a:extLst>
              <a:ext uri="{FF2B5EF4-FFF2-40B4-BE49-F238E27FC236}">
                <a16:creationId xmlns:a16="http://schemas.microsoft.com/office/drawing/2014/main" id="{68BE5ECD-8266-A049-B036-46EF05DC4173}"/>
              </a:ext>
            </a:extLst>
          </p:cNvPr>
          <p:cNvGrpSpPr>
            <a:grpSpLocks/>
          </p:cNvGrpSpPr>
          <p:nvPr/>
        </p:nvGrpSpPr>
        <p:grpSpPr bwMode="auto">
          <a:xfrm>
            <a:off x="1881188" y="839788"/>
            <a:ext cx="8429625" cy="5691187"/>
            <a:chOff x="0" y="0"/>
            <a:chExt cx="5734286" cy="1693189"/>
          </a:xfrm>
        </p:grpSpPr>
        <p:sp>
          <p:nvSpPr>
            <p:cNvPr id="44043" name="Rounded Rectangle 4">
              <a:extLst>
                <a:ext uri="{FF2B5EF4-FFF2-40B4-BE49-F238E27FC236}">
                  <a16:creationId xmlns:a16="http://schemas.microsoft.com/office/drawing/2014/main" id="{55BDEDD3-F637-6245-885D-D702230CAA56}"/>
                </a:ext>
              </a:extLst>
            </p:cNvPr>
            <p:cNvSpPr>
              <a:spLocks noChangeArrowheads="1"/>
            </p:cNvSpPr>
            <p:nvPr/>
          </p:nvSpPr>
          <p:spPr bwMode="auto">
            <a:xfrm>
              <a:off x="0" y="0"/>
              <a:ext cx="4100392" cy="1693189"/>
            </a:xfrm>
            <a:prstGeom prst="roundRect">
              <a:avLst>
                <a:gd name="adj" fmla="val 16667"/>
              </a:avLst>
            </a:prstGeom>
            <a:solidFill>
              <a:srgbClr val="FFFFFF"/>
            </a:solidFill>
            <a:ln w="19050">
              <a:solidFill>
                <a:srgbClr val="0070C0"/>
              </a:solidFill>
              <a:round/>
              <a:headEnd/>
              <a:tailEnd/>
            </a:ln>
          </p:spPr>
          <p:txBody>
            <a:bodyPr/>
            <a:lstStyle>
              <a:lvl1pPr marL="4191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300"/>
                </a:spcBef>
                <a:spcAft>
                  <a:spcPts val="300"/>
                </a:spcAft>
                <a:buFontTx/>
                <a:buNone/>
              </a:pPr>
              <a:r>
                <a:rPr lang="vi-VN" altLang="x-none" sz="2400" dirty="0">
                  <a:solidFill>
                    <a:srgbClr val="0070C0"/>
                  </a:solidFill>
                </a:rPr>
                <a:t>•</a:t>
              </a:r>
              <a:r>
                <a:rPr lang="x-none" altLang="x-none" sz="2400" dirty="0">
                  <a:solidFill>
                    <a:schemeClr val="accent2"/>
                  </a:solidFill>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Nhận</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biết</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và</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phân</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tích</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được</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một</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số</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yếu</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tố</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của</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truyện</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thơ</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GB" altLang="x-none" sz="24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Nôm</a:t>
              </a:r>
              <a:r>
                <a:rPr lang="en-GB"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t>
              </a:r>
              <a:endParaRPr lang="x-none" altLang="x-none" sz="24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Tx/>
                <a:buNone/>
              </a:pPr>
              <a:r>
                <a:rPr lang="vi-VN" altLang="x-none" sz="2400" dirty="0">
                  <a:solidFill>
                    <a:srgbClr val="0070C0"/>
                  </a:solidFill>
                </a:rPr>
                <a:t>•</a:t>
              </a:r>
              <a:r>
                <a:rPr lang="x-none" altLang="x-none" sz="2400" dirty="0">
                  <a:solidFill>
                    <a:schemeClr val="accent2"/>
                  </a:solidFill>
                </a:rPr>
                <a:t> </a:t>
              </a:r>
              <a:r>
                <a:rPr lang="en-GB" altLang="x-none" sz="2400" dirty="0" err="1">
                  <a:solidFill>
                    <a:schemeClr val="accent2"/>
                  </a:solidFill>
                  <a:latin typeface="Times New Roman" panose="02020603050405020304" pitchFamily="18" charset="0"/>
                  <a:cs typeface="Calibri" panose="020F0502020204030204" pitchFamily="34" charset="0"/>
                </a:rPr>
                <a:t>Nhận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xét</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được</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những</a:t>
              </a:r>
              <a:r>
                <a:rPr lang="en-GB" altLang="x-none" sz="2400" dirty="0">
                  <a:solidFill>
                    <a:schemeClr val="accent2"/>
                  </a:solidFill>
                  <a:latin typeface="Times New Roman" panose="02020603050405020304" pitchFamily="18" charset="0"/>
                  <a:cs typeface="Calibri" panose="020F0502020204030204" pitchFamily="34" charset="0"/>
                </a:rPr>
                <a:t> chi </a:t>
              </a:r>
              <a:r>
                <a:rPr lang="en-GB" altLang="x-none" sz="2400" dirty="0" err="1">
                  <a:solidFill>
                    <a:schemeClr val="accent2"/>
                  </a:solidFill>
                  <a:latin typeface="Times New Roman" panose="02020603050405020304" pitchFamily="18" charset="0"/>
                  <a:cs typeface="Calibri" panose="020F0502020204030204" pitchFamily="34" charset="0"/>
                </a:rPr>
                <a:t>tiết</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quan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trọng</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trong</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việc</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thể</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hiện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nội</a:t>
              </a:r>
              <a:r>
                <a:rPr lang="en-GB" altLang="x-none" sz="2400" dirty="0">
                  <a:solidFill>
                    <a:schemeClr val="accent2"/>
                  </a:solidFill>
                  <a:latin typeface="Times New Roman" panose="02020603050405020304" pitchFamily="18" charset="0"/>
                  <a:cs typeface="Calibri" panose="020F0502020204030204" pitchFamily="34" charset="0"/>
                </a:rPr>
                <a:t> dung </a:t>
              </a:r>
              <a:r>
                <a:rPr lang="en-GB" altLang="x-none" sz="2400" dirty="0" err="1">
                  <a:solidFill>
                    <a:schemeClr val="accent2"/>
                  </a:solidFill>
                  <a:latin typeface="Times New Roman" panose="02020603050405020304" pitchFamily="18" charset="0"/>
                  <a:cs typeface="Calibri" panose="020F0502020204030204" pitchFamily="34" charset="0"/>
                </a:rPr>
                <a:t>văn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bản</a:t>
              </a:r>
              <a:r>
                <a:rPr lang="en-GB" altLang="x-none" sz="2400" dirty="0">
                  <a:solidFill>
                    <a:schemeClr val="accent2"/>
                  </a:solidFill>
                  <a:latin typeface="Times New Roman" panose="02020603050405020304" pitchFamily="18" charset="0"/>
                  <a:cs typeface="Calibri" panose="020F0502020204030204" pitchFamily="34" charset="0"/>
                </a:rPr>
                <a:t>.</a:t>
              </a:r>
              <a:endParaRPr lang="x-none" altLang="x-none" sz="2400" dirty="0">
                <a:solidFill>
                  <a:schemeClr val="accent2"/>
                </a:solidFill>
                <a:latin typeface="Times New Roman" panose="02020603050405020304" pitchFamily="18" charset="0"/>
                <a:cs typeface="Calibri" panose="020F0502020204030204" pitchFamily="34" charset="0"/>
              </a:endParaRPr>
            </a:p>
            <a:p>
              <a:pPr algn="just">
                <a:lnSpc>
                  <a:spcPct val="100000"/>
                </a:lnSpc>
                <a:spcBef>
                  <a:spcPts val="300"/>
                </a:spcBef>
                <a:spcAft>
                  <a:spcPts val="300"/>
                </a:spcAft>
                <a:buFontTx/>
                <a:buNone/>
              </a:pPr>
              <a:r>
                <a:rPr lang="vi-VN" altLang="x-none" sz="2400" dirty="0">
                  <a:solidFill>
                    <a:srgbClr val="0070C0"/>
                  </a:solidFill>
                </a:rPr>
                <a:t>•</a:t>
              </a:r>
              <a:r>
                <a:rPr lang="x-none" altLang="x-none" sz="2400" dirty="0">
                  <a:solidFill>
                    <a:schemeClr val="accent2"/>
                  </a:solidFill>
                </a:rPr>
                <a:t> </a:t>
              </a:r>
              <a:r>
                <a:rPr lang="en-GB" altLang="x-none" sz="2400" dirty="0">
                  <a:solidFill>
                    <a:schemeClr val="accent2"/>
                  </a:solidFill>
                  <a:latin typeface="Times New Roman" panose="02020603050405020304" pitchFamily="18" charset="0"/>
                  <a:cs typeface="Calibri" panose="020F0502020204030204" pitchFamily="34" charset="0"/>
                </a:rPr>
                <a:t>So </a:t>
              </a:r>
              <a:r>
                <a:rPr lang="en-GB" altLang="x-none" sz="2400" dirty="0" err="1">
                  <a:solidFill>
                    <a:schemeClr val="accent2"/>
                  </a:solidFill>
                  <a:latin typeface="Times New Roman" panose="02020603050405020304" pitchFamily="18" charset="0"/>
                  <a:cs typeface="Calibri" panose="020F0502020204030204" pitchFamily="34" charset="0"/>
                </a:rPr>
                <a:t>sánh</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được</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hai</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văn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bản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văn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học</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viết</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cùng</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đề</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tài</a:t>
              </a:r>
              <a:r>
                <a:rPr lang="en-GB" altLang="x-none" sz="2400" dirty="0">
                  <a:solidFill>
                    <a:schemeClr val="accent2"/>
                  </a:solidFill>
                  <a:latin typeface="Times New Roman" panose="02020603050405020304" pitchFamily="18" charset="0"/>
                  <a:cs typeface="Calibri" panose="020F0502020204030204" pitchFamily="34" charset="0"/>
                </a:rPr>
                <a:t> ở </a:t>
              </a:r>
              <a:r>
                <a:rPr lang="en-GB" altLang="x-none" sz="2400" dirty="0" err="1">
                  <a:solidFill>
                    <a:schemeClr val="accent2"/>
                  </a:solidFill>
                  <a:latin typeface="Times New Roman" panose="02020603050405020304" pitchFamily="18" charset="0"/>
                  <a:cs typeface="Calibri" panose="020F0502020204030204" pitchFamily="34" charset="0"/>
                </a:rPr>
                <a:t>các</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giai</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đoạn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khác</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nhau</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liên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tưởng</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mở</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rộng</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vấn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đề</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để</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hiểu</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sâu</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hơn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văn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bản</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được</a:t>
              </a:r>
              <a:r>
                <a:rPr lang="en-GB" altLang="x-none" sz="2400" dirty="0">
                  <a:solidFill>
                    <a:schemeClr val="accent2"/>
                  </a:solidFill>
                  <a:latin typeface="Times New Roman" panose="02020603050405020304" pitchFamily="18" charset="0"/>
                  <a:cs typeface="Calibri" panose="020F0502020204030204" pitchFamily="34" charset="0"/>
                </a:rPr>
                <a:t> </a:t>
              </a:r>
              <a:r>
                <a:rPr lang="en-GB" altLang="x-none" sz="2400" dirty="0" err="1">
                  <a:solidFill>
                    <a:schemeClr val="accent2"/>
                  </a:solidFill>
                  <a:latin typeface="Times New Roman" panose="02020603050405020304" pitchFamily="18" charset="0"/>
                  <a:cs typeface="Calibri" panose="020F0502020204030204" pitchFamily="34" charset="0"/>
                </a:rPr>
                <a:t>đọc</a:t>
              </a:r>
              <a:r>
                <a:rPr lang="en-GB" altLang="x-none" sz="2400" dirty="0">
                  <a:solidFill>
                    <a:schemeClr val="accent2"/>
                  </a:solidFill>
                  <a:latin typeface="Times New Roman" panose="02020603050405020304" pitchFamily="18" charset="0"/>
                  <a:cs typeface="Calibri" panose="020F0502020204030204" pitchFamily="34" charset="0"/>
                </a:rPr>
                <a:t>;…</a:t>
              </a:r>
              <a:endParaRPr lang="x-none" altLang="x-none" sz="2400" dirty="0">
                <a:solidFill>
                  <a:schemeClr val="accent2"/>
                </a:solidFill>
                <a:latin typeface="Times New Roman" panose="02020603050405020304" pitchFamily="18" charset="0"/>
                <a:cs typeface="Calibri" panose="020F0502020204030204" pitchFamily="34" charset="0"/>
              </a:endParaRPr>
            </a:p>
            <a:p>
              <a:pPr algn="just">
                <a:lnSpc>
                  <a:spcPct val="125000"/>
                </a:lnSpc>
                <a:spcBef>
                  <a:spcPct val="0"/>
                </a:spcBef>
                <a:buFontTx/>
                <a:buNone/>
              </a:pPr>
              <a:r>
                <a:rPr lang="vi-VN" altLang="x-none" sz="2400" dirty="0">
                  <a:solidFill>
                    <a:srgbClr val="0070C0"/>
                  </a:solidFill>
                </a:rPr>
                <a:t>•</a:t>
              </a:r>
              <a:r>
                <a:rPr lang="x-none" altLang="x-none" sz="2400" dirty="0">
                  <a:solidFill>
                    <a:schemeClr val="accent2"/>
                  </a:solidFill>
                </a:rPr>
                <a:t> </a:t>
              </a:r>
              <a:r>
                <a:rPr lang="en-GB" altLang="x-none" sz="2400" dirty="0" err="1">
                  <a:solidFill>
                    <a:srgbClr val="0070C0"/>
                  </a:solidFill>
                  <a:latin typeface="Times New Roman" panose="02020603050405020304" pitchFamily="18" charset="0"/>
                  <a:cs typeface="Times New Roman" panose="02020603050405020304" pitchFamily="18" charset="0"/>
                </a:rPr>
                <a:t>Nhận</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biết</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được</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đặc</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điểm</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và</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tác</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dụng</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của</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biện</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pháp</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tu</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từ</a:t>
              </a:r>
              <a:r>
                <a:rPr lang="en-GB" altLang="x-none" sz="2400" dirty="0">
                  <a:solidFill>
                    <a:srgbClr val="0070C0"/>
                  </a:solidFill>
                  <a:latin typeface="Times New Roman" panose="02020603050405020304" pitchFamily="18" charset="0"/>
                  <a:cs typeface="Times New Roman" panose="02020603050405020304" pitchFamily="18" charset="0"/>
                </a:rPr>
                <a:t> </a:t>
              </a:r>
              <a:r>
                <a:rPr lang="en-GB" altLang="x-none" sz="2400" dirty="0" err="1">
                  <a:solidFill>
                    <a:srgbClr val="0070C0"/>
                  </a:solidFill>
                  <a:latin typeface="Times New Roman" panose="02020603050405020304" pitchFamily="18" charset="0"/>
                  <a:cs typeface="Times New Roman" panose="02020603050405020304" pitchFamily="18" charset="0"/>
                </a:rPr>
                <a:t>đối</a:t>
              </a:r>
              <a:r>
                <a:rPr lang="en-GB" altLang="x-none" sz="2400" dirty="0">
                  <a:solidFill>
                    <a:srgbClr val="0070C0"/>
                  </a:solidFill>
                  <a:latin typeface="Times New Roman" panose="02020603050405020304" pitchFamily="18" charset="0"/>
                  <a:cs typeface="Times New Roman" panose="02020603050405020304" pitchFamily="18" charset="0"/>
                </a:rPr>
                <a:t>.</a:t>
              </a:r>
              <a:endParaRPr lang="x-none" altLang="x-none" sz="2400" dirty="0">
                <a:solidFill>
                  <a:srgbClr val="0070C0"/>
                </a:solidFill>
                <a:latin typeface="Times New Roman" panose="02020603050405020304" pitchFamily="18" charset="0"/>
                <a:cs typeface="Times New Roman" panose="02020603050405020304" pitchFamily="18" charset="0"/>
              </a:endParaRPr>
            </a:p>
            <a:p>
              <a:pPr algn="just">
                <a:lnSpc>
                  <a:spcPct val="125000"/>
                </a:lnSpc>
                <a:spcBef>
                  <a:spcPct val="0"/>
                </a:spcBef>
                <a:buFontTx/>
                <a:buNone/>
              </a:pPr>
              <a:r>
                <a:rPr lang="vi-VN" altLang="x-none" sz="2400" dirty="0">
                  <a:solidFill>
                    <a:srgbClr val="0070C0"/>
                  </a:solidFill>
                  <a:latin typeface="Times New Roman" panose="02020603050405020304" pitchFamily="18" charset="0"/>
                  <a:cs typeface="Times New Roman" panose="02020603050405020304" pitchFamily="18" charset="0"/>
                </a:rPr>
                <a:t>• </a:t>
              </a:r>
              <a:r>
                <a:rPr lang="vi-VN" altLang="x-none" sz="2400" dirty="0">
                  <a:solidFill>
                    <a:srgbClr val="00B050"/>
                  </a:solidFill>
                  <a:latin typeface="Times New Roman" panose="02020603050405020304" pitchFamily="18" charset="0"/>
                  <a:cs typeface="Times New Roman" panose="02020603050405020304" pitchFamily="18" charset="0"/>
                </a:rPr>
                <a:t>Đọc mở rộng theo thể loại (VH,  NL, TT)</a:t>
              </a:r>
              <a:endParaRPr lang="x-none" altLang="x-none" sz="2400" dirty="0">
                <a:solidFill>
                  <a:srgbClr val="00B05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x-none" altLang="x-none" sz="2400" dirty="0">
                  <a:latin typeface="Times New Roman" panose="02020603050405020304" pitchFamily="18" charset="0"/>
                  <a:cs typeface="Times New Roman" panose="02020603050405020304" pitchFamily="18" charset="0"/>
                </a:rPr>
                <a:t> </a:t>
              </a:r>
            </a:p>
            <a:p>
              <a:pPr algn="just">
                <a:lnSpc>
                  <a:spcPct val="107000"/>
                </a:lnSpc>
                <a:spcBef>
                  <a:spcPct val="0"/>
                </a:spcBef>
                <a:spcAft>
                  <a:spcPts val="800"/>
                </a:spcAft>
                <a:buFontTx/>
                <a:buNone/>
              </a:pPr>
              <a:r>
                <a:rPr lang="vi-VN" altLang="x-none" sz="1400" dirty="0">
                  <a:latin typeface="Times New Roman" panose="02020603050405020304" pitchFamily="18" charset="0"/>
                  <a:cs typeface="Calibri" panose="020F0502020204030204" pitchFamily="34" charset="0"/>
                </a:rPr>
                <a:t> </a:t>
              </a:r>
              <a:endParaRPr lang="x-none" altLang="x-none" sz="1400" dirty="0">
                <a:cs typeface="Calibri" panose="020F0502020204030204" pitchFamily="34" charset="0"/>
              </a:endParaRPr>
            </a:p>
          </p:txBody>
        </p:sp>
        <p:sp>
          <p:nvSpPr>
            <p:cNvPr id="7" name="Rounded Rectangle 6">
              <a:extLst>
                <a:ext uri="{FF2B5EF4-FFF2-40B4-BE49-F238E27FC236}">
                  <a16:creationId xmlns:a16="http://schemas.microsoft.com/office/drawing/2014/main" id="{3536F572-4BEE-5F4E-B55E-F0BC6B08D195}"/>
                </a:ext>
              </a:extLst>
            </p:cNvPr>
            <p:cNvSpPr/>
            <p:nvPr/>
          </p:nvSpPr>
          <p:spPr>
            <a:xfrm>
              <a:off x="4519395" y="1410755"/>
              <a:ext cx="1214891" cy="2668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vi-VN" altLang="x-none" sz="1600">
                  <a:solidFill>
                    <a:srgbClr val="C00000"/>
                  </a:solidFill>
                  <a:latin typeface="Times New Roman" panose="02020603050405020304" pitchFamily="18" charset="0"/>
                  <a:cs typeface="Times New Roman" panose="02020603050405020304" pitchFamily="18" charset="0"/>
                </a:rPr>
                <a:t>ĐỌC MỞ RỘNG</a:t>
              </a:r>
            </a:p>
            <a:p>
              <a:pPr algn="ctr">
                <a:defRPr/>
              </a:pPr>
              <a:r>
                <a:rPr lang="vi-VN" altLang="x-none" sz="1600">
                  <a:solidFill>
                    <a:srgbClr val="C00000"/>
                  </a:solidFill>
                  <a:latin typeface="Times New Roman" panose="02020603050405020304" pitchFamily="18" charset="0"/>
                  <a:cs typeface="Times New Roman" panose="02020603050405020304" pitchFamily="18" charset="0"/>
                </a:rPr>
                <a:t>THEO TL</a:t>
              </a:r>
              <a:endParaRPr lang="x-none" altLang="x-none" sz="1600">
                <a:solidFill>
                  <a:srgbClr val="C00000"/>
                </a:solidFill>
                <a:latin typeface="Times New Roman" panose="02020603050405020304" pitchFamily="18" charset="0"/>
                <a:cs typeface="Times New Roman" panose="02020603050405020304" pitchFamily="18" charset="0"/>
              </a:endParaRPr>
            </a:p>
          </p:txBody>
        </p:sp>
        <p:sp>
          <p:nvSpPr>
            <p:cNvPr id="9" name="Right Brace 8">
              <a:extLst>
                <a:ext uri="{FF2B5EF4-FFF2-40B4-BE49-F238E27FC236}">
                  <a16:creationId xmlns:a16="http://schemas.microsoft.com/office/drawing/2014/main" id="{113FC0D9-64A8-1C43-A986-C953A0C45418}"/>
                </a:ext>
              </a:extLst>
            </p:cNvPr>
            <p:cNvSpPr/>
            <p:nvPr/>
          </p:nvSpPr>
          <p:spPr>
            <a:xfrm>
              <a:off x="4160867" y="65649"/>
              <a:ext cx="247298" cy="231899"/>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a:p>
          </p:txBody>
        </p:sp>
      </p:grpSp>
      <p:sp>
        <p:nvSpPr>
          <p:cNvPr id="50178" name="TextBox 10">
            <a:extLst>
              <a:ext uri="{FF2B5EF4-FFF2-40B4-BE49-F238E27FC236}">
                <a16:creationId xmlns:a16="http://schemas.microsoft.com/office/drawing/2014/main" id="{7237A2E5-662E-5440-BD25-5FD365A551C6}"/>
              </a:ext>
            </a:extLst>
          </p:cNvPr>
          <p:cNvSpPr txBox="1">
            <a:spLocks noChangeArrowheads="1"/>
          </p:cNvSpPr>
          <p:nvPr/>
        </p:nvSpPr>
        <p:spPr bwMode="auto">
          <a:xfrm>
            <a:off x="1084521" y="327025"/>
            <a:ext cx="10122195"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x-none" altLang="x-none" sz="1800" b="1" dirty="0">
                <a:solidFill>
                  <a:srgbClr val="0070C0"/>
                </a:solidFill>
                <a:highlight>
                  <a:srgbClr val="FFFF00"/>
                </a:highlight>
                <a:latin typeface="Arial" panose="020B0604020202020204" pitchFamily="34" charset="0"/>
              </a:rPr>
              <a:t>VD:</a:t>
            </a:r>
            <a:r>
              <a:rPr lang="x-none" altLang="x-none" sz="1800" b="1" dirty="0">
                <a:solidFill>
                  <a:srgbClr val="0070C0"/>
                </a:solidFill>
                <a:latin typeface="Arial" panose="020B0604020202020204" pitchFamily="34" charset="0"/>
              </a:rPr>
              <a:t> TRIỂN KHAI MỤC TIÊU (YÊU CẦU CẦN ĐẠT: YCCĐ) VỀ ĐỌC QUA MỖI BÀI HỌC (B</a:t>
            </a:r>
            <a:r>
              <a:rPr lang="en-GB" altLang="x-none" sz="1800" b="1" dirty="0">
                <a:solidFill>
                  <a:srgbClr val="0070C0"/>
                </a:solidFill>
                <a:latin typeface="Arial" panose="020B0604020202020204" pitchFamily="34" charset="0"/>
              </a:rPr>
              <a:t>7</a:t>
            </a:r>
            <a:r>
              <a:rPr lang="x-none" altLang="x-none" sz="1800" b="1" dirty="0">
                <a:solidFill>
                  <a:srgbClr val="0070C0"/>
                </a:solidFill>
                <a:latin typeface="Arial" panose="020B0604020202020204" pitchFamily="34" charset="0"/>
              </a:rPr>
              <a:t>)</a:t>
            </a:r>
          </a:p>
        </p:txBody>
      </p:sp>
      <p:sp>
        <p:nvSpPr>
          <p:cNvPr id="15" name="Right Brace 14">
            <a:extLst>
              <a:ext uri="{FF2B5EF4-FFF2-40B4-BE49-F238E27FC236}">
                <a16:creationId xmlns:a16="http://schemas.microsoft.com/office/drawing/2014/main" id="{92F22921-01BA-B846-B57F-DB62A781A1FF}"/>
              </a:ext>
            </a:extLst>
          </p:cNvPr>
          <p:cNvSpPr/>
          <p:nvPr/>
        </p:nvSpPr>
        <p:spPr>
          <a:xfrm>
            <a:off x="7997825" y="2127250"/>
            <a:ext cx="363538" cy="923925"/>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a:p>
        </p:txBody>
      </p:sp>
      <p:sp>
        <p:nvSpPr>
          <p:cNvPr id="16" name="Right Brace 15">
            <a:extLst>
              <a:ext uri="{FF2B5EF4-FFF2-40B4-BE49-F238E27FC236}">
                <a16:creationId xmlns:a16="http://schemas.microsoft.com/office/drawing/2014/main" id="{E9037A54-83BF-0D40-85E5-6C4EA3690042}"/>
              </a:ext>
            </a:extLst>
          </p:cNvPr>
          <p:cNvSpPr/>
          <p:nvPr/>
        </p:nvSpPr>
        <p:spPr>
          <a:xfrm>
            <a:off x="7997825" y="3251200"/>
            <a:ext cx="363538" cy="1156208"/>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a:p>
        </p:txBody>
      </p:sp>
      <p:sp>
        <p:nvSpPr>
          <p:cNvPr id="17" name="Right Brace 16">
            <a:extLst>
              <a:ext uri="{FF2B5EF4-FFF2-40B4-BE49-F238E27FC236}">
                <a16:creationId xmlns:a16="http://schemas.microsoft.com/office/drawing/2014/main" id="{A9DA0A8A-7B6A-8C4C-A517-E69CA63D509D}"/>
              </a:ext>
            </a:extLst>
          </p:cNvPr>
          <p:cNvSpPr/>
          <p:nvPr/>
        </p:nvSpPr>
        <p:spPr>
          <a:xfrm>
            <a:off x="8050213" y="4475163"/>
            <a:ext cx="363537" cy="1022350"/>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a:p>
        </p:txBody>
      </p:sp>
      <p:sp>
        <p:nvSpPr>
          <p:cNvPr id="18" name="Rounded Rectangle 17">
            <a:extLst>
              <a:ext uri="{FF2B5EF4-FFF2-40B4-BE49-F238E27FC236}">
                <a16:creationId xmlns:a16="http://schemas.microsoft.com/office/drawing/2014/main" id="{521898D7-9761-904C-8FB3-FE780BE7C295}"/>
              </a:ext>
            </a:extLst>
          </p:cNvPr>
          <p:cNvSpPr/>
          <p:nvPr/>
        </p:nvSpPr>
        <p:spPr>
          <a:xfrm>
            <a:off x="8524875" y="1060450"/>
            <a:ext cx="1785938" cy="7858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vi-VN" altLang="x-none" sz="1600">
                <a:solidFill>
                  <a:srgbClr val="C00000"/>
                </a:solidFill>
                <a:latin typeface="Times New Roman" panose="02020603050405020304" pitchFamily="18" charset="0"/>
                <a:cs typeface="Times New Roman" panose="02020603050405020304" pitchFamily="18" charset="0"/>
              </a:rPr>
              <a:t>ĐỌC HIỂU  HÌNH THỨC</a:t>
            </a:r>
            <a:endParaRPr lang="x-none" altLang="x-none" sz="1600">
              <a:solidFill>
                <a:srgbClr val="C00000"/>
              </a:solidFill>
              <a:latin typeface="Times New Roman" panose="02020603050405020304" pitchFamily="18" charset="0"/>
              <a:cs typeface="Times New Roman" panose="02020603050405020304" pitchFamily="18" charset="0"/>
            </a:endParaRPr>
          </a:p>
        </p:txBody>
      </p:sp>
      <p:sp>
        <p:nvSpPr>
          <p:cNvPr id="19" name="Rounded Rectangle 18">
            <a:extLst>
              <a:ext uri="{FF2B5EF4-FFF2-40B4-BE49-F238E27FC236}">
                <a16:creationId xmlns:a16="http://schemas.microsoft.com/office/drawing/2014/main" id="{635A5819-7889-9145-B775-E1AB18648AD4}"/>
              </a:ext>
            </a:extLst>
          </p:cNvPr>
          <p:cNvSpPr/>
          <p:nvPr/>
        </p:nvSpPr>
        <p:spPr>
          <a:xfrm>
            <a:off x="8524875" y="2120900"/>
            <a:ext cx="1785938" cy="8985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vi-VN" altLang="x-none" sz="1600">
                <a:solidFill>
                  <a:srgbClr val="C00000"/>
                </a:solidFill>
                <a:latin typeface="Times New Roman" panose="02020603050405020304" pitchFamily="18" charset="0"/>
                <a:cs typeface="Times New Roman" panose="02020603050405020304" pitchFamily="18" charset="0"/>
              </a:rPr>
              <a:t>ĐỌC HIỂU     NỘI DUNG  </a:t>
            </a:r>
            <a:endParaRPr lang="x-none" altLang="x-none" sz="1600">
              <a:solidFill>
                <a:srgbClr val="C00000"/>
              </a:solidFill>
              <a:latin typeface="Times New Roman" panose="02020603050405020304" pitchFamily="18" charset="0"/>
              <a:cs typeface="Times New Roman" panose="02020603050405020304" pitchFamily="18" charset="0"/>
            </a:endParaRPr>
          </a:p>
        </p:txBody>
      </p:sp>
      <p:sp>
        <p:nvSpPr>
          <p:cNvPr id="20" name="Rounded Rectangle 19">
            <a:extLst>
              <a:ext uri="{FF2B5EF4-FFF2-40B4-BE49-F238E27FC236}">
                <a16:creationId xmlns:a16="http://schemas.microsoft.com/office/drawing/2014/main" id="{48F5968B-6C93-2B45-B3BA-6AE89E26D79D}"/>
              </a:ext>
            </a:extLst>
          </p:cNvPr>
          <p:cNvSpPr/>
          <p:nvPr/>
        </p:nvSpPr>
        <p:spPr>
          <a:xfrm>
            <a:off x="8524875" y="3286125"/>
            <a:ext cx="1785938" cy="8985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vi-VN" altLang="x-none" sz="1600">
                <a:solidFill>
                  <a:srgbClr val="C00000"/>
                </a:solidFill>
                <a:latin typeface="Times New Roman" panose="02020603050405020304" pitchFamily="18" charset="0"/>
                <a:cs typeface="Times New Roman" panose="02020603050405020304" pitchFamily="18" charset="0"/>
              </a:rPr>
              <a:t>LIÊN HỆ,      KẾT NỐI</a:t>
            </a:r>
            <a:endParaRPr lang="x-none" altLang="x-none" sz="1600">
              <a:solidFill>
                <a:srgbClr val="C00000"/>
              </a:solidFill>
              <a:latin typeface="Times New Roman" panose="02020603050405020304" pitchFamily="18" charset="0"/>
              <a:cs typeface="Times New Roman" panose="02020603050405020304" pitchFamily="18" charset="0"/>
            </a:endParaRPr>
          </a:p>
        </p:txBody>
      </p:sp>
      <p:sp>
        <p:nvSpPr>
          <p:cNvPr id="21" name="Rounded Rectangle 20">
            <a:extLst>
              <a:ext uri="{FF2B5EF4-FFF2-40B4-BE49-F238E27FC236}">
                <a16:creationId xmlns:a16="http://schemas.microsoft.com/office/drawing/2014/main" id="{91FCE451-0AC6-2F48-B3C8-3142B451FD5F}"/>
              </a:ext>
            </a:extLst>
          </p:cNvPr>
          <p:cNvSpPr/>
          <p:nvPr/>
        </p:nvSpPr>
        <p:spPr>
          <a:xfrm>
            <a:off x="8524875" y="4475163"/>
            <a:ext cx="1785938" cy="8985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vi-VN" altLang="x-none" sz="1600">
                <a:solidFill>
                  <a:srgbClr val="C00000"/>
                </a:solidFill>
                <a:latin typeface="Times New Roman" panose="02020603050405020304" pitchFamily="18" charset="0"/>
                <a:cs typeface="Times New Roman" panose="02020603050405020304" pitchFamily="18" charset="0"/>
              </a:rPr>
              <a:t>THỰC HÀNH TIẾNG VIỆT</a:t>
            </a:r>
            <a:endParaRPr lang="x-none" altLang="x-none" sz="1600">
              <a:solidFill>
                <a:srgbClr val="C00000"/>
              </a:solidFill>
              <a:latin typeface="Times New Roman" panose="02020603050405020304" pitchFamily="18" charset="0"/>
              <a:cs typeface="Times New Roman" panose="02020603050405020304" pitchFamily="18" charset="0"/>
            </a:endParaRPr>
          </a:p>
        </p:txBody>
      </p:sp>
      <p:sp>
        <p:nvSpPr>
          <p:cNvPr id="22" name="Right Brace 21">
            <a:extLst>
              <a:ext uri="{FF2B5EF4-FFF2-40B4-BE49-F238E27FC236}">
                <a16:creationId xmlns:a16="http://schemas.microsoft.com/office/drawing/2014/main" id="{6E58BAC9-3621-2B45-8DB5-D0C054C38CDD}"/>
              </a:ext>
            </a:extLst>
          </p:cNvPr>
          <p:cNvSpPr/>
          <p:nvPr/>
        </p:nvSpPr>
        <p:spPr>
          <a:xfrm>
            <a:off x="8050213" y="5649913"/>
            <a:ext cx="363537" cy="779462"/>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a:p>
        </p:txBody>
      </p:sp>
    </p:spTree>
    <p:extLst>
      <p:ext uri="{BB962C8B-B14F-4D97-AF65-F5344CB8AC3E}">
        <p14:creationId xmlns:p14="http://schemas.microsoft.com/office/powerpoint/2010/main" val="9528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DE0DD74C-4DD0-3C40-8966-0464FA342E83}"/>
              </a:ext>
            </a:extLst>
          </p:cNvPr>
          <p:cNvGraphicFramePr/>
          <p:nvPr/>
        </p:nvGraphicFramePr>
        <p:xfrm>
          <a:off x="4373527" y="116958"/>
          <a:ext cx="6289286" cy="6655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Rounded Corners 19">
            <a:extLst>
              <a:ext uri="{FF2B5EF4-FFF2-40B4-BE49-F238E27FC236}">
                <a16:creationId xmlns:a16="http://schemas.microsoft.com/office/drawing/2014/main" id="{3FD78D11-11FB-5040-A49A-8D2BC5B77393}"/>
              </a:ext>
            </a:extLst>
          </p:cNvPr>
          <p:cNvSpPr/>
          <p:nvPr/>
        </p:nvSpPr>
        <p:spPr>
          <a:xfrm>
            <a:off x="2006600" y="2474913"/>
            <a:ext cx="2082800" cy="2078037"/>
          </a:xfrm>
          <a:prstGeom prst="roundRect">
            <a:avLst>
              <a:gd name="adj" fmla="val 13158"/>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992C31"/>
                </a:solidFill>
                <a:latin typeface="Arial" panose="020B0604020202020204" pitchFamily="34" charset="0"/>
                <a:cs typeface="Arial" panose="020B0604020202020204" pitchFamily="34" charset="0"/>
              </a:rPr>
              <a:t>Tri </a:t>
            </a:r>
            <a:r>
              <a:rPr lang="en-US" sz="2800" b="1" dirty="0" err="1">
                <a:solidFill>
                  <a:srgbClr val="992C31"/>
                </a:solidFill>
                <a:latin typeface="Arial" panose="020B0604020202020204" pitchFamily="34" charset="0"/>
                <a:cs typeface="Arial" panose="020B0604020202020204" pitchFamily="34" charset="0"/>
              </a:rPr>
              <a:t>thức</a:t>
            </a:r>
            <a:r>
              <a:rPr lang="en-US" sz="2800" b="1" dirty="0">
                <a:solidFill>
                  <a:srgbClr val="992C31"/>
                </a:solidFill>
                <a:latin typeface="Arial" panose="020B0604020202020204" pitchFamily="34" charset="0"/>
                <a:cs typeface="Arial" panose="020B0604020202020204" pitchFamily="34" charset="0"/>
              </a:rPr>
              <a:t> </a:t>
            </a:r>
            <a:r>
              <a:rPr lang="en-US" sz="2800" b="1" dirty="0" err="1">
                <a:solidFill>
                  <a:srgbClr val="992C31"/>
                </a:solidFill>
                <a:latin typeface="Arial" panose="020B0604020202020204" pitchFamily="34" charset="0"/>
                <a:cs typeface="Arial" panose="020B0604020202020204" pitchFamily="34" charset="0"/>
              </a:rPr>
              <a:t>Ngữ</a:t>
            </a:r>
            <a:r>
              <a:rPr lang="en-US" sz="2800" b="1" dirty="0">
                <a:solidFill>
                  <a:srgbClr val="992C31"/>
                </a:solidFill>
                <a:latin typeface="Arial" panose="020B0604020202020204" pitchFamily="34" charset="0"/>
                <a:cs typeface="Arial" panose="020B0604020202020204" pitchFamily="34" charset="0"/>
              </a:rPr>
              <a:t> </a:t>
            </a:r>
            <a:r>
              <a:rPr lang="en-US" sz="2800" b="1" dirty="0" err="1">
                <a:solidFill>
                  <a:srgbClr val="992C31"/>
                </a:solidFill>
                <a:latin typeface="Arial" panose="020B0604020202020204" pitchFamily="34" charset="0"/>
                <a:cs typeface="Arial" panose="020B0604020202020204" pitchFamily="34" charset="0"/>
              </a:rPr>
              <a:t>văn</a:t>
            </a:r>
            <a:endParaRPr lang="en-US" sz="2800" b="1" dirty="0">
              <a:solidFill>
                <a:srgbClr val="992C3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C1AC0EB-0DD8-0346-AD6C-6B57DA36411E}"/>
              </a:ext>
            </a:extLst>
          </p:cNvPr>
          <p:cNvSpPr>
            <a:spLocks noGrp="1"/>
          </p:cNvSpPr>
          <p:nvPr>
            <p:ph type="ftr" sz="quarter" idx="11"/>
          </p:nvPr>
        </p:nvSpPr>
        <p:spPr/>
        <p:txBody>
          <a:bodyPr/>
          <a:lstStyle/>
          <a:p>
            <a:pPr>
              <a:defRPr/>
            </a:pPr>
            <a:endParaRPr lang="en-US"/>
          </a:p>
        </p:txBody>
      </p:sp>
      <p:sp>
        <p:nvSpPr>
          <p:cNvPr id="46084" name="Slide Number Placeholder 2">
            <a:extLst>
              <a:ext uri="{FF2B5EF4-FFF2-40B4-BE49-F238E27FC236}">
                <a16:creationId xmlns:a16="http://schemas.microsoft.com/office/drawing/2014/main" id="{C8B7D580-D9FA-314B-B3E3-40FB729F84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91C8D0A-EF78-8C48-8F30-F1BD4DFBBA3D}" type="slidenum">
              <a:rPr lang="en-US" altLang="x-none" sz="1200" smtClean="0">
                <a:solidFill>
                  <a:srgbClr val="898989"/>
                </a:solidFill>
              </a:rPr>
              <a:pPr>
                <a:lnSpc>
                  <a:spcPct val="100000"/>
                </a:lnSpc>
                <a:spcBef>
                  <a:spcPct val="0"/>
                </a:spcBef>
                <a:buFontTx/>
                <a:buNone/>
              </a:pPr>
              <a:t>26</a:t>
            </a:fld>
            <a:endParaRPr lang="en-US" altLang="x-none" sz="1200">
              <a:solidFill>
                <a:srgbClr val="898989"/>
              </a:solidFill>
            </a:endParaRPr>
          </a:p>
        </p:txBody>
      </p:sp>
    </p:spTree>
    <p:extLst>
      <p:ext uri="{BB962C8B-B14F-4D97-AF65-F5344CB8AC3E}">
        <p14:creationId xmlns:p14="http://schemas.microsoft.com/office/powerpoint/2010/main" val="78867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F265A6D4-0EFF-3D4C-BECB-7ED042DB0407}"/>
              </a:ext>
            </a:extLst>
          </p:cNvPr>
          <p:cNvGraphicFramePr/>
          <p:nvPr/>
        </p:nvGraphicFramePr>
        <p:xfrm>
          <a:off x="4373527" y="116958"/>
          <a:ext cx="6289286" cy="6655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Rounded Corners 19">
            <a:extLst>
              <a:ext uri="{FF2B5EF4-FFF2-40B4-BE49-F238E27FC236}">
                <a16:creationId xmlns:a16="http://schemas.microsoft.com/office/drawing/2014/main" id="{5C7C0F4E-8EB1-F343-9638-7951C665CF42}"/>
              </a:ext>
            </a:extLst>
          </p:cNvPr>
          <p:cNvSpPr/>
          <p:nvPr/>
        </p:nvSpPr>
        <p:spPr>
          <a:xfrm>
            <a:off x="2006600" y="2474913"/>
            <a:ext cx="2082800" cy="2078037"/>
          </a:xfrm>
          <a:prstGeom prst="roundRect">
            <a:avLst>
              <a:gd name="adj" fmla="val 13158"/>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992C31"/>
                </a:solidFill>
                <a:latin typeface="Arial" panose="020B0604020202020204" pitchFamily="34" charset="0"/>
                <a:cs typeface="Arial" panose="020B0604020202020204" pitchFamily="34" charset="0"/>
              </a:rPr>
              <a:t>Các</a:t>
            </a:r>
            <a:r>
              <a:rPr lang="en-US" sz="2800" b="1" dirty="0">
                <a:solidFill>
                  <a:srgbClr val="992C31"/>
                </a:solidFill>
                <a:latin typeface="Arial" panose="020B0604020202020204" pitchFamily="34" charset="0"/>
                <a:cs typeface="Arial" panose="020B0604020202020204" pitchFamily="34" charset="0"/>
              </a:rPr>
              <a:t> </a:t>
            </a:r>
            <a:r>
              <a:rPr lang="en-US" sz="2800" b="1" dirty="0" err="1">
                <a:solidFill>
                  <a:srgbClr val="992C31"/>
                </a:solidFill>
                <a:latin typeface="Arial" panose="020B0604020202020204" pitchFamily="34" charset="0"/>
                <a:cs typeface="Arial" panose="020B0604020202020204" pitchFamily="34" charset="0"/>
              </a:rPr>
              <a:t>nhiệm</a:t>
            </a:r>
            <a:r>
              <a:rPr lang="en-US" sz="2800" b="1" dirty="0">
                <a:solidFill>
                  <a:srgbClr val="992C31"/>
                </a:solidFill>
                <a:latin typeface="Arial" panose="020B0604020202020204" pitchFamily="34" charset="0"/>
                <a:cs typeface="Arial" panose="020B0604020202020204" pitchFamily="34" charset="0"/>
              </a:rPr>
              <a:t> </a:t>
            </a:r>
            <a:r>
              <a:rPr lang="en-US" sz="2800" b="1" dirty="0" err="1">
                <a:solidFill>
                  <a:srgbClr val="992C31"/>
                </a:solidFill>
                <a:latin typeface="Arial" panose="020B0604020202020204" pitchFamily="34" charset="0"/>
                <a:cs typeface="Arial" panose="020B0604020202020204" pitchFamily="34" charset="0"/>
              </a:rPr>
              <a:t>vụ</a:t>
            </a:r>
            <a:r>
              <a:rPr lang="en-US" sz="2800" b="1" dirty="0">
                <a:solidFill>
                  <a:srgbClr val="992C31"/>
                </a:solidFill>
                <a:latin typeface="Arial" panose="020B0604020202020204" pitchFamily="34" charset="0"/>
                <a:cs typeface="Arial" panose="020B0604020202020204" pitchFamily="34" charset="0"/>
              </a:rPr>
              <a:t> </a:t>
            </a:r>
            <a:r>
              <a:rPr lang="en-US" sz="2800" b="1" dirty="0" err="1">
                <a:solidFill>
                  <a:srgbClr val="992C31"/>
                </a:solidFill>
                <a:latin typeface="Arial" panose="020B0604020202020204" pitchFamily="34" charset="0"/>
                <a:cs typeface="Arial" panose="020B0604020202020204" pitchFamily="34" charset="0"/>
              </a:rPr>
              <a:t>học</a:t>
            </a:r>
            <a:r>
              <a:rPr lang="en-US" sz="2800" b="1" dirty="0">
                <a:solidFill>
                  <a:srgbClr val="992C31"/>
                </a:solidFill>
                <a:latin typeface="Arial" panose="020B0604020202020204" pitchFamily="34" charset="0"/>
                <a:cs typeface="Arial" panose="020B0604020202020204" pitchFamily="34" charset="0"/>
              </a:rPr>
              <a:t> </a:t>
            </a:r>
            <a:r>
              <a:rPr lang="en-US" sz="2800" b="1" dirty="0" err="1">
                <a:solidFill>
                  <a:srgbClr val="992C31"/>
                </a:solidFill>
                <a:latin typeface="Arial" panose="020B0604020202020204" pitchFamily="34" charset="0"/>
                <a:cs typeface="Arial" panose="020B0604020202020204" pitchFamily="34" charset="0"/>
              </a:rPr>
              <a:t>tập</a:t>
            </a:r>
            <a:endParaRPr lang="en-US" sz="2800" b="1" dirty="0">
              <a:solidFill>
                <a:srgbClr val="992C3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35F9730-4262-A349-8B7A-9BD8AA6D8551}"/>
              </a:ext>
            </a:extLst>
          </p:cNvPr>
          <p:cNvSpPr>
            <a:spLocks noGrp="1"/>
          </p:cNvSpPr>
          <p:nvPr>
            <p:ph type="ftr" sz="quarter" idx="11"/>
          </p:nvPr>
        </p:nvSpPr>
        <p:spPr/>
        <p:txBody>
          <a:bodyPr/>
          <a:lstStyle/>
          <a:p>
            <a:pPr>
              <a:defRPr/>
            </a:pPr>
            <a:endParaRPr lang="en-US"/>
          </a:p>
        </p:txBody>
      </p:sp>
      <p:sp>
        <p:nvSpPr>
          <p:cNvPr id="47108" name="Slide Number Placeholder 2">
            <a:extLst>
              <a:ext uri="{FF2B5EF4-FFF2-40B4-BE49-F238E27FC236}">
                <a16:creationId xmlns:a16="http://schemas.microsoft.com/office/drawing/2014/main" id="{0CC82B11-39EF-CC45-8B9A-D81C26FED4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77F5672-4430-154C-BAC9-E77D5AFEAED7}" type="slidenum">
              <a:rPr lang="en-US" altLang="x-none" sz="1200" smtClean="0">
                <a:solidFill>
                  <a:srgbClr val="898989"/>
                </a:solidFill>
              </a:rPr>
              <a:pPr>
                <a:lnSpc>
                  <a:spcPct val="100000"/>
                </a:lnSpc>
                <a:spcBef>
                  <a:spcPct val="0"/>
                </a:spcBef>
                <a:buFontTx/>
                <a:buNone/>
              </a:pPr>
              <a:t>27</a:t>
            </a:fld>
            <a:endParaRPr lang="en-US" altLang="x-none" sz="1200">
              <a:solidFill>
                <a:srgbClr val="898989"/>
              </a:solidFill>
            </a:endParaRPr>
          </a:p>
        </p:txBody>
      </p:sp>
    </p:spTree>
    <p:extLst>
      <p:ext uri="{BB962C8B-B14F-4D97-AF65-F5344CB8AC3E}">
        <p14:creationId xmlns:p14="http://schemas.microsoft.com/office/powerpoint/2010/main" val="150763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BA4B-EC57-3749-AB42-69FAB8E87FBC}"/>
              </a:ext>
            </a:extLst>
          </p:cNvPr>
          <p:cNvSpPr>
            <a:spLocks noGrp="1"/>
          </p:cNvSpPr>
          <p:nvPr>
            <p:ph type="title"/>
          </p:nvPr>
        </p:nvSpPr>
        <p:spPr>
          <a:xfrm>
            <a:off x="1009650" y="500063"/>
            <a:ext cx="10344150" cy="793750"/>
          </a:xfrm>
        </p:spPr>
        <p:txBody>
          <a:bodyPr>
            <a:normAutofit fontScale="90000"/>
          </a:bodyPr>
          <a:lstStyle/>
          <a:p>
            <a:pPr algn="ctr">
              <a:defRPr/>
            </a:pPr>
            <a:r>
              <a:rPr lang="en-US" sz="3600" b="1" dirty="0" err="1">
                <a:solidFill>
                  <a:srgbClr val="0070C0"/>
                </a:solidFill>
                <a:latin typeface="Arial" panose="020B0604020202020204" pitchFamily="34" charset="0"/>
                <a:cs typeface="Arial" panose="020B0604020202020204" pitchFamily="34" charset="0"/>
              </a:rPr>
              <a:t>Đặc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điểm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của</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các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nhiệm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vụ</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học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tập</a:t>
            </a:r>
            <a:r>
              <a:rPr lang="en-US" sz="3600" b="1" dirty="0">
                <a:solidFill>
                  <a:srgbClr val="0070C0"/>
                </a:solidFill>
                <a:latin typeface="Arial" panose="020B0604020202020204" pitchFamily="34" charset="0"/>
                <a:cs typeface="Arial" panose="020B0604020202020204" pitchFamily="34" charset="0"/>
              </a:rPr>
              <a:t> </a:t>
            </a:r>
            <a:br>
              <a:rPr lang="en-US" sz="3600" b="1" dirty="0">
                <a:solidFill>
                  <a:srgbClr val="0070C0"/>
                </a:solidFill>
                <a:latin typeface="Arial" panose="020B0604020202020204" pitchFamily="34" charset="0"/>
                <a:cs typeface="Arial" panose="020B0604020202020204" pitchFamily="34" charset="0"/>
              </a:rPr>
            </a:br>
            <a:r>
              <a:rPr lang="en-US" sz="3600" b="1" dirty="0" err="1">
                <a:solidFill>
                  <a:srgbClr val="0070C0"/>
                </a:solidFill>
                <a:latin typeface="Arial" panose="020B0604020202020204" pitchFamily="34" charset="0"/>
                <a:cs typeface="Arial" panose="020B0604020202020204" pitchFamily="34" charset="0"/>
              </a:rPr>
              <a:t>Phần</a:t>
            </a:r>
            <a:r>
              <a:rPr lang="en-US" sz="3600" b="1" dirty="0">
                <a:solidFill>
                  <a:srgbClr val="0070C0"/>
                </a:solidFill>
                <a:latin typeface="Arial" panose="020B0604020202020204" pitchFamily="34" charset="0"/>
                <a:cs typeface="Arial" panose="020B0604020202020204" pitchFamily="34" charset="0"/>
              </a:rPr>
              <a:t>  ĐỌC</a:t>
            </a:r>
            <a:br>
              <a:rPr lang="en-US" sz="3600" b="1" dirty="0">
                <a:solidFill>
                  <a:srgbClr val="992C31"/>
                </a:solidFill>
                <a:latin typeface="Arial" panose="020B0604020202020204" pitchFamily="34" charset="0"/>
                <a:cs typeface="Arial" panose="020B0604020202020204" pitchFamily="34" charset="0"/>
              </a:rPr>
            </a:br>
            <a:endParaRPr lang="en-US" dirty="0">
              <a:solidFill>
                <a:srgbClr val="992C3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5EF779-8363-494C-867F-72322E3C717A}"/>
              </a:ext>
            </a:extLst>
          </p:cNvPr>
          <p:cNvSpPr>
            <a:spLocks noGrp="1"/>
          </p:cNvSpPr>
          <p:nvPr>
            <p:ph idx="1"/>
          </p:nvPr>
        </p:nvSpPr>
        <p:spPr>
          <a:xfrm>
            <a:off x="371475" y="1473200"/>
            <a:ext cx="11504613" cy="4883150"/>
          </a:xfrm>
        </p:spPr>
        <p:txBody>
          <a:bodyPr>
            <a:normAutofit/>
          </a:bodyPr>
          <a:lstStyle/>
          <a:p>
            <a:pPr>
              <a:defRPr/>
            </a:pPr>
            <a:r>
              <a:rPr lang="en-US" sz="2400" dirty="0" err="1">
                <a:solidFill>
                  <a:srgbClr val="002060"/>
                </a:solidFill>
                <a:latin typeface="Arial" panose="020B0604020202020204" pitchFamily="34" charset="0"/>
                <a:cs typeface="Arial" panose="020B0604020202020204" pitchFamily="34" charset="0"/>
              </a:rPr>
              <a:t>Thiết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kế</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dựa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trên</a:t>
            </a:r>
            <a:r>
              <a:rPr lang="en-US" sz="2400" dirty="0">
                <a:solidFill>
                  <a:srgbClr val="002060"/>
                </a:solidFill>
                <a:latin typeface="Arial" panose="020B0604020202020204" pitchFamily="34" charset="0"/>
                <a:cs typeface="Arial" panose="020B0604020202020204" pitchFamily="34" charset="0"/>
              </a:rPr>
              <a:t> YCCĐ </a:t>
            </a:r>
            <a:r>
              <a:rPr lang="en-US" sz="2400" dirty="0" err="1">
                <a:solidFill>
                  <a:srgbClr val="002060"/>
                </a:solidFill>
                <a:latin typeface="Arial" panose="020B0604020202020204" pitchFamily="34" charset="0"/>
                <a:cs typeface="Arial" panose="020B0604020202020204" pitchFamily="34" charset="0"/>
              </a:rPr>
              <a:t>về</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đọc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hiểu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nội</a:t>
            </a:r>
            <a:r>
              <a:rPr lang="en-US" sz="2400" dirty="0">
                <a:solidFill>
                  <a:srgbClr val="002060"/>
                </a:solidFill>
                <a:latin typeface="Arial" panose="020B0604020202020204" pitchFamily="34" charset="0"/>
                <a:cs typeface="Arial" panose="020B0604020202020204" pitchFamily="34" charset="0"/>
              </a:rPr>
              <a:t> dung;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thức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liên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hệ</a:t>
            </a:r>
            <a:r>
              <a:rPr lang="en-US" sz="2400" dirty="0">
                <a:solidFill>
                  <a:srgbClr val="002060"/>
                </a:solidFill>
                <a:latin typeface="Arial" panose="020B0604020202020204" pitchFamily="34" charset="0"/>
                <a:cs typeface="Arial" panose="020B0604020202020204" pitchFamily="34" charset="0"/>
              </a:rPr>
              <a:t>, so </a:t>
            </a:r>
            <a:r>
              <a:rPr lang="en-US" sz="2400" dirty="0" err="1">
                <a:solidFill>
                  <a:srgbClr val="002060"/>
                </a:solidFill>
                <a:latin typeface="Arial" panose="020B0604020202020204" pitchFamily="34" charset="0"/>
                <a:cs typeface="Arial" panose="020B0604020202020204" pitchFamily="34" charset="0"/>
              </a:rPr>
              <a:t>sánh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nối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cùng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yêu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cầu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đọc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mở</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rộng</a:t>
            </a:r>
            <a:r>
              <a:rPr lang="en-US" sz="2400" dirty="0">
                <a:solidFill>
                  <a:srgbClr val="002060"/>
                </a:solidFill>
                <a:latin typeface="Arial" panose="020B0604020202020204" pitchFamily="34" charset="0"/>
                <a:cs typeface="Arial" panose="020B0604020202020204" pitchFamily="34" charset="0"/>
              </a:rPr>
              <a:t>).</a:t>
            </a:r>
          </a:p>
          <a:p>
            <a:pPr marL="0" indent="0">
              <a:buFont typeface="Arial" panose="020B0604020202020204" pitchFamily="34" charset="0"/>
              <a:buNone/>
              <a:defRPr/>
            </a:pPr>
            <a:r>
              <a:rPr lang="en-US" sz="2400" dirty="0">
                <a:solidFill>
                  <a:srgbClr val="002060"/>
                </a:solidFill>
                <a:latin typeface="Arial" panose="020B0604020202020204" pitchFamily="34" charset="0"/>
                <a:cs typeface="Arial" panose="020B0604020202020204" pitchFamily="34" charset="0"/>
              </a:rPr>
              <a:t> </a:t>
            </a:r>
          </a:p>
          <a:p>
            <a:pPr>
              <a:defRPr/>
            </a:pPr>
            <a:r>
              <a:rPr lang="en-US" sz="2400" dirty="0" err="1">
                <a:solidFill>
                  <a:srgbClr val="002060"/>
                </a:solidFill>
                <a:latin typeface="Arial" panose="020B0604020202020204" pitchFamily="34" charset="0"/>
                <a:cs typeface="Arial" panose="020B0604020202020204" pitchFamily="34" charset="0"/>
              </a:rPr>
              <a:t>Hướng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dẫn</a:t>
            </a:r>
            <a:r>
              <a:rPr lang="en-US" sz="2400" dirty="0">
                <a:solidFill>
                  <a:srgbClr val="002060"/>
                </a:solidFill>
                <a:latin typeface="Arial" panose="020B0604020202020204" pitchFamily="34" charset="0"/>
                <a:cs typeface="Arial" panose="020B0604020202020204" pitchFamily="34" charset="0"/>
              </a:rPr>
              <a:t> HS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nội</a:t>
            </a:r>
            <a:r>
              <a:rPr lang="en-US" sz="2400" dirty="0">
                <a:solidFill>
                  <a:srgbClr val="002060"/>
                </a:solidFill>
                <a:latin typeface="Arial" panose="020B0604020202020204" pitchFamily="34" charset="0"/>
                <a:cs typeface="Arial" panose="020B0604020202020204" pitchFamily="34" charset="0"/>
              </a:rPr>
              <a:t> dung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thức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của</a:t>
            </a:r>
            <a:r>
              <a:rPr lang="en-US" sz="2400" dirty="0">
                <a:solidFill>
                  <a:srgbClr val="002060"/>
                </a:solidFill>
                <a:latin typeface="Arial" panose="020B0604020202020204" pitchFamily="34" charset="0"/>
                <a:cs typeface="Arial" panose="020B0604020202020204" pitchFamily="34" charset="0"/>
              </a:rPr>
              <a:t> VB  </a:t>
            </a:r>
            <a:r>
              <a:rPr lang="en-US" sz="24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thành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triển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kĩ</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đọc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theo</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thể</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loại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kiểu</a:t>
            </a:r>
            <a:r>
              <a:rPr lang="en-US" sz="2400" dirty="0">
                <a:solidFill>
                  <a:srgbClr val="002060"/>
                </a:solidFill>
                <a:latin typeface="Arial" panose="020B0604020202020204" pitchFamily="34" charset="0"/>
                <a:cs typeface="Arial" panose="020B0604020202020204" pitchFamily="34" charset="0"/>
              </a:rPr>
              <a:t> VB.</a:t>
            </a:r>
          </a:p>
          <a:p>
            <a:pPr>
              <a:defRPr/>
            </a:pPr>
            <a:endParaRPr lang="en-US" sz="2400" dirty="0">
              <a:solidFill>
                <a:srgbClr val="002060"/>
              </a:solidFill>
              <a:latin typeface="Arial" panose="020B0604020202020204" pitchFamily="34" charset="0"/>
              <a:cs typeface="Arial" panose="020B0604020202020204" pitchFamily="34" charset="0"/>
            </a:endParaRPr>
          </a:p>
          <a:p>
            <a:pPr>
              <a:defRPr/>
            </a:pPr>
            <a:r>
              <a:rPr lang="en-US" sz="2400" dirty="0" err="1">
                <a:solidFill>
                  <a:srgbClr val="002060"/>
                </a:solidFill>
                <a:latin typeface="Arial" panose="020B0604020202020204" pitchFamily="34" charset="0"/>
                <a:cs typeface="Arial" panose="020B0604020202020204" pitchFamily="34" charset="0"/>
              </a:rPr>
              <a:t>Tổ</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chức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thực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hiện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theo</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giai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đoạn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của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tiến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đọc</a:t>
            </a:r>
            <a:r>
              <a:rPr lang="en-US" sz="2400" dirty="0">
                <a:solidFill>
                  <a:srgbClr val="002060"/>
                </a:solidFill>
                <a:latin typeface="Arial" panose="020B0604020202020204" pitchFamily="34" charset="0"/>
                <a:cs typeface="Arial" panose="020B0604020202020204" pitchFamily="34" charset="0"/>
              </a:rPr>
              <a:t>:</a:t>
            </a:r>
          </a:p>
          <a:p>
            <a:pPr marL="0" indent="0">
              <a:buFont typeface="Arial" panose="020B0604020202020204" pitchFamily="34" charset="0"/>
              <a:buNone/>
              <a:defRPr/>
            </a:pPr>
            <a:r>
              <a:rPr lang="en-US" sz="2400" dirty="0">
                <a:solidFill>
                  <a:srgbClr val="002060"/>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Trước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khi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đọc</a:t>
            </a:r>
            <a:r>
              <a:rPr lang="en-US" sz="2000" b="1" dirty="0">
                <a:solidFill>
                  <a:srgbClr val="0070C0"/>
                </a:solidFill>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US" sz="2000" b="1" dirty="0">
                <a:solidFill>
                  <a:srgbClr val="0070C0"/>
                </a:solidFill>
                <a:latin typeface="Arial" panose="020B0604020202020204" pitchFamily="34" charset="0"/>
                <a:cs typeface="Arial" panose="020B0604020202020204" pitchFamily="34" charset="0"/>
              </a:rPr>
              <a:t>	- </a:t>
            </a:r>
            <a:r>
              <a:rPr lang="en-US" sz="2000" b="1" dirty="0" err="1">
                <a:solidFill>
                  <a:srgbClr val="0070C0"/>
                </a:solidFill>
                <a:latin typeface="Arial" panose="020B0604020202020204" pitchFamily="34" charset="0"/>
                <a:cs typeface="Arial" panose="020B0604020202020204" pitchFamily="34" charset="0"/>
              </a:rPr>
              <a:t>Đọc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văn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bản</a:t>
            </a:r>
            <a:r>
              <a:rPr lang="en-US" sz="2000" b="1" dirty="0">
                <a:solidFill>
                  <a:srgbClr val="0070C0"/>
                </a:solidFill>
                <a:latin typeface="Arial" panose="020B0604020202020204" pitchFamily="34" charset="0"/>
                <a:cs typeface="Arial" panose="020B0604020202020204" pitchFamily="34" charset="0"/>
              </a:rPr>
              <a:t> </a:t>
            </a:r>
            <a:endParaRPr lang="en-US" sz="2000" b="1" i="1" dirty="0">
              <a:solidFill>
                <a:srgbClr val="0070C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000" b="1" i="1" dirty="0">
                <a:solidFill>
                  <a:srgbClr val="0070C0"/>
                </a:solidFill>
                <a:latin typeface="Arial" panose="020B0604020202020204" pitchFamily="34" charset="0"/>
                <a:cs typeface="Arial" panose="020B0604020202020204" pitchFamily="34" charset="0"/>
              </a:rPr>
              <a:t>	- S</a:t>
            </a:r>
            <a:r>
              <a:rPr lang="en-US" sz="2000" b="1" dirty="0">
                <a:solidFill>
                  <a:srgbClr val="0070C0"/>
                </a:solidFill>
                <a:latin typeface="Arial" panose="020B0604020202020204" pitchFamily="34" charset="0"/>
                <a:cs typeface="Arial" panose="020B0604020202020204" pitchFamily="34" charset="0"/>
              </a:rPr>
              <a:t>au </a:t>
            </a:r>
            <a:r>
              <a:rPr lang="en-US" sz="2000" b="1" dirty="0" err="1">
                <a:solidFill>
                  <a:srgbClr val="0070C0"/>
                </a:solidFill>
                <a:latin typeface="Arial" panose="020B0604020202020204" pitchFamily="34" charset="0"/>
                <a:cs typeface="Arial" panose="020B0604020202020204" pitchFamily="34" charset="0"/>
              </a:rPr>
              <a:t>khi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đọc</a:t>
            </a:r>
            <a:r>
              <a:rPr lang="en-US" sz="2000" b="1" dirty="0">
                <a:solidFill>
                  <a:srgbClr val="0070C0"/>
                </a:solidFill>
                <a:latin typeface="Arial" panose="020B0604020202020204" pitchFamily="34" charset="0"/>
                <a:cs typeface="Arial" panose="020B0604020202020204" pitchFamily="34" charset="0"/>
              </a:rPr>
              <a:t> </a:t>
            </a:r>
            <a:r>
              <a:rPr lang="en-US" sz="2000" b="1" i="1" dirty="0">
                <a:solidFill>
                  <a:srgbClr val="0070C0"/>
                </a:solidFill>
                <a:latin typeface="Arial" panose="020B0604020202020204" pitchFamily="34" charset="0"/>
                <a:cs typeface="Arial" panose="020B0604020202020204" pitchFamily="34" charset="0"/>
              </a:rPr>
              <a:t> </a:t>
            </a:r>
          </a:p>
          <a:p>
            <a:pPr marL="0" indent="0">
              <a:buFont typeface="Arial" panose="020B0604020202020204" pitchFamily="34" charset="0"/>
              <a:buNone/>
              <a:defRPr/>
            </a:pPr>
            <a:endParaRPr 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dirty="0"/>
          </a:p>
        </p:txBody>
      </p:sp>
      <p:sp>
        <p:nvSpPr>
          <p:cNvPr id="4" name="Right Brace 3">
            <a:extLst>
              <a:ext uri="{FF2B5EF4-FFF2-40B4-BE49-F238E27FC236}">
                <a16:creationId xmlns:a16="http://schemas.microsoft.com/office/drawing/2014/main" id="{751EF0E5-FBAF-9C46-81EE-08B43EF0F079}"/>
              </a:ext>
            </a:extLst>
          </p:cNvPr>
          <p:cNvSpPr/>
          <p:nvPr/>
        </p:nvSpPr>
        <p:spPr>
          <a:xfrm>
            <a:off x="4391025" y="4540250"/>
            <a:ext cx="317500" cy="1143000"/>
          </a:xfrm>
          <a:prstGeom prst="rightBrace">
            <a:avLst/>
          </a:prstGeom>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p>
        </p:txBody>
      </p:sp>
      <p:sp>
        <p:nvSpPr>
          <p:cNvPr id="5" name="Rounded Rectangle 4">
            <a:extLst>
              <a:ext uri="{FF2B5EF4-FFF2-40B4-BE49-F238E27FC236}">
                <a16:creationId xmlns:a16="http://schemas.microsoft.com/office/drawing/2014/main" id="{5E261238-1672-CA45-8B95-0D66E0AECCE3}"/>
              </a:ext>
            </a:extLst>
          </p:cNvPr>
          <p:cNvSpPr/>
          <p:nvPr/>
        </p:nvSpPr>
        <p:spPr>
          <a:xfrm>
            <a:off x="6181725" y="4579938"/>
            <a:ext cx="2392363" cy="10636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Hình</a:t>
            </a:r>
            <a:r>
              <a:rPr lang="en-US" sz="2400" dirty="0">
                <a:solidFill>
                  <a:schemeClr val="tx1"/>
                </a:solidFill>
              </a:rPr>
              <a:t> </a:t>
            </a:r>
            <a:r>
              <a:rPr lang="en-US" sz="2400" dirty="0" err="1">
                <a:solidFill>
                  <a:schemeClr val="tx1"/>
                </a:solidFill>
              </a:rPr>
              <a:t>thành</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kĩ</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đọc</a:t>
            </a:r>
            <a:endParaRPr lang="en-US" sz="2400" dirty="0">
              <a:solidFill>
                <a:schemeClr val="tx1"/>
              </a:solidFill>
            </a:endParaRPr>
          </a:p>
        </p:txBody>
      </p:sp>
      <p:sp>
        <p:nvSpPr>
          <p:cNvPr id="6" name="Footer Placeholder 5">
            <a:extLst>
              <a:ext uri="{FF2B5EF4-FFF2-40B4-BE49-F238E27FC236}">
                <a16:creationId xmlns:a16="http://schemas.microsoft.com/office/drawing/2014/main" id="{DF415B41-06EB-EB48-BC6E-6E0EA95768E8}"/>
              </a:ext>
            </a:extLst>
          </p:cNvPr>
          <p:cNvSpPr>
            <a:spLocks noGrp="1"/>
          </p:cNvSpPr>
          <p:nvPr>
            <p:ph type="ftr" sz="quarter" idx="11"/>
          </p:nvPr>
        </p:nvSpPr>
        <p:spPr/>
        <p:txBody>
          <a:bodyPr/>
          <a:lstStyle/>
          <a:p>
            <a:pPr>
              <a:defRPr/>
            </a:pPr>
            <a:endParaRPr lang="en-US"/>
          </a:p>
        </p:txBody>
      </p:sp>
      <p:sp>
        <p:nvSpPr>
          <p:cNvPr id="30726" name="Slide Number Placeholder 6">
            <a:extLst>
              <a:ext uri="{FF2B5EF4-FFF2-40B4-BE49-F238E27FC236}">
                <a16:creationId xmlns:a16="http://schemas.microsoft.com/office/drawing/2014/main" id="{615F6791-DDAF-8540-9CE4-D9A0D03221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372E42-C9DB-CE45-BEB3-6D1C52628205}" type="slidenum">
              <a:rPr lang="en-US" altLang="x-none" sz="1200" smtClean="0">
                <a:solidFill>
                  <a:srgbClr val="898989"/>
                </a:solidFill>
              </a:rPr>
              <a:pPr>
                <a:lnSpc>
                  <a:spcPct val="100000"/>
                </a:lnSpc>
                <a:spcBef>
                  <a:spcPct val="0"/>
                </a:spcBef>
                <a:buFontTx/>
                <a:buNone/>
              </a:pPr>
              <a:t>28</a:t>
            </a:fld>
            <a:endParaRPr lang="en-US" altLang="x-none"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a:extLst>
              <a:ext uri="{FF2B5EF4-FFF2-40B4-BE49-F238E27FC236}">
                <a16:creationId xmlns:a16="http://schemas.microsoft.com/office/drawing/2014/main" id="{D18B3F5F-60EA-ED46-B286-E230C59A1A7F}"/>
              </a:ext>
            </a:extLst>
          </p:cNvPr>
          <p:cNvSpPr>
            <a:spLocks noGrp="1"/>
          </p:cNvSpPr>
          <p:nvPr>
            <p:ph type="title"/>
          </p:nvPr>
        </p:nvSpPr>
        <p:spPr>
          <a:xfrm>
            <a:off x="2371725" y="128588"/>
            <a:ext cx="8158163" cy="757237"/>
          </a:xfrm>
        </p:spPr>
        <p:txBody>
          <a:bodyPr/>
          <a:lstStyle/>
          <a:p>
            <a:pPr algn="ctr"/>
            <a:r>
              <a:rPr lang="en-US" altLang="x-none" sz="3200" cap="none">
                <a:solidFill>
                  <a:srgbClr val="0070C0"/>
                </a:solidFill>
                <a:latin typeface="Aarial"/>
              </a:rPr>
              <a:t>Về VIẾT</a:t>
            </a:r>
          </a:p>
        </p:txBody>
      </p:sp>
      <p:sp>
        <p:nvSpPr>
          <p:cNvPr id="31746" name="Slide Number Placeholder 1">
            <a:extLst>
              <a:ext uri="{FF2B5EF4-FFF2-40B4-BE49-F238E27FC236}">
                <a16:creationId xmlns:a16="http://schemas.microsoft.com/office/drawing/2014/main" id="{DA7E59C9-642B-9B4E-A472-50348041319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90376B8-92B4-AC41-8F00-D0B8D6F2701B}" type="slidenum">
              <a:rPr lang="en-US" altLang="x-none" sz="900" smtClean="0">
                <a:solidFill>
                  <a:schemeClr val="bg1"/>
                </a:solidFill>
                <a:latin typeface="Myriad Pro"/>
              </a:rPr>
              <a:pPr>
                <a:lnSpc>
                  <a:spcPct val="100000"/>
                </a:lnSpc>
                <a:spcBef>
                  <a:spcPct val="0"/>
                </a:spcBef>
                <a:buFontTx/>
                <a:buNone/>
              </a:pPr>
              <a:t>29</a:t>
            </a:fld>
            <a:endParaRPr lang="en-US" altLang="x-none" sz="900">
              <a:solidFill>
                <a:schemeClr val="bg1"/>
              </a:solidFill>
              <a:latin typeface="Myriad Pro"/>
            </a:endParaRPr>
          </a:p>
        </p:txBody>
      </p:sp>
      <p:sp>
        <p:nvSpPr>
          <p:cNvPr id="31747" name="TextBox 1">
            <a:extLst>
              <a:ext uri="{FF2B5EF4-FFF2-40B4-BE49-F238E27FC236}">
                <a16:creationId xmlns:a16="http://schemas.microsoft.com/office/drawing/2014/main" id="{712135AA-DBC3-BD40-A3B7-443F64ACD4E1}"/>
              </a:ext>
            </a:extLst>
          </p:cNvPr>
          <p:cNvSpPr txBox="1">
            <a:spLocks noChangeArrowheads="1"/>
          </p:cNvSpPr>
          <p:nvPr/>
        </p:nvSpPr>
        <p:spPr bwMode="auto">
          <a:xfrm>
            <a:off x="244475" y="1027113"/>
            <a:ext cx="117030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x-none" b="1" i="1"/>
              <a:t>Đ</a:t>
            </a:r>
            <a:r>
              <a:rPr lang="vi-VN" altLang="x-none" b="1" i="1"/>
              <a:t>áp ứng mục tiêu dạy học viết, nói và nghe theo yêu cầu của chương trình</a:t>
            </a:r>
            <a:endParaRPr lang="x-none" altLang="x-none"/>
          </a:p>
          <a:p>
            <a:pPr algn="just">
              <a:lnSpc>
                <a:spcPct val="100000"/>
              </a:lnSpc>
              <a:spcBef>
                <a:spcPct val="0"/>
              </a:spcBef>
              <a:buFontTx/>
              <a:buNone/>
            </a:pPr>
            <a:r>
              <a:rPr lang="vi-VN" altLang="x-none" i="1"/>
              <a:t>Dạy viết theo kiểu văn bản và theo quy trình, tích hợp dạy viết với dạy đọc</a:t>
            </a:r>
            <a:endParaRPr lang="x-none" altLang="x-none"/>
          </a:p>
          <a:p>
            <a:pPr algn="just">
              <a:lnSpc>
                <a:spcPct val="100000"/>
              </a:lnSpc>
              <a:spcBef>
                <a:spcPct val="0"/>
              </a:spcBef>
              <a:buFontTx/>
              <a:buNone/>
            </a:pPr>
            <a:r>
              <a:rPr lang="vi-VN" altLang="x-none"/>
              <a:t>Chương trình Ngữ văn 2018 quy định lớp 11, HS học về kĩ năng viết bốn kiểu văn bản chính sau đây</a:t>
            </a:r>
            <a:r>
              <a:rPr lang="en-GB" altLang="x-none"/>
              <a:t>:</a:t>
            </a:r>
            <a:endParaRPr lang="x-none" altLang="x-none"/>
          </a:p>
          <a:p>
            <a:pPr algn="just">
              <a:lnSpc>
                <a:spcPct val="100000"/>
              </a:lnSpc>
              <a:spcBef>
                <a:spcPct val="0"/>
              </a:spcBef>
              <a:buFontTx/>
              <a:buNone/>
            </a:pPr>
            <a:r>
              <a:rPr lang="vi-VN" altLang="x-none"/>
              <a:t>- </a:t>
            </a:r>
            <a:r>
              <a:rPr lang="vi-VN" altLang="x-none">
                <a:solidFill>
                  <a:srgbClr val="0070C0"/>
                </a:solidFill>
              </a:rPr>
              <a:t>Văn bản nghị luận về một vấn đề xã hội</a:t>
            </a:r>
            <a:endParaRPr lang="x-none" altLang="x-none">
              <a:solidFill>
                <a:srgbClr val="0070C0"/>
              </a:solidFill>
            </a:endParaRPr>
          </a:p>
          <a:p>
            <a:pPr algn="just">
              <a:lnSpc>
                <a:spcPct val="100000"/>
              </a:lnSpc>
              <a:spcBef>
                <a:spcPct val="0"/>
              </a:spcBef>
              <a:buFontTx/>
              <a:buNone/>
            </a:pPr>
            <a:r>
              <a:rPr lang="vi-VN" altLang="x-none"/>
              <a:t>- </a:t>
            </a:r>
            <a:r>
              <a:rPr lang="vi-VN" altLang="x-none">
                <a:solidFill>
                  <a:srgbClr val="0070C0"/>
                </a:solidFill>
              </a:rPr>
              <a:t>Văn bản nghị luận về một tác phẩm văn học/ nghệ thuật</a:t>
            </a:r>
            <a:endParaRPr lang="x-none" altLang="x-none">
              <a:solidFill>
                <a:srgbClr val="0070C0"/>
              </a:solidFill>
            </a:endParaRPr>
          </a:p>
          <a:p>
            <a:pPr algn="just">
              <a:lnSpc>
                <a:spcPct val="100000"/>
              </a:lnSpc>
              <a:spcBef>
                <a:spcPct val="0"/>
              </a:spcBef>
              <a:buFontTx/>
              <a:buNone/>
            </a:pPr>
            <a:r>
              <a:rPr lang="vi-VN" altLang="x-none"/>
              <a:t>- </a:t>
            </a:r>
            <a:r>
              <a:rPr lang="vi-VN" altLang="x-none">
                <a:solidFill>
                  <a:srgbClr val="0070C0"/>
                </a:solidFill>
              </a:rPr>
              <a:t>Văn bản thông tin</a:t>
            </a:r>
            <a:r>
              <a:rPr lang="vi-VN" altLang="x-none"/>
              <a:t> (</a:t>
            </a:r>
            <a:r>
              <a:rPr lang="vi-VN" altLang="x-none">
                <a:solidFill>
                  <a:srgbClr val="0070C0"/>
                </a:solidFill>
              </a:rPr>
              <a:t>thuyết minh </a:t>
            </a:r>
            <a:r>
              <a:rPr lang="vi-VN" altLang="x-none"/>
              <a:t>về một quy trình hoạt động hoặc một đối tượng)</a:t>
            </a:r>
            <a:endParaRPr lang="x-none" altLang="x-none"/>
          </a:p>
          <a:p>
            <a:pPr algn="just">
              <a:lnSpc>
                <a:spcPct val="100000"/>
              </a:lnSpc>
              <a:spcBef>
                <a:spcPct val="0"/>
              </a:spcBef>
              <a:buFontTx/>
              <a:buNone/>
            </a:pPr>
            <a:r>
              <a:rPr lang="vi-VN" altLang="x-none"/>
              <a:t>- </a:t>
            </a:r>
            <a:r>
              <a:rPr lang="vi-VN" altLang="x-none">
                <a:solidFill>
                  <a:srgbClr val="0070C0"/>
                </a:solidFill>
              </a:rPr>
              <a:t>Văn bản thông tin (báo cáo kết quả nghiên cứu </a:t>
            </a:r>
            <a:r>
              <a:rPr lang="vi-VN" altLang="x-none"/>
              <a:t>về một vấn đề tự nhiên hoặc xã hội)</a:t>
            </a:r>
            <a:endParaRPr lang="x-none" altLang="x-none"/>
          </a:p>
          <a:p>
            <a:pPr algn="just">
              <a:lnSpc>
                <a:spcPct val="100000"/>
              </a:lnSpc>
              <a:spcBef>
                <a:spcPct val="0"/>
              </a:spcBef>
              <a:buFontTx/>
              <a:buNone/>
            </a:pPr>
            <a:r>
              <a:rPr lang="vi-VN" altLang="x-none"/>
              <a:t>Bốn kiểu bài chính nêu trên cần được phân bố cho 9 bài học. NBS đã xử lí hệ thống bài dạy học viết bằng cách:</a:t>
            </a:r>
            <a:endParaRPr lang="x-none" altLang="x-none"/>
          </a:p>
        </p:txBody>
      </p:sp>
      <p:sp>
        <p:nvSpPr>
          <p:cNvPr id="31748" name="Footer Placeholder 1">
            <a:extLst>
              <a:ext uri="{FF2B5EF4-FFF2-40B4-BE49-F238E27FC236}">
                <a16:creationId xmlns:a16="http://schemas.microsoft.com/office/drawing/2014/main" id="{24BB42B3-B273-0E4C-8A36-34583B54F66E}"/>
              </a:ext>
            </a:extLst>
          </p:cNvPr>
          <p:cNvSpPr txBox="1">
            <a:spLocks noChangeArrowheads="1"/>
          </p:cNvSpPr>
          <p:nvPr/>
        </p:nvSpPr>
        <p:spPr bwMode="auto">
          <a:xfrm>
            <a:off x="854075" y="192088"/>
            <a:ext cx="142716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x-none" sz="3600" b="1">
                <a:solidFill>
                  <a:srgbClr val="C00000"/>
                </a:solidFill>
                <a:latin typeface="Arial" panose="020B0604020202020204" pitchFamily="34" charset="0"/>
              </a:rPr>
              <a:t>3.2.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4467"/>
          </a:xfrm>
          <a:prstGeom prst="rect">
            <a:avLst/>
          </a:prstGeom>
        </p:spPr>
      </p:pic>
      <p:sp>
        <p:nvSpPr>
          <p:cNvPr id="8" name="TextBox 7"/>
          <p:cNvSpPr txBox="1"/>
          <p:nvPr/>
        </p:nvSpPr>
        <p:spPr>
          <a:xfrm>
            <a:off x="3910334" y="863095"/>
            <a:ext cx="3862699" cy="1446550"/>
          </a:xfrm>
          <a:prstGeom prst="rect">
            <a:avLst/>
          </a:prstGeom>
          <a:noFill/>
        </p:spPr>
        <p:txBody>
          <a:bodyPr wrap="square" rtlCol="0">
            <a:spAutoFit/>
          </a:bodyPr>
          <a:lstStyle/>
          <a:p>
            <a:pPr algn="ctr"/>
            <a:r>
              <a:rPr lang="en-US" sz="3200" b="1" dirty="0">
                <a:solidFill>
                  <a:srgbClr val="0070C0"/>
                </a:solidFill>
                <a:latin typeface="Myriad Pro" panose="020B0503030403020204" pitchFamily="34" charset="0"/>
                <a:cs typeface="Myriad Arabic" panose="01010101010101010101" pitchFamily="50" charset="-78"/>
              </a:rPr>
              <a:t>SÁCH GIÁO KHOA </a:t>
            </a:r>
            <a:r>
              <a:rPr lang="en-US" sz="3200" b="1" i="1" dirty="0">
                <a:solidFill>
                  <a:srgbClr val="0070C0"/>
                </a:solidFill>
                <a:latin typeface="Myriad Pro" panose="020B0503030403020204" pitchFamily="34" charset="0"/>
                <a:cs typeface="Myriad Arabic" panose="01010101010101010101" pitchFamily="50" charset="-78"/>
              </a:rPr>
              <a:t>NGỮ </a:t>
            </a:r>
            <a:r>
              <a:rPr lang="en-US" sz="3200" b="1" i="1" dirty="0" err="1">
                <a:solidFill>
                  <a:srgbClr val="0070C0"/>
                </a:solidFill>
                <a:latin typeface="Myriad Pro" panose="020B0503030403020204" pitchFamily="34" charset="0"/>
                <a:cs typeface="Myriad Arabic" panose="01010101010101010101" pitchFamily="50" charset="-78"/>
              </a:rPr>
              <a:t>VĂN</a:t>
            </a:r>
            <a:r>
              <a:rPr lang="en-US" sz="3200" b="1" i="1" dirty="0">
                <a:solidFill>
                  <a:srgbClr val="0070C0"/>
                </a:solidFill>
                <a:latin typeface="Myriad Pro" panose="020B0503030403020204" pitchFamily="34" charset="0"/>
                <a:cs typeface="Myriad Arabic" panose="01010101010101010101" pitchFamily="50" charset="-78"/>
              </a:rPr>
              <a:t> 11</a:t>
            </a:r>
          </a:p>
          <a:p>
            <a:endParaRPr lang="en-US" sz="2400" b="1" dirty="0">
              <a:solidFill>
                <a:srgbClr val="3EB8EB"/>
              </a:solidFill>
              <a:latin typeface="Myriad Pro" panose="020B0503030403020204" pitchFamily="34" charset="0"/>
              <a:cs typeface="Myriad Arabic" panose="01010101010101010101" pitchFamily="50" charset="-78"/>
            </a:endParaRPr>
          </a:p>
        </p:txBody>
      </p:sp>
      <p:sp>
        <p:nvSpPr>
          <p:cNvPr id="9" name="TextBox 8"/>
          <p:cNvSpPr txBox="1"/>
          <p:nvPr/>
        </p:nvSpPr>
        <p:spPr>
          <a:xfrm>
            <a:off x="809907" y="1919721"/>
            <a:ext cx="8677114" cy="4801314"/>
          </a:xfrm>
          <a:prstGeom prst="rect">
            <a:avLst/>
          </a:prstGeom>
          <a:noFill/>
        </p:spPr>
        <p:txBody>
          <a:bodyPr wrap="square" rtlCol="0">
            <a:spAutoFit/>
          </a:bodyPr>
          <a:lstStyle/>
          <a:p>
            <a:endParaRPr lang="en-US" b="1" dirty="0">
              <a:solidFill>
                <a:srgbClr val="C00000"/>
              </a:solidFill>
              <a:latin typeface="Myriad Pro" panose="020B0503030403020204" pitchFamily="34" charset="0"/>
            </a:endParaRPr>
          </a:p>
          <a:p>
            <a:r>
              <a:rPr lang="en-US" sz="2800" b="1" dirty="0">
                <a:solidFill>
                  <a:srgbClr val="0070C0"/>
                </a:solidFill>
                <a:latin typeface="Myriad Pro" panose="020B0503030403020204" pitchFamily="34" charset="0"/>
              </a:rPr>
              <a:t>TẬP MỘT</a:t>
            </a:r>
            <a:endParaRPr lang="en-US" sz="2800" dirty="0">
              <a:solidFill>
                <a:srgbClr val="C00000"/>
              </a:solidFill>
              <a:latin typeface="Myriad Pro" panose="020B0503030403020204" pitchFamily="34" charset="0"/>
            </a:endParaRPr>
          </a:p>
          <a:p>
            <a:pPr>
              <a:lnSpc>
                <a:spcPct val="100000"/>
              </a:lnSpc>
              <a:spcBef>
                <a:spcPct val="0"/>
              </a:spcBef>
              <a:buFontTx/>
              <a:buNone/>
            </a:pPr>
            <a:r>
              <a:rPr lang="en-US" altLang="x-none" sz="2800" b="1" dirty="0" err="1">
                <a:solidFill>
                  <a:srgbClr val="C00000"/>
                </a:solidFill>
                <a:latin typeface="Arial" panose="020B0604020202020204" pitchFamily="34" charset="0"/>
                <a:cs typeface="Arial" panose="020B0604020202020204" pitchFamily="34" charset="0"/>
              </a:rPr>
              <a:t>Chủ</a:t>
            </a:r>
            <a:r>
              <a:rPr lang="en-US" altLang="x-none" sz="2800" b="1" dirty="0">
                <a:solidFill>
                  <a:srgbClr val="C00000"/>
                </a:solidFill>
                <a:latin typeface="Arial" panose="020B0604020202020204" pitchFamily="34" charset="0"/>
                <a:cs typeface="Arial" panose="020B0604020202020204" pitchFamily="34" charset="0"/>
              </a:rPr>
              <a:t> </a:t>
            </a:r>
            <a:r>
              <a:rPr lang="en-US" altLang="x-none" sz="2800" b="1" dirty="0" err="1">
                <a:solidFill>
                  <a:srgbClr val="C00000"/>
                </a:solidFill>
                <a:latin typeface="Arial" panose="020B0604020202020204" pitchFamily="34" charset="0"/>
                <a:cs typeface="Arial" panose="020B0604020202020204" pitchFamily="34" charset="0"/>
              </a:rPr>
              <a:t>biên</a:t>
            </a:r>
            <a:r>
              <a:rPr lang="en-US" altLang="x-none" sz="2800" b="1" dirty="0">
                <a:solidFill>
                  <a:srgbClr val="C00000"/>
                </a:solidFill>
                <a:latin typeface="Arial" panose="020B0604020202020204" pitchFamily="34" charset="0"/>
                <a:cs typeface="Arial" panose="020B0604020202020204" pitchFamily="34" charset="0"/>
              </a:rPr>
              <a:t> </a:t>
            </a:r>
          </a:p>
          <a:p>
            <a:pPr>
              <a:lnSpc>
                <a:spcPct val="100000"/>
              </a:lnSpc>
              <a:spcBef>
                <a:spcPct val="0"/>
              </a:spcBef>
              <a:buFontTx/>
              <a:buNone/>
            </a:pPr>
            <a:r>
              <a:rPr lang="en-US" altLang="x-none" sz="2800" b="1" dirty="0" err="1">
                <a:solidFill>
                  <a:srgbClr val="7030A0"/>
                </a:solidFill>
                <a:latin typeface="Times New Roman" panose="02020603050405020304" pitchFamily="18" charset="0"/>
                <a:cs typeface="Times New Roman" panose="02020603050405020304" pitchFamily="18" charset="0"/>
              </a:rPr>
              <a:t>Nguyễn</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Thành</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Thi</a:t>
            </a:r>
            <a:endParaRPr lang="en-US" altLang="x-none" sz="2800" b="1" dirty="0">
              <a:solidFill>
                <a:srgbClr val="7030A0"/>
              </a:solidFill>
              <a:latin typeface="Times New Roman" panose="02020603050405020304" pitchFamily="18" charset="0"/>
              <a:cs typeface="Times New Roman" panose="02020603050405020304" pitchFamily="18" charset="0"/>
            </a:endParaRPr>
          </a:p>
          <a:p>
            <a:r>
              <a:rPr lang="en-US" sz="2800" b="1" dirty="0" err="1">
                <a:solidFill>
                  <a:srgbClr val="C00000"/>
                </a:solidFill>
                <a:latin typeface="Arial" panose="020B0604020202020204" pitchFamily="34" charset="0"/>
                <a:cs typeface="Arial" panose="020B0604020202020204" pitchFamily="34" charset="0"/>
              </a:rPr>
              <a:t>Tác</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giả</a:t>
            </a:r>
            <a:endParaRPr lang="en-US" sz="2800" b="1" dirty="0">
              <a:solidFill>
                <a:srgbClr val="C00000"/>
              </a:solidFill>
              <a:latin typeface="Arial" panose="020B0604020202020204" pitchFamily="34" charset="0"/>
              <a:cs typeface="Arial" panose="020B0604020202020204" pitchFamily="34" charset="0"/>
            </a:endParaRPr>
          </a:p>
          <a:p>
            <a:r>
              <a:rPr lang="en-US" altLang="x-none" sz="2800" b="1" dirty="0" err="1">
                <a:solidFill>
                  <a:srgbClr val="7030A0"/>
                </a:solidFill>
                <a:latin typeface="Times New Roman" panose="02020603050405020304" pitchFamily="18" charset="0"/>
                <a:cs typeface="Times New Roman" panose="02020603050405020304" pitchFamily="18" charset="0"/>
              </a:rPr>
              <a:t>Nguyễn</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Thành</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Ngọc</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Bảo</a:t>
            </a:r>
            <a:r>
              <a:rPr lang="en-US" altLang="x-none" sz="2800" b="1" dirty="0">
                <a:solidFill>
                  <a:srgbClr val="7030A0"/>
                </a:solidFill>
                <a:latin typeface="Times New Roman" panose="02020603050405020304" pitchFamily="18" charset="0"/>
                <a:cs typeface="Times New Roman" panose="02020603050405020304" pitchFamily="18" charset="0"/>
              </a:rPr>
              <a:t> – </a:t>
            </a:r>
            <a:r>
              <a:rPr lang="en-US" altLang="x-none" sz="2800" b="1" dirty="0" err="1">
                <a:solidFill>
                  <a:srgbClr val="7030A0"/>
                </a:solidFill>
                <a:latin typeface="Times New Roman" panose="02020603050405020304" pitchFamily="18" charset="0"/>
                <a:cs typeface="Times New Roman" panose="02020603050405020304" pitchFamily="18" charset="0"/>
              </a:rPr>
              <a:t>Trần</a:t>
            </a:r>
            <a:r>
              <a:rPr lang="en-US" altLang="x-none" sz="2800" b="1" dirty="0">
                <a:solidFill>
                  <a:srgbClr val="7030A0"/>
                </a:solidFill>
                <a:latin typeface="Times New Roman" panose="02020603050405020304" pitchFamily="18" charset="0"/>
                <a:cs typeface="Times New Roman" panose="02020603050405020304" pitchFamily="18" charset="0"/>
              </a:rPr>
              <a:t> Lê </a:t>
            </a:r>
            <a:r>
              <a:rPr lang="en-US" altLang="x-none" sz="2800" b="1" dirty="0" err="1">
                <a:solidFill>
                  <a:srgbClr val="7030A0"/>
                </a:solidFill>
                <a:latin typeface="Times New Roman" panose="02020603050405020304" pitchFamily="18" charset="0"/>
                <a:cs typeface="Times New Roman" panose="02020603050405020304" pitchFamily="18" charset="0"/>
              </a:rPr>
              <a:t>Duy</a:t>
            </a:r>
            <a:r>
              <a:rPr lang="en-US" altLang="x-none" sz="2800" b="1" dirty="0">
                <a:solidFill>
                  <a:srgbClr val="7030A0"/>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x-none" sz="2800" b="1" dirty="0">
                <a:solidFill>
                  <a:srgbClr val="7030A0"/>
                </a:solidFill>
                <a:latin typeface="Times New Roman" panose="02020603050405020304" pitchFamily="18" charset="0"/>
                <a:cs typeface="Times New Roman" panose="02020603050405020304" pitchFamily="18" charset="0"/>
              </a:rPr>
              <a:t>Phan Thu </a:t>
            </a:r>
            <a:r>
              <a:rPr lang="en-US" altLang="x-none" sz="2800" b="1" dirty="0" err="1">
                <a:solidFill>
                  <a:srgbClr val="7030A0"/>
                </a:solidFill>
                <a:latin typeface="Times New Roman" panose="02020603050405020304" pitchFamily="18" charset="0"/>
                <a:cs typeface="Times New Roman" panose="02020603050405020304" pitchFamily="18" charset="0"/>
              </a:rPr>
              <a:t>Hiền</a:t>
            </a:r>
            <a:r>
              <a:rPr lang="en-US" altLang="x-none" sz="2800" b="1" dirty="0">
                <a:solidFill>
                  <a:srgbClr val="7030A0"/>
                </a:solidFill>
                <a:latin typeface="Times New Roman" panose="02020603050405020304" pitchFamily="18" charset="0"/>
                <a:cs typeface="Times New Roman" panose="02020603050405020304" pitchFamily="18" charset="0"/>
              </a:rPr>
              <a:t> – </a:t>
            </a:r>
            <a:r>
              <a:rPr lang="en-US" altLang="x-none" sz="2800" b="1" dirty="0" err="1">
                <a:solidFill>
                  <a:srgbClr val="7030A0"/>
                </a:solidFill>
                <a:latin typeface="Times New Roman" panose="02020603050405020304" pitchFamily="18" charset="0"/>
                <a:cs typeface="Times New Roman" panose="02020603050405020304" pitchFamily="18" charset="0"/>
              </a:rPr>
              <a:t>Dương</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Thị</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Hồng</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Hiếu</a:t>
            </a:r>
            <a:r>
              <a:rPr lang="en-US" altLang="x-none" sz="2800" b="1" dirty="0">
                <a:solidFill>
                  <a:srgbClr val="7030A0"/>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x-none" sz="2800" b="1" dirty="0" err="1">
                <a:solidFill>
                  <a:srgbClr val="7030A0"/>
                </a:solidFill>
                <a:latin typeface="Times New Roman" panose="02020603050405020304" pitchFamily="18" charset="0"/>
                <a:cs typeface="Times New Roman" panose="02020603050405020304" pitchFamily="18" charset="0"/>
              </a:rPr>
              <a:t>Tăng</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Thị</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Tuyết</a:t>
            </a:r>
            <a:r>
              <a:rPr lang="en-US" altLang="x-none" sz="2800" b="1" dirty="0">
                <a:solidFill>
                  <a:srgbClr val="7030A0"/>
                </a:solidFill>
                <a:latin typeface="Times New Roman" panose="02020603050405020304" pitchFamily="18" charset="0"/>
                <a:cs typeface="Times New Roman" panose="02020603050405020304" pitchFamily="18" charset="0"/>
              </a:rPr>
              <a:t> Mai – </a:t>
            </a:r>
            <a:r>
              <a:rPr lang="en-US" altLang="x-none" sz="2800" b="1" dirty="0" err="1">
                <a:solidFill>
                  <a:srgbClr val="7030A0"/>
                </a:solidFill>
                <a:latin typeface="Times New Roman" panose="02020603050405020304" pitchFamily="18" charset="0"/>
                <a:cs typeface="Times New Roman" panose="02020603050405020304" pitchFamily="18" charset="0"/>
              </a:rPr>
              <a:t>Nguyễn</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Thị</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Hồng</a:t>
            </a:r>
            <a:r>
              <a:rPr lang="en-US" altLang="x-none" sz="2800" b="1" dirty="0">
                <a:solidFill>
                  <a:srgbClr val="7030A0"/>
                </a:solidFill>
                <a:latin typeface="Times New Roman" panose="02020603050405020304" pitchFamily="18" charset="0"/>
                <a:cs typeface="Times New Roman" panose="02020603050405020304" pitchFamily="18" charset="0"/>
              </a:rPr>
              <a:t> Nam</a:t>
            </a:r>
          </a:p>
          <a:p>
            <a:pPr>
              <a:lnSpc>
                <a:spcPct val="100000"/>
              </a:lnSpc>
              <a:spcBef>
                <a:spcPct val="0"/>
              </a:spcBef>
              <a:buFontTx/>
              <a:buNone/>
            </a:pPr>
            <a:r>
              <a:rPr lang="en-US" altLang="x-none" sz="2800" b="1" dirty="0" err="1">
                <a:solidFill>
                  <a:srgbClr val="7030A0"/>
                </a:solidFill>
                <a:latin typeface="Times New Roman" panose="02020603050405020304" pitchFamily="18" charset="0"/>
                <a:cs typeface="Times New Roman" panose="02020603050405020304" pitchFamily="18" charset="0"/>
              </a:rPr>
              <a:t>Nguyễn</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Thị</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Ngọc</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Thuý</a:t>
            </a:r>
            <a:r>
              <a:rPr lang="en-US" altLang="x-none" sz="2800" b="1" dirty="0">
                <a:solidFill>
                  <a:srgbClr val="7030A0"/>
                </a:solidFill>
                <a:latin typeface="Times New Roman" panose="02020603050405020304" pitchFamily="18" charset="0"/>
                <a:cs typeface="Times New Roman" panose="02020603050405020304" pitchFamily="18" charset="0"/>
              </a:rPr>
              <a:t> – </a:t>
            </a:r>
            <a:r>
              <a:rPr lang="en-US" altLang="x-none" sz="2800" b="1" dirty="0" err="1">
                <a:solidFill>
                  <a:srgbClr val="7030A0"/>
                </a:solidFill>
                <a:latin typeface="Times New Roman" panose="02020603050405020304" pitchFamily="18" charset="0"/>
                <a:cs typeface="Times New Roman" panose="02020603050405020304" pitchFamily="18" charset="0"/>
              </a:rPr>
              <a:t>Đinh</a:t>
            </a:r>
            <a:r>
              <a:rPr lang="en-US" altLang="x-none" sz="2800" b="1" dirty="0">
                <a:solidFill>
                  <a:srgbClr val="7030A0"/>
                </a:solidFill>
                <a:latin typeface="Times New Roman" panose="02020603050405020304" pitchFamily="18" charset="0"/>
                <a:cs typeface="Times New Roman" panose="02020603050405020304" pitchFamily="18" charset="0"/>
              </a:rPr>
              <a:t> Phan </a:t>
            </a:r>
            <a:r>
              <a:rPr lang="en-US" altLang="x-none" sz="2800" b="1" dirty="0" err="1">
                <a:solidFill>
                  <a:srgbClr val="7030A0"/>
                </a:solidFill>
                <a:latin typeface="Times New Roman" panose="02020603050405020304" pitchFamily="18" charset="0"/>
                <a:cs typeface="Times New Roman" panose="02020603050405020304" pitchFamily="18" charset="0"/>
              </a:rPr>
              <a:t>Cẩm</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Vân</a:t>
            </a:r>
            <a:r>
              <a:rPr lang="en-US" altLang="x-none" sz="2800" b="1" dirty="0">
                <a:solidFill>
                  <a:srgbClr val="7030A0"/>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x-none" sz="2800" b="1" dirty="0">
                <a:solidFill>
                  <a:srgbClr val="7030A0"/>
                </a:solidFill>
                <a:latin typeface="Times New Roman" panose="02020603050405020304" pitchFamily="18" charset="0"/>
                <a:cs typeface="Times New Roman" panose="02020603050405020304" pitchFamily="18" charset="0"/>
              </a:rPr>
              <a:t>Phan Thu </a:t>
            </a:r>
            <a:r>
              <a:rPr lang="en-US" altLang="x-none" sz="2800" b="1" dirty="0" err="1">
                <a:solidFill>
                  <a:srgbClr val="7030A0"/>
                </a:solidFill>
                <a:latin typeface="Times New Roman" panose="02020603050405020304" pitchFamily="18" charset="0"/>
                <a:cs typeface="Times New Roman" panose="02020603050405020304" pitchFamily="18" charset="0"/>
              </a:rPr>
              <a:t>Vân</a:t>
            </a:r>
            <a:endParaRPr lang="en-US" altLang="x-none" sz="2800" b="1" dirty="0">
              <a:solidFill>
                <a:srgbClr val="7030A0"/>
              </a:solidFill>
              <a:latin typeface="Times New Roman" panose="02020603050405020304" pitchFamily="18" charset="0"/>
              <a:cs typeface="Times New Roman" panose="02020603050405020304" pitchFamily="18" charset="0"/>
            </a:endParaRPr>
          </a:p>
          <a:p>
            <a:pPr>
              <a:spcBef>
                <a:spcPct val="0"/>
              </a:spcBef>
            </a:pPr>
            <a:endParaRPr lang="en-US" b="1" dirty="0">
              <a:solidFill>
                <a:srgbClr val="C00000"/>
              </a:solidFill>
              <a:latin typeface="Myriad Pro" panose="020B0503030403020204" pitchFamily="34" charset="0"/>
            </a:endParaRPr>
          </a:p>
          <a:p>
            <a:endParaRPr lang="en-US" dirty="0">
              <a:latin typeface="Myriad Pro" panose="020B0503030403020204" pitchFamily="34" charset="0"/>
            </a:endParaRPr>
          </a:p>
        </p:txBody>
      </p:sp>
      <p:pic>
        <p:nvPicPr>
          <p:cNvPr id="4" name="Picture 3">
            <a:extLst>
              <a:ext uri="{FF2B5EF4-FFF2-40B4-BE49-F238E27FC236}">
                <a16:creationId xmlns:a16="http://schemas.microsoft.com/office/drawing/2014/main" id="{DA2DD073-E67C-3D30-A7D4-5BF2448F6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379" y="1786290"/>
            <a:ext cx="2957714" cy="3658730"/>
          </a:xfrm>
          <a:prstGeom prst="rect">
            <a:avLst/>
          </a:prstGeom>
        </p:spPr>
      </p:pic>
      <p:pic>
        <p:nvPicPr>
          <p:cNvPr id="7" name="Picture 6">
            <a:extLst>
              <a:ext uri="{FF2B5EF4-FFF2-40B4-BE49-F238E27FC236}">
                <a16:creationId xmlns:a16="http://schemas.microsoft.com/office/drawing/2014/main" id="{D95456A3-1E0E-479E-9771-0694AC489ACE}"/>
              </a:ext>
            </a:extLst>
          </p:cNvPr>
          <p:cNvPicPr>
            <a:picLocks noChangeAspect="1"/>
          </p:cNvPicPr>
          <p:nvPr/>
        </p:nvPicPr>
        <p:blipFill>
          <a:blip r:embed="rId4"/>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38134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a:extLst>
              <a:ext uri="{FF2B5EF4-FFF2-40B4-BE49-F238E27FC236}">
                <a16:creationId xmlns:a16="http://schemas.microsoft.com/office/drawing/2014/main" id="{432E85BF-89F9-A34A-A069-AE93FFEA746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0FE6355-940E-084A-869F-15DB39AFED52}" type="slidenum">
              <a:rPr lang="en-US" altLang="x-none" sz="900" smtClean="0">
                <a:solidFill>
                  <a:schemeClr val="bg1"/>
                </a:solidFill>
                <a:latin typeface="Myriad Pro"/>
              </a:rPr>
              <a:pPr>
                <a:lnSpc>
                  <a:spcPct val="100000"/>
                </a:lnSpc>
                <a:spcBef>
                  <a:spcPct val="0"/>
                </a:spcBef>
                <a:buFontTx/>
                <a:buNone/>
              </a:pPr>
              <a:t>30</a:t>
            </a:fld>
            <a:endParaRPr lang="en-US" altLang="x-none" sz="900">
              <a:solidFill>
                <a:schemeClr val="bg1"/>
              </a:solidFill>
              <a:latin typeface="Myriad Pro"/>
            </a:endParaRPr>
          </a:p>
        </p:txBody>
      </p:sp>
      <p:sp>
        <p:nvSpPr>
          <p:cNvPr id="32770" name="TextBox 1">
            <a:extLst>
              <a:ext uri="{FF2B5EF4-FFF2-40B4-BE49-F238E27FC236}">
                <a16:creationId xmlns:a16="http://schemas.microsoft.com/office/drawing/2014/main" id="{10056DB2-0BAE-AC40-8B23-30E3F87BBE9D}"/>
              </a:ext>
            </a:extLst>
          </p:cNvPr>
          <p:cNvSpPr txBox="1">
            <a:spLocks noChangeArrowheads="1"/>
          </p:cNvSpPr>
          <p:nvPr/>
        </p:nvSpPr>
        <p:spPr bwMode="auto">
          <a:xfrm>
            <a:off x="244475" y="596900"/>
            <a:ext cx="1170305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vi-VN" altLang="x-none" sz="2800" b="1" i="1" dirty="0"/>
              <a:t>Phân bố nội dung kiểu bài viết</a:t>
            </a:r>
            <a:endParaRPr lang="x-none" altLang="x-none" sz="2800" dirty="0"/>
          </a:p>
          <a:p>
            <a:pPr algn="just"/>
            <a:r>
              <a:rPr lang="vi-VN" altLang="x-none" sz="2800" b="1" i="1" dirty="0">
                <a:solidFill>
                  <a:srgbClr val="0070C0"/>
                </a:solidFill>
              </a:rPr>
              <a:t>- Nghị luận xã hội</a:t>
            </a:r>
            <a:r>
              <a:rPr lang="vi-VN" altLang="x-none" sz="2800" dirty="0">
                <a:solidFill>
                  <a:srgbClr val="0070C0"/>
                </a:solidFill>
              </a:rPr>
              <a:t>: </a:t>
            </a:r>
            <a:r>
              <a:rPr lang="vi-VN" altLang="x-none" sz="2800" dirty="0"/>
              <a:t>phân thành </a:t>
            </a:r>
            <a:r>
              <a:rPr lang="vi-VN" altLang="x-none" sz="2800" b="1" dirty="0">
                <a:solidFill>
                  <a:srgbClr val="0070C0"/>
                </a:solidFill>
              </a:rPr>
              <a:t>03</a:t>
            </a:r>
            <a:r>
              <a:rPr lang="vi-VN" altLang="x-none" sz="2800" dirty="0">
                <a:solidFill>
                  <a:srgbClr val="0070C0"/>
                </a:solidFill>
              </a:rPr>
              <a:t> </a:t>
            </a:r>
            <a:r>
              <a:rPr lang="vi-VN" altLang="x-none" sz="2800" dirty="0"/>
              <a:t>kiểu bài (bố trí ở Bài 2, Bài 6, Bài 7)</a:t>
            </a:r>
          </a:p>
          <a:p>
            <a:pPr algn="just"/>
            <a:r>
              <a:rPr lang="vi-VN" altLang="x-none" sz="2800" dirty="0"/>
              <a:t>+ Về một vấn đề xã hội</a:t>
            </a:r>
          </a:p>
          <a:p>
            <a:pPr algn="just"/>
            <a:r>
              <a:rPr lang="vi-VN" altLang="x-none" sz="2800" dirty="0"/>
              <a:t>+ Về một vấn đề xã hội trong tác phẩn văn học</a:t>
            </a:r>
          </a:p>
          <a:p>
            <a:pPr algn="just"/>
            <a:r>
              <a:rPr lang="vi-VN" altLang="x-none" sz="2800" dirty="0"/>
              <a:t>+ Về một vấn đề xã hội trong tác phẩn văn học - nghệ thuật</a:t>
            </a:r>
          </a:p>
          <a:p>
            <a:pPr algn="just"/>
            <a:r>
              <a:rPr lang="vi-VN" altLang="x-none" sz="2800" dirty="0">
                <a:solidFill>
                  <a:srgbClr val="0070C0"/>
                </a:solidFill>
              </a:rPr>
              <a:t>- </a:t>
            </a:r>
            <a:r>
              <a:rPr lang="vi-VN" altLang="x-none" sz="2800" b="1" i="1" dirty="0">
                <a:solidFill>
                  <a:srgbClr val="0070C0"/>
                </a:solidFill>
              </a:rPr>
              <a:t>Nghị luận về TP văn học/nghệ thuật </a:t>
            </a:r>
            <a:r>
              <a:rPr lang="vi-VN" altLang="x-none" sz="2800" dirty="0"/>
              <a:t>phân thành </a:t>
            </a:r>
            <a:r>
              <a:rPr lang="vi-VN" altLang="x-none" sz="2800" b="1" dirty="0">
                <a:solidFill>
                  <a:srgbClr val="0070C0"/>
                </a:solidFill>
              </a:rPr>
              <a:t>03</a:t>
            </a:r>
            <a:r>
              <a:rPr lang="vi-VN" altLang="x-none" sz="2800" dirty="0"/>
              <a:t> kiểu bài (bố trí ở Bài 3, Bài 5, Bài 8)</a:t>
            </a:r>
          </a:p>
          <a:p>
            <a:pPr algn="just"/>
            <a:r>
              <a:rPr lang="vi-VN" altLang="x-none" sz="2800" dirty="0"/>
              <a:t>+ Về một truyện thơ/ bài hát</a:t>
            </a:r>
          </a:p>
          <a:p>
            <a:pPr algn="just"/>
            <a:r>
              <a:rPr lang="vi-VN" altLang="x-none" sz="2800" dirty="0"/>
              <a:t>+ Về một vở kịch/ bộ phim</a:t>
            </a:r>
          </a:p>
          <a:p>
            <a:pPr algn="just"/>
            <a:r>
              <a:rPr lang="vi-VN" altLang="x-none" sz="2800" dirty="0"/>
              <a:t>+ Về một bài thơ/ bức tranh - pho tượng </a:t>
            </a:r>
          </a:p>
          <a:p>
            <a:pPr algn="just"/>
            <a:r>
              <a:rPr lang="vi-VN" altLang="x-none" sz="2800" i="1" dirty="0">
                <a:solidFill>
                  <a:srgbClr val="0070C0"/>
                </a:solidFill>
              </a:rPr>
              <a:t>- </a:t>
            </a:r>
            <a:r>
              <a:rPr lang="vi-VN" altLang="x-none" sz="2800" b="1" i="1" dirty="0">
                <a:solidFill>
                  <a:srgbClr val="0070C0"/>
                </a:solidFill>
              </a:rPr>
              <a:t>Văn bản thông tin </a:t>
            </a:r>
            <a:r>
              <a:rPr lang="vi-VN" altLang="x-none" sz="2800" dirty="0"/>
              <a:t>có lồng ghép một hay nhiều yếu tố, </a:t>
            </a:r>
            <a:r>
              <a:rPr lang="vi-VN" altLang="x-none" sz="2800" b="1" dirty="0">
                <a:solidFill>
                  <a:srgbClr val="0070C0"/>
                </a:solidFill>
              </a:rPr>
              <a:t>03</a:t>
            </a:r>
            <a:r>
              <a:rPr lang="vi-VN" altLang="x-none" sz="2800" dirty="0"/>
              <a:t> kiểu bài: trong đó</a:t>
            </a:r>
          </a:p>
          <a:p>
            <a:pPr algn="just"/>
            <a:r>
              <a:rPr lang="vi-VN" altLang="x-none" sz="2800" i="1" dirty="0"/>
              <a:t>Thuyết minh về </a:t>
            </a:r>
            <a:r>
              <a:rPr lang="vi-VN" altLang="x-none" sz="2800" i="1" dirty="0">
                <a:solidFill>
                  <a:srgbClr val="0070C0"/>
                </a:solidFill>
              </a:rPr>
              <a:t>một quy trình hoạt động </a:t>
            </a:r>
            <a:r>
              <a:rPr lang="vi-VN" altLang="x-none" sz="2800" dirty="0"/>
              <a:t>(bố trí ở bài 1); </a:t>
            </a:r>
          </a:p>
          <a:p>
            <a:pPr algn="just"/>
            <a:r>
              <a:rPr lang="vi-VN" altLang="x-none" sz="2800" i="1" dirty="0"/>
              <a:t>Thuyết minh về </a:t>
            </a:r>
            <a:r>
              <a:rPr lang="vi-VN" altLang="x-none" sz="2800" i="1" dirty="0">
                <a:solidFill>
                  <a:srgbClr val="0070C0"/>
                </a:solidFill>
              </a:rPr>
              <a:t>một đối tượng </a:t>
            </a:r>
            <a:r>
              <a:rPr lang="vi-VN" altLang="x-none" sz="2800" dirty="0"/>
              <a:t>(bố trí ở bài 9), </a:t>
            </a:r>
          </a:p>
          <a:p>
            <a:pPr algn="just"/>
            <a:r>
              <a:rPr lang="vi-VN" altLang="x-none" sz="2800" i="1" dirty="0"/>
              <a:t>Báo cáo nghiên cứu </a:t>
            </a:r>
            <a:r>
              <a:rPr lang="vi-VN" altLang="x-none" sz="2800" dirty="0"/>
              <a:t>về </a:t>
            </a:r>
            <a:r>
              <a:rPr lang="vi-VN" altLang="x-none" sz="2800" dirty="0">
                <a:solidFill>
                  <a:srgbClr val="0070C0"/>
                </a:solidFill>
              </a:rPr>
              <a:t>một vấn đề tự nhiên hoặc xã hội </a:t>
            </a:r>
            <a:r>
              <a:rPr lang="vi-VN" altLang="x-none" sz="2800" dirty="0"/>
              <a:t>(bố trí ở Bài 4).</a:t>
            </a:r>
            <a:r>
              <a:rPr lang="x-none" altLang="x-none" sz="28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1">
            <a:extLst>
              <a:ext uri="{FF2B5EF4-FFF2-40B4-BE49-F238E27FC236}">
                <a16:creationId xmlns:a16="http://schemas.microsoft.com/office/drawing/2014/main" id="{E0A5FBBE-3CA1-3D43-8DBA-735D4994B7C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FAD1C70-BED6-B041-B645-C1CE047044CE}" type="slidenum">
              <a:rPr lang="en-US" altLang="x-none" sz="900" smtClean="0">
                <a:solidFill>
                  <a:schemeClr val="bg1"/>
                </a:solidFill>
                <a:latin typeface="Myriad Pro"/>
              </a:rPr>
              <a:pPr>
                <a:lnSpc>
                  <a:spcPct val="100000"/>
                </a:lnSpc>
                <a:spcBef>
                  <a:spcPct val="0"/>
                </a:spcBef>
                <a:buFontTx/>
                <a:buNone/>
              </a:pPr>
              <a:t>31</a:t>
            </a:fld>
            <a:endParaRPr lang="en-US" altLang="x-none" sz="900">
              <a:solidFill>
                <a:schemeClr val="bg1"/>
              </a:solidFill>
              <a:latin typeface="Myriad Pro"/>
            </a:endParaRPr>
          </a:p>
        </p:txBody>
      </p:sp>
      <p:graphicFrame>
        <p:nvGraphicFramePr>
          <p:cNvPr id="3" name="Table 2">
            <a:extLst>
              <a:ext uri="{FF2B5EF4-FFF2-40B4-BE49-F238E27FC236}">
                <a16:creationId xmlns:a16="http://schemas.microsoft.com/office/drawing/2014/main" id="{9CD965A4-B6AE-5D4E-9AE4-D6E5EDEDA1AB}"/>
              </a:ext>
            </a:extLst>
          </p:cNvPr>
          <p:cNvGraphicFramePr>
            <a:graphicFrameLocks noGrp="1"/>
          </p:cNvGraphicFramePr>
          <p:nvPr/>
        </p:nvGraphicFramePr>
        <p:xfrm>
          <a:off x="7938" y="30163"/>
          <a:ext cx="12091987" cy="7079688"/>
        </p:xfrm>
        <a:graphic>
          <a:graphicData uri="http://schemas.openxmlformats.org/drawingml/2006/table">
            <a:tbl>
              <a:tblPr firstRow="1" firstCol="1" bandRow="1">
                <a:tableStyleId>{5C22544A-7EE6-4342-B048-85BDC9FD1C3A}</a:tableStyleId>
              </a:tblPr>
              <a:tblGrid>
                <a:gridCol w="2465775">
                  <a:extLst>
                    <a:ext uri="{9D8B030D-6E8A-4147-A177-3AD203B41FA5}">
                      <a16:colId xmlns:a16="http://schemas.microsoft.com/office/drawing/2014/main" val="20000"/>
                    </a:ext>
                  </a:extLst>
                </a:gridCol>
                <a:gridCol w="8671214">
                  <a:extLst>
                    <a:ext uri="{9D8B030D-6E8A-4147-A177-3AD203B41FA5}">
                      <a16:colId xmlns:a16="http://schemas.microsoft.com/office/drawing/2014/main" val="20001"/>
                    </a:ext>
                  </a:extLst>
                </a:gridCol>
                <a:gridCol w="954998">
                  <a:extLst>
                    <a:ext uri="{9D8B030D-6E8A-4147-A177-3AD203B41FA5}">
                      <a16:colId xmlns:a16="http://schemas.microsoft.com/office/drawing/2014/main" val="20002"/>
                    </a:ext>
                  </a:extLst>
                </a:gridCol>
              </a:tblGrid>
              <a:tr h="407970">
                <a:tc>
                  <a:txBody>
                    <a:bodyPr/>
                    <a:lstStyle/>
                    <a:p>
                      <a:pPr algn="ctr">
                        <a:lnSpc>
                          <a:spcPct val="150000"/>
                        </a:lnSpc>
                        <a:spcAft>
                          <a:spcPts val="800"/>
                        </a:spcAft>
                      </a:pPr>
                      <a:r>
                        <a:rPr lang="vi-VN" sz="2000" dirty="0">
                          <a:effectLst/>
                        </a:rPr>
                        <a:t>Nhóm văn bản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tc>
                  <a:txBody>
                    <a:bodyPr/>
                    <a:lstStyle/>
                    <a:p>
                      <a:pPr algn="ctr">
                        <a:lnSpc>
                          <a:spcPct val="150000"/>
                        </a:lnSpc>
                        <a:spcAft>
                          <a:spcPts val="800"/>
                        </a:spcAft>
                      </a:pPr>
                      <a:r>
                        <a:rPr lang="vi-VN" sz="2000" dirty="0">
                          <a:effectLst/>
                        </a:rPr>
                        <a:t>Kiểu văn bản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tc>
                  <a:txBody>
                    <a:bodyPr/>
                    <a:lstStyle/>
                    <a:p>
                      <a:pPr algn="ctr">
                        <a:lnSpc>
                          <a:spcPct val="150000"/>
                        </a:lnSpc>
                        <a:spcAft>
                          <a:spcPts val="800"/>
                        </a:spcAft>
                      </a:pPr>
                      <a:r>
                        <a:rPr lang="vi-VN" sz="2000" dirty="0">
                          <a:effectLst/>
                        </a:rPr>
                        <a:t>Bài</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extLst>
                  <a:ext uri="{0D108BD9-81ED-4DB2-BD59-A6C34878D82A}">
                    <a16:rowId xmlns:a16="http://schemas.microsoft.com/office/drawing/2014/main" val="10000"/>
                  </a:ext>
                </a:extLst>
              </a:tr>
              <a:tr h="326375">
                <a:tc rowSpan="3">
                  <a:txBody>
                    <a:bodyPr/>
                    <a:lstStyle/>
                    <a:p>
                      <a:pPr algn="ctr">
                        <a:lnSpc>
                          <a:spcPct val="150000"/>
                        </a:lnSpc>
                        <a:spcAft>
                          <a:spcPts val="800"/>
                        </a:spcAft>
                      </a:pPr>
                      <a:r>
                        <a:rPr lang="vi-VN" sz="1800" dirty="0">
                          <a:effectLst/>
                        </a:rPr>
                        <a:t>Nghị luận xã hội</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tc>
                  <a:txBody>
                    <a:bodyPr/>
                    <a:lstStyle/>
                    <a:p>
                      <a:pPr algn="just">
                        <a:lnSpc>
                          <a:spcPct val="150000"/>
                        </a:lnSpc>
                        <a:spcAft>
                          <a:spcPts val="800"/>
                        </a:spcAft>
                      </a:pPr>
                      <a:r>
                        <a:rPr lang="vi-VN" sz="1600">
                          <a:effectLst/>
                        </a:rPr>
                        <a:t>Viết văn bản nghị luận về một vấn đề xã hội </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tc>
                  <a:txBody>
                    <a:bodyPr/>
                    <a:lstStyle/>
                    <a:p>
                      <a:pPr algn="ctr">
                        <a:lnSpc>
                          <a:spcPct val="150000"/>
                        </a:lnSpc>
                        <a:spcAft>
                          <a:spcPts val="800"/>
                        </a:spcAft>
                      </a:pPr>
                      <a:r>
                        <a:rPr lang="vi-VN" sz="1600">
                          <a:effectLst/>
                        </a:rPr>
                        <a:t>2</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extLst>
                  <a:ext uri="{0D108BD9-81ED-4DB2-BD59-A6C34878D82A}">
                    <a16:rowId xmlns:a16="http://schemas.microsoft.com/office/drawing/2014/main" val="10001"/>
                  </a:ext>
                </a:extLst>
              </a:tr>
              <a:tr h="575181">
                <a:tc vMerge="1">
                  <a:txBody>
                    <a:bodyPr/>
                    <a:lstStyle/>
                    <a:p>
                      <a:endParaRPr lang="x-none"/>
                    </a:p>
                  </a:txBody>
                  <a:tcPr/>
                </a:tc>
                <a:tc>
                  <a:txBody>
                    <a:bodyPr/>
                    <a:lstStyle/>
                    <a:p>
                      <a:pPr algn="just">
                        <a:lnSpc>
                          <a:spcPct val="150000"/>
                        </a:lnSpc>
                        <a:spcAft>
                          <a:spcPts val="800"/>
                        </a:spcAft>
                      </a:pPr>
                      <a:r>
                        <a:rPr lang="vi-VN" sz="1800" dirty="0">
                          <a:effectLst/>
                        </a:rPr>
                        <a:t>Viết văn bản nghị luận về một vấn đề xã hội được nêu lên trong tác phẩm văn học</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tc>
                  <a:txBody>
                    <a:bodyPr/>
                    <a:lstStyle/>
                    <a:p>
                      <a:pPr algn="ctr">
                        <a:lnSpc>
                          <a:spcPct val="150000"/>
                        </a:lnSpc>
                        <a:spcAft>
                          <a:spcPts val="800"/>
                        </a:spcAft>
                      </a:pPr>
                      <a:r>
                        <a:rPr lang="vi-VN" sz="1800">
                          <a:effectLst/>
                        </a:rPr>
                        <a:t>6</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extLst>
                  <a:ext uri="{0D108BD9-81ED-4DB2-BD59-A6C34878D82A}">
                    <a16:rowId xmlns:a16="http://schemas.microsoft.com/office/drawing/2014/main" val="10002"/>
                  </a:ext>
                </a:extLst>
              </a:tr>
              <a:tr h="778602">
                <a:tc vMerge="1">
                  <a:txBody>
                    <a:bodyPr/>
                    <a:lstStyle/>
                    <a:p>
                      <a:endParaRPr lang="x-none"/>
                    </a:p>
                  </a:txBody>
                  <a:tcPr/>
                </a:tc>
                <a:tc>
                  <a:txBody>
                    <a:bodyPr/>
                    <a:lstStyle/>
                    <a:p>
                      <a:pPr algn="just">
                        <a:lnSpc>
                          <a:spcPct val="150000"/>
                        </a:lnSpc>
                        <a:spcAft>
                          <a:spcPts val="800"/>
                        </a:spcAft>
                      </a:pPr>
                      <a:r>
                        <a:rPr lang="vi-VN" sz="1800" dirty="0">
                          <a:effectLst/>
                        </a:rPr>
                        <a:t>Viết văn bản nghị luận về một vấn đề xã hội được nêu lên trong tác phẩm văn học/ nghệ thuật</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tc>
                  <a:txBody>
                    <a:bodyPr/>
                    <a:lstStyle/>
                    <a:p>
                      <a:pPr algn="ctr">
                        <a:lnSpc>
                          <a:spcPct val="150000"/>
                        </a:lnSpc>
                        <a:spcAft>
                          <a:spcPts val="800"/>
                        </a:spcAft>
                      </a:pPr>
                      <a:r>
                        <a:rPr lang="vi-VN" sz="1800">
                          <a:effectLst/>
                        </a:rPr>
                        <a:t>7</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nchor="ctr"/>
                </a:tc>
                <a:extLst>
                  <a:ext uri="{0D108BD9-81ED-4DB2-BD59-A6C34878D82A}">
                    <a16:rowId xmlns:a16="http://schemas.microsoft.com/office/drawing/2014/main" val="10003"/>
                  </a:ext>
                </a:extLst>
              </a:tr>
              <a:tr h="778602">
                <a:tc rowSpan="3">
                  <a:txBody>
                    <a:bodyPr/>
                    <a:lstStyle/>
                    <a:p>
                      <a:pPr algn="ctr">
                        <a:lnSpc>
                          <a:spcPct val="150000"/>
                        </a:lnSpc>
                        <a:spcAft>
                          <a:spcPts val="800"/>
                        </a:spcAft>
                      </a:pPr>
                      <a:r>
                        <a:rPr lang="vi-VN" sz="1800">
                          <a:effectLst/>
                        </a:rPr>
                        <a:t> </a:t>
                      </a:r>
                      <a:endParaRPr lang="x-none" sz="1800">
                        <a:effectLst/>
                      </a:endParaRPr>
                    </a:p>
                    <a:p>
                      <a:pPr algn="ctr">
                        <a:lnSpc>
                          <a:spcPct val="150000"/>
                        </a:lnSpc>
                        <a:spcAft>
                          <a:spcPts val="800"/>
                        </a:spcAft>
                      </a:pPr>
                      <a:r>
                        <a:rPr lang="vi-VN" sz="1800">
                          <a:effectLst/>
                        </a:rPr>
                        <a:t> </a:t>
                      </a:r>
                      <a:endParaRPr lang="x-none" sz="1800">
                        <a:effectLst/>
                      </a:endParaRPr>
                    </a:p>
                    <a:p>
                      <a:pPr algn="ctr">
                        <a:lnSpc>
                          <a:spcPct val="150000"/>
                        </a:lnSpc>
                        <a:spcAft>
                          <a:spcPts val="800"/>
                        </a:spcAft>
                      </a:pPr>
                      <a:r>
                        <a:rPr lang="vi-VN" sz="1800">
                          <a:effectLst/>
                        </a:rPr>
                        <a:t>Nghị luận văn học</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tc>
                  <a:txBody>
                    <a:bodyPr/>
                    <a:lstStyle/>
                    <a:p>
                      <a:pPr algn="just">
                        <a:lnSpc>
                          <a:spcPct val="150000"/>
                        </a:lnSpc>
                        <a:spcAft>
                          <a:spcPts val="800"/>
                        </a:spcAft>
                      </a:pPr>
                      <a:r>
                        <a:rPr lang="vi-VN" sz="1800" dirty="0">
                          <a:effectLst/>
                        </a:rPr>
                        <a:t>Viết văn bản nghị luận về một tác phẩm văn học (truyện thơ) hoặc một tác phẩm nghệ thuật (bài hát)</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tc>
                  <a:txBody>
                    <a:bodyPr/>
                    <a:lstStyle/>
                    <a:p>
                      <a:pPr algn="ctr">
                        <a:lnSpc>
                          <a:spcPct val="150000"/>
                        </a:lnSpc>
                        <a:spcAft>
                          <a:spcPts val="800"/>
                        </a:spcAft>
                      </a:pPr>
                      <a:r>
                        <a:rPr lang="vi-VN" sz="1800">
                          <a:effectLst/>
                        </a:rPr>
                        <a:t>3</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extLst>
                  <a:ext uri="{0D108BD9-81ED-4DB2-BD59-A6C34878D82A}">
                    <a16:rowId xmlns:a16="http://schemas.microsoft.com/office/drawing/2014/main" val="10004"/>
                  </a:ext>
                </a:extLst>
              </a:tr>
              <a:tr h="778602">
                <a:tc vMerge="1">
                  <a:txBody>
                    <a:bodyPr/>
                    <a:lstStyle/>
                    <a:p>
                      <a:endParaRPr lang="x-none"/>
                    </a:p>
                  </a:txBody>
                  <a:tcPr/>
                </a:tc>
                <a:tc>
                  <a:txBody>
                    <a:bodyPr/>
                    <a:lstStyle/>
                    <a:p>
                      <a:pPr algn="just">
                        <a:lnSpc>
                          <a:spcPct val="150000"/>
                        </a:lnSpc>
                        <a:spcAft>
                          <a:spcPts val="800"/>
                        </a:spcAft>
                      </a:pPr>
                      <a:r>
                        <a:rPr lang="vi-VN" sz="1800" dirty="0">
                          <a:effectLst/>
                        </a:rPr>
                        <a:t>Viết văn bản nghị luận về một tác phẩm văn học (vở kịch) hoặc một tác phẩm nghệ thuật (bộ phim)</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tc>
                  <a:txBody>
                    <a:bodyPr/>
                    <a:lstStyle/>
                    <a:p>
                      <a:pPr algn="ctr">
                        <a:lnSpc>
                          <a:spcPct val="150000"/>
                        </a:lnSpc>
                        <a:spcAft>
                          <a:spcPts val="800"/>
                        </a:spcAft>
                      </a:pPr>
                      <a:r>
                        <a:rPr lang="vi-VN" sz="1800">
                          <a:effectLst/>
                        </a:rPr>
                        <a:t>5</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extLst>
                  <a:ext uri="{0D108BD9-81ED-4DB2-BD59-A6C34878D82A}">
                    <a16:rowId xmlns:a16="http://schemas.microsoft.com/office/drawing/2014/main" val="10005"/>
                  </a:ext>
                </a:extLst>
              </a:tr>
              <a:tr h="879162">
                <a:tc vMerge="1">
                  <a:txBody>
                    <a:bodyPr/>
                    <a:lstStyle/>
                    <a:p>
                      <a:endParaRPr lang="x-none"/>
                    </a:p>
                  </a:txBody>
                  <a:tcPr/>
                </a:tc>
                <a:tc>
                  <a:txBody>
                    <a:bodyPr/>
                    <a:lstStyle/>
                    <a:p>
                      <a:pPr algn="just">
                        <a:lnSpc>
                          <a:spcPct val="150000"/>
                        </a:lnSpc>
                        <a:spcAft>
                          <a:spcPts val="800"/>
                        </a:spcAft>
                      </a:pPr>
                      <a:r>
                        <a:rPr lang="vi-VN" sz="1800" dirty="0">
                          <a:effectLst/>
                        </a:rPr>
                        <a:t>Viết văn bản nghị luận về một tác phẩm văn học (bài thơ) hoặc một tác phẩm nghệ thuật (bức tranh/ pho tượng)</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tc>
                  <a:txBody>
                    <a:bodyPr/>
                    <a:lstStyle/>
                    <a:p>
                      <a:pPr algn="ctr">
                        <a:lnSpc>
                          <a:spcPct val="150000"/>
                        </a:lnSpc>
                        <a:spcAft>
                          <a:spcPts val="800"/>
                        </a:spcAft>
                      </a:pPr>
                      <a:r>
                        <a:rPr lang="vi-VN" sz="1800">
                          <a:effectLst/>
                        </a:rPr>
                        <a:t>8</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extLst>
                  <a:ext uri="{0D108BD9-81ED-4DB2-BD59-A6C34878D82A}">
                    <a16:rowId xmlns:a16="http://schemas.microsoft.com/office/drawing/2014/main" val="10006"/>
                  </a:ext>
                </a:extLst>
              </a:tr>
              <a:tr h="879162">
                <a:tc rowSpan="3">
                  <a:txBody>
                    <a:bodyPr/>
                    <a:lstStyle/>
                    <a:p>
                      <a:pPr algn="ctr">
                        <a:lnSpc>
                          <a:spcPct val="150000"/>
                        </a:lnSpc>
                        <a:spcAft>
                          <a:spcPts val="800"/>
                        </a:spcAft>
                      </a:pPr>
                      <a:r>
                        <a:rPr lang="vi-VN" sz="1800">
                          <a:effectLst/>
                        </a:rPr>
                        <a:t> </a:t>
                      </a:r>
                      <a:endParaRPr lang="x-none" sz="1800">
                        <a:effectLst/>
                      </a:endParaRPr>
                    </a:p>
                    <a:p>
                      <a:pPr algn="ctr">
                        <a:lnSpc>
                          <a:spcPct val="150000"/>
                        </a:lnSpc>
                        <a:spcAft>
                          <a:spcPts val="800"/>
                        </a:spcAft>
                      </a:pPr>
                      <a:r>
                        <a:rPr lang="vi-VN" sz="1800">
                          <a:effectLst/>
                        </a:rPr>
                        <a:t> </a:t>
                      </a:r>
                      <a:endParaRPr lang="x-none" sz="1800">
                        <a:effectLst/>
                      </a:endParaRPr>
                    </a:p>
                    <a:p>
                      <a:pPr algn="ctr">
                        <a:lnSpc>
                          <a:spcPct val="150000"/>
                        </a:lnSpc>
                        <a:spcAft>
                          <a:spcPts val="800"/>
                        </a:spcAft>
                      </a:pPr>
                      <a:r>
                        <a:rPr lang="vi-VN" sz="1800">
                          <a:effectLst/>
                        </a:rPr>
                        <a:t>Văn bản thông tin</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tc>
                  <a:txBody>
                    <a:bodyPr/>
                    <a:lstStyle/>
                    <a:p>
                      <a:pPr algn="just">
                        <a:lnSpc>
                          <a:spcPct val="150000"/>
                        </a:lnSpc>
                        <a:spcAft>
                          <a:spcPts val="800"/>
                        </a:spcAft>
                      </a:pPr>
                      <a:r>
                        <a:rPr lang="vi-VN" sz="1800" dirty="0">
                          <a:effectLst/>
                        </a:rPr>
                        <a:t>Viết văn bản thuyết minh về một quy trình hoạt động có lồng ghép một hay nhiều yếu tố tự sự, miêu tả, biểu cảm, nghị luận</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tc>
                  <a:txBody>
                    <a:bodyPr/>
                    <a:lstStyle/>
                    <a:p>
                      <a:pPr algn="ctr">
                        <a:lnSpc>
                          <a:spcPct val="150000"/>
                        </a:lnSpc>
                        <a:spcAft>
                          <a:spcPts val="800"/>
                        </a:spcAft>
                      </a:pPr>
                      <a:r>
                        <a:rPr lang="vi-VN" sz="1800">
                          <a:effectLst/>
                        </a:rPr>
                        <a:t>1</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extLst>
                  <a:ext uri="{0D108BD9-81ED-4DB2-BD59-A6C34878D82A}">
                    <a16:rowId xmlns:a16="http://schemas.microsoft.com/office/drawing/2014/main" val="10007"/>
                  </a:ext>
                </a:extLst>
              </a:tr>
              <a:tr h="879162">
                <a:tc vMerge="1">
                  <a:txBody>
                    <a:bodyPr/>
                    <a:lstStyle/>
                    <a:p>
                      <a:endParaRPr lang="x-none"/>
                    </a:p>
                  </a:txBody>
                  <a:tcPr/>
                </a:tc>
                <a:tc>
                  <a:txBody>
                    <a:bodyPr/>
                    <a:lstStyle/>
                    <a:p>
                      <a:pPr algn="just">
                        <a:lnSpc>
                          <a:spcPct val="150000"/>
                        </a:lnSpc>
                        <a:spcAft>
                          <a:spcPts val="800"/>
                        </a:spcAft>
                      </a:pPr>
                      <a:r>
                        <a:rPr lang="vi-VN" sz="1800" dirty="0">
                          <a:effectLst/>
                        </a:rPr>
                        <a:t>Viết văn bản thuyết minh về một đối tượng có lồng ghép một hay nhiều yếu tố tự sự, miêu tả, biểu cảm, nghị luận</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tc>
                  <a:txBody>
                    <a:bodyPr/>
                    <a:lstStyle/>
                    <a:p>
                      <a:pPr algn="ctr">
                        <a:lnSpc>
                          <a:spcPct val="150000"/>
                        </a:lnSpc>
                        <a:spcAft>
                          <a:spcPts val="800"/>
                        </a:spcAft>
                      </a:pPr>
                      <a:r>
                        <a:rPr lang="vi-VN" sz="1800">
                          <a:effectLst/>
                        </a:rPr>
                        <a:t>9</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extLst>
                  <a:ext uri="{0D108BD9-81ED-4DB2-BD59-A6C34878D82A}">
                    <a16:rowId xmlns:a16="http://schemas.microsoft.com/office/drawing/2014/main" val="10008"/>
                  </a:ext>
                </a:extLst>
              </a:tr>
              <a:tr h="575181">
                <a:tc vMerge="1">
                  <a:txBody>
                    <a:bodyPr/>
                    <a:lstStyle/>
                    <a:p>
                      <a:endParaRPr lang="x-none"/>
                    </a:p>
                  </a:txBody>
                  <a:tcPr/>
                </a:tc>
                <a:tc>
                  <a:txBody>
                    <a:bodyPr/>
                    <a:lstStyle/>
                    <a:p>
                      <a:pPr algn="just">
                        <a:lnSpc>
                          <a:spcPct val="150000"/>
                        </a:lnSpc>
                        <a:spcAft>
                          <a:spcPts val="800"/>
                        </a:spcAft>
                      </a:pPr>
                      <a:r>
                        <a:rPr lang="vi-VN" sz="1800" dirty="0">
                          <a:effectLst/>
                        </a:rPr>
                        <a:t>Viết báo cáo kết quả nghiên cứu về một vấn đề tự nhiên hoặc xã hội</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tc>
                  <a:txBody>
                    <a:bodyPr/>
                    <a:lstStyle/>
                    <a:p>
                      <a:pPr algn="ctr">
                        <a:lnSpc>
                          <a:spcPct val="150000"/>
                        </a:lnSpc>
                        <a:spcAft>
                          <a:spcPts val="800"/>
                        </a:spcAft>
                      </a:pPr>
                      <a:r>
                        <a:rPr lang="vi-VN" sz="1800" dirty="0">
                          <a:effectLst/>
                        </a:rPr>
                        <a:t>4</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003" marR="56003" marT="0" marB="0"/>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a:extLst>
              <a:ext uri="{FF2B5EF4-FFF2-40B4-BE49-F238E27FC236}">
                <a16:creationId xmlns:a16="http://schemas.microsoft.com/office/drawing/2014/main" id="{4A2C509B-7A37-8644-801A-33AFA12A94A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689BC94-E9B3-7D4D-8281-74C834C1C813}" type="slidenum">
              <a:rPr lang="en-US" altLang="x-none" sz="900" smtClean="0">
                <a:solidFill>
                  <a:schemeClr val="bg1"/>
                </a:solidFill>
                <a:latin typeface="Myriad Pro"/>
              </a:rPr>
              <a:pPr>
                <a:lnSpc>
                  <a:spcPct val="100000"/>
                </a:lnSpc>
                <a:spcBef>
                  <a:spcPct val="0"/>
                </a:spcBef>
                <a:buFontTx/>
                <a:buNone/>
              </a:pPr>
              <a:t>32</a:t>
            </a:fld>
            <a:endParaRPr lang="en-US" altLang="x-none" sz="900">
              <a:solidFill>
                <a:schemeClr val="bg1"/>
              </a:solidFill>
              <a:latin typeface="Myriad Pro"/>
            </a:endParaRPr>
          </a:p>
        </p:txBody>
      </p:sp>
      <p:graphicFrame>
        <p:nvGraphicFramePr>
          <p:cNvPr id="3" name="Table 2">
            <a:extLst>
              <a:ext uri="{FF2B5EF4-FFF2-40B4-BE49-F238E27FC236}">
                <a16:creationId xmlns:a16="http://schemas.microsoft.com/office/drawing/2014/main" id="{2EA4B519-665D-BA45-9021-98A69AC7AEDA}"/>
              </a:ext>
            </a:extLst>
          </p:cNvPr>
          <p:cNvGraphicFramePr>
            <a:graphicFrameLocks noGrp="1"/>
          </p:cNvGraphicFramePr>
          <p:nvPr>
            <p:extLst>
              <p:ext uri="{D42A27DB-BD31-4B8C-83A1-F6EECF244321}">
                <p14:modId xmlns:p14="http://schemas.microsoft.com/office/powerpoint/2010/main" val="1733625660"/>
              </p:ext>
            </p:extLst>
          </p:nvPr>
        </p:nvGraphicFramePr>
        <p:xfrm>
          <a:off x="125413" y="101600"/>
          <a:ext cx="11941175" cy="6821316"/>
        </p:xfrm>
        <a:graphic>
          <a:graphicData uri="http://schemas.openxmlformats.org/drawingml/2006/table">
            <a:tbl>
              <a:tblPr firstRow="1" firstCol="1" bandRow="1">
                <a:tableStyleId>{5C22544A-7EE6-4342-B048-85BDC9FD1C3A}</a:tableStyleId>
              </a:tblPr>
              <a:tblGrid>
                <a:gridCol w="733316">
                  <a:extLst>
                    <a:ext uri="{9D8B030D-6E8A-4147-A177-3AD203B41FA5}">
                      <a16:colId xmlns:a16="http://schemas.microsoft.com/office/drawing/2014/main" val="20000"/>
                    </a:ext>
                  </a:extLst>
                </a:gridCol>
                <a:gridCol w="5413168">
                  <a:extLst>
                    <a:ext uri="{9D8B030D-6E8A-4147-A177-3AD203B41FA5}">
                      <a16:colId xmlns:a16="http://schemas.microsoft.com/office/drawing/2014/main" val="20001"/>
                    </a:ext>
                  </a:extLst>
                </a:gridCol>
                <a:gridCol w="5794691">
                  <a:extLst>
                    <a:ext uri="{9D8B030D-6E8A-4147-A177-3AD203B41FA5}">
                      <a16:colId xmlns:a16="http://schemas.microsoft.com/office/drawing/2014/main" val="20002"/>
                    </a:ext>
                  </a:extLst>
                </a:gridCol>
              </a:tblGrid>
              <a:tr h="367155">
                <a:tc>
                  <a:txBody>
                    <a:bodyPr/>
                    <a:lstStyle/>
                    <a:p>
                      <a:pPr>
                        <a:lnSpc>
                          <a:spcPct val="150000"/>
                        </a:lnSpc>
                        <a:spcBef>
                          <a:spcPts val="400"/>
                        </a:spcBef>
                        <a:spcAft>
                          <a:spcPts val="400"/>
                        </a:spcAft>
                      </a:pPr>
                      <a:r>
                        <a:rPr lang="vi-VN" sz="1800">
                          <a:effectLst/>
                        </a:rPr>
                        <a:t>Bài</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marL="457200" algn="ctr">
                        <a:lnSpc>
                          <a:spcPct val="150000"/>
                        </a:lnSpc>
                        <a:spcBef>
                          <a:spcPts val="400"/>
                        </a:spcBef>
                        <a:spcAft>
                          <a:spcPts val="400"/>
                        </a:spcAft>
                      </a:pPr>
                      <a:r>
                        <a:rPr lang="vi-VN" sz="1800">
                          <a:effectLst/>
                        </a:rPr>
                        <a:t>Viết</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algn="ctr">
                        <a:lnSpc>
                          <a:spcPct val="150000"/>
                        </a:lnSpc>
                        <a:spcBef>
                          <a:spcPts val="400"/>
                        </a:spcBef>
                        <a:spcAft>
                          <a:spcPts val="400"/>
                        </a:spcAft>
                      </a:pPr>
                      <a:r>
                        <a:rPr lang="vi-VN" sz="1800">
                          <a:effectLst/>
                        </a:rPr>
                        <a:t>Ngữ liệu đọc tham khảo</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extLst>
                  <a:ext uri="{0D108BD9-81ED-4DB2-BD59-A6C34878D82A}">
                    <a16:rowId xmlns:a16="http://schemas.microsoft.com/office/drawing/2014/main" val="10000"/>
                  </a:ext>
                </a:extLst>
              </a:tr>
              <a:tr h="634746">
                <a:tc>
                  <a:txBody>
                    <a:bodyPr/>
                    <a:lstStyle/>
                    <a:p>
                      <a:pPr marL="457200" indent="59690" algn="ctr">
                        <a:lnSpc>
                          <a:spcPct val="150000"/>
                        </a:lnSpc>
                        <a:spcBef>
                          <a:spcPts val="400"/>
                        </a:spcBef>
                        <a:spcAft>
                          <a:spcPts val="400"/>
                        </a:spcAft>
                      </a:pPr>
                      <a:r>
                        <a:rPr lang="vi-VN" sz="1300" dirty="0">
                          <a:effectLst/>
                        </a:rPr>
                        <a:t>1</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spcAft>
                          <a:spcPts val="800"/>
                        </a:spcAft>
                      </a:pPr>
                      <a:r>
                        <a:rPr lang="vi-VN" sz="1400" dirty="0">
                          <a:effectLst/>
                          <a:latin typeface="Times New Roman" panose="02020603050405020304" pitchFamily="18" charset="0"/>
                          <a:cs typeface="Times New Roman" panose="02020603050405020304" pitchFamily="18" charset="0"/>
                        </a:rPr>
                        <a:t>Viết văn bản thuyết minh về một quy trình hoạt động có lồng ghép một hay nhiều yếu tố như miêu tả, tự sự, biểu cảm, nghị luận</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nSpc>
                          <a:spcPct val="150000"/>
                        </a:lnSpc>
                      </a:pPr>
                      <a:r>
                        <a:rPr lang="vi-VN" sz="1300" dirty="0">
                          <a:effectLst/>
                          <a:latin typeface="+mj-lt"/>
                        </a:rPr>
                        <a:t>• </a:t>
                      </a:r>
                      <a:r>
                        <a:rPr lang="vi-VN" sz="1300" dirty="0">
                          <a:solidFill>
                            <a:srgbClr val="002060"/>
                          </a:solidFill>
                          <a:effectLst/>
                          <a:latin typeface="+mj-lt"/>
                        </a:rPr>
                        <a:t>Quy trình làm một chiếc nón lá (NBS tổng hợp)</a:t>
                      </a:r>
                      <a:endParaRPr lang="x-none" sz="1300" dirty="0">
                        <a:solidFill>
                          <a:srgbClr val="002060"/>
                        </a:solidFill>
                        <a:effectLst/>
                        <a:latin typeface="+mj-lt"/>
                      </a:endParaRPr>
                    </a:p>
                    <a:p>
                      <a:pPr marL="457200" algn="just">
                        <a:lnSpc>
                          <a:spcPct val="150000"/>
                        </a:lnSpc>
                        <a:spcBef>
                          <a:spcPts val="400"/>
                        </a:spcBef>
                        <a:spcAft>
                          <a:spcPts val="400"/>
                        </a:spcAft>
                      </a:pPr>
                      <a:r>
                        <a:rPr lang="vi-VN" sz="1300" dirty="0">
                          <a:effectLst/>
                          <a:latin typeface="+mj-lt"/>
                        </a:rPr>
                        <a:t> </a:t>
                      </a:r>
                      <a:endParaRPr lang="x-none" sz="1300" dirty="0">
                        <a:effectLst/>
                        <a:latin typeface="+mj-lt"/>
                        <a:ea typeface="Calibri" panose="020F0502020204030204" pitchFamily="34" charset="0"/>
                        <a:cs typeface="Times New Roman" panose="02020603050405020304" pitchFamily="18" charset="0"/>
                      </a:endParaRPr>
                    </a:p>
                  </a:txBody>
                  <a:tcPr marL="30469" marR="30469" marT="0" marB="0"/>
                </a:tc>
                <a:extLst>
                  <a:ext uri="{0D108BD9-81ED-4DB2-BD59-A6C34878D82A}">
                    <a16:rowId xmlns:a16="http://schemas.microsoft.com/office/drawing/2014/main" val="10001"/>
                  </a:ext>
                </a:extLst>
              </a:tr>
              <a:tr h="892529">
                <a:tc>
                  <a:txBody>
                    <a:bodyPr/>
                    <a:lstStyle/>
                    <a:p>
                      <a:pPr marL="457200" indent="59690" algn="ctr">
                        <a:lnSpc>
                          <a:spcPct val="150000"/>
                        </a:lnSpc>
                        <a:spcBef>
                          <a:spcPts val="400"/>
                        </a:spcBef>
                        <a:spcAft>
                          <a:spcPts val="400"/>
                        </a:spcAft>
                      </a:pPr>
                      <a:r>
                        <a:rPr lang="vi-VN" sz="1300">
                          <a:effectLst/>
                        </a:rPr>
                        <a:t>2</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400" dirty="0">
                          <a:effectLst/>
                          <a:latin typeface="Times New Roman" panose="02020603050405020304" pitchFamily="18" charset="0"/>
                          <a:cs typeface="Times New Roman" panose="02020603050405020304" pitchFamily="18" charset="0"/>
                        </a:rPr>
                        <a:t>Viết văn bản nghị luận về một vấn đề xã hội</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300" dirty="0">
                          <a:effectLst/>
                          <a:latin typeface="+mj-lt"/>
                        </a:rPr>
                        <a:t>• Tầm quan trọng của việc học phương pháp học (Theo Trần Thị Ngọc Huyền)</a:t>
                      </a:r>
                      <a:endParaRPr lang="x-none" sz="1300" dirty="0">
                        <a:effectLst/>
                        <a:latin typeface="+mj-lt"/>
                      </a:endParaRPr>
                    </a:p>
                    <a:p>
                      <a:pPr algn="just">
                        <a:lnSpc>
                          <a:spcPct val="150000"/>
                        </a:lnSpc>
                      </a:pPr>
                      <a:r>
                        <a:rPr lang="vi-VN" sz="1300" dirty="0">
                          <a:effectLst/>
                          <a:latin typeface="+mj-lt"/>
                        </a:rPr>
                        <a:t> </a:t>
                      </a:r>
                      <a:endParaRPr lang="x-none" sz="1300" dirty="0">
                        <a:effectLst/>
                        <a:latin typeface="+mj-lt"/>
                        <a:ea typeface="Times New Roman" panose="02020603050405020304" pitchFamily="18" charset="0"/>
                        <a:cs typeface="Times New Roman" panose="02020603050405020304" pitchFamily="18" charset="0"/>
                      </a:endParaRPr>
                    </a:p>
                  </a:txBody>
                  <a:tcPr marL="30469" marR="30469" marT="0" marB="0"/>
                </a:tc>
                <a:extLst>
                  <a:ext uri="{0D108BD9-81ED-4DB2-BD59-A6C34878D82A}">
                    <a16:rowId xmlns:a16="http://schemas.microsoft.com/office/drawing/2014/main" val="10002"/>
                  </a:ext>
                </a:extLst>
              </a:tr>
              <a:tr h="892529">
                <a:tc>
                  <a:txBody>
                    <a:bodyPr/>
                    <a:lstStyle/>
                    <a:p>
                      <a:pPr marL="457200" indent="59690" algn="ctr">
                        <a:lnSpc>
                          <a:spcPct val="150000"/>
                        </a:lnSpc>
                        <a:spcBef>
                          <a:spcPts val="400"/>
                        </a:spcBef>
                        <a:spcAft>
                          <a:spcPts val="400"/>
                        </a:spcAft>
                      </a:pPr>
                      <a:r>
                        <a:rPr lang="vi-VN" sz="1300">
                          <a:effectLst/>
                        </a:rPr>
                        <a:t>3</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marL="457200" algn="just">
                        <a:lnSpc>
                          <a:spcPct val="150000"/>
                        </a:lnSpc>
                        <a:spcBef>
                          <a:spcPts val="400"/>
                        </a:spcBef>
                        <a:spcAft>
                          <a:spcPts val="400"/>
                        </a:spcAft>
                      </a:pPr>
                      <a:r>
                        <a:rPr lang="vi-VN" sz="1400" dirty="0">
                          <a:effectLst/>
                          <a:latin typeface="Times New Roman" panose="02020603050405020304" pitchFamily="18" charset="0"/>
                          <a:cs typeface="Times New Roman" panose="02020603050405020304" pitchFamily="18" charset="0"/>
                        </a:rPr>
                        <a:t>Viết văn bản nghị luận về một tác phẩm văn học (truyện thơ) hoặc một tác phẩm nghệ thuật (bài hát)</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300" dirty="0">
                          <a:solidFill>
                            <a:srgbClr val="0070C0"/>
                          </a:solidFill>
                          <a:effectLst/>
                          <a:latin typeface="+mj-lt"/>
                        </a:rPr>
                        <a:t>• Giá trị nội dung, nghệ thuật của truyện thơ </a:t>
                      </a:r>
                      <a:r>
                        <a:rPr lang="vi-VN" sz="1300" i="1" dirty="0">
                          <a:solidFill>
                            <a:srgbClr val="0070C0"/>
                          </a:solidFill>
                          <a:effectLst/>
                          <a:latin typeface="+mj-lt"/>
                        </a:rPr>
                        <a:t>Trê Cóc </a:t>
                      </a:r>
                      <a:r>
                        <a:rPr lang="vi-VN" sz="1300" dirty="0">
                          <a:solidFill>
                            <a:srgbClr val="0070C0"/>
                          </a:solidFill>
                          <a:effectLst/>
                          <a:latin typeface="+mj-lt"/>
                        </a:rPr>
                        <a:t>(Theo Phạm Thế Ngũ)</a:t>
                      </a:r>
                      <a:endParaRPr lang="x-none" sz="1300" dirty="0">
                        <a:solidFill>
                          <a:srgbClr val="0070C0"/>
                        </a:solidFill>
                        <a:effectLst/>
                        <a:latin typeface="+mj-lt"/>
                      </a:endParaRPr>
                    </a:p>
                    <a:p>
                      <a:pPr algn="just">
                        <a:lnSpc>
                          <a:spcPct val="150000"/>
                        </a:lnSpc>
                      </a:pPr>
                      <a:r>
                        <a:rPr lang="vi-VN" sz="1300" dirty="0">
                          <a:solidFill>
                            <a:srgbClr val="0070C0"/>
                          </a:solidFill>
                          <a:effectLst/>
                          <a:latin typeface="+mj-lt"/>
                        </a:rPr>
                        <a:t>• </a:t>
                      </a:r>
                      <a:r>
                        <a:rPr lang="vi-VN" sz="1300" i="1" dirty="0">
                          <a:solidFill>
                            <a:srgbClr val="0070C0"/>
                          </a:solidFill>
                          <a:effectLst/>
                          <a:latin typeface="+mj-lt"/>
                        </a:rPr>
                        <a:t>Bài ca hi vọng </a:t>
                      </a:r>
                      <a:r>
                        <a:rPr lang="vi-VN" sz="1300" dirty="0">
                          <a:solidFill>
                            <a:srgbClr val="0070C0"/>
                          </a:solidFill>
                          <a:effectLst/>
                          <a:latin typeface="+mj-lt"/>
                        </a:rPr>
                        <a:t>của Văn Ký – những cánh chim chào đón tương lai (Theo Hà Thu)</a:t>
                      </a:r>
                      <a:endParaRPr lang="x-none" sz="1300" dirty="0">
                        <a:solidFill>
                          <a:srgbClr val="0070C0"/>
                        </a:solidFill>
                        <a:effectLst/>
                        <a:latin typeface="+mj-lt"/>
                        <a:ea typeface="Times New Roman" panose="02020603050405020304" pitchFamily="18" charset="0"/>
                        <a:cs typeface="Times New Roman" panose="02020603050405020304" pitchFamily="18" charset="0"/>
                      </a:endParaRPr>
                    </a:p>
                  </a:txBody>
                  <a:tcPr marL="30469" marR="30469" marT="0" marB="0"/>
                </a:tc>
                <a:extLst>
                  <a:ext uri="{0D108BD9-81ED-4DB2-BD59-A6C34878D82A}">
                    <a16:rowId xmlns:a16="http://schemas.microsoft.com/office/drawing/2014/main" val="10003"/>
                  </a:ext>
                </a:extLst>
              </a:tr>
              <a:tr h="583950">
                <a:tc>
                  <a:txBody>
                    <a:bodyPr/>
                    <a:lstStyle/>
                    <a:p>
                      <a:pPr marL="457200" indent="59690" algn="ctr">
                        <a:lnSpc>
                          <a:spcPct val="150000"/>
                        </a:lnSpc>
                        <a:spcBef>
                          <a:spcPts val="400"/>
                        </a:spcBef>
                        <a:spcAft>
                          <a:spcPts val="400"/>
                        </a:spcAft>
                      </a:pPr>
                      <a:r>
                        <a:rPr lang="vi-VN" sz="1300">
                          <a:effectLst/>
                        </a:rPr>
                        <a:t>4</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marL="457200" algn="just">
                        <a:lnSpc>
                          <a:spcPct val="150000"/>
                        </a:lnSpc>
                        <a:spcBef>
                          <a:spcPts val="400"/>
                        </a:spcBef>
                        <a:spcAft>
                          <a:spcPts val="400"/>
                        </a:spcAft>
                      </a:pPr>
                      <a:r>
                        <a:rPr lang="vi-VN" sz="1400" dirty="0">
                          <a:effectLst/>
                          <a:latin typeface="Times New Roman" panose="02020603050405020304" pitchFamily="18" charset="0"/>
                          <a:cs typeface="Times New Roman" panose="02020603050405020304" pitchFamily="18" charset="0"/>
                        </a:rPr>
                        <a:t>Viết báo cáo kết quả nghiên cứu về một vấn đề tự nhiên hoặc xã hội</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300" dirty="0">
                          <a:effectLst/>
                          <a:latin typeface="+mj-lt"/>
                        </a:rPr>
                        <a:t>Bảo tồn đa dạng sinh học chim ở một số khu bảo tồn vùng Đông Bắc Việt Nam (Theo Hoàng Văn Thắng, Đỗ Nhật Huỳnh, Lê Mạnh Hùng,…)</a:t>
                      </a:r>
                      <a:endParaRPr lang="x-none" sz="1300" dirty="0">
                        <a:effectLst/>
                        <a:latin typeface="+mj-lt"/>
                        <a:ea typeface="Times New Roman" panose="02020603050405020304" pitchFamily="18" charset="0"/>
                        <a:cs typeface="Times New Roman" panose="02020603050405020304" pitchFamily="18" charset="0"/>
                      </a:endParaRPr>
                    </a:p>
                  </a:txBody>
                  <a:tcPr marL="30469" marR="30469" marT="0" marB="0"/>
                </a:tc>
                <a:extLst>
                  <a:ext uri="{0D108BD9-81ED-4DB2-BD59-A6C34878D82A}">
                    <a16:rowId xmlns:a16="http://schemas.microsoft.com/office/drawing/2014/main" val="10004"/>
                  </a:ext>
                </a:extLst>
              </a:tr>
              <a:tr h="583950">
                <a:tc>
                  <a:txBody>
                    <a:bodyPr/>
                    <a:lstStyle/>
                    <a:p>
                      <a:pPr marL="457200" indent="59690" algn="ctr">
                        <a:lnSpc>
                          <a:spcPct val="150000"/>
                        </a:lnSpc>
                        <a:spcBef>
                          <a:spcPts val="400"/>
                        </a:spcBef>
                        <a:spcAft>
                          <a:spcPts val="400"/>
                        </a:spcAft>
                      </a:pPr>
                      <a:r>
                        <a:rPr lang="vi-VN" sz="1300">
                          <a:effectLst/>
                        </a:rPr>
                        <a:t>5</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marL="457200" algn="just">
                        <a:lnSpc>
                          <a:spcPct val="150000"/>
                        </a:lnSpc>
                        <a:spcBef>
                          <a:spcPts val="400"/>
                        </a:spcBef>
                        <a:spcAft>
                          <a:spcPts val="400"/>
                        </a:spcAft>
                      </a:pPr>
                      <a:r>
                        <a:rPr lang="vi-VN" sz="1400" dirty="0">
                          <a:effectLst/>
                          <a:latin typeface="Times New Roman" panose="02020603050405020304" pitchFamily="18" charset="0"/>
                          <a:cs typeface="Times New Roman" panose="02020603050405020304" pitchFamily="18" charset="0"/>
                        </a:rPr>
                        <a:t>Viết văn bản nghị luận về một tác phẩm văn học (vở kịch) hoặc một tác phẩm nghệ thuật (bộ phim)</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300" dirty="0">
                          <a:solidFill>
                            <a:srgbClr val="0070C0"/>
                          </a:solidFill>
                          <a:effectLst/>
                          <a:latin typeface="+mj-lt"/>
                        </a:rPr>
                        <a:t>• Xung đột trong bi kịch </a:t>
                      </a:r>
                      <a:r>
                        <a:rPr lang="vi-VN" sz="1300" i="1" dirty="0">
                          <a:solidFill>
                            <a:srgbClr val="0070C0"/>
                          </a:solidFill>
                          <a:effectLst/>
                          <a:latin typeface="+mj-lt"/>
                        </a:rPr>
                        <a:t>Vũ Như To</a:t>
                      </a:r>
                      <a:r>
                        <a:rPr lang="vi-VN" sz="1300" dirty="0">
                          <a:solidFill>
                            <a:srgbClr val="0070C0"/>
                          </a:solidFill>
                          <a:effectLst/>
                          <a:latin typeface="+mj-lt"/>
                        </a:rPr>
                        <a:t>̂ (Theo Phạm Vĩnh Cư)</a:t>
                      </a:r>
                      <a:endParaRPr lang="x-none" sz="1300" dirty="0">
                        <a:solidFill>
                          <a:srgbClr val="0070C0"/>
                        </a:solidFill>
                        <a:effectLst/>
                        <a:latin typeface="+mj-lt"/>
                      </a:endParaRPr>
                    </a:p>
                    <a:p>
                      <a:pPr algn="just">
                        <a:lnSpc>
                          <a:spcPct val="150000"/>
                        </a:lnSpc>
                      </a:pPr>
                      <a:r>
                        <a:rPr lang="vi-VN" sz="1300" dirty="0">
                          <a:solidFill>
                            <a:srgbClr val="0070C0"/>
                          </a:solidFill>
                          <a:effectLst/>
                          <a:latin typeface="+mj-lt"/>
                        </a:rPr>
                        <a:t>• Ám ảnh nước trong phim </a:t>
                      </a:r>
                      <a:r>
                        <a:rPr lang="vi-VN" sz="1300" i="1" dirty="0">
                          <a:solidFill>
                            <a:srgbClr val="0070C0"/>
                          </a:solidFill>
                          <a:effectLst/>
                          <a:latin typeface="+mj-lt"/>
                        </a:rPr>
                        <a:t>Mùa len trâu </a:t>
                      </a:r>
                      <a:r>
                        <a:rPr lang="vi-VN" sz="1300" dirty="0">
                          <a:solidFill>
                            <a:srgbClr val="0070C0"/>
                          </a:solidFill>
                          <a:effectLst/>
                          <a:latin typeface="+mj-lt"/>
                        </a:rPr>
                        <a:t>(Theo Nguyễn Thị Minh Thái)</a:t>
                      </a:r>
                      <a:endParaRPr lang="x-none" sz="1300" dirty="0">
                        <a:solidFill>
                          <a:srgbClr val="0070C0"/>
                        </a:solidFill>
                        <a:effectLst/>
                        <a:latin typeface="+mj-lt"/>
                        <a:ea typeface="Times New Roman" panose="02020603050405020304" pitchFamily="18" charset="0"/>
                        <a:cs typeface="Times New Roman" panose="02020603050405020304" pitchFamily="18" charset="0"/>
                      </a:endParaRPr>
                    </a:p>
                  </a:txBody>
                  <a:tcPr marL="30469" marR="30469" marT="0" marB="0"/>
                </a:tc>
                <a:extLst>
                  <a:ext uri="{0D108BD9-81ED-4DB2-BD59-A6C34878D82A}">
                    <a16:rowId xmlns:a16="http://schemas.microsoft.com/office/drawing/2014/main" val="10005"/>
                  </a:ext>
                </a:extLst>
              </a:tr>
              <a:tr h="275371">
                <a:tc>
                  <a:txBody>
                    <a:bodyPr/>
                    <a:lstStyle/>
                    <a:p>
                      <a:pPr marL="457200" indent="59690" algn="ctr">
                        <a:lnSpc>
                          <a:spcPct val="150000"/>
                        </a:lnSpc>
                        <a:spcBef>
                          <a:spcPts val="400"/>
                        </a:spcBef>
                        <a:spcAft>
                          <a:spcPts val="400"/>
                        </a:spcAft>
                      </a:pPr>
                      <a:r>
                        <a:rPr lang="vi-VN" sz="1300">
                          <a:effectLst/>
                        </a:rPr>
                        <a:t>6</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400" dirty="0">
                          <a:effectLst/>
                          <a:latin typeface="Times New Roman" panose="02020603050405020304" pitchFamily="18" charset="0"/>
                          <a:cs typeface="Times New Roman" panose="02020603050405020304" pitchFamily="18" charset="0"/>
                        </a:rPr>
                        <a:t>Viết văn bản nghị luận về một vấn đề xã hội trong tác phẩm văn học </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300" dirty="0">
                          <a:effectLst/>
                          <a:latin typeface="+mj-lt"/>
                        </a:rPr>
                        <a:t>Thế nào là sống trọn vẹn? (Theo Lâm Hoàng Phúc) </a:t>
                      </a:r>
                      <a:r>
                        <a:rPr lang="vi-VN" sz="1300" dirty="0">
                          <a:solidFill>
                            <a:srgbClr val="7030A0"/>
                          </a:solidFill>
                          <a:effectLst/>
                          <a:latin typeface="+mj-lt"/>
                        </a:rPr>
                        <a:t>=&gt; qua tp trữ tình</a:t>
                      </a:r>
                      <a:endParaRPr lang="x-none" sz="1300" dirty="0">
                        <a:solidFill>
                          <a:srgbClr val="7030A0"/>
                        </a:solidFill>
                        <a:effectLst/>
                        <a:latin typeface="+mj-lt"/>
                        <a:ea typeface="Times New Roman" panose="02020603050405020304" pitchFamily="18" charset="0"/>
                        <a:cs typeface="Times New Roman" panose="02020603050405020304" pitchFamily="18" charset="0"/>
                      </a:endParaRPr>
                    </a:p>
                  </a:txBody>
                  <a:tcPr marL="30469" marR="30469" marT="0" marB="0"/>
                </a:tc>
                <a:extLst>
                  <a:ext uri="{0D108BD9-81ED-4DB2-BD59-A6C34878D82A}">
                    <a16:rowId xmlns:a16="http://schemas.microsoft.com/office/drawing/2014/main" val="10006"/>
                  </a:ext>
                </a:extLst>
              </a:tr>
              <a:tr h="892529">
                <a:tc>
                  <a:txBody>
                    <a:bodyPr/>
                    <a:lstStyle/>
                    <a:p>
                      <a:pPr marL="457200" indent="59690" algn="ctr">
                        <a:lnSpc>
                          <a:spcPct val="150000"/>
                        </a:lnSpc>
                        <a:spcBef>
                          <a:spcPts val="400"/>
                        </a:spcBef>
                        <a:spcAft>
                          <a:spcPts val="400"/>
                        </a:spcAft>
                      </a:pPr>
                      <a:r>
                        <a:rPr lang="vi-VN" sz="1300" dirty="0">
                          <a:effectLst/>
                        </a:rPr>
                        <a:t>7</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400" dirty="0">
                          <a:effectLst/>
                          <a:latin typeface="Times New Roman" panose="02020603050405020304" pitchFamily="18" charset="0"/>
                          <a:cs typeface="Times New Roman" panose="02020603050405020304" pitchFamily="18" charset="0"/>
                        </a:rPr>
                        <a:t>Viết văn bản nghị luận về một vấn đề xã hội trong tác phẩm văn học hoặc tác phẩm nghệ thuật</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300" dirty="0">
                          <a:effectLst/>
                          <a:latin typeface="+mj-lt"/>
                        </a:rPr>
                        <a:t>Tính chất phi thường trong con người bình thường Thuý Kiều (Theo Vũ Hạnh) </a:t>
                      </a:r>
                      <a:r>
                        <a:rPr lang="vi-VN" sz="1300" dirty="0">
                          <a:solidFill>
                            <a:srgbClr val="7030A0"/>
                          </a:solidFill>
                          <a:effectLst/>
                          <a:latin typeface="+mj-lt"/>
                        </a:rPr>
                        <a:t>=&gt; qua tp tự sự</a:t>
                      </a:r>
                      <a:endParaRPr lang="x-none" sz="1300" dirty="0">
                        <a:solidFill>
                          <a:srgbClr val="7030A0"/>
                        </a:solidFill>
                        <a:effectLst/>
                        <a:latin typeface="+mj-lt"/>
                      </a:endParaRPr>
                    </a:p>
                    <a:p>
                      <a:pPr algn="just">
                        <a:lnSpc>
                          <a:spcPct val="150000"/>
                        </a:lnSpc>
                      </a:pPr>
                      <a:r>
                        <a:rPr lang="vi-VN" sz="1300" dirty="0">
                          <a:effectLst/>
                          <a:latin typeface="+mj-lt"/>
                        </a:rPr>
                        <a:t> </a:t>
                      </a:r>
                      <a:endParaRPr lang="x-none" sz="1300" dirty="0">
                        <a:effectLst/>
                        <a:latin typeface="+mj-lt"/>
                        <a:ea typeface="Times New Roman" panose="02020603050405020304" pitchFamily="18" charset="0"/>
                        <a:cs typeface="Times New Roman" panose="02020603050405020304" pitchFamily="18" charset="0"/>
                      </a:endParaRPr>
                    </a:p>
                  </a:txBody>
                  <a:tcPr marL="30469" marR="30469" marT="0" marB="0"/>
                </a:tc>
                <a:extLst>
                  <a:ext uri="{0D108BD9-81ED-4DB2-BD59-A6C34878D82A}">
                    <a16:rowId xmlns:a16="http://schemas.microsoft.com/office/drawing/2014/main" val="10007"/>
                  </a:ext>
                </a:extLst>
              </a:tr>
              <a:tr h="892529">
                <a:tc>
                  <a:txBody>
                    <a:bodyPr/>
                    <a:lstStyle/>
                    <a:p>
                      <a:pPr marL="457200" indent="59690" algn="ctr">
                        <a:lnSpc>
                          <a:spcPct val="150000"/>
                        </a:lnSpc>
                        <a:spcBef>
                          <a:spcPts val="400"/>
                        </a:spcBef>
                        <a:spcAft>
                          <a:spcPts val="400"/>
                        </a:spcAft>
                      </a:pPr>
                      <a:r>
                        <a:rPr lang="vi-VN" sz="1300">
                          <a:effectLst/>
                        </a:rPr>
                        <a:t>8</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spcAft>
                          <a:spcPts val="800"/>
                        </a:spcAft>
                      </a:pPr>
                      <a:r>
                        <a:rPr lang="vi-VN" sz="1400" dirty="0">
                          <a:effectLst/>
                          <a:latin typeface="Times New Roman" panose="02020603050405020304" pitchFamily="18" charset="0"/>
                          <a:cs typeface="Times New Roman" panose="02020603050405020304" pitchFamily="18" charset="0"/>
                        </a:rPr>
                        <a:t>Viết văn bản nghị luận về một tác phẩm văn học (bài thơ) hoặc một tác phẩm nghệ thuật (bức tranh, pho tượng)</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300" dirty="0">
                          <a:solidFill>
                            <a:srgbClr val="0070C0"/>
                          </a:solidFill>
                          <a:effectLst/>
                          <a:latin typeface="+mj-lt"/>
                        </a:rPr>
                        <a:t>• </a:t>
                      </a:r>
                      <a:r>
                        <a:rPr lang="vi-VN" sz="1300" i="1" dirty="0">
                          <a:solidFill>
                            <a:srgbClr val="0070C0"/>
                          </a:solidFill>
                          <a:effectLst/>
                          <a:latin typeface="+mj-lt"/>
                        </a:rPr>
                        <a:t>Con chào mào</a:t>
                      </a:r>
                      <a:r>
                        <a:rPr lang="vi-VN" sz="1300" dirty="0">
                          <a:solidFill>
                            <a:srgbClr val="0070C0"/>
                          </a:solidFill>
                          <a:effectLst/>
                          <a:latin typeface="+mj-lt"/>
                        </a:rPr>
                        <a:t>, một thông điệp đa nghĩa (Đỗ Lai Thuý)</a:t>
                      </a:r>
                      <a:endParaRPr lang="x-none" sz="1300" dirty="0">
                        <a:solidFill>
                          <a:srgbClr val="0070C0"/>
                        </a:solidFill>
                        <a:effectLst/>
                        <a:latin typeface="+mj-lt"/>
                      </a:endParaRPr>
                    </a:p>
                    <a:p>
                      <a:pPr algn="just">
                        <a:lnSpc>
                          <a:spcPct val="150000"/>
                        </a:lnSpc>
                      </a:pPr>
                      <a:r>
                        <a:rPr lang="vi-VN" sz="1300" dirty="0">
                          <a:solidFill>
                            <a:srgbClr val="0070C0"/>
                          </a:solidFill>
                          <a:effectLst/>
                          <a:latin typeface="+mj-lt"/>
                        </a:rPr>
                        <a:t>• </a:t>
                      </a:r>
                      <a:r>
                        <a:rPr lang="vi-VN" sz="1300" i="1" dirty="0">
                          <a:solidFill>
                            <a:srgbClr val="0070C0"/>
                          </a:solidFill>
                          <a:effectLst/>
                          <a:latin typeface="+mj-lt"/>
                        </a:rPr>
                        <a:t>Thiếu nữ chơi đàn nguyệt </a:t>
                      </a:r>
                      <a:r>
                        <a:rPr lang="vi-VN" sz="1300" dirty="0">
                          <a:solidFill>
                            <a:srgbClr val="0070C0"/>
                          </a:solidFill>
                          <a:effectLst/>
                          <a:latin typeface="+mj-lt"/>
                        </a:rPr>
                        <a:t>– tranh lụa của Mai Trung Thứ (Theo bản dịch của Lưu Bích Ngọc từ bài tiếng Anh) </a:t>
                      </a:r>
                      <a:endParaRPr lang="x-none" sz="1300" dirty="0">
                        <a:solidFill>
                          <a:srgbClr val="0070C0"/>
                        </a:solidFill>
                        <a:effectLst/>
                        <a:latin typeface="+mj-lt"/>
                        <a:ea typeface="Times New Roman" panose="02020603050405020304" pitchFamily="18" charset="0"/>
                        <a:cs typeface="Times New Roman" panose="02020603050405020304" pitchFamily="18" charset="0"/>
                      </a:endParaRPr>
                    </a:p>
                  </a:txBody>
                  <a:tcPr marL="30469" marR="30469" marT="0" marB="0"/>
                </a:tc>
                <a:extLst>
                  <a:ext uri="{0D108BD9-81ED-4DB2-BD59-A6C34878D82A}">
                    <a16:rowId xmlns:a16="http://schemas.microsoft.com/office/drawing/2014/main" val="10008"/>
                  </a:ext>
                </a:extLst>
              </a:tr>
              <a:tr h="583950">
                <a:tc>
                  <a:txBody>
                    <a:bodyPr/>
                    <a:lstStyle/>
                    <a:p>
                      <a:pPr marL="457200" indent="59690" algn="ctr">
                        <a:lnSpc>
                          <a:spcPct val="150000"/>
                        </a:lnSpc>
                        <a:spcBef>
                          <a:spcPts val="400"/>
                        </a:spcBef>
                        <a:spcAft>
                          <a:spcPts val="400"/>
                        </a:spcAft>
                      </a:pPr>
                      <a:r>
                        <a:rPr lang="vi-VN" sz="1300">
                          <a:effectLst/>
                        </a:rPr>
                        <a:t>9</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spcAft>
                          <a:spcPts val="800"/>
                        </a:spcAft>
                      </a:pPr>
                      <a:r>
                        <a:rPr lang="vi-VN" sz="1400" dirty="0">
                          <a:effectLst/>
                          <a:latin typeface="Times New Roman" panose="02020603050405020304" pitchFamily="18" charset="0"/>
                          <a:cs typeface="Times New Roman" panose="02020603050405020304" pitchFamily="18" charset="0"/>
                        </a:rPr>
                        <a:t>Viết văn bản thuyết minh (về một đối tượng) có lồng ghép một hay nhiều yếu tố như miêu tả, tự sự, biểu cảm, nghị luận</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469" marR="30469" marT="0" marB="0"/>
                </a:tc>
                <a:tc>
                  <a:txBody>
                    <a:bodyPr/>
                    <a:lstStyle/>
                    <a:p>
                      <a:pPr algn="just">
                        <a:lnSpc>
                          <a:spcPct val="150000"/>
                        </a:lnSpc>
                      </a:pPr>
                      <a:r>
                        <a:rPr lang="vi-VN" sz="1300" dirty="0">
                          <a:effectLst/>
                          <a:latin typeface="+mj-lt"/>
                        </a:rPr>
                        <a:t>“</a:t>
                      </a:r>
                      <a:r>
                        <a:rPr lang="vi-VN" sz="1300" i="1" dirty="0">
                          <a:effectLst/>
                          <a:latin typeface="+mj-lt"/>
                        </a:rPr>
                        <a:t>Tôi thấy hoa vàng trên cỏ xanh</a:t>
                      </a:r>
                      <a:r>
                        <a:rPr lang="vi-VN" sz="1300" dirty="0">
                          <a:effectLst/>
                          <a:latin typeface="+mj-lt"/>
                        </a:rPr>
                        <a:t>”: những thước phim đánh thức kí ức tuổi thơ và tình quê hương (Nhóm biên soạn tổng hợp từ bài của Cát Khuê…)=&gt; </a:t>
                      </a:r>
                      <a:r>
                        <a:rPr lang="vi-VN" sz="1300" dirty="0">
                          <a:solidFill>
                            <a:srgbClr val="7030A0"/>
                          </a:solidFill>
                          <a:effectLst/>
                          <a:latin typeface="+mj-lt"/>
                        </a:rPr>
                        <a:t>về đt </a:t>
                      </a:r>
                      <a:endParaRPr lang="x-none" sz="1300" dirty="0">
                        <a:solidFill>
                          <a:srgbClr val="7030A0"/>
                        </a:solidFill>
                        <a:effectLst/>
                        <a:latin typeface="+mj-lt"/>
                        <a:ea typeface="Times New Roman" panose="02020603050405020304" pitchFamily="18" charset="0"/>
                        <a:cs typeface="Times New Roman" panose="02020603050405020304" pitchFamily="18" charset="0"/>
                      </a:endParaRPr>
                    </a:p>
                  </a:txBody>
                  <a:tcPr marL="30469" marR="30469" marT="0" marB="0"/>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a:extLst>
              <a:ext uri="{FF2B5EF4-FFF2-40B4-BE49-F238E27FC236}">
                <a16:creationId xmlns:a16="http://schemas.microsoft.com/office/drawing/2014/main" id="{47AFC5CB-FFD9-C14F-AD29-059BCBE6D76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064320C-3BDB-9D45-A11D-94BE90DCD74A}" type="slidenum">
              <a:rPr lang="en-US" altLang="x-none" sz="900" smtClean="0">
                <a:solidFill>
                  <a:schemeClr val="bg1"/>
                </a:solidFill>
                <a:latin typeface="Myriad Pro"/>
              </a:rPr>
              <a:pPr>
                <a:lnSpc>
                  <a:spcPct val="100000"/>
                </a:lnSpc>
                <a:spcBef>
                  <a:spcPct val="0"/>
                </a:spcBef>
                <a:buFontTx/>
                <a:buNone/>
              </a:pPr>
              <a:t>33</a:t>
            </a:fld>
            <a:endParaRPr lang="en-US" altLang="x-none" sz="900">
              <a:solidFill>
                <a:schemeClr val="bg1"/>
              </a:solidFill>
              <a:latin typeface="Myriad Pro"/>
            </a:endParaRPr>
          </a:p>
        </p:txBody>
      </p:sp>
      <p:sp>
        <p:nvSpPr>
          <p:cNvPr id="35842" name="TextBox 1">
            <a:extLst>
              <a:ext uri="{FF2B5EF4-FFF2-40B4-BE49-F238E27FC236}">
                <a16:creationId xmlns:a16="http://schemas.microsoft.com/office/drawing/2014/main" id="{4E6E8093-7774-BC4E-AC97-A92BD6DADCFA}"/>
              </a:ext>
            </a:extLst>
          </p:cNvPr>
          <p:cNvSpPr txBox="1">
            <a:spLocks noChangeArrowheads="1"/>
          </p:cNvSpPr>
          <p:nvPr/>
        </p:nvSpPr>
        <p:spPr bwMode="auto">
          <a:xfrm>
            <a:off x="244475" y="-280988"/>
            <a:ext cx="11703050" cy="49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x-none" altLang="x-none" sz="3200" dirty="0"/>
          </a:p>
          <a:p>
            <a:pPr algn="just">
              <a:lnSpc>
                <a:spcPct val="100000"/>
              </a:lnSpc>
              <a:spcBef>
                <a:spcPct val="0"/>
              </a:spcBef>
              <a:buFontTx/>
              <a:buNone/>
            </a:pPr>
            <a:r>
              <a:rPr lang="en-US" altLang="x-none" sz="3200" dirty="0" err="1"/>
              <a:t>Trong</a:t>
            </a:r>
            <a:r>
              <a:rPr lang="en-US" altLang="x-none" sz="3200" dirty="0"/>
              <a:t> </a:t>
            </a:r>
            <a:r>
              <a:rPr lang="en-US" altLang="x-none" sz="3200" dirty="0" err="1"/>
              <a:t>khuôn</a:t>
            </a:r>
            <a:r>
              <a:rPr lang="en-US" altLang="x-none" sz="3200" dirty="0"/>
              <a:t> </a:t>
            </a:r>
            <a:r>
              <a:rPr lang="en-US" altLang="x-none" sz="3200" dirty="0" err="1"/>
              <a:t>khô</a:t>
            </a:r>
            <a:r>
              <a:rPr lang="en-US" altLang="x-none" sz="3200" dirty="0"/>
              <a:t>̉ </a:t>
            </a:r>
            <a:r>
              <a:rPr lang="en-US" altLang="x-none" sz="3200" dirty="0" err="1"/>
              <a:t>một</a:t>
            </a:r>
            <a:r>
              <a:rPr lang="en-US" altLang="x-none" sz="3200" dirty="0"/>
              <a:t> </a:t>
            </a:r>
            <a:r>
              <a:rPr lang="en-US" altLang="x-none" sz="3200" dirty="0" err="1"/>
              <a:t>bài</a:t>
            </a:r>
            <a:r>
              <a:rPr lang="en-US" altLang="x-none" sz="3200" dirty="0"/>
              <a:t> </a:t>
            </a:r>
            <a:r>
              <a:rPr lang="en-US" altLang="x-none" sz="3200" dirty="0" err="1"/>
              <a:t>nghi</a:t>
            </a:r>
            <a:r>
              <a:rPr lang="en-US" altLang="x-none" sz="3200" dirty="0"/>
              <a:t>̣ </a:t>
            </a:r>
            <a:r>
              <a:rPr lang="en-US" altLang="x-none" sz="3200" dirty="0" err="1"/>
              <a:t>luận</a:t>
            </a:r>
            <a:r>
              <a:rPr lang="en-US" altLang="x-none" sz="3200" dirty="0"/>
              <a:t> </a:t>
            </a:r>
            <a:r>
              <a:rPr lang="en-US" altLang="x-none" sz="3200" dirty="0" err="1"/>
              <a:t>nho</a:t>
            </a:r>
            <a:r>
              <a:rPr lang="en-US" altLang="x-none" sz="3200" dirty="0"/>
              <a:t>̉ </a:t>
            </a:r>
            <a:r>
              <a:rPr lang="en-US" altLang="x-none" sz="3200" dirty="0" err="1"/>
              <a:t>ơ</a:t>
            </a:r>
            <a:r>
              <a:rPr lang="en-US" altLang="x-none" sz="3200" dirty="0"/>
              <a:t>̉ </a:t>
            </a:r>
            <a:r>
              <a:rPr lang="en-US" altLang="x-none" sz="3200" dirty="0" err="1"/>
              <a:t>lớp</a:t>
            </a:r>
            <a:r>
              <a:rPr lang="en-US" altLang="x-none" sz="3200" dirty="0"/>
              <a:t> 11, </a:t>
            </a:r>
            <a:r>
              <a:rPr lang="en-US" altLang="x-none" sz="3200" dirty="0" err="1"/>
              <a:t>kho</a:t>
            </a:r>
            <a:r>
              <a:rPr lang="en-US" altLang="x-none" sz="3200" dirty="0"/>
              <a:t>́ có </a:t>
            </a:r>
            <a:r>
              <a:rPr lang="en-US" altLang="x-none" sz="3200" dirty="0" err="1"/>
              <a:t>thê</a:t>
            </a:r>
            <a:r>
              <a:rPr lang="en-US" altLang="x-none" sz="3200" dirty="0"/>
              <a:t>̉ </a:t>
            </a:r>
            <a:r>
              <a:rPr lang="en-US" altLang="x-none" sz="3200" dirty="0" err="1"/>
              <a:t>phân</a:t>
            </a:r>
            <a:r>
              <a:rPr lang="en-US" altLang="x-none" sz="3200" dirty="0"/>
              <a:t> </a:t>
            </a:r>
            <a:r>
              <a:rPr lang="en-US" altLang="x-none" sz="3200" dirty="0" err="1"/>
              <a:t>tích</a:t>
            </a:r>
            <a:r>
              <a:rPr lang="en-US" altLang="x-none" sz="3200" dirty="0"/>
              <a:t> </a:t>
            </a:r>
            <a:r>
              <a:rPr lang="en-US" altLang="x-none" sz="3200" dirty="0" err="1"/>
              <a:t>đánh</a:t>
            </a:r>
            <a:r>
              <a:rPr lang="en-US" altLang="x-none" sz="3200" dirty="0"/>
              <a:t> </a:t>
            </a:r>
            <a:r>
              <a:rPr lang="en-US" altLang="x-none" sz="3200" dirty="0" err="1"/>
              <a:t>gia</a:t>
            </a:r>
            <a:r>
              <a:rPr lang="en-US" altLang="x-none" sz="3200" dirty="0"/>
              <a:t>́ </a:t>
            </a:r>
            <a:r>
              <a:rPr lang="en-US" altLang="x-none" sz="3200" dirty="0" err="1"/>
              <a:t>toàn</a:t>
            </a:r>
            <a:r>
              <a:rPr lang="en-US" altLang="x-none" sz="3200" dirty="0"/>
              <a:t> </a:t>
            </a:r>
            <a:r>
              <a:rPr lang="en-US" altLang="x-none" sz="3200" dirty="0" err="1"/>
              <a:t>diện</a:t>
            </a:r>
            <a:r>
              <a:rPr lang="en-US" altLang="x-none" sz="3200" dirty="0"/>
              <a:t>, </a:t>
            </a:r>
            <a:r>
              <a:rPr lang="en-US" altLang="x-none" sz="3200" dirty="0" err="1"/>
              <a:t>ki</a:t>
            </a:r>
            <a:r>
              <a:rPr lang="en-US" altLang="x-none" sz="3200" dirty="0"/>
              <a:t>̃ </a:t>
            </a:r>
            <a:r>
              <a:rPr lang="en-US" altLang="x-none" sz="3200" dirty="0" err="1"/>
              <a:t>lưỡng</a:t>
            </a:r>
            <a:r>
              <a:rPr lang="en-US" altLang="x-none" sz="3200" dirty="0"/>
              <a:t> </a:t>
            </a:r>
            <a:r>
              <a:rPr lang="en-US" altLang="x-none" sz="3200" dirty="0" err="1"/>
              <a:t>vê</a:t>
            </a:r>
            <a:r>
              <a:rPr lang="en-US" altLang="x-none" sz="3200" dirty="0"/>
              <a:t>̀ </a:t>
            </a:r>
            <a:r>
              <a:rPr lang="en-US" altLang="x-none" sz="3200" dirty="0" err="1"/>
              <a:t>mọi</a:t>
            </a:r>
            <a:r>
              <a:rPr lang="en-US" altLang="x-none" sz="3200" dirty="0"/>
              <a:t> </a:t>
            </a:r>
            <a:r>
              <a:rPr lang="en-US" altLang="x-none" sz="3200" dirty="0" err="1"/>
              <a:t>mặt</a:t>
            </a:r>
            <a:r>
              <a:rPr lang="en-US" altLang="x-none" sz="3200" dirty="0"/>
              <a:t> </a:t>
            </a:r>
            <a:r>
              <a:rPr lang="en-US" altLang="x-none" sz="3200" dirty="0" err="1"/>
              <a:t>của</a:t>
            </a:r>
            <a:r>
              <a:rPr lang="en-US" altLang="x-none" sz="3200" dirty="0"/>
              <a:t> </a:t>
            </a:r>
            <a:r>
              <a:rPr lang="en-US" altLang="x-none" sz="3200" dirty="0" err="1"/>
              <a:t>tác</a:t>
            </a:r>
            <a:r>
              <a:rPr lang="en-US" altLang="x-none" sz="3200" dirty="0"/>
              <a:t> </a:t>
            </a:r>
            <a:r>
              <a:rPr lang="en-US" altLang="x-none" sz="3200" dirty="0" err="1"/>
              <a:t>phẩm</a:t>
            </a:r>
            <a:r>
              <a:rPr lang="en-US" altLang="x-none" sz="3200" dirty="0"/>
              <a:t>, do </a:t>
            </a:r>
            <a:r>
              <a:rPr lang="en-US" altLang="x-none" sz="3200" dirty="0" err="1"/>
              <a:t>vậy</a:t>
            </a:r>
            <a:r>
              <a:rPr lang="en-US" altLang="x-none" sz="3200" dirty="0"/>
              <a:t> chỉ </a:t>
            </a:r>
            <a:r>
              <a:rPr lang="en-US" altLang="x-none" sz="3200" dirty="0" err="1"/>
              <a:t>nên</a:t>
            </a:r>
            <a:r>
              <a:rPr lang="en-US" altLang="x-none" sz="3200" dirty="0"/>
              <a:t> </a:t>
            </a:r>
            <a:r>
              <a:rPr lang="en-US" altLang="x-none" sz="3200" dirty="0" err="1"/>
              <a:t>chọn</a:t>
            </a:r>
            <a:r>
              <a:rPr lang="en-US" altLang="x-none" sz="3200" dirty="0"/>
              <a:t> </a:t>
            </a:r>
            <a:r>
              <a:rPr lang="en-US" altLang="x-none" sz="3200" dirty="0" err="1"/>
              <a:t>nghi</a:t>
            </a:r>
            <a:r>
              <a:rPr lang="en-US" altLang="x-none" sz="3200" dirty="0"/>
              <a:t>̣ </a:t>
            </a:r>
            <a:r>
              <a:rPr lang="en-US" altLang="x-none" sz="3200" dirty="0" err="1"/>
              <a:t>luận</a:t>
            </a:r>
            <a:r>
              <a:rPr lang="en-US" altLang="x-none" sz="3200" dirty="0"/>
              <a:t> </a:t>
            </a:r>
            <a:r>
              <a:rPr lang="en-US" altLang="x-none" sz="3200" dirty="0" err="1"/>
              <a:t>vê</a:t>
            </a:r>
            <a:r>
              <a:rPr lang="en-US" altLang="x-none" sz="3200" dirty="0"/>
              <a:t>̀ </a:t>
            </a:r>
            <a:r>
              <a:rPr lang="en-US" altLang="x-none" sz="3200" dirty="0" err="1"/>
              <a:t>một</a:t>
            </a:r>
            <a:r>
              <a:rPr lang="en-US" altLang="x-none" sz="3200" dirty="0"/>
              <a:t> </a:t>
            </a:r>
            <a:r>
              <a:rPr lang="en-US" altLang="x-none" sz="3200" dirty="0" err="1"/>
              <a:t>khía</a:t>
            </a:r>
            <a:r>
              <a:rPr lang="en-US" altLang="x-none" sz="3200" dirty="0"/>
              <a:t> </a:t>
            </a:r>
            <a:r>
              <a:rPr lang="en-US" altLang="x-none" sz="3200" dirty="0" err="1"/>
              <a:t>cạnh</a:t>
            </a:r>
            <a:r>
              <a:rPr lang="en-US" altLang="x-none" sz="3200" dirty="0"/>
              <a:t>, </a:t>
            </a:r>
            <a:r>
              <a:rPr lang="en-US" altLang="x-none" sz="3200" dirty="0" err="1"/>
              <a:t>vấn</a:t>
            </a:r>
            <a:r>
              <a:rPr lang="en-US" altLang="x-none" sz="3200" dirty="0"/>
              <a:t> </a:t>
            </a:r>
            <a:r>
              <a:rPr lang="en-US" altLang="x-none" sz="3200" dirty="0" err="1"/>
              <a:t>đề</a:t>
            </a:r>
            <a:r>
              <a:rPr lang="en-US" altLang="x-none" sz="3200" dirty="0"/>
              <a:t> cụ </a:t>
            </a:r>
            <a:r>
              <a:rPr lang="en-US" altLang="x-none" sz="3200" dirty="0" err="1"/>
              <a:t>thê</a:t>
            </a:r>
            <a:r>
              <a:rPr lang="en-US" altLang="x-none" sz="3200" dirty="0"/>
              <a:t>̉ </a:t>
            </a:r>
            <a:r>
              <a:rPr lang="en-US" altLang="x-none" sz="3200" dirty="0" err="1"/>
              <a:t>trong</a:t>
            </a:r>
            <a:r>
              <a:rPr lang="en-US" altLang="x-none" sz="3200" dirty="0"/>
              <a:t> </a:t>
            </a:r>
            <a:r>
              <a:rPr lang="en-US" altLang="x-none" sz="3200" dirty="0" err="1"/>
              <a:t>tác</a:t>
            </a:r>
            <a:r>
              <a:rPr lang="en-US" altLang="x-none" sz="3200" dirty="0"/>
              <a:t> </a:t>
            </a:r>
            <a:r>
              <a:rPr lang="en-US" altLang="x-none" sz="3200" dirty="0" err="1"/>
              <a:t>phẩm</a:t>
            </a:r>
            <a:r>
              <a:rPr lang="en-US" altLang="x-none" sz="3200" dirty="0"/>
              <a:t>. </a:t>
            </a:r>
          </a:p>
          <a:p>
            <a:pPr algn="just">
              <a:lnSpc>
                <a:spcPct val="100000"/>
              </a:lnSpc>
              <a:spcBef>
                <a:spcPct val="0"/>
              </a:spcBef>
              <a:buFontTx/>
              <a:buNone/>
            </a:pPr>
            <a:r>
              <a:rPr lang="en-US" altLang="x-none" sz="3200" dirty="0" err="1"/>
              <a:t>Chẳng</a:t>
            </a:r>
            <a:r>
              <a:rPr lang="en-US" altLang="x-none" sz="3200" dirty="0"/>
              <a:t> </a:t>
            </a:r>
            <a:r>
              <a:rPr lang="en-US" altLang="x-none" sz="3200" dirty="0" err="1"/>
              <a:t>hạn</a:t>
            </a:r>
            <a:r>
              <a:rPr lang="en-US" altLang="x-none" sz="3200" dirty="0"/>
              <a:t>: </a:t>
            </a:r>
          </a:p>
          <a:p>
            <a:pPr algn="just">
              <a:lnSpc>
                <a:spcPct val="100000"/>
              </a:lnSpc>
              <a:spcBef>
                <a:spcPct val="0"/>
              </a:spcBef>
              <a:buFontTx/>
              <a:buNone/>
            </a:pPr>
            <a:r>
              <a:rPr lang="en-US" altLang="x-none" sz="3200" dirty="0"/>
              <a:t>- </a:t>
            </a:r>
            <a:r>
              <a:rPr lang="en-US" altLang="x-none" sz="3200" dirty="0" err="1"/>
              <a:t>với</a:t>
            </a:r>
            <a:r>
              <a:rPr lang="en-US" altLang="x-none" sz="3200" dirty="0"/>
              <a:t> bi </a:t>
            </a:r>
            <a:r>
              <a:rPr lang="en-US" altLang="x-none" sz="3200" dirty="0" err="1"/>
              <a:t>kịch</a:t>
            </a:r>
            <a:r>
              <a:rPr lang="en-US" altLang="x-none" sz="3200" dirty="0"/>
              <a:t> </a:t>
            </a:r>
            <a:r>
              <a:rPr lang="en-US" altLang="x-none" sz="3200" i="1" dirty="0"/>
              <a:t>Vũ </a:t>
            </a:r>
            <a:r>
              <a:rPr lang="en-US" altLang="x-none" sz="3200" i="1" dirty="0" err="1"/>
              <a:t>Nhu</a:t>
            </a:r>
            <a:r>
              <a:rPr lang="en-US" altLang="x-none" sz="3200" i="1" dirty="0"/>
              <a:t>̛ Tô</a:t>
            </a:r>
            <a:r>
              <a:rPr lang="en-US" altLang="x-none" sz="3200" dirty="0"/>
              <a:t>, </a:t>
            </a:r>
            <a:r>
              <a:rPr lang="en-US" altLang="x-none" sz="3200" dirty="0" err="1"/>
              <a:t>tập</a:t>
            </a:r>
            <a:r>
              <a:rPr lang="en-US" altLang="x-none" sz="3200" dirty="0"/>
              <a:t> </a:t>
            </a:r>
            <a:r>
              <a:rPr lang="en-US" altLang="x-none" sz="3200" dirty="0" err="1"/>
              <a:t>trung</a:t>
            </a:r>
            <a:r>
              <a:rPr lang="en-US" altLang="x-none" sz="3200" dirty="0"/>
              <a:t> </a:t>
            </a:r>
            <a:r>
              <a:rPr lang="en-US" altLang="x-none" sz="3200" dirty="0" err="1"/>
              <a:t>vào</a:t>
            </a:r>
            <a:r>
              <a:rPr lang="en-US" altLang="x-none" sz="3200" dirty="0"/>
              <a:t> </a:t>
            </a:r>
            <a:r>
              <a:rPr lang="en-US" altLang="x-none" sz="3200" dirty="0" err="1"/>
              <a:t>xung</a:t>
            </a:r>
            <a:r>
              <a:rPr lang="en-US" altLang="x-none" sz="3200" dirty="0"/>
              <a:t> </a:t>
            </a:r>
            <a:r>
              <a:rPr lang="en-US" altLang="x-none" sz="3200" dirty="0" err="1"/>
              <a:t>đột</a:t>
            </a:r>
            <a:r>
              <a:rPr lang="en-US" altLang="x-none" sz="3200" dirty="0"/>
              <a:t> bi </a:t>
            </a:r>
            <a:r>
              <a:rPr lang="en-US" altLang="x-none" sz="3200" dirty="0" err="1"/>
              <a:t>kịch</a:t>
            </a:r>
            <a:r>
              <a:rPr lang="en-US" altLang="x-none" sz="3200" dirty="0"/>
              <a:t> (</a:t>
            </a:r>
            <a:r>
              <a:rPr lang="en-US" altLang="x-none" sz="3200" dirty="0" err="1"/>
              <a:t>nhu</a:t>
            </a:r>
            <a:r>
              <a:rPr lang="en-US" altLang="x-none" sz="3200" dirty="0"/>
              <a:t>̛ </a:t>
            </a:r>
            <a:r>
              <a:rPr lang="en-US" altLang="x-none" sz="3200" dirty="0" err="1"/>
              <a:t>Ngư</a:t>
            </a:r>
            <a:r>
              <a:rPr lang="en-US" altLang="x-none" sz="3200" dirty="0"/>
              <a:t>̃ </a:t>
            </a:r>
            <a:r>
              <a:rPr lang="en-US" altLang="x-none" sz="3200" dirty="0" err="1"/>
              <a:t>liệu</a:t>
            </a:r>
            <a:r>
              <a:rPr lang="en-US" altLang="x-none" sz="3200" dirty="0"/>
              <a:t> </a:t>
            </a:r>
            <a:r>
              <a:rPr lang="en-US" altLang="x-none" sz="3200" dirty="0" err="1"/>
              <a:t>tham</a:t>
            </a:r>
            <a:r>
              <a:rPr lang="en-US" altLang="x-none" sz="3200" dirty="0"/>
              <a:t> </a:t>
            </a:r>
            <a:r>
              <a:rPr lang="en-US" altLang="x-none" sz="3200" dirty="0" err="1"/>
              <a:t>khảo</a:t>
            </a:r>
            <a:r>
              <a:rPr lang="en-US" altLang="x-none" sz="3200" dirty="0"/>
              <a:t> 1); </a:t>
            </a:r>
          </a:p>
          <a:p>
            <a:pPr algn="just">
              <a:lnSpc>
                <a:spcPct val="100000"/>
              </a:lnSpc>
              <a:spcBef>
                <a:spcPct val="0"/>
              </a:spcBef>
              <a:buFontTx/>
              <a:buNone/>
            </a:pPr>
            <a:r>
              <a:rPr lang="en-US" altLang="x-none" sz="3200" dirty="0"/>
              <a:t>- </a:t>
            </a:r>
            <a:r>
              <a:rPr lang="en-US" altLang="x-none" sz="3200" dirty="0" err="1"/>
              <a:t>với</a:t>
            </a:r>
            <a:r>
              <a:rPr lang="en-US" altLang="x-none" sz="3200" dirty="0"/>
              <a:t> </a:t>
            </a:r>
            <a:r>
              <a:rPr lang="en-US" altLang="x-none" sz="3200" dirty="0" err="1"/>
              <a:t>phim</a:t>
            </a:r>
            <a:r>
              <a:rPr lang="en-US" altLang="x-none" sz="3200" dirty="0"/>
              <a:t> </a:t>
            </a:r>
            <a:r>
              <a:rPr lang="en-US" altLang="x-none" sz="3200" i="1" dirty="0" err="1"/>
              <a:t>Mùa</a:t>
            </a:r>
            <a:r>
              <a:rPr lang="en-US" altLang="x-none" sz="3200" i="1" dirty="0"/>
              <a:t> </a:t>
            </a:r>
            <a:r>
              <a:rPr lang="en-US" altLang="x-none" sz="3200" i="1" dirty="0" err="1"/>
              <a:t>len</a:t>
            </a:r>
            <a:r>
              <a:rPr lang="en-US" altLang="x-none" sz="3200" i="1" dirty="0"/>
              <a:t> </a:t>
            </a:r>
            <a:r>
              <a:rPr lang="en-US" altLang="x-none" sz="3200" i="1" dirty="0" err="1"/>
              <a:t>trâu</a:t>
            </a:r>
            <a:r>
              <a:rPr lang="en-US" altLang="x-none" sz="3200" i="1" dirty="0"/>
              <a:t> </a:t>
            </a:r>
            <a:r>
              <a:rPr lang="en-US" altLang="x-none" sz="3200" dirty="0"/>
              <a:t>chỉ </a:t>
            </a:r>
            <a:r>
              <a:rPr lang="en-US" altLang="x-none" sz="3200" dirty="0" err="1"/>
              <a:t>tập</a:t>
            </a:r>
            <a:r>
              <a:rPr lang="en-US" altLang="x-none" sz="3200" dirty="0"/>
              <a:t> </a:t>
            </a:r>
            <a:r>
              <a:rPr lang="en-US" altLang="x-none" sz="3200" dirty="0" err="1"/>
              <a:t>trung</a:t>
            </a:r>
            <a:r>
              <a:rPr lang="en-US" altLang="x-none" sz="3200" dirty="0"/>
              <a:t> </a:t>
            </a:r>
            <a:r>
              <a:rPr lang="en-US" altLang="x-none" sz="3200" dirty="0" err="1"/>
              <a:t>vào</a:t>
            </a:r>
            <a:r>
              <a:rPr lang="en-US" altLang="x-none" sz="3200" dirty="0"/>
              <a:t> </a:t>
            </a:r>
            <a:r>
              <a:rPr lang="en-US" altLang="x-none" sz="3200" dirty="0" err="1"/>
              <a:t>hình</a:t>
            </a:r>
            <a:r>
              <a:rPr lang="en-US" altLang="x-none" sz="3200" dirty="0"/>
              <a:t> </a:t>
            </a:r>
            <a:r>
              <a:rPr lang="en-US" altLang="x-none" sz="3200" dirty="0" err="1"/>
              <a:t>ảnh</a:t>
            </a:r>
            <a:r>
              <a:rPr lang="en-US" altLang="x-none" sz="3200" dirty="0"/>
              <a:t> </a:t>
            </a:r>
            <a:r>
              <a:rPr lang="en-US" altLang="x-none" sz="3200" dirty="0" err="1"/>
              <a:t>nước</a:t>
            </a:r>
            <a:r>
              <a:rPr lang="en-US" altLang="x-none" sz="3200" dirty="0"/>
              <a:t> (</a:t>
            </a:r>
            <a:r>
              <a:rPr lang="en-US" altLang="x-none" sz="3200" dirty="0" err="1"/>
              <a:t>nhu</a:t>
            </a:r>
            <a:r>
              <a:rPr lang="en-US" altLang="x-none" sz="3200" dirty="0"/>
              <a:t>̛ </a:t>
            </a:r>
            <a:r>
              <a:rPr lang="en-US" altLang="x-none" sz="3200" dirty="0" err="1"/>
              <a:t>Ngư</a:t>
            </a:r>
            <a:r>
              <a:rPr lang="en-US" altLang="x-none" sz="3200" dirty="0"/>
              <a:t>̃ </a:t>
            </a:r>
            <a:r>
              <a:rPr lang="en-US" altLang="x-none" sz="3200" dirty="0" err="1"/>
              <a:t>liệu</a:t>
            </a:r>
            <a:r>
              <a:rPr lang="en-US" altLang="x-none" sz="3200" dirty="0"/>
              <a:t> </a:t>
            </a:r>
            <a:r>
              <a:rPr lang="en-US" altLang="x-none" sz="3200" dirty="0" err="1"/>
              <a:t>tham</a:t>
            </a:r>
            <a:r>
              <a:rPr lang="en-US" altLang="x-none" sz="3200" dirty="0"/>
              <a:t> </a:t>
            </a:r>
            <a:r>
              <a:rPr lang="en-US" altLang="x-none" sz="3200" dirty="0" err="1"/>
              <a:t>khảo</a:t>
            </a:r>
            <a:r>
              <a:rPr lang="en-US" altLang="x-none" sz="3200" dirty="0"/>
              <a:t> 2). </a:t>
            </a:r>
          </a:p>
          <a:p>
            <a:pPr algn="just">
              <a:lnSpc>
                <a:spcPct val="100000"/>
              </a:lnSpc>
              <a:spcBef>
                <a:spcPct val="0"/>
              </a:spcBef>
              <a:buFontTx/>
              <a:buNone/>
            </a:pPr>
            <a:endParaRPr lang="x-none" altLang="x-none" dirty="0"/>
          </a:p>
        </p:txBody>
      </p:sp>
      <p:sp>
        <p:nvSpPr>
          <p:cNvPr id="35843" name="Content Placeholder 2">
            <a:extLst>
              <a:ext uri="{FF2B5EF4-FFF2-40B4-BE49-F238E27FC236}">
                <a16:creationId xmlns:a16="http://schemas.microsoft.com/office/drawing/2014/main" id="{915AE5FF-2496-8F44-BD97-4936C593ED62}"/>
              </a:ext>
            </a:extLst>
          </p:cNvPr>
          <p:cNvSpPr>
            <a:spLocks noGrp="1"/>
          </p:cNvSpPr>
          <p:nvPr>
            <p:ph idx="1"/>
          </p:nvPr>
        </p:nvSpPr>
        <p:spPr>
          <a:xfrm>
            <a:off x="1468438" y="4548188"/>
            <a:ext cx="10723562" cy="1808162"/>
          </a:xfrm>
        </p:spPr>
        <p:txBody>
          <a:bodyPr>
            <a:normAutofit/>
          </a:bodyPr>
          <a:lstStyle/>
          <a:p>
            <a:r>
              <a:rPr lang="en-US" altLang="x-none" sz="3200">
                <a:solidFill>
                  <a:srgbClr val="0070C0"/>
                </a:solidFill>
                <a:latin typeface="Aarial"/>
              </a:rPr>
              <a:t>Thiết kế dựa trên YCCĐ về </a:t>
            </a:r>
            <a:r>
              <a:rPr lang="en-US" altLang="x-none" sz="3200" b="1">
                <a:solidFill>
                  <a:srgbClr val="0070C0"/>
                </a:solidFill>
                <a:latin typeface="Aarial"/>
              </a:rPr>
              <a:t>viết </a:t>
            </a:r>
            <a:r>
              <a:rPr lang="en-US" altLang="x-none" sz="3200">
                <a:solidFill>
                  <a:srgbClr val="0070C0"/>
                </a:solidFill>
                <a:latin typeface="Aarial"/>
              </a:rPr>
              <a:t>của CT lớp 11</a:t>
            </a:r>
          </a:p>
          <a:p>
            <a:r>
              <a:rPr lang="en-US" altLang="x-none" sz="3200">
                <a:solidFill>
                  <a:srgbClr val="0070C0"/>
                </a:solidFill>
                <a:latin typeface="Aarial"/>
              </a:rPr>
              <a:t>Tích hợp đọc, nói và nghe (trong đa số trường hợp)</a:t>
            </a:r>
          </a:p>
          <a:p>
            <a:r>
              <a:rPr lang="en-US" altLang="x-none" sz="3200">
                <a:solidFill>
                  <a:srgbClr val="0070C0"/>
                </a:solidFill>
                <a:latin typeface="Aarial"/>
              </a:rPr>
              <a:t>Có đề bài mở, sơ đồ dàn ý – ví dụ, bảng kiểm cho mỗi bài học</a:t>
            </a:r>
          </a:p>
        </p:txBody>
      </p:sp>
      <p:sp>
        <p:nvSpPr>
          <p:cNvPr id="5" name="Right Arrow 4">
            <a:extLst>
              <a:ext uri="{FF2B5EF4-FFF2-40B4-BE49-F238E27FC236}">
                <a16:creationId xmlns:a16="http://schemas.microsoft.com/office/drawing/2014/main" id="{D3B36BF8-3B35-274D-BD31-F1ADE762EC35}"/>
              </a:ext>
            </a:extLst>
          </p:cNvPr>
          <p:cNvSpPr/>
          <p:nvPr/>
        </p:nvSpPr>
        <p:spPr>
          <a:xfrm>
            <a:off x="536575" y="4348163"/>
            <a:ext cx="639763" cy="233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a:extLst>
              <a:ext uri="{FF2B5EF4-FFF2-40B4-BE49-F238E27FC236}">
                <a16:creationId xmlns:a16="http://schemas.microsoft.com/office/drawing/2014/main" id="{C2BB5A1E-C9EC-8D4C-B721-93F70088DC1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DE0A806-1745-F846-B552-16FCAC4A7515}" type="slidenum">
              <a:rPr lang="en-US" altLang="x-none" sz="900" smtClean="0">
                <a:solidFill>
                  <a:schemeClr val="bg1"/>
                </a:solidFill>
                <a:latin typeface="Myriad Pro"/>
              </a:rPr>
              <a:pPr>
                <a:lnSpc>
                  <a:spcPct val="100000"/>
                </a:lnSpc>
                <a:spcBef>
                  <a:spcPct val="0"/>
                </a:spcBef>
                <a:buFontTx/>
                <a:buNone/>
              </a:pPr>
              <a:t>34</a:t>
            </a:fld>
            <a:endParaRPr lang="en-US" altLang="x-none" sz="900">
              <a:solidFill>
                <a:schemeClr val="bg1"/>
              </a:solidFill>
              <a:latin typeface="Myriad Pro"/>
            </a:endParaRPr>
          </a:p>
        </p:txBody>
      </p:sp>
      <p:graphicFrame>
        <p:nvGraphicFramePr>
          <p:cNvPr id="3" name="Table 2">
            <a:extLst>
              <a:ext uri="{FF2B5EF4-FFF2-40B4-BE49-F238E27FC236}">
                <a16:creationId xmlns:a16="http://schemas.microsoft.com/office/drawing/2014/main" id="{13599E14-4E90-224B-8FC8-99E7D5912727}"/>
              </a:ext>
            </a:extLst>
          </p:cNvPr>
          <p:cNvGraphicFramePr>
            <a:graphicFrameLocks noGrp="1"/>
          </p:cNvGraphicFramePr>
          <p:nvPr/>
        </p:nvGraphicFramePr>
        <p:xfrm>
          <a:off x="100013" y="431800"/>
          <a:ext cx="11991975" cy="6517640"/>
        </p:xfrm>
        <a:graphic>
          <a:graphicData uri="http://schemas.openxmlformats.org/drawingml/2006/table">
            <a:tbl>
              <a:tblPr firstRow="1" firstCol="1" bandRow="1">
                <a:tableStyleId>{5C22544A-7EE6-4342-B048-85BDC9FD1C3A}</a:tableStyleId>
              </a:tblPr>
              <a:tblGrid>
                <a:gridCol w="1297004">
                  <a:extLst>
                    <a:ext uri="{9D8B030D-6E8A-4147-A177-3AD203B41FA5}">
                      <a16:colId xmlns:a16="http://schemas.microsoft.com/office/drawing/2014/main" val="20000"/>
                    </a:ext>
                  </a:extLst>
                </a:gridCol>
                <a:gridCol w="5028550">
                  <a:extLst>
                    <a:ext uri="{9D8B030D-6E8A-4147-A177-3AD203B41FA5}">
                      <a16:colId xmlns:a16="http://schemas.microsoft.com/office/drawing/2014/main" val="20001"/>
                    </a:ext>
                  </a:extLst>
                </a:gridCol>
                <a:gridCol w="5666421">
                  <a:extLst>
                    <a:ext uri="{9D8B030D-6E8A-4147-A177-3AD203B41FA5}">
                      <a16:colId xmlns:a16="http://schemas.microsoft.com/office/drawing/2014/main" val="20002"/>
                    </a:ext>
                  </a:extLst>
                </a:gridCol>
              </a:tblGrid>
              <a:tr h="470073">
                <a:tc>
                  <a:txBody>
                    <a:bodyPr/>
                    <a:lstStyle/>
                    <a:p>
                      <a:pPr algn="ctr">
                        <a:lnSpc>
                          <a:spcPct val="150000"/>
                        </a:lnSpc>
                        <a:spcAft>
                          <a:spcPts val="800"/>
                        </a:spcAft>
                      </a:pPr>
                      <a:r>
                        <a:rPr lang="en-US" sz="2200" dirty="0" err="1">
                          <a:effectLst/>
                        </a:rPr>
                        <a:t>Các</a:t>
                      </a:r>
                      <a:r>
                        <a:rPr lang="en-US" sz="2200" dirty="0">
                          <a:effectLst/>
                        </a:rPr>
                        <a:t> </a:t>
                      </a:r>
                      <a:r>
                        <a:rPr lang="en-US" sz="2200" dirty="0" err="1">
                          <a:effectLst/>
                        </a:rPr>
                        <a:t>phần</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tc>
                  <a:txBody>
                    <a:bodyPr/>
                    <a:lstStyle/>
                    <a:p>
                      <a:pPr algn="ctr">
                        <a:lnSpc>
                          <a:spcPct val="150000"/>
                        </a:lnSpc>
                        <a:spcAft>
                          <a:spcPts val="800"/>
                        </a:spcAft>
                      </a:pPr>
                      <a:r>
                        <a:rPr lang="en-US" sz="2200" dirty="0" err="1">
                          <a:effectLst/>
                        </a:rPr>
                        <a:t>Văn</a:t>
                      </a:r>
                      <a:r>
                        <a:rPr lang="en-US" sz="2200" dirty="0">
                          <a:effectLst/>
                        </a:rPr>
                        <a:t> </a:t>
                      </a:r>
                      <a:r>
                        <a:rPr lang="en-US" sz="2200" dirty="0" err="1">
                          <a:effectLst/>
                        </a:rPr>
                        <a:t>bản</a:t>
                      </a:r>
                      <a:r>
                        <a:rPr lang="en-US" sz="2200" dirty="0">
                          <a:effectLst/>
                        </a:rPr>
                        <a:t> </a:t>
                      </a:r>
                      <a:r>
                        <a:rPr lang="en-US" sz="2200" dirty="0" err="1">
                          <a:effectLst/>
                        </a:rPr>
                        <a:t>nghi</a:t>
                      </a:r>
                      <a:r>
                        <a:rPr lang="en-US" sz="2200" dirty="0">
                          <a:effectLst/>
                        </a:rPr>
                        <a:t>̣ </a:t>
                      </a:r>
                      <a:r>
                        <a:rPr lang="en-US" sz="2200" dirty="0" err="1">
                          <a:effectLst/>
                        </a:rPr>
                        <a:t>luận</a:t>
                      </a:r>
                      <a:r>
                        <a:rPr lang="en-US" sz="2200" dirty="0">
                          <a:effectLst/>
                        </a:rPr>
                        <a:t> </a:t>
                      </a:r>
                      <a:r>
                        <a:rPr lang="en-US" sz="2200" dirty="0" err="1">
                          <a:effectLst/>
                        </a:rPr>
                        <a:t>vê</a:t>
                      </a:r>
                      <a:r>
                        <a:rPr lang="en-US" sz="2200" dirty="0">
                          <a:effectLst/>
                        </a:rPr>
                        <a:t>̀ </a:t>
                      </a:r>
                      <a:r>
                        <a:rPr lang="en-US" sz="2200" dirty="0" err="1">
                          <a:effectLst/>
                        </a:rPr>
                        <a:t>một</a:t>
                      </a:r>
                      <a:r>
                        <a:rPr lang="en-US" sz="2200" dirty="0">
                          <a:effectLst/>
                        </a:rPr>
                        <a:t> </a:t>
                      </a:r>
                      <a:r>
                        <a:rPr lang="en-US" sz="2200" dirty="0" err="1">
                          <a:effectLst/>
                        </a:rPr>
                        <a:t>vơ</a:t>
                      </a:r>
                      <a:r>
                        <a:rPr lang="en-US" sz="2200" dirty="0">
                          <a:effectLst/>
                        </a:rPr>
                        <a:t>̉ </a:t>
                      </a:r>
                      <a:r>
                        <a:rPr lang="en-US" sz="2200" dirty="0" err="1">
                          <a:effectLst/>
                        </a:rPr>
                        <a:t>kịch</a:t>
                      </a:r>
                      <a:r>
                        <a:rPr lang="en-US" sz="2200" dirty="0">
                          <a:effectLst/>
                        </a:rPr>
                        <a:t>/…</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tc>
                  <a:txBody>
                    <a:bodyPr/>
                    <a:lstStyle/>
                    <a:p>
                      <a:pPr algn="ctr">
                        <a:lnSpc>
                          <a:spcPct val="150000"/>
                        </a:lnSpc>
                        <a:spcAft>
                          <a:spcPts val="800"/>
                        </a:spcAft>
                      </a:pPr>
                      <a:r>
                        <a:rPr lang="en-US" sz="2200" dirty="0" err="1">
                          <a:effectLst/>
                        </a:rPr>
                        <a:t>Văn</a:t>
                      </a:r>
                      <a:r>
                        <a:rPr lang="en-US" sz="2200" dirty="0">
                          <a:effectLst/>
                        </a:rPr>
                        <a:t> </a:t>
                      </a:r>
                      <a:r>
                        <a:rPr lang="en-US" sz="2200" dirty="0" err="1">
                          <a:effectLst/>
                        </a:rPr>
                        <a:t>bản</a:t>
                      </a:r>
                      <a:r>
                        <a:rPr lang="en-US" sz="2200" dirty="0">
                          <a:effectLst/>
                        </a:rPr>
                        <a:t> </a:t>
                      </a:r>
                      <a:r>
                        <a:rPr lang="en-US" sz="2200" dirty="0" err="1">
                          <a:effectLst/>
                        </a:rPr>
                        <a:t>nghi</a:t>
                      </a:r>
                      <a:r>
                        <a:rPr lang="en-US" sz="2200" dirty="0">
                          <a:effectLst/>
                        </a:rPr>
                        <a:t>̣ </a:t>
                      </a:r>
                      <a:r>
                        <a:rPr lang="en-US" sz="2200" dirty="0" err="1">
                          <a:effectLst/>
                        </a:rPr>
                        <a:t>luận</a:t>
                      </a:r>
                      <a:r>
                        <a:rPr lang="en-US" sz="2200" dirty="0">
                          <a:effectLst/>
                        </a:rPr>
                        <a:t> </a:t>
                      </a:r>
                      <a:r>
                        <a:rPr lang="en-US" sz="2200" dirty="0" err="1">
                          <a:effectLst/>
                        </a:rPr>
                        <a:t>vê</a:t>
                      </a:r>
                      <a:r>
                        <a:rPr lang="en-US" sz="2200" dirty="0">
                          <a:effectLst/>
                        </a:rPr>
                        <a:t>̀ </a:t>
                      </a:r>
                      <a:r>
                        <a:rPr lang="en-US" sz="2200" dirty="0" err="1">
                          <a:effectLst/>
                        </a:rPr>
                        <a:t>một</a:t>
                      </a:r>
                      <a:r>
                        <a:rPr lang="en-US" sz="2200" dirty="0">
                          <a:effectLst/>
                        </a:rPr>
                        <a:t> </a:t>
                      </a:r>
                      <a:r>
                        <a:rPr lang="en-US" sz="2200" dirty="0" err="1">
                          <a:effectLst/>
                        </a:rPr>
                        <a:t>bọ</a:t>
                      </a:r>
                      <a:r>
                        <a:rPr lang="en-US" sz="2200" dirty="0">
                          <a:effectLst/>
                        </a:rPr>
                        <a:t>̂ </a:t>
                      </a:r>
                      <a:r>
                        <a:rPr lang="en-US" sz="2200" dirty="0" err="1">
                          <a:effectLst/>
                        </a:rPr>
                        <a:t>phim</a:t>
                      </a:r>
                      <a:r>
                        <a:rPr lang="en-US" sz="2200" dirty="0">
                          <a:effectLst/>
                        </a:rPr>
                        <a:t>/…</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extLst>
                  <a:ext uri="{0D108BD9-81ED-4DB2-BD59-A6C34878D82A}">
                    <a16:rowId xmlns:a16="http://schemas.microsoft.com/office/drawing/2014/main" val="10000"/>
                  </a:ext>
                </a:extLst>
              </a:tr>
              <a:tr h="972981">
                <a:tc>
                  <a:txBody>
                    <a:bodyPr/>
                    <a:lstStyle/>
                    <a:p>
                      <a:pPr algn="just">
                        <a:lnSpc>
                          <a:spcPct val="150000"/>
                        </a:lnSpc>
                        <a:spcAft>
                          <a:spcPts val="800"/>
                        </a:spcAft>
                      </a:pPr>
                      <a:r>
                        <a:rPr lang="en-US" sz="2200" dirty="0" err="1">
                          <a:effectLst/>
                        </a:rPr>
                        <a:t>Mơ</a:t>
                      </a:r>
                      <a:r>
                        <a:rPr lang="en-US" sz="2200" dirty="0">
                          <a:effectLst/>
                        </a:rPr>
                        <a:t>̉ </a:t>
                      </a:r>
                      <a:r>
                        <a:rPr lang="en-US" sz="2200" dirty="0" err="1">
                          <a:effectLst/>
                        </a:rPr>
                        <a:t>bài</a:t>
                      </a:r>
                      <a:r>
                        <a:rPr lang="en-US" sz="2200" dirty="0">
                          <a:effectLst/>
                        </a:rPr>
                        <a:t> </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tc>
                  <a:txBody>
                    <a:bodyPr/>
                    <a:lstStyle/>
                    <a:p>
                      <a:pPr algn="just">
                        <a:lnSpc>
                          <a:spcPct val="150000"/>
                        </a:lnSpc>
                        <a:spcAft>
                          <a:spcPts val="800"/>
                        </a:spcAft>
                      </a:pPr>
                      <a:r>
                        <a:rPr lang="en-US" sz="2200" dirty="0">
                          <a:effectLst/>
                        </a:rPr>
                        <a:t>– </a:t>
                      </a:r>
                      <a:r>
                        <a:rPr lang="en-US" sz="2200" dirty="0" err="1">
                          <a:effectLst/>
                        </a:rPr>
                        <a:t>Giới</a:t>
                      </a:r>
                      <a:r>
                        <a:rPr lang="en-US" sz="2200" dirty="0">
                          <a:effectLst/>
                        </a:rPr>
                        <a:t> </a:t>
                      </a:r>
                      <a:r>
                        <a:rPr lang="en-US" sz="2200" dirty="0" err="1">
                          <a:effectLst/>
                        </a:rPr>
                        <a:t>thiệu</a:t>
                      </a:r>
                      <a:r>
                        <a:rPr lang="en-US" sz="2200" dirty="0">
                          <a:effectLst/>
                        </a:rPr>
                        <a:t> </a:t>
                      </a:r>
                      <a:r>
                        <a:rPr lang="en-US" sz="2200" dirty="0" err="1">
                          <a:effectLst/>
                        </a:rPr>
                        <a:t>vơ</a:t>
                      </a:r>
                      <a:r>
                        <a:rPr lang="en-US" sz="2200" dirty="0">
                          <a:effectLst/>
                        </a:rPr>
                        <a:t>̉ </a:t>
                      </a:r>
                      <a:r>
                        <a:rPr lang="en-US" sz="2200" dirty="0" err="1">
                          <a:effectLst/>
                        </a:rPr>
                        <a:t>kịch</a:t>
                      </a:r>
                      <a:r>
                        <a:rPr lang="en-US" sz="2200" dirty="0">
                          <a:effectLst/>
                        </a:rPr>
                        <a:t>, </a:t>
                      </a:r>
                      <a:r>
                        <a:rPr lang="en-US" sz="2200" dirty="0" err="1">
                          <a:effectLst/>
                        </a:rPr>
                        <a:t>tác</a:t>
                      </a:r>
                      <a:r>
                        <a:rPr lang="en-US" sz="2200" dirty="0">
                          <a:effectLst/>
                        </a:rPr>
                        <a:t> </a:t>
                      </a:r>
                      <a:r>
                        <a:rPr lang="en-US" sz="2200" dirty="0" err="1">
                          <a:effectLst/>
                        </a:rPr>
                        <a:t>gia</a:t>
                      </a:r>
                      <a:r>
                        <a:rPr lang="en-US" sz="2200" dirty="0">
                          <a:effectLst/>
                        </a:rPr>
                        <a:t>̉. – </a:t>
                      </a:r>
                      <a:r>
                        <a:rPr lang="en-US" sz="2200" dirty="0" err="1">
                          <a:effectLst/>
                        </a:rPr>
                        <a:t>Nêu</a:t>
                      </a:r>
                      <a:r>
                        <a:rPr lang="en-US" sz="2200" dirty="0">
                          <a:effectLst/>
                        </a:rPr>
                        <a:t> </a:t>
                      </a:r>
                      <a:r>
                        <a:rPr lang="en-US" sz="2200" dirty="0" err="1">
                          <a:effectLst/>
                        </a:rPr>
                        <a:t>luận</a:t>
                      </a:r>
                      <a:r>
                        <a:rPr lang="en-US" sz="2200" dirty="0">
                          <a:effectLst/>
                        </a:rPr>
                        <a:t> </a:t>
                      </a:r>
                      <a:r>
                        <a:rPr lang="en-US" sz="2200" dirty="0" err="1">
                          <a:effectLst/>
                        </a:rPr>
                        <a:t>đê</a:t>
                      </a:r>
                      <a:r>
                        <a:rPr lang="en-US" sz="2200" dirty="0">
                          <a:effectLst/>
                        </a:rPr>
                        <a:t>̀ </a:t>
                      </a:r>
                      <a:r>
                        <a:rPr lang="en-US" sz="2200" dirty="0" err="1">
                          <a:effectLst/>
                        </a:rPr>
                        <a:t>của</a:t>
                      </a:r>
                      <a:r>
                        <a:rPr lang="en-US" sz="2200" dirty="0">
                          <a:effectLst/>
                        </a:rPr>
                        <a:t> </a:t>
                      </a:r>
                      <a:r>
                        <a:rPr lang="en-US" sz="2200" dirty="0" err="1">
                          <a:effectLst/>
                        </a:rPr>
                        <a:t>bài</a:t>
                      </a:r>
                      <a:r>
                        <a:rPr lang="en-US" sz="2200" dirty="0">
                          <a:effectLst/>
                        </a:rPr>
                        <a:t> </a:t>
                      </a:r>
                      <a:r>
                        <a:rPr lang="en-US" sz="2200" dirty="0" err="1">
                          <a:effectLst/>
                        </a:rPr>
                        <a:t>viết</a:t>
                      </a:r>
                      <a:r>
                        <a:rPr lang="en-US" sz="2200" dirty="0">
                          <a:effectLst/>
                        </a:rPr>
                        <a:t>. </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tc>
                  <a:txBody>
                    <a:bodyPr/>
                    <a:lstStyle/>
                    <a:p>
                      <a:pPr algn="just">
                        <a:lnSpc>
                          <a:spcPct val="150000"/>
                        </a:lnSpc>
                        <a:spcAft>
                          <a:spcPts val="800"/>
                        </a:spcAft>
                      </a:pPr>
                      <a:r>
                        <a:rPr lang="en-US" sz="2200">
                          <a:effectLst/>
                        </a:rPr>
                        <a:t>– Giới thiệu bộ phim, đạo diễn và ê-kíp. – Nêu luận đề của bài viết. </a:t>
                      </a:r>
                      <a:endParaRPr lang="x-none" sz="220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extLst>
                  <a:ext uri="{0D108BD9-81ED-4DB2-BD59-A6C34878D82A}">
                    <a16:rowId xmlns:a16="http://schemas.microsoft.com/office/drawing/2014/main" val="10001"/>
                  </a:ext>
                </a:extLst>
              </a:tr>
              <a:tr h="3289697">
                <a:tc>
                  <a:txBody>
                    <a:bodyPr/>
                    <a:lstStyle/>
                    <a:p>
                      <a:pPr algn="just">
                        <a:lnSpc>
                          <a:spcPct val="150000"/>
                        </a:lnSpc>
                        <a:spcAft>
                          <a:spcPts val="800"/>
                        </a:spcAft>
                      </a:pPr>
                      <a:r>
                        <a:rPr lang="en-US" sz="2200" dirty="0" err="1">
                          <a:effectLst/>
                        </a:rPr>
                        <a:t>Thân</a:t>
                      </a:r>
                      <a:r>
                        <a:rPr lang="en-US" sz="2200" dirty="0">
                          <a:effectLst/>
                        </a:rPr>
                        <a:t> </a:t>
                      </a:r>
                      <a:r>
                        <a:rPr lang="en-US" sz="2200" dirty="0" err="1">
                          <a:effectLst/>
                        </a:rPr>
                        <a:t>bài</a:t>
                      </a:r>
                      <a:r>
                        <a:rPr lang="en-US" sz="2200" dirty="0">
                          <a:effectLst/>
                        </a:rPr>
                        <a:t> </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tc>
                  <a:txBody>
                    <a:bodyPr/>
                    <a:lstStyle/>
                    <a:p>
                      <a:pPr algn="just">
                        <a:lnSpc>
                          <a:spcPct val="150000"/>
                        </a:lnSpc>
                        <a:spcAft>
                          <a:spcPts val="800"/>
                        </a:spcAft>
                      </a:pPr>
                      <a:r>
                        <a:rPr lang="en-US" sz="2200" dirty="0" err="1">
                          <a:effectLst/>
                        </a:rPr>
                        <a:t>Triển</a:t>
                      </a:r>
                      <a:r>
                        <a:rPr lang="en-US" sz="2200" dirty="0">
                          <a:effectLst/>
                        </a:rPr>
                        <a:t> </a:t>
                      </a:r>
                      <a:r>
                        <a:rPr lang="en-US" sz="2200" dirty="0" err="1">
                          <a:effectLst/>
                        </a:rPr>
                        <a:t>khai</a:t>
                      </a:r>
                      <a:r>
                        <a:rPr lang="en-US" sz="2200" dirty="0">
                          <a:effectLst/>
                        </a:rPr>
                        <a:t> </a:t>
                      </a:r>
                      <a:r>
                        <a:rPr lang="en-US" sz="2200" dirty="0" err="1">
                          <a:effectLst/>
                        </a:rPr>
                        <a:t>ít</a:t>
                      </a:r>
                      <a:r>
                        <a:rPr lang="en-US" sz="2200" dirty="0">
                          <a:effectLst/>
                        </a:rPr>
                        <a:t> </a:t>
                      </a:r>
                      <a:r>
                        <a:rPr lang="en-US" sz="2200" dirty="0" err="1">
                          <a:effectLst/>
                        </a:rPr>
                        <a:t>nhất</a:t>
                      </a:r>
                      <a:r>
                        <a:rPr lang="en-US" sz="2200" dirty="0">
                          <a:effectLst/>
                        </a:rPr>
                        <a:t> 2 </a:t>
                      </a:r>
                      <a:r>
                        <a:rPr lang="en-US" sz="2200" dirty="0" err="1">
                          <a:effectLst/>
                        </a:rPr>
                        <a:t>luận</a:t>
                      </a:r>
                      <a:r>
                        <a:rPr lang="en-US" sz="2200" dirty="0">
                          <a:effectLst/>
                        </a:rPr>
                        <a:t> </a:t>
                      </a:r>
                      <a:r>
                        <a:rPr lang="en-US" sz="2200" dirty="0" err="1">
                          <a:effectLst/>
                        </a:rPr>
                        <a:t>điểm</a:t>
                      </a:r>
                      <a:r>
                        <a:rPr lang="en-US" sz="2200" dirty="0">
                          <a:effectLst/>
                        </a:rPr>
                        <a:t> </a:t>
                      </a:r>
                      <a:r>
                        <a:rPr lang="en-US" sz="2200" dirty="0" err="1">
                          <a:effectLst/>
                        </a:rPr>
                        <a:t>nhằm</a:t>
                      </a:r>
                      <a:r>
                        <a:rPr lang="en-US" sz="2200" dirty="0">
                          <a:effectLst/>
                        </a:rPr>
                        <a:t> </a:t>
                      </a:r>
                      <a:r>
                        <a:rPr lang="en-US" sz="2200" dirty="0" err="1">
                          <a:effectLst/>
                        </a:rPr>
                        <a:t>làm</a:t>
                      </a:r>
                      <a:r>
                        <a:rPr lang="en-US" sz="2200" dirty="0">
                          <a:effectLst/>
                        </a:rPr>
                        <a:t> </a:t>
                      </a:r>
                      <a:r>
                        <a:rPr lang="en-US" sz="2200" dirty="0" err="1">
                          <a:effectLst/>
                        </a:rPr>
                        <a:t>sáng</a:t>
                      </a:r>
                      <a:r>
                        <a:rPr lang="en-US" sz="2200" dirty="0">
                          <a:effectLst/>
                        </a:rPr>
                        <a:t> tỏ </a:t>
                      </a:r>
                      <a:r>
                        <a:rPr lang="en-US" sz="2200" dirty="0" err="1">
                          <a:effectLst/>
                        </a:rPr>
                        <a:t>luận</a:t>
                      </a:r>
                      <a:r>
                        <a:rPr lang="en-US" sz="2200" dirty="0">
                          <a:effectLst/>
                        </a:rPr>
                        <a:t> </a:t>
                      </a:r>
                      <a:r>
                        <a:rPr lang="en-US" sz="2200" dirty="0" err="1">
                          <a:effectLst/>
                        </a:rPr>
                        <a:t>đê</a:t>
                      </a:r>
                      <a:r>
                        <a:rPr lang="en-US" sz="2200" dirty="0">
                          <a:effectLst/>
                        </a:rPr>
                        <a:t>̀ </a:t>
                      </a:r>
                      <a:r>
                        <a:rPr lang="en-US" sz="2200" dirty="0" err="1">
                          <a:effectLst/>
                        </a:rPr>
                        <a:t>của</a:t>
                      </a:r>
                      <a:r>
                        <a:rPr lang="en-US" sz="2200" dirty="0">
                          <a:effectLst/>
                        </a:rPr>
                        <a:t> </a:t>
                      </a:r>
                      <a:r>
                        <a:rPr lang="en-US" sz="2200" dirty="0" err="1">
                          <a:effectLst/>
                        </a:rPr>
                        <a:t>bài</a:t>
                      </a:r>
                      <a:r>
                        <a:rPr lang="en-US" sz="2200" dirty="0">
                          <a:effectLst/>
                        </a:rPr>
                        <a:t> </a:t>
                      </a:r>
                      <a:r>
                        <a:rPr lang="en-US" sz="2200" dirty="0" err="1">
                          <a:effectLst/>
                        </a:rPr>
                        <a:t>viết</a:t>
                      </a:r>
                      <a:r>
                        <a:rPr lang="en-US" sz="2200" dirty="0">
                          <a:effectLst/>
                        </a:rPr>
                        <a:t> </a:t>
                      </a:r>
                      <a:r>
                        <a:rPr lang="en-US" sz="2200" dirty="0" err="1">
                          <a:effectLst/>
                        </a:rPr>
                        <a:t>vê</a:t>
                      </a:r>
                      <a:r>
                        <a:rPr lang="en-US" sz="2200" dirty="0">
                          <a:effectLst/>
                        </a:rPr>
                        <a:t>̀ </a:t>
                      </a:r>
                      <a:r>
                        <a:rPr lang="en-US" sz="2200" dirty="0" err="1">
                          <a:effectLst/>
                        </a:rPr>
                        <a:t>vơ</a:t>
                      </a:r>
                      <a:r>
                        <a:rPr lang="en-US" sz="2200" dirty="0">
                          <a:effectLst/>
                        </a:rPr>
                        <a:t>̉ </a:t>
                      </a:r>
                      <a:r>
                        <a:rPr lang="en-US" sz="2200" dirty="0" err="1">
                          <a:effectLst/>
                        </a:rPr>
                        <a:t>kịch</a:t>
                      </a:r>
                      <a:r>
                        <a:rPr lang="en-US" sz="2200" dirty="0">
                          <a:effectLst/>
                        </a:rPr>
                        <a:t>. </a:t>
                      </a:r>
                      <a:endParaRPr lang="x-none" sz="2200" dirty="0">
                        <a:effectLst/>
                      </a:endParaRPr>
                    </a:p>
                    <a:p>
                      <a:pPr algn="just">
                        <a:lnSpc>
                          <a:spcPct val="150000"/>
                        </a:lnSpc>
                        <a:spcAft>
                          <a:spcPts val="800"/>
                        </a:spcAft>
                      </a:pPr>
                      <a:r>
                        <a:rPr lang="en-US" sz="2200" dirty="0">
                          <a:effectLst/>
                        </a:rPr>
                        <a:t>Ví dụ: </a:t>
                      </a:r>
                      <a:endParaRPr lang="x-none" sz="2200" dirty="0">
                        <a:effectLst/>
                      </a:endParaRPr>
                    </a:p>
                    <a:p>
                      <a:pPr algn="just">
                        <a:lnSpc>
                          <a:spcPct val="150000"/>
                        </a:lnSpc>
                        <a:spcAft>
                          <a:spcPts val="800"/>
                        </a:spcAft>
                      </a:pPr>
                      <a:r>
                        <a:rPr lang="en-US" sz="2200" dirty="0">
                          <a:effectLst/>
                        </a:rPr>
                        <a:t>1. </a:t>
                      </a:r>
                      <a:r>
                        <a:rPr lang="en-US" sz="2200" dirty="0" err="1">
                          <a:effectLst/>
                        </a:rPr>
                        <a:t>Thành</a:t>
                      </a:r>
                      <a:r>
                        <a:rPr lang="en-US" sz="2200" dirty="0">
                          <a:effectLst/>
                        </a:rPr>
                        <a:t> </a:t>
                      </a:r>
                      <a:r>
                        <a:rPr lang="en-US" sz="2200" dirty="0" err="1">
                          <a:effectLst/>
                        </a:rPr>
                        <a:t>công</a:t>
                      </a:r>
                      <a:r>
                        <a:rPr lang="en-US" sz="2200" dirty="0">
                          <a:effectLst/>
                        </a:rPr>
                        <a:t>/ </a:t>
                      </a:r>
                      <a:r>
                        <a:rPr lang="en-US" sz="2200" dirty="0" err="1">
                          <a:effectLst/>
                        </a:rPr>
                        <a:t>hạn</a:t>
                      </a:r>
                      <a:r>
                        <a:rPr lang="en-US" sz="2200" dirty="0">
                          <a:effectLst/>
                        </a:rPr>
                        <a:t> </a:t>
                      </a:r>
                      <a:r>
                        <a:rPr lang="en-US" sz="2200" dirty="0" err="1">
                          <a:effectLst/>
                        </a:rPr>
                        <a:t>chê</a:t>
                      </a:r>
                      <a:r>
                        <a:rPr lang="en-US" sz="2200" dirty="0">
                          <a:effectLst/>
                        </a:rPr>
                        <a:t>́ </a:t>
                      </a:r>
                      <a:r>
                        <a:rPr lang="en-US" sz="2200" dirty="0" err="1">
                          <a:effectLst/>
                        </a:rPr>
                        <a:t>vê</a:t>
                      </a:r>
                      <a:r>
                        <a:rPr lang="en-US" sz="2200" dirty="0">
                          <a:effectLst/>
                        </a:rPr>
                        <a:t>̀ </a:t>
                      </a:r>
                      <a:r>
                        <a:rPr lang="en-US" sz="2200" dirty="0" err="1">
                          <a:effectLst/>
                        </a:rPr>
                        <a:t>xây</a:t>
                      </a:r>
                      <a:r>
                        <a:rPr lang="en-US" sz="2200" dirty="0">
                          <a:effectLst/>
                        </a:rPr>
                        <a:t> </a:t>
                      </a:r>
                      <a:r>
                        <a:rPr lang="en-US" sz="2200" dirty="0" err="1">
                          <a:effectLst/>
                        </a:rPr>
                        <a:t>dựng</a:t>
                      </a:r>
                      <a:r>
                        <a:rPr lang="en-US" sz="2200" dirty="0">
                          <a:effectLst/>
                        </a:rPr>
                        <a:t> </a:t>
                      </a:r>
                      <a:r>
                        <a:rPr lang="en-US" sz="2200" dirty="0" err="1">
                          <a:effectLst/>
                        </a:rPr>
                        <a:t>nhân</a:t>
                      </a:r>
                      <a:r>
                        <a:rPr lang="en-US" sz="2200" dirty="0">
                          <a:effectLst/>
                        </a:rPr>
                        <a:t> </a:t>
                      </a:r>
                      <a:r>
                        <a:rPr lang="en-US" sz="2200" dirty="0" err="1">
                          <a:effectLst/>
                        </a:rPr>
                        <a:t>vật</a:t>
                      </a:r>
                      <a:r>
                        <a:rPr lang="en-US" sz="2200" dirty="0">
                          <a:effectLst/>
                        </a:rPr>
                        <a:t>, </a:t>
                      </a:r>
                      <a:r>
                        <a:rPr lang="en-US" sz="2200" dirty="0" err="1">
                          <a:effectLst/>
                        </a:rPr>
                        <a:t>hành</a:t>
                      </a:r>
                      <a:r>
                        <a:rPr lang="en-US" sz="2200" dirty="0">
                          <a:effectLst/>
                        </a:rPr>
                        <a:t> </a:t>
                      </a:r>
                      <a:r>
                        <a:rPr lang="en-US" sz="2200" dirty="0" err="1">
                          <a:effectLst/>
                        </a:rPr>
                        <a:t>động</a:t>
                      </a:r>
                      <a:r>
                        <a:rPr lang="en-US" sz="2200" dirty="0">
                          <a:effectLst/>
                        </a:rPr>
                        <a:t>, </a:t>
                      </a:r>
                      <a:r>
                        <a:rPr lang="en-US" sz="2200" dirty="0" err="1">
                          <a:effectLst/>
                        </a:rPr>
                        <a:t>xung</a:t>
                      </a:r>
                      <a:r>
                        <a:rPr lang="en-US" sz="2200" dirty="0">
                          <a:effectLst/>
                        </a:rPr>
                        <a:t> </a:t>
                      </a:r>
                      <a:r>
                        <a:rPr lang="en-US" sz="2200" dirty="0" err="1">
                          <a:effectLst/>
                        </a:rPr>
                        <a:t>đột</a:t>
                      </a:r>
                      <a:r>
                        <a:rPr lang="en-US" sz="2200" dirty="0">
                          <a:effectLst/>
                        </a:rPr>
                        <a:t> </a:t>
                      </a:r>
                      <a:r>
                        <a:rPr lang="en-US" sz="2200" dirty="0" err="1">
                          <a:effectLst/>
                        </a:rPr>
                        <a:t>kịch</a:t>
                      </a:r>
                      <a:r>
                        <a:rPr lang="en-US" sz="2200" dirty="0">
                          <a:effectLst/>
                        </a:rPr>
                        <a:t>,... </a:t>
                      </a:r>
                      <a:endParaRPr lang="x-none" sz="2200" dirty="0">
                        <a:effectLst/>
                      </a:endParaRPr>
                    </a:p>
                    <a:p>
                      <a:pPr algn="just">
                        <a:lnSpc>
                          <a:spcPct val="150000"/>
                        </a:lnSpc>
                        <a:spcAft>
                          <a:spcPts val="800"/>
                        </a:spcAft>
                      </a:pPr>
                      <a:r>
                        <a:rPr lang="en-US" sz="2200" dirty="0">
                          <a:effectLst/>
                        </a:rPr>
                        <a:t>2. </a:t>
                      </a:r>
                      <a:r>
                        <a:rPr lang="en-US" sz="2200" dirty="0" err="1">
                          <a:effectLst/>
                        </a:rPr>
                        <a:t>Thành</a:t>
                      </a:r>
                      <a:r>
                        <a:rPr lang="en-US" sz="2200" dirty="0">
                          <a:effectLst/>
                        </a:rPr>
                        <a:t> </a:t>
                      </a:r>
                      <a:r>
                        <a:rPr lang="en-US" sz="2200" dirty="0" err="1">
                          <a:effectLst/>
                        </a:rPr>
                        <a:t>công</a:t>
                      </a:r>
                      <a:r>
                        <a:rPr lang="en-US" sz="2200" dirty="0">
                          <a:effectLst/>
                        </a:rPr>
                        <a:t>/ </a:t>
                      </a:r>
                      <a:r>
                        <a:rPr lang="en-US" sz="2200" dirty="0" err="1">
                          <a:effectLst/>
                        </a:rPr>
                        <a:t>hạn</a:t>
                      </a:r>
                      <a:r>
                        <a:rPr lang="en-US" sz="2200" dirty="0">
                          <a:effectLst/>
                        </a:rPr>
                        <a:t> </a:t>
                      </a:r>
                      <a:r>
                        <a:rPr lang="en-US" sz="2200" dirty="0" err="1">
                          <a:effectLst/>
                        </a:rPr>
                        <a:t>chê</a:t>
                      </a:r>
                      <a:r>
                        <a:rPr lang="en-US" sz="2200" dirty="0">
                          <a:effectLst/>
                        </a:rPr>
                        <a:t>́ </a:t>
                      </a:r>
                      <a:r>
                        <a:rPr lang="en-US" sz="2200" dirty="0" err="1">
                          <a:effectLst/>
                        </a:rPr>
                        <a:t>vê</a:t>
                      </a:r>
                      <a:r>
                        <a:rPr lang="en-US" sz="2200" dirty="0">
                          <a:effectLst/>
                        </a:rPr>
                        <a:t>̀ </a:t>
                      </a:r>
                      <a:r>
                        <a:rPr lang="en-US" sz="2200" dirty="0" err="1">
                          <a:effectLst/>
                        </a:rPr>
                        <a:t>ngôn</a:t>
                      </a:r>
                      <a:r>
                        <a:rPr lang="en-US" sz="2200" dirty="0">
                          <a:effectLst/>
                        </a:rPr>
                        <a:t> </a:t>
                      </a:r>
                      <a:r>
                        <a:rPr lang="en-US" sz="2200" dirty="0" err="1">
                          <a:effectLst/>
                        </a:rPr>
                        <a:t>ngư</a:t>
                      </a:r>
                      <a:r>
                        <a:rPr lang="en-US" sz="2200" dirty="0">
                          <a:effectLst/>
                        </a:rPr>
                        <a:t>̃ </a:t>
                      </a:r>
                      <a:r>
                        <a:rPr lang="en-US" sz="2200" dirty="0" err="1">
                          <a:effectLst/>
                        </a:rPr>
                        <a:t>kịch</a:t>
                      </a:r>
                      <a:r>
                        <a:rPr lang="en-US" sz="2200" dirty="0">
                          <a:effectLst/>
                        </a:rPr>
                        <a:t> </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tc>
                  <a:txBody>
                    <a:bodyPr/>
                    <a:lstStyle/>
                    <a:p>
                      <a:pPr algn="just">
                        <a:lnSpc>
                          <a:spcPct val="150000"/>
                        </a:lnSpc>
                        <a:spcAft>
                          <a:spcPts val="800"/>
                        </a:spcAft>
                      </a:pPr>
                      <a:r>
                        <a:rPr lang="en-US" sz="2200" dirty="0" err="1">
                          <a:effectLst/>
                        </a:rPr>
                        <a:t>Triển</a:t>
                      </a:r>
                      <a:r>
                        <a:rPr lang="en-US" sz="2200" dirty="0">
                          <a:effectLst/>
                        </a:rPr>
                        <a:t> </a:t>
                      </a:r>
                      <a:r>
                        <a:rPr lang="en-US" sz="2200" dirty="0" err="1">
                          <a:effectLst/>
                        </a:rPr>
                        <a:t>khai</a:t>
                      </a:r>
                      <a:r>
                        <a:rPr lang="en-US" sz="2200" dirty="0">
                          <a:effectLst/>
                        </a:rPr>
                        <a:t> </a:t>
                      </a:r>
                      <a:r>
                        <a:rPr lang="en-US" sz="2200" dirty="0" err="1">
                          <a:effectLst/>
                        </a:rPr>
                        <a:t>ít</a:t>
                      </a:r>
                      <a:r>
                        <a:rPr lang="en-US" sz="2200" dirty="0">
                          <a:effectLst/>
                        </a:rPr>
                        <a:t> </a:t>
                      </a:r>
                      <a:r>
                        <a:rPr lang="en-US" sz="2200" dirty="0" err="1">
                          <a:effectLst/>
                        </a:rPr>
                        <a:t>nhất</a:t>
                      </a:r>
                      <a:r>
                        <a:rPr lang="en-US" sz="2200" dirty="0">
                          <a:effectLst/>
                        </a:rPr>
                        <a:t> 2 </a:t>
                      </a:r>
                      <a:r>
                        <a:rPr lang="en-US" sz="2200" dirty="0" err="1">
                          <a:effectLst/>
                        </a:rPr>
                        <a:t>luận</a:t>
                      </a:r>
                      <a:r>
                        <a:rPr lang="en-US" sz="2200" dirty="0">
                          <a:effectLst/>
                        </a:rPr>
                        <a:t> </a:t>
                      </a:r>
                      <a:r>
                        <a:rPr lang="en-US" sz="2200" dirty="0" err="1">
                          <a:effectLst/>
                        </a:rPr>
                        <a:t>điểm</a:t>
                      </a:r>
                      <a:r>
                        <a:rPr lang="en-US" sz="2200" dirty="0">
                          <a:effectLst/>
                        </a:rPr>
                        <a:t> </a:t>
                      </a:r>
                      <a:r>
                        <a:rPr lang="en-US" sz="2200" dirty="0" err="1">
                          <a:effectLst/>
                        </a:rPr>
                        <a:t>nhằm</a:t>
                      </a:r>
                      <a:r>
                        <a:rPr lang="en-US" sz="2200" dirty="0">
                          <a:effectLst/>
                        </a:rPr>
                        <a:t> </a:t>
                      </a:r>
                      <a:r>
                        <a:rPr lang="en-US" sz="2200" dirty="0" err="1">
                          <a:effectLst/>
                        </a:rPr>
                        <a:t>làm</a:t>
                      </a:r>
                      <a:r>
                        <a:rPr lang="en-US" sz="2200" dirty="0">
                          <a:effectLst/>
                        </a:rPr>
                        <a:t> </a:t>
                      </a:r>
                      <a:r>
                        <a:rPr lang="en-US" sz="2200" dirty="0" err="1">
                          <a:effectLst/>
                        </a:rPr>
                        <a:t>sáng</a:t>
                      </a:r>
                      <a:r>
                        <a:rPr lang="en-US" sz="2200" dirty="0">
                          <a:effectLst/>
                        </a:rPr>
                        <a:t> tỏ </a:t>
                      </a:r>
                      <a:r>
                        <a:rPr lang="en-US" sz="2200" dirty="0" err="1">
                          <a:effectLst/>
                        </a:rPr>
                        <a:t>luận</a:t>
                      </a:r>
                      <a:r>
                        <a:rPr lang="en-US" sz="2200" dirty="0">
                          <a:effectLst/>
                        </a:rPr>
                        <a:t> </a:t>
                      </a:r>
                      <a:r>
                        <a:rPr lang="en-US" sz="2200" dirty="0" err="1">
                          <a:effectLst/>
                        </a:rPr>
                        <a:t>đê</a:t>
                      </a:r>
                      <a:r>
                        <a:rPr lang="en-US" sz="2200" dirty="0">
                          <a:effectLst/>
                        </a:rPr>
                        <a:t>̀ </a:t>
                      </a:r>
                      <a:r>
                        <a:rPr lang="en-US" sz="2200" dirty="0" err="1">
                          <a:effectLst/>
                        </a:rPr>
                        <a:t>của</a:t>
                      </a:r>
                      <a:r>
                        <a:rPr lang="en-US" sz="2200" dirty="0">
                          <a:effectLst/>
                        </a:rPr>
                        <a:t> </a:t>
                      </a:r>
                      <a:r>
                        <a:rPr lang="en-US" sz="2200" dirty="0" err="1">
                          <a:effectLst/>
                        </a:rPr>
                        <a:t>bài</a:t>
                      </a:r>
                      <a:r>
                        <a:rPr lang="en-US" sz="2200" dirty="0">
                          <a:effectLst/>
                        </a:rPr>
                        <a:t> </a:t>
                      </a:r>
                      <a:r>
                        <a:rPr lang="en-US" sz="2200" dirty="0" err="1">
                          <a:effectLst/>
                        </a:rPr>
                        <a:t>viết</a:t>
                      </a:r>
                      <a:r>
                        <a:rPr lang="en-US" sz="2200" dirty="0">
                          <a:effectLst/>
                        </a:rPr>
                        <a:t> </a:t>
                      </a:r>
                      <a:r>
                        <a:rPr lang="en-US" sz="2200" dirty="0" err="1">
                          <a:effectLst/>
                        </a:rPr>
                        <a:t>vê</a:t>
                      </a:r>
                      <a:r>
                        <a:rPr lang="en-US" sz="2200" dirty="0">
                          <a:effectLst/>
                        </a:rPr>
                        <a:t>̀ </a:t>
                      </a:r>
                      <a:r>
                        <a:rPr lang="en-US" sz="2200" dirty="0" err="1">
                          <a:effectLst/>
                        </a:rPr>
                        <a:t>bọ</a:t>
                      </a:r>
                      <a:r>
                        <a:rPr lang="en-US" sz="2200" dirty="0">
                          <a:effectLst/>
                        </a:rPr>
                        <a:t>̂ </a:t>
                      </a:r>
                      <a:r>
                        <a:rPr lang="en-US" sz="2200" dirty="0" err="1">
                          <a:effectLst/>
                        </a:rPr>
                        <a:t>phim</a:t>
                      </a:r>
                      <a:r>
                        <a:rPr lang="en-US" sz="2200" dirty="0">
                          <a:effectLst/>
                        </a:rPr>
                        <a:t>. </a:t>
                      </a:r>
                      <a:endParaRPr lang="x-none" sz="2200" dirty="0">
                        <a:effectLst/>
                      </a:endParaRPr>
                    </a:p>
                    <a:p>
                      <a:pPr algn="just">
                        <a:lnSpc>
                          <a:spcPct val="150000"/>
                        </a:lnSpc>
                        <a:spcAft>
                          <a:spcPts val="800"/>
                        </a:spcAft>
                      </a:pPr>
                      <a:r>
                        <a:rPr lang="en-US" sz="2200" dirty="0">
                          <a:effectLst/>
                        </a:rPr>
                        <a:t>Ví dụ: </a:t>
                      </a:r>
                      <a:endParaRPr lang="x-none" sz="2200" dirty="0">
                        <a:effectLst/>
                      </a:endParaRPr>
                    </a:p>
                    <a:p>
                      <a:pPr algn="just">
                        <a:lnSpc>
                          <a:spcPct val="150000"/>
                        </a:lnSpc>
                        <a:spcAft>
                          <a:spcPts val="800"/>
                        </a:spcAft>
                      </a:pPr>
                      <a:r>
                        <a:rPr lang="en-US" sz="2200" dirty="0">
                          <a:effectLst/>
                        </a:rPr>
                        <a:t>1. </a:t>
                      </a:r>
                      <a:r>
                        <a:rPr lang="en-US" sz="2200" dirty="0" err="1">
                          <a:effectLst/>
                        </a:rPr>
                        <a:t>Thành</a:t>
                      </a:r>
                      <a:r>
                        <a:rPr lang="en-US" sz="2200" dirty="0">
                          <a:effectLst/>
                        </a:rPr>
                        <a:t> </a:t>
                      </a:r>
                      <a:r>
                        <a:rPr lang="en-US" sz="2200" dirty="0" err="1">
                          <a:effectLst/>
                        </a:rPr>
                        <a:t>công</a:t>
                      </a:r>
                      <a:r>
                        <a:rPr lang="en-US" sz="2200" dirty="0">
                          <a:effectLst/>
                        </a:rPr>
                        <a:t>/ </a:t>
                      </a:r>
                      <a:r>
                        <a:rPr lang="en-US" sz="2200" dirty="0" err="1">
                          <a:effectLst/>
                        </a:rPr>
                        <a:t>hạn</a:t>
                      </a:r>
                      <a:r>
                        <a:rPr lang="en-US" sz="2200" dirty="0">
                          <a:effectLst/>
                        </a:rPr>
                        <a:t> </a:t>
                      </a:r>
                      <a:r>
                        <a:rPr lang="en-US" sz="2200" dirty="0" err="1">
                          <a:effectLst/>
                        </a:rPr>
                        <a:t>chê</a:t>
                      </a:r>
                      <a:r>
                        <a:rPr lang="en-US" sz="2200" dirty="0">
                          <a:effectLst/>
                        </a:rPr>
                        <a:t>́ </a:t>
                      </a:r>
                      <a:r>
                        <a:rPr lang="en-US" sz="2200" dirty="0" err="1">
                          <a:effectLst/>
                        </a:rPr>
                        <a:t>vê</a:t>
                      </a:r>
                      <a:r>
                        <a:rPr lang="en-US" sz="2200" dirty="0">
                          <a:effectLst/>
                        </a:rPr>
                        <a:t>̀ </a:t>
                      </a:r>
                      <a:r>
                        <a:rPr lang="en-US" sz="2200" dirty="0" err="1">
                          <a:effectLst/>
                        </a:rPr>
                        <a:t>kịch</a:t>
                      </a:r>
                      <a:r>
                        <a:rPr lang="en-US" sz="2200" dirty="0">
                          <a:effectLst/>
                        </a:rPr>
                        <a:t> </a:t>
                      </a:r>
                      <a:r>
                        <a:rPr lang="en-US" sz="2200" dirty="0" err="1">
                          <a:effectLst/>
                        </a:rPr>
                        <a:t>bản</a:t>
                      </a:r>
                      <a:r>
                        <a:rPr lang="en-US" sz="2200" dirty="0">
                          <a:effectLst/>
                        </a:rPr>
                        <a:t> </a:t>
                      </a:r>
                      <a:r>
                        <a:rPr lang="en-US" sz="2200" dirty="0" err="1">
                          <a:effectLst/>
                        </a:rPr>
                        <a:t>phim</a:t>
                      </a:r>
                      <a:r>
                        <a:rPr lang="en-US" sz="2200" dirty="0">
                          <a:effectLst/>
                        </a:rPr>
                        <a:t>. </a:t>
                      </a:r>
                      <a:endParaRPr lang="x-none" sz="2200" dirty="0">
                        <a:effectLst/>
                      </a:endParaRPr>
                    </a:p>
                    <a:p>
                      <a:pPr algn="just">
                        <a:lnSpc>
                          <a:spcPct val="150000"/>
                        </a:lnSpc>
                        <a:spcAft>
                          <a:spcPts val="800"/>
                        </a:spcAft>
                      </a:pPr>
                      <a:r>
                        <a:rPr lang="en-US" sz="2200" dirty="0">
                          <a:effectLst/>
                        </a:rPr>
                        <a:t>2. </a:t>
                      </a:r>
                      <a:r>
                        <a:rPr lang="en-US" sz="2200" dirty="0" err="1">
                          <a:effectLst/>
                        </a:rPr>
                        <a:t>Thành</a:t>
                      </a:r>
                      <a:r>
                        <a:rPr lang="en-US" sz="2200" dirty="0">
                          <a:effectLst/>
                        </a:rPr>
                        <a:t> </a:t>
                      </a:r>
                      <a:r>
                        <a:rPr lang="en-US" sz="2200" dirty="0" err="1">
                          <a:effectLst/>
                        </a:rPr>
                        <a:t>công</a:t>
                      </a:r>
                      <a:r>
                        <a:rPr lang="en-US" sz="2200" dirty="0">
                          <a:effectLst/>
                        </a:rPr>
                        <a:t>/ </a:t>
                      </a:r>
                      <a:r>
                        <a:rPr lang="en-US" sz="2200" dirty="0" err="1">
                          <a:effectLst/>
                        </a:rPr>
                        <a:t>hạn</a:t>
                      </a:r>
                      <a:r>
                        <a:rPr lang="en-US" sz="2200" dirty="0">
                          <a:effectLst/>
                        </a:rPr>
                        <a:t> </a:t>
                      </a:r>
                      <a:r>
                        <a:rPr lang="en-US" sz="2200" dirty="0" err="1">
                          <a:effectLst/>
                        </a:rPr>
                        <a:t>chê</a:t>
                      </a:r>
                      <a:r>
                        <a:rPr lang="en-US" sz="2200" dirty="0">
                          <a:effectLst/>
                        </a:rPr>
                        <a:t>́ </a:t>
                      </a:r>
                      <a:r>
                        <a:rPr lang="en-US" sz="2200" dirty="0" err="1">
                          <a:effectLst/>
                        </a:rPr>
                        <a:t>vê</a:t>
                      </a:r>
                      <a:r>
                        <a:rPr lang="en-US" sz="2200" dirty="0">
                          <a:effectLst/>
                        </a:rPr>
                        <a:t>̀ </a:t>
                      </a:r>
                      <a:r>
                        <a:rPr lang="en-US" sz="2200" dirty="0" err="1">
                          <a:effectLst/>
                        </a:rPr>
                        <a:t>ngôn</a:t>
                      </a:r>
                      <a:r>
                        <a:rPr lang="en-US" sz="2200" dirty="0">
                          <a:effectLst/>
                        </a:rPr>
                        <a:t> </a:t>
                      </a:r>
                      <a:r>
                        <a:rPr lang="en-US" sz="2200" dirty="0" err="1">
                          <a:effectLst/>
                        </a:rPr>
                        <a:t>ngư</a:t>
                      </a:r>
                      <a:r>
                        <a:rPr lang="en-US" sz="2200" dirty="0">
                          <a:effectLst/>
                        </a:rPr>
                        <a:t>̃ </a:t>
                      </a:r>
                      <a:r>
                        <a:rPr lang="en-US" sz="2200" dirty="0" err="1">
                          <a:effectLst/>
                        </a:rPr>
                        <a:t>điện</a:t>
                      </a:r>
                      <a:r>
                        <a:rPr lang="en-US" sz="2200" dirty="0">
                          <a:effectLst/>
                        </a:rPr>
                        <a:t> </a:t>
                      </a:r>
                      <a:r>
                        <a:rPr lang="en-US" sz="2200" dirty="0" err="1">
                          <a:effectLst/>
                        </a:rPr>
                        <a:t>ảnh</a:t>
                      </a:r>
                      <a:r>
                        <a:rPr lang="en-US" sz="2200" dirty="0">
                          <a:effectLst/>
                        </a:rPr>
                        <a:t>, </a:t>
                      </a:r>
                      <a:r>
                        <a:rPr lang="en-US" sz="2200" dirty="0" err="1">
                          <a:effectLst/>
                        </a:rPr>
                        <a:t>đạo</a:t>
                      </a:r>
                      <a:r>
                        <a:rPr lang="en-US" sz="2200" dirty="0">
                          <a:effectLst/>
                        </a:rPr>
                        <a:t> </a:t>
                      </a:r>
                      <a:r>
                        <a:rPr lang="en-US" sz="2200" dirty="0" err="1">
                          <a:effectLst/>
                        </a:rPr>
                        <a:t>diễn</a:t>
                      </a:r>
                      <a:r>
                        <a:rPr lang="en-US" sz="2200" dirty="0">
                          <a:effectLst/>
                        </a:rPr>
                        <a:t>, </a:t>
                      </a:r>
                      <a:r>
                        <a:rPr lang="en-US" sz="2200" dirty="0" err="1">
                          <a:effectLst/>
                        </a:rPr>
                        <a:t>diễn</a:t>
                      </a:r>
                      <a:r>
                        <a:rPr lang="en-US" sz="2200" dirty="0">
                          <a:effectLst/>
                        </a:rPr>
                        <a:t> </a:t>
                      </a:r>
                      <a:r>
                        <a:rPr lang="en-US" sz="2200" dirty="0" err="1">
                          <a:effectLst/>
                        </a:rPr>
                        <a:t>xuất</a:t>
                      </a:r>
                      <a:r>
                        <a:rPr lang="en-US" sz="2200" dirty="0">
                          <a:effectLst/>
                        </a:rPr>
                        <a:t>,... </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extLst>
                  <a:ext uri="{0D108BD9-81ED-4DB2-BD59-A6C34878D82A}">
                    <a16:rowId xmlns:a16="http://schemas.microsoft.com/office/drawing/2014/main" val="10002"/>
                  </a:ext>
                </a:extLst>
              </a:tr>
              <a:tr h="1577562">
                <a:tc>
                  <a:txBody>
                    <a:bodyPr/>
                    <a:lstStyle/>
                    <a:p>
                      <a:pPr algn="just">
                        <a:lnSpc>
                          <a:spcPct val="150000"/>
                        </a:lnSpc>
                        <a:spcAft>
                          <a:spcPts val="800"/>
                        </a:spcAft>
                      </a:pPr>
                      <a:r>
                        <a:rPr lang="en-US" sz="2200">
                          <a:effectLst/>
                        </a:rPr>
                        <a:t>Kết bài </a:t>
                      </a:r>
                      <a:endParaRPr lang="x-none" sz="220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tc>
                  <a:txBody>
                    <a:bodyPr/>
                    <a:lstStyle/>
                    <a:p>
                      <a:pPr algn="just">
                        <a:lnSpc>
                          <a:spcPct val="150000"/>
                        </a:lnSpc>
                        <a:spcAft>
                          <a:spcPts val="800"/>
                        </a:spcAft>
                      </a:pPr>
                      <a:r>
                        <a:rPr lang="en-US" sz="2200" dirty="0">
                          <a:effectLst/>
                        </a:rPr>
                        <a:t>– </a:t>
                      </a:r>
                      <a:r>
                        <a:rPr lang="en-US" sz="2200" dirty="0" err="1">
                          <a:effectLst/>
                        </a:rPr>
                        <a:t>Khẳng</a:t>
                      </a:r>
                      <a:r>
                        <a:rPr lang="en-US" sz="2200" dirty="0">
                          <a:effectLst/>
                        </a:rPr>
                        <a:t> </a:t>
                      </a:r>
                      <a:r>
                        <a:rPr lang="en-US" sz="2200" dirty="0" err="1">
                          <a:effectLst/>
                        </a:rPr>
                        <a:t>định</a:t>
                      </a:r>
                      <a:r>
                        <a:rPr lang="en-US" sz="2200" dirty="0">
                          <a:effectLst/>
                        </a:rPr>
                        <a:t> </a:t>
                      </a:r>
                      <a:r>
                        <a:rPr lang="en-US" sz="2200" dirty="0" err="1">
                          <a:effectLst/>
                        </a:rPr>
                        <a:t>lại</a:t>
                      </a:r>
                      <a:r>
                        <a:rPr lang="en-US" sz="2200" dirty="0">
                          <a:effectLst/>
                        </a:rPr>
                        <a:t> </a:t>
                      </a:r>
                      <a:r>
                        <a:rPr lang="en-US" sz="2200" dirty="0" err="1">
                          <a:effectLst/>
                        </a:rPr>
                        <a:t>luận</a:t>
                      </a:r>
                      <a:r>
                        <a:rPr lang="en-US" sz="2200" dirty="0">
                          <a:effectLst/>
                        </a:rPr>
                        <a:t> </a:t>
                      </a:r>
                      <a:r>
                        <a:rPr lang="en-US" sz="2200" dirty="0" err="1">
                          <a:effectLst/>
                        </a:rPr>
                        <a:t>đê</a:t>
                      </a:r>
                      <a:r>
                        <a:rPr lang="en-US" sz="2200" dirty="0">
                          <a:effectLst/>
                        </a:rPr>
                        <a:t>̀. </a:t>
                      </a:r>
                      <a:endParaRPr lang="x-none" sz="2200" dirty="0">
                        <a:effectLst/>
                      </a:endParaRPr>
                    </a:p>
                    <a:p>
                      <a:pPr algn="just">
                        <a:lnSpc>
                          <a:spcPct val="150000"/>
                        </a:lnSpc>
                        <a:spcAft>
                          <a:spcPts val="800"/>
                        </a:spcAft>
                      </a:pPr>
                      <a:r>
                        <a:rPr lang="en-US" sz="2200" dirty="0">
                          <a:effectLst/>
                        </a:rPr>
                        <a:t>– </a:t>
                      </a:r>
                      <a:r>
                        <a:rPr lang="en-US" sz="2200" dirty="0" err="1">
                          <a:effectLst/>
                        </a:rPr>
                        <a:t>Nêu</a:t>
                      </a:r>
                      <a:r>
                        <a:rPr lang="en-US" sz="2200" dirty="0">
                          <a:effectLst/>
                        </a:rPr>
                        <a:t> </a:t>
                      </a:r>
                      <a:r>
                        <a:rPr lang="en-US" sz="2200" dirty="0" err="1">
                          <a:effectLst/>
                        </a:rPr>
                        <a:t>kết</a:t>
                      </a:r>
                      <a:r>
                        <a:rPr lang="en-US" sz="2200" dirty="0">
                          <a:effectLst/>
                        </a:rPr>
                        <a:t> </a:t>
                      </a:r>
                      <a:r>
                        <a:rPr lang="en-US" sz="2200" dirty="0" err="1">
                          <a:effectLst/>
                        </a:rPr>
                        <a:t>luận</a:t>
                      </a:r>
                      <a:r>
                        <a:rPr lang="en-US" sz="2200" dirty="0">
                          <a:effectLst/>
                        </a:rPr>
                        <a:t> bao </a:t>
                      </a:r>
                      <a:r>
                        <a:rPr lang="en-US" sz="2200" dirty="0" err="1">
                          <a:effectLst/>
                        </a:rPr>
                        <a:t>quát</a:t>
                      </a:r>
                      <a:r>
                        <a:rPr lang="en-US" sz="2200" dirty="0">
                          <a:effectLst/>
                        </a:rPr>
                        <a:t> </a:t>
                      </a:r>
                      <a:r>
                        <a:rPr lang="en-US" sz="2200" dirty="0" err="1">
                          <a:effectLst/>
                        </a:rPr>
                        <a:t>vê</a:t>
                      </a:r>
                      <a:r>
                        <a:rPr lang="en-US" sz="2200" dirty="0">
                          <a:effectLst/>
                        </a:rPr>
                        <a:t>̀ </a:t>
                      </a:r>
                      <a:r>
                        <a:rPr lang="en-US" sz="2200" dirty="0" err="1">
                          <a:effectLst/>
                        </a:rPr>
                        <a:t>gia</a:t>
                      </a:r>
                      <a:r>
                        <a:rPr lang="en-US" sz="2200" dirty="0">
                          <a:effectLst/>
                        </a:rPr>
                        <a:t>́ trị, </a:t>
                      </a:r>
                      <a:r>
                        <a:rPr lang="en-US" sz="2200" dirty="0" err="1">
                          <a:effectLst/>
                        </a:rPr>
                        <a:t>đóng</a:t>
                      </a:r>
                      <a:r>
                        <a:rPr lang="en-US" sz="2200" dirty="0">
                          <a:effectLst/>
                        </a:rPr>
                        <a:t> </a:t>
                      </a:r>
                      <a:r>
                        <a:rPr lang="en-US" sz="2200" dirty="0" err="1">
                          <a:effectLst/>
                        </a:rPr>
                        <a:t>góp</a:t>
                      </a:r>
                      <a:r>
                        <a:rPr lang="en-US" sz="2200" dirty="0">
                          <a:effectLst/>
                        </a:rPr>
                        <a:t> </a:t>
                      </a:r>
                      <a:r>
                        <a:rPr lang="en-US" sz="2200" dirty="0" err="1">
                          <a:effectLst/>
                        </a:rPr>
                        <a:t>nổi</a:t>
                      </a:r>
                      <a:r>
                        <a:rPr lang="en-US" sz="2200" dirty="0">
                          <a:effectLst/>
                        </a:rPr>
                        <a:t> </a:t>
                      </a:r>
                      <a:r>
                        <a:rPr lang="en-US" sz="2200" dirty="0" err="1">
                          <a:effectLst/>
                        </a:rPr>
                        <a:t>bật</a:t>
                      </a:r>
                      <a:r>
                        <a:rPr lang="en-US" sz="2200" dirty="0">
                          <a:effectLst/>
                        </a:rPr>
                        <a:t> </a:t>
                      </a:r>
                      <a:r>
                        <a:rPr lang="en-US" sz="2200" dirty="0" err="1">
                          <a:effectLst/>
                        </a:rPr>
                        <a:t>của</a:t>
                      </a:r>
                      <a:r>
                        <a:rPr lang="en-US" sz="2200" dirty="0">
                          <a:effectLst/>
                        </a:rPr>
                        <a:t> </a:t>
                      </a:r>
                      <a:r>
                        <a:rPr lang="en-US" sz="2200" dirty="0" err="1">
                          <a:effectLst/>
                        </a:rPr>
                        <a:t>vơ</a:t>
                      </a:r>
                      <a:r>
                        <a:rPr lang="en-US" sz="2200" dirty="0">
                          <a:effectLst/>
                        </a:rPr>
                        <a:t>̉ </a:t>
                      </a:r>
                      <a:r>
                        <a:rPr lang="en-US" sz="2200" dirty="0" err="1">
                          <a:effectLst/>
                        </a:rPr>
                        <a:t>kịch</a:t>
                      </a:r>
                      <a:r>
                        <a:rPr lang="en-US" sz="2200" dirty="0">
                          <a:effectLst/>
                        </a:rPr>
                        <a:t>. </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tc>
                  <a:txBody>
                    <a:bodyPr/>
                    <a:lstStyle/>
                    <a:p>
                      <a:pPr algn="just">
                        <a:lnSpc>
                          <a:spcPct val="150000"/>
                        </a:lnSpc>
                        <a:spcAft>
                          <a:spcPts val="800"/>
                        </a:spcAft>
                      </a:pPr>
                      <a:r>
                        <a:rPr lang="en-US" sz="2200" dirty="0">
                          <a:effectLst/>
                        </a:rPr>
                        <a:t>– </a:t>
                      </a:r>
                      <a:r>
                        <a:rPr lang="en-US" sz="2200" dirty="0" err="1">
                          <a:effectLst/>
                        </a:rPr>
                        <a:t>Khẳng</a:t>
                      </a:r>
                      <a:r>
                        <a:rPr lang="en-US" sz="2200" dirty="0">
                          <a:effectLst/>
                        </a:rPr>
                        <a:t> </a:t>
                      </a:r>
                      <a:r>
                        <a:rPr lang="en-US" sz="2200" dirty="0" err="1">
                          <a:effectLst/>
                        </a:rPr>
                        <a:t>định</a:t>
                      </a:r>
                      <a:r>
                        <a:rPr lang="en-US" sz="2200" dirty="0">
                          <a:effectLst/>
                        </a:rPr>
                        <a:t> </a:t>
                      </a:r>
                      <a:r>
                        <a:rPr lang="en-US" sz="2200" dirty="0" err="1">
                          <a:effectLst/>
                        </a:rPr>
                        <a:t>lại</a:t>
                      </a:r>
                      <a:r>
                        <a:rPr lang="en-US" sz="2200" dirty="0">
                          <a:effectLst/>
                        </a:rPr>
                        <a:t> </a:t>
                      </a:r>
                      <a:r>
                        <a:rPr lang="en-US" sz="2200" dirty="0" err="1">
                          <a:effectLst/>
                        </a:rPr>
                        <a:t>luận</a:t>
                      </a:r>
                      <a:r>
                        <a:rPr lang="en-US" sz="2200" dirty="0">
                          <a:effectLst/>
                        </a:rPr>
                        <a:t> </a:t>
                      </a:r>
                      <a:r>
                        <a:rPr lang="en-US" sz="2200" dirty="0" err="1">
                          <a:effectLst/>
                        </a:rPr>
                        <a:t>đê</a:t>
                      </a:r>
                      <a:r>
                        <a:rPr lang="en-US" sz="2200" dirty="0">
                          <a:effectLst/>
                        </a:rPr>
                        <a:t>̀. </a:t>
                      </a:r>
                      <a:endParaRPr lang="x-none" sz="2200" dirty="0">
                        <a:effectLst/>
                      </a:endParaRPr>
                    </a:p>
                    <a:p>
                      <a:pPr algn="just">
                        <a:lnSpc>
                          <a:spcPct val="150000"/>
                        </a:lnSpc>
                        <a:spcAft>
                          <a:spcPts val="800"/>
                        </a:spcAft>
                      </a:pPr>
                      <a:r>
                        <a:rPr lang="en-US" sz="2200" dirty="0">
                          <a:effectLst/>
                        </a:rPr>
                        <a:t>– </a:t>
                      </a:r>
                      <a:r>
                        <a:rPr lang="en-US" sz="2200" dirty="0" err="1">
                          <a:effectLst/>
                        </a:rPr>
                        <a:t>Nêu</a:t>
                      </a:r>
                      <a:r>
                        <a:rPr lang="en-US" sz="2200" dirty="0">
                          <a:effectLst/>
                        </a:rPr>
                        <a:t> </a:t>
                      </a:r>
                      <a:r>
                        <a:rPr lang="en-US" sz="2200" dirty="0" err="1">
                          <a:effectLst/>
                        </a:rPr>
                        <a:t>kết</a:t>
                      </a:r>
                      <a:r>
                        <a:rPr lang="en-US" sz="2200" dirty="0">
                          <a:effectLst/>
                        </a:rPr>
                        <a:t> </a:t>
                      </a:r>
                      <a:r>
                        <a:rPr lang="en-US" sz="2200" dirty="0" err="1">
                          <a:effectLst/>
                        </a:rPr>
                        <a:t>luận</a:t>
                      </a:r>
                      <a:r>
                        <a:rPr lang="en-US" sz="2200" dirty="0">
                          <a:effectLst/>
                        </a:rPr>
                        <a:t> bao </a:t>
                      </a:r>
                      <a:r>
                        <a:rPr lang="en-US" sz="2200" dirty="0" err="1">
                          <a:effectLst/>
                        </a:rPr>
                        <a:t>quát</a:t>
                      </a:r>
                      <a:r>
                        <a:rPr lang="en-US" sz="2200" dirty="0">
                          <a:effectLst/>
                        </a:rPr>
                        <a:t> </a:t>
                      </a:r>
                      <a:r>
                        <a:rPr lang="en-US" sz="2200" dirty="0" err="1">
                          <a:effectLst/>
                        </a:rPr>
                        <a:t>vê</a:t>
                      </a:r>
                      <a:r>
                        <a:rPr lang="en-US" sz="2200" dirty="0">
                          <a:effectLst/>
                        </a:rPr>
                        <a:t>̀ </a:t>
                      </a:r>
                      <a:r>
                        <a:rPr lang="en-US" sz="2200" dirty="0" err="1">
                          <a:effectLst/>
                        </a:rPr>
                        <a:t>gia</a:t>
                      </a:r>
                      <a:r>
                        <a:rPr lang="en-US" sz="2200" dirty="0">
                          <a:effectLst/>
                        </a:rPr>
                        <a:t>́ trị, </a:t>
                      </a:r>
                      <a:r>
                        <a:rPr lang="en-US" sz="2200" dirty="0" err="1">
                          <a:effectLst/>
                        </a:rPr>
                        <a:t>đóng</a:t>
                      </a:r>
                      <a:r>
                        <a:rPr lang="en-US" sz="2200" dirty="0">
                          <a:effectLst/>
                        </a:rPr>
                        <a:t> </a:t>
                      </a:r>
                      <a:r>
                        <a:rPr lang="en-US" sz="2200" dirty="0" err="1">
                          <a:effectLst/>
                        </a:rPr>
                        <a:t>góp</a:t>
                      </a:r>
                      <a:r>
                        <a:rPr lang="en-US" sz="2200" dirty="0">
                          <a:effectLst/>
                        </a:rPr>
                        <a:t> </a:t>
                      </a:r>
                      <a:r>
                        <a:rPr lang="en-US" sz="2200" dirty="0" err="1">
                          <a:effectLst/>
                        </a:rPr>
                        <a:t>nổi</a:t>
                      </a:r>
                      <a:r>
                        <a:rPr lang="en-US" sz="2200" dirty="0">
                          <a:effectLst/>
                        </a:rPr>
                        <a:t> </a:t>
                      </a:r>
                      <a:r>
                        <a:rPr lang="en-US" sz="2200" dirty="0" err="1">
                          <a:effectLst/>
                        </a:rPr>
                        <a:t>bật</a:t>
                      </a:r>
                      <a:r>
                        <a:rPr lang="en-US" sz="2200" dirty="0">
                          <a:effectLst/>
                        </a:rPr>
                        <a:t> </a:t>
                      </a:r>
                      <a:r>
                        <a:rPr lang="en-US" sz="2200" dirty="0" err="1">
                          <a:effectLst/>
                        </a:rPr>
                        <a:t>của</a:t>
                      </a:r>
                      <a:r>
                        <a:rPr lang="en-US" sz="2200" dirty="0">
                          <a:effectLst/>
                        </a:rPr>
                        <a:t> </a:t>
                      </a:r>
                      <a:r>
                        <a:rPr lang="en-US" sz="2200" dirty="0" err="1">
                          <a:effectLst/>
                        </a:rPr>
                        <a:t>bọ</a:t>
                      </a:r>
                      <a:r>
                        <a:rPr lang="en-US" sz="2200" dirty="0">
                          <a:effectLst/>
                        </a:rPr>
                        <a:t>̂ </a:t>
                      </a:r>
                      <a:r>
                        <a:rPr lang="en-US" sz="2200" dirty="0" err="1">
                          <a:effectLst/>
                        </a:rPr>
                        <a:t>phim</a:t>
                      </a:r>
                      <a:r>
                        <a:rPr lang="en-US" sz="2200" dirty="0">
                          <a:effectLst/>
                        </a:rPr>
                        <a:t>. </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524" marR="9524" marT="9525" marB="9525"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D35F90FB-0167-FA4C-8C8C-FCB047DB63F7}"/>
              </a:ext>
            </a:extLst>
          </p:cNvPr>
          <p:cNvSpPr>
            <a:spLocks noGrp="1"/>
          </p:cNvSpPr>
          <p:nvPr>
            <p:ph type="title"/>
          </p:nvPr>
        </p:nvSpPr>
        <p:spPr>
          <a:xfrm>
            <a:off x="2152650" y="469900"/>
            <a:ext cx="7886700" cy="1066800"/>
          </a:xfrm>
        </p:spPr>
        <p:txBody>
          <a:bodyPr/>
          <a:lstStyle/>
          <a:p>
            <a:pPr algn="ctr"/>
            <a:r>
              <a:rPr lang="en-US" altLang="x-none" sz="3200" b="1">
                <a:solidFill>
                  <a:srgbClr val="0070C0"/>
                </a:solidFill>
                <a:latin typeface="Aarial"/>
              </a:rPr>
              <a:t>Về NÓI VÀ NGHE</a:t>
            </a:r>
            <a:endParaRPr lang="en-US" altLang="x-none">
              <a:solidFill>
                <a:srgbClr val="0070C0"/>
              </a:solidFill>
              <a:latin typeface="Aarial"/>
            </a:endParaRPr>
          </a:p>
        </p:txBody>
      </p:sp>
      <p:sp>
        <p:nvSpPr>
          <p:cNvPr id="37890" name="Content Placeholder 2">
            <a:extLst>
              <a:ext uri="{FF2B5EF4-FFF2-40B4-BE49-F238E27FC236}">
                <a16:creationId xmlns:a16="http://schemas.microsoft.com/office/drawing/2014/main" id="{829C17A5-FBEF-DB4A-9AC6-6DBBDF826EC9}"/>
              </a:ext>
            </a:extLst>
          </p:cNvPr>
          <p:cNvSpPr>
            <a:spLocks noGrp="1"/>
          </p:cNvSpPr>
          <p:nvPr>
            <p:ph idx="1"/>
          </p:nvPr>
        </p:nvSpPr>
        <p:spPr>
          <a:xfrm>
            <a:off x="1295400" y="2157413"/>
            <a:ext cx="10293350" cy="2170112"/>
          </a:xfrm>
        </p:spPr>
        <p:txBody>
          <a:bodyPr>
            <a:normAutofit lnSpcReduction="10000"/>
          </a:bodyPr>
          <a:lstStyle/>
          <a:p>
            <a:pPr>
              <a:defRPr/>
            </a:pPr>
            <a:r>
              <a:rPr lang="en-US" altLang="x-none" sz="3200" dirty="0" err="1">
                <a:latin typeface="Aarial"/>
              </a:rPr>
              <a:t>Thiết</a:t>
            </a:r>
            <a:r>
              <a:rPr lang="en-US" altLang="x-none" sz="3200" dirty="0">
                <a:latin typeface="Aarial"/>
              </a:rPr>
              <a:t> </a:t>
            </a:r>
            <a:r>
              <a:rPr lang="en-US" altLang="x-none" sz="3200" dirty="0" err="1">
                <a:latin typeface="Aarial"/>
              </a:rPr>
              <a:t>kế</a:t>
            </a:r>
            <a:r>
              <a:rPr lang="en-US" altLang="x-none" sz="3200" dirty="0">
                <a:latin typeface="Aarial"/>
              </a:rPr>
              <a:t> </a:t>
            </a:r>
            <a:r>
              <a:rPr lang="en-US" altLang="x-none" sz="3200" dirty="0" err="1">
                <a:latin typeface="Aarial"/>
              </a:rPr>
              <a:t>dựa</a:t>
            </a:r>
            <a:r>
              <a:rPr lang="en-US" altLang="x-none" sz="3200" dirty="0">
                <a:latin typeface="Aarial"/>
              </a:rPr>
              <a:t> </a:t>
            </a:r>
            <a:r>
              <a:rPr lang="en-US" altLang="x-none" sz="3200" dirty="0" err="1">
                <a:latin typeface="Aarial"/>
              </a:rPr>
              <a:t>trên</a:t>
            </a:r>
            <a:r>
              <a:rPr lang="en-US" altLang="x-none" sz="3200" dirty="0">
                <a:latin typeface="Aarial"/>
              </a:rPr>
              <a:t> YCCĐ </a:t>
            </a:r>
            <a:r>
              <a:rPr lang="en-US" altLang="x-none" sz="3200" dirty="0" err="1">
                <a:latin typeface="Aarial"/>
              </a:rPr>
              <a:t>về</a:t>
            </a:r>
            <a:r>
              <a:rPr lang="en-US" altLang="x-none" sz="3200" dirty="0">
                <a:latin typeface="Aarial"/>
              </a:rPr>
              <a:t> </a:t>
            </a:r>
            <a:r>
              <a:rPr lang="en-US" altLang="x-none" sz="3200" b="1" dirty="0" err="1">
                <a:latin typeface="Aarial"/>
              </a:rPr>
              <a:t>nói</a:t>
            </a:r>
            <a:r>
              <a:rPr lang="en-US" altLang="x-none" sz="3200" b="1" dirty="0">
                <a:latin typeface="Aarial"/>
              </a:rPr>
              <a:t> </a:t>
            </a:r>
            <a:r>
              <a:rPr lang="en-US" altLang="x-none" sz="3200" dirty="0" err="1">
                <a:latin typeface="Aarial"/>
              </a:rPr>
              <a:t>và</a:t>
            </a:r>
            <a:r>
              <a:rPr lang="en-US" altLang="x-none" sz="3200" dirty="0">
                <a:latin typeface="Aarial"/>
              </a:rPr>
              <a:t> </a:t>
            </a:r>
            <a:r>
              <a:rPr lang="en-US" altLang="x-none" sz="3200" b="1" dirty="0" err="1">
                <a:latin typeface="Aarial"/>
              </a:rPr>
              <a:t>nghe</a:t>
            </a:r>
            <a:r>
              <a:rPr lang="en-US" altLang="x-none" sz="3200" dirty="0">
                <a:latin typeface="Aarial"/>
              </a:rPr>
              <a:t> </a:t>
            </a:r>
            <a:r>
              <a:rPr lang="en-US" altLang="x-none" sz="3200" dirty="0" err="1">
                <a:latin typeface="Aarial"/>
              </a:rPr>
              <a:t>của</a:t>
            </a:r>
            <a:r>
              <a:rPr lang="en-US" altLang="x-none" sz="3200" dirty="0">
                <a:latin typeface="Aarial"/>
              </a:rPr>
              <a:t> CT </a:t>
            </a:r>
            <a:r>
              <a:rPr lang="en-US" altLang="x-none" sz="3200" dirty="0" err="1">
                <a:latin typeface="Aarial"/>
              </a:rPr>
              <a:t>lớp</a:t>
            </a:r>
            <a:r>
              <a:rPr lang="en-US" altLang="x-none" sz="3200" dirty="0">
                <a:latin typeface="Aarial"/>
              </a:rPr>
              <a:t> 11</a:t>
            </a:r>
          </a:p>
          <a:p>
            <a:pPr>
              <a:defRPr/>
            </a:pPr>
            <a:r>
              <a:rPr lang="en-US" altLang="x-none" sz="3200" dirty="0" err="1">
                <a:latin typeface="Aarial"/>
              </a:rPr>
              <a:t>Tích</a:t>
            </a:r>
            <a:r>
              <a:rPr lang="en-US" altLang="x-none" sz="3200" dirty="0">
                <a:latin typeface="Aarial"/>
              </a:rPr>
              <a:t> </a:t>
            </a:r>
            <a:r>
              <a:rPr lang="en-US" altLang="x-none" sz="3200" dirty="0" err="1">
                <a:latin typeface="Aarial"/>
              </a:rPr>
              <a:t>hợp</a:t>
            </a:r>
            <a:r>
              <a:rPr lang="en-US" altLang="x-none" sz="3200" dirty="0">
                <a:latin typeface="Aarial"/>
              </a:rPr>
              <a:t> </a:t>
            </a:r>
            <a:r>
              <a:rPr lang="en-US" altLang="x-none" sz="3200" dirty="0" err="1">
                <a:latin typeface="Aarial"/>
              </a:rPr>
              <a:t>với</a:t>
            </a:r>
            <a:r>
              <a:rPr lang="en-US" altLang="x-none" sz="3200" dirty="0">
                <a:latin typeface="Aarial"/>
              </a:rPr>
              <a:t> </a:t>
            </a:r>
            <a:r>
              <a:rPr lang="en-US" altLang="x-none" sz="3200" dirty="0" err="1">
                <a:latin typeface="Aarial"/>
              </a:rPr>
              <a:t>viết</a:t>
            </a:r>
            <a:r>
              <a:rPr lang="en-US" altLang="x-none" sz="3200" dirty="0">
                <a:latin typeface="Aarial"/>
              </a:rPr>
              <a:t> (</a:t>
            </a:r>
            <a:r>
              <a:rPr lang="en-US" altLang="x-none" sz="3200" dirty="0" err="1">
                <a:latin typeface="Aarial"/>
              </a:rPr>
              <a:t>trong</a:t>
            </a:r>
            <a:r>
              <a:rPr lang="en-US" altLang="x-none" sz="3200" dirty="0">
                <a:latin typeface="Aarial"/>
              </a:rPr>
              <a:t> </a:t>
            </a:r>
            <a:r>
              <a:rPr lang="en-US" altLang="x-none" sz="3200" dirty="0" err="1">
                <a:latin typeface="Aarial"/>
              </a:rPr>
              <a:t>đa</a:t>
            </a:r>
            <a:r>
              <a:rPr lang="en-US" altLang="x-none" sz="3200" dirty="0">
                <a:latin typeface="Aarial"/>
              </a:rPr>
              <a:t> </a:t>
            </a:r>
            <a:r>
              <a:rPr lang="en-US" altLang="x-none" sz="3200" dirty="0" err="1">
                <a:latin typeface="Aarial"/>
              </a:rPr>
              <a:t>số</a:t>
            </a:r>
            <a:r>
              <a:rPr lang="en-US" altLang="x-none" sz="3200" dirty="0">
                <a:latin typeface="Aarial"/>
              </a:rPr>
              <a:t> </a:t>
            </a:r>
            <a:r>
              <a:rPr lang="en-US" altLang="x-none" sz="3200" dirty="0" err="1">
                <a:latin typeface="Aarial"/>
              </a:rPr>
              <a:t>trường</a:t>
            </a:r>
            <a:r>
              <a:rPr lang="en-US" altLang="x-none" sz="3200" dirty="0">
                <a:latin typeface="Aarial"/>
              </a:rPr>
              <a:t> </a:t>
            </a:r>
            <a:r>
              <a:rPr lang="en-US" altLang="x-none" sz="3200" dirty="0" err="1">
                <a:latin typeface="Aarial"/>
              </a:rPr>
              <a:t>hợp</a:t>
            </a:r>
            <a:r>
              <a:rPr lang="en-US" altLang="x-none" sz="3200" dirty="0">
                <a:latin typeface="Aarial"/>
              </a:rPr>
              <a:t>).</a:t>
            </a:r>
          </a:p>
          <a:p>
            <a:pPr>
              <a:defRPr/>
            </a:pPr>
            <a:r>
              <a:rPr lang="en-US" altLang="x-none" sz="3200" dirty="0" err="1">
                <a:latin typeface="Aarial"/>
              </a:rPr>
              <a:t>Có</a:t>
            </a:r>
            <a:r>
              <a:rPr lang="en-US" altLang="x-none" sz="3200" dirty="0">
                <a:latin typeface="Aarial"/>
              </a:rPr>
              <a:t> </a:t>
            </a:r>
            <a:r>
              <a:rPr lang="en-US" altLang="x-none" sz="3200" dirty="0" err="1">
                <a:latin typeface="Aarial"/>
              </a:rPr>
              <a:t>đề</a:t>
            </a:r>
            <a:r>
              <a:rPr lang="en-US" altLang="x-none" sz="3200" dirty="0">
                <a:latin typeface="Aarial"/>
              </a:rPr>
              <a:t> </a:t>
            </a:r>
            <a:r>
              <a:rPr lang="en-US" altLang="x-none" sz="3200" dirty="0" err="1">
                <a:latin typeface="Aarial"/>
              </a:rPr>
              <a:t>tài</a:t>
            </a:r>
            <a:r>
              <a:rPr lang="en-US" altLang="x-none" sz="3200" dirty="0">
                <a:latin typeface="Aarial"/>
              </a:rPr>
              <a:t> </a:t>
            </a:r>
            <a:r>
              <a:rPr lang="en-US" altLang="x-none" sz="3200" dirty="0" err="1">
                <a:latin typeface="Aarial"/>
              </a:rPr>
              <a:t>nói</a:t>
            </a:r>
            <a:r>
              <a:rPr lang="en-US" altLang="x-none" sz="3200" dirty="0">
                <a:latin typeface="Aarial"/>
              </a:rPr>
              <a:t>/ </a:t>
            </a:r>
            <a:r>
              <a:rPr lang="en-US" altLang="x-none" sz="3200" dirty="0" err="1">
                <a:latin typeface="Aarial"/>
              </a:rPr>
              <a:t>bảng</a:t>
            </a:r>
            <a:r>
              <a:rPr lang="en-US" altLang="x-none" sz="3200" dirty="0">
                <a:latin typeface="Aarial"/>
              </a:rPr>
              <a:t> </a:t>
            </a:r>
            <a:r>
              <a:rPr lang="en-US" altLang="x-none" sz="3200" dirty="0" err="1">
                <a:latin typeface="Aarial"/>
              </a:rPr>
              <a:t>kiểm</a:t>
            </a:r>
            <a:r>
              <a:rPr lang="en-US" altLang="x-none" sz="3200" dirty="0">
                <a:latin typeface="Aarial"/>
              </a:rPr>
              <a:t> </a:t>
            </a:r>
            <a:r>
              <a:rPr lang="en-US" altLang="x-none" sz="3200" dirty="0" err="1">
                <a:latin typeface="Aarial"/>
              </a:rPr>
              <a:t>cho</a:t>
            </a:r>
            <a:r>
              <a:rPr lang="en-US" altLang="x-none" sz="3200" dirty="0">
                <a:latin typeface="Aarial"/>
              </a:rPr>
              <a:t> </a:t>
            </a:r>
            <a:r>
              <a:rPr lang="en-US" altLang="x-none" sz="3200" dirty="0" err="1">
                <a:latin typeface="Aarial"/>
              </a:rPr>
              <a:t>mỗi</a:t>
            </a:r>
            <a:r>
              <a:rPr lang="en-US" altLang="x-none" sz="3200" dirty="0">
                <a:latin typeface="Aarial"/>
              </a:rPr>
              <a:t> </a:t>
            </a:r>
            <a:r>
              <a:rPr lang="en-US" altLang="x-none" sz="3200" dirty="0" err="1">
                <a:latin typeface="Aarial"/>
              </a:rPr>
              <a:t>bài</a:t>
            </a:r>
            <a:r>
              <a:rPr lang="en-US" altLang="x-none" sz="3200" dirty="0">
                <a:latin typeface="Aarial"/>
              </a:rPr>
              <a:t> </a:t>
            </a:r>
            <a:r>
              <a:rPr lang="en-US" altLang="x-none" sz="3200" dirty="0" err="1">
                <a:latin typeface="Aarial"/>
              </a:rPr>
              <a:t>học</a:t>
            </a:r>
            <a:r>
              <a:rPr lang="en-US" altLang="x-none" sz="3200" dirty="0">
                <a:latin typeface="Aarial"/>
              </a:rPr>
              <a:t> (</a:t>
            </a:r>
            <a:r>
              <a:rPr lang="en-US" altLang="x-none" sz="3200" dirty="0" err="1">
                <a:latin typeface="Aarial"/>
              </a:rPr>
              <a:t>đặt</a:t>
            </a:r>
            <a:r>
              <a:rPr lang="en-US" altLang="x-none" sz="3200" dirty="0">
                <a:latin typeface="Aarial"/>
              </a:rPr>
              <a:t> </a:t>
            </a:r>
            <a:r>
              <a:rPr lang="en-US" altLang="x-none" sz="3200" dirty="0" err="1">
                <a:latin typeface="Aarial"/>
              </a:rPr>
              <a:t>ở</a:t>
            </a:r>
            <a:r>
              <a:rPr lang="en-US" altLang="x-none" sz="3200" dirty="0">
                <a:latin typeface="Aarial"/>
              </a:rPr>
              <a:t> </a:t>
            </a:r>
            <a:r>
              <a:rPr lang="en-US" altLang="x-none" sz="3200" dirty="0" err="1">
                <a:latin typeface="Aarial"/>
              </a:rPr>
              <a:t>bài</a:t>
            </a:r>
            <a:r>
              <a:rPr lang="en-US" altLang="x-none" sz="3200" dirty="0">
                <a:latin typeface="Aarial"/>
              </a:rPr>
              <a:t> </a:t>
            </a:r>
            <a:r>
              <a:rPr lang="en-US" altLang="x-none" sz="3200" dirty="0" err="1">
                <a:latin typeface="Aarial"/>
              </a:rPr>
              <a:t>trước</a:t>
            </a:r>
            <a:r>
              <a:rPr lang="en-US" altLang="x-none" sz="3200" dirty="0">
                <a:latin typeface="Aarial"/>
              </a:rPr>
              <a:t>)</a:t>
            </a:r>
          </a:p>
          <a:p>
            <a:pPr marL="0" indent="0">
              <a:buFont typeface="Arial" panose="020B0604020202020204" pitchFamily="34" charset="0"/>
              <a:buNone/>
              <a:defRPr/>
            </a:pPr>
            <a:r>
              <a:rPr lang="en-US" altLang="x-none" sz="3200" dirty="0">
                <a:latin typeface="Aarial"/>
              </a:rPr>
              <a:t>VD: </a:t>
            </a:r>
            <a:r>
              <a:rPr lang="en-US" altLang="x-none" sz="3200" dirty="0" err="1">
                <a:latin typeface="Aarial"/>
              </a:rPr>
              <a:t>nói</a:t>
            </a:r>
            <a:r>
              <a:rPr lang="en-US" altLang="x-none" sz="3200" dirty="0">
                <a:latin typeface="Aarial"/>
              </a:rPr>
              <a:t>, </a:t>
            </a:r>
            <a:r>
              <a:rPr lang="en-US" altLang="x-none" sz="3200" dirty="0" err="1">
                <a:latin typeface="Aarial"/>
              </a:rPr>
              <a:t>thuyết</a:t>
            </a:r>
            <a:r>
              <a:rPr lang="en-US" altLang="x-none" sz="3200" dirty="0">
                <a:latin typeface="Aarial"/>
              </a:rPr>
              <a:t> </a:t>
            </a:r>
            <a:r>
              <a:rPr lang="en-US" altLang="x-none" sz="3200" dirty="0" err="1">
                <a:latin typeface="Aarial"/>
              </a:rPr>
              <a:t>trình</a:t>
            </a:r>
            <a:r>
              <a:rPr lang="en-US" altLang="x-none" sz="3200" dirty="0">
                <a:latin typeface="Aarial"/>
              </a:rPr>
              <a:t> </a:t>
            </a:r>
            <a:r>
              <a:rPr lang="en-US" altLang="x-none" sz="3200" dirty="0" err="1">
                <a:latin typeface="Aarial"/>
              </a:rPr>
              <a:t>về</a:t>
            </a:r>
            <a:r>
              <a:rPr lang="en-US" altLang="x-none" sz="3200" dirty="0">
                <a:latin typeface="Aarial"/>
              </a:rPr>
              <a:t> </a:t>
            </a:r>
            <a:r>
              <a:rPr lang="en-US" altLang="x-none" sz="3200" dirty="0" err="1">
                <a:latin typeface="Aarial"/>
              </a:rPr>
              <a:t>một</a:t>
            </a:r>
            <a:r>
              <a:rPr lang="en-US" altLang="x-none" sz="3200" dirty="0">
                <a:latin typeface="Aarial"/>
              </a:rPr>
              <a:t> </a:t>
            </a:r>
            <a:r>
              <a:rPr lang="en-US" altLang="x-none" sz="3200" dirty="0" err="1">
                <a:latin typeface="Aarial"/>
              </a:rPr>
              <a:t>tác</a:t>
            </a:r>
            <a:r>
              <a:rPr lang="en-US" altLang="x-none" sz="3200" dirty="0">
                <a:latin typeface="Aarial"/>
              </a:rPr>
              <a:t> </a:t>
            </a:r>
            <a:r>
              <a:rPr lang="en-US" altLang="x-none" sz="3200" dirty="0" err="1">
                <a:latin typeface="Aarial"/>
              </a:rPr>
              <a:t>phẩm</a:t>
            </a:r>
            <a:r>
              <a:rPr lang="en-US" altLang="x-none" sz="3200" dirty="0">
                <a:latin typeface="Aarial"/>
              </a:rPr>
              <a:t> </a:t>
            </a:r>
            <a:r>
              <a:rPr lang="en-US" altLang="x-none" sz="3200" dirty="0" err="1">
                <a:latin typeface="Aarial"/>
              </a:rPr>
              <a:t>văn</a:t>
            </a:r>
            <a:r>
              <a:rPr lang="en-US" altLang="x-none" sz="3200" dirty="0">
                <a:latin typeface="Aarial"/>
              </a:rPr>
              <a:t> </a:t>
            </a:r>
            <a:r>
              <a:rPr lang="en-US" altLang="x-none" sz="3200" dirty="0" err="1">
                <a:latin typeface="Aarial"/>
              </a:rPr>
              <a:t>học</a:t>
            </a:r>
            <a:r>
              <a:rPr lang="en-US" altLang="x-none" sz="3200" dirty="0">
                <a:latin typeface="Aarial"/>
              </a:rPr>
              <a:t>, </a:t>
            </a:r>
            <a:r>
              <a:rPr lang="en-US" altLang="x-none" sz="3200" dirty="0" err="1">
                <a:latin typeface="Aarial"/>
              </a:rPr>
              <a:t>vấn</a:t>
            </a:r>
            <a:r>
              <a:rPr lang="en-US" altLang="x-none" sz="3200" dirty="0">
                <a:latin typeface="Aarial"/>
              </a:rPr>
              <a:t> </a:t>
            </a:r>
            <a:r>
              <a:rPr lang="en-US" altLang="x-none" sz="3200" dirty="0" err="1">
                <a:latin typeface="Aarial"/>
              </a:rPr>
              <a:t>đề</a:t>
            </a:r>
            <a:r>
              <a:rPr lang="en-US" altLang="x-none" sz="3200" dirty="0">
                <a:latin typeface="Aarial"/>
              </a:rPr>
              <a:t> </a:t>
            </a:r>
            <a:r>
              <a:rPr lang="en-US" altLang="x-none" sz="3200" dirty="0" err="1">
                <a:latin typeface="Aarial"/>
              </a:rPr>
              <a:t>xh</a:t>
            </a:r>
            <a:endParaRPr lang="en-US" altLang="x-none" sz="3200" dirty="0">
              <a:latin typeface="Aarial"/>
            </a:endParaRPr>
          </a:p>
        </p:txBody>
      </p:sp>
      <p:sp>
        <p:nvSpPr>
          <p:cNvPr id="4" name="Footer Placeholder 3">
            <a:extLst>
              <a:ext uri="{FF2B5EF4-FFF2-40B4-BE49-F238E27FC236}">
                <a16:creationId xmlns:a16="http://schemas.microsoft.com/office/drawing/2014/main" id="{DBA338E8-3A47-4146-B666-A5C271509D66}"/>
              </a:ext>
            </a:extLst>
          </p:cNvPr>
          <p:cNvSpPr>
            <a:spLocks noGrp="1"/>
          </p:cNvSpPr>
          <p:nvPr>
            <p:ph type="ftr" sz="quarter" idx="11"/>
          </p:nvPr>
        </p:nvSpPr>
        <p:spPr/>
        <p:txBody>
          <a:bodyPr/>
          <a:lstStyle/>
          <a:p>
            <a:pPr>
              <a:defRPr/>
            </a:pPr>
            <a:endParaRPr lang="en-US"/>
          </a:p>
        </p:txBody>
      </p:sp>
      <p:sp>
        <p:nvSpPr>
          <p:cNvPr id="37892" name="Slide Number Placeholder 4">
            <a:extLst>
              <a:ext uri="{FF2B5EF4-FFF2-40B4-BE49-F238E27FC236}">
                <a16:creationId xmlns:a16="http://schemas.microsoft.com/office/drawing/2014/main" id="{FFFA22D5-59DA-E64A-BF6B-782276D026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E898CF7-0C14-1647-B7E3-AECC39F7A7C7}" type="slidenum">
              <a:rPr lang="en-US" altLang="x-none" sz="1200" smtClean="0">
                <a:solidFill>
                  <a:srgbClr val="898989"/>
                </a:solidFill>
              </a:rPr>
              <a:pPr>
                <a:lnSpc>
                  <a:spcPct val="100000"/>
                </a:lnSpc>
                <a:spcBef>
                  <a:spcPct val="0"/>
                </a:spcBef>
                <a:buFontTx/>
                <a:buNone/>
              </a:pPr>
              <a:t>35</a:t>
            </a:fld>
            <a:endParaRPr lang="en-US" altLang="x-none" sz="1200">
              <a:solidFill>
                <a:srgbClr val="898989"/>
              </a:solidFill>
            </a:endParaRPr>
          </a:p>
        </p:txBody>
      </p:sp>
      <p:sp>
        <p:nvSpPr>
          <p:cNvPr id="37893" name="Footer Placeholder 1">
            <a:extLst>
              <a:ext uri="{FF2B5EF4-FFF2-40B4-BE49-F238E27FC236}">
                <a16:creationId xmlns:a16="http://schemas.microsoft.com/office/drawing/2014/main" id="{769224EE-9FAC-0841-A720-4D645C492D9B}"/>
              </a:ext>
            </a:extLst>
          </p:cNvPr>
          <p:cNvSpPr txBox="1">
            <a:spLocks noChangeArrowheads="1"/>
          </p:cNvSpPr>
          <p:nvPr/>
        </p:nvSpPr>
        <p:spPr bwMode="auto">
          <a:xfrm>
            <a:off x="874713" y="641350"/>
            <a:ext cx="1427162"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x-none" sz="3600" b="1">
                <a:solidFill>
                  <a:srgbClr val="C00000"/>
                </a:solidFill>
                <a:latin typeface="Arial" panose="020B0604020202020204" pitchFamily="34" charset="0"/>
              </a:rPr>
              <a:t>3.3.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1">
            <a:extLst>
              <a:ext uri="{FF2B5EF4-FFF2-40B4-BE49-F238E27FC236}">
                <a16:creationId xmlns:a16="http://schemas.microsoft.com/office/drawing/2014/main" id="{87A2D1D4-8C1D-CC4C-AE14-EA240503952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70A3A91-1BD4-8148-8887-F9D2FCEEC347}" type="slidenum">
              <a:rPr lang="en-US" altLang="x-none" sz="900" smtClean="0">
                <a:solidFill>
                  <a:schemeClr val="bg1"/>
                </a:solidFill>
                <a:latin typeface="Myriad Pro"/>
              </a:rPr>
              <a:pPr>
                <a:lnSpc>
                  <a:spcPct val="100000"/>
                </a:lnSpc>
                <a:spcBef>
                  <a:spcPct val="0"/>
                </a:spcBef>
                <a:buFontTx/>
                <a:buNone/>
              </a:pPr>
              <a:t>36</a:t>
            </a:fld>
            <a:endParaRPr lang="en-US" altLang="x-none" sz="900">
              <a:solidFill>
                <a:schemeClr val="bg1"/>
              </a:solidFill>
              <a:latin typeface="Myriad Pro"/>
            </a:endParaRPr>
          </a:p>
        </p:txBody>
      </p:sp>
      <p:graphicFrame>
        <p:nvGraphicFramePr>
          <p:cNvPr id="5" name="Table 4">
            <a:extLst>
              <a:ext uri="{FF2B5EF4-FFF2-40B4-BE49-F238E27FC236}">
                <a16:creationId xmlns:a16="http://schemas.microsoft.com/office/drawing/2014/main" id="{BD956FA0-E0D2-F343-B11F-9243E317931F}"/>
              </a:ext>
            </a:extLst>
          </p:cNvPr>
          <p:cNvGraphicFramePr>
            <a:graphicFrameLocks noGrp="1"/>
          </p:cNvGraphicFramePr>
          <p:nvPr/>
        </p:nvGraphicFramePr>
        <p:xfrm>
          <a:off x="88900" y="228600"/>
          <a:ext cx="12014200" cy="6829806"/>
        </p:xfrm>
        <a:graphic>
          <a:graphicData uri="http://schemas.openxmlformats.org/drawingml/2006/table">
            <a:tbl>
              <a:tblPr firstRow="1" firstCol="1" bandRow="1">
                <a:tableStyleId>{5C22544A-7EE6-4342-B048-85BDC9FD1C3A}</a:tableStyleId>
              </a:tblPr>
              <a:tblGrid>
                <a:gridCol w="748830">
                  <a:extLst>
                    <a:ext uri="{9D8B030D-6E8A-4147-A177-3AD203B41FA5}">
                      <a16:colId xmlns:a16="http://schemas.microsoft.com/office/drawing/2014/main" val="20000"/>
                    </a:ext>
                  </a:extLst>
                </a:gridCol>
                <a:gridCol w="5169726">
                  <a:extLst>
                    <a:ext uri="{9D8B030D-6E8A-4147-A177-3AD203B41FA5}">
                      <a16:colId xmlns:a16="http://schemas.microsoft.com/office/drawing/2014/main" val="20001"/>
                    </a:ext>
                  </a:extLst>
                </a:gridCol>
                <a:gridCol w="6095644">
                  <a:extLst>
                    <a:ext uri="{9D8B030D-6E8A-4147-A177-3AD203B41FA5}">
                      <a16:colId xmlns:a16="http://schemas.microsoft.com/office/drawing/2014/main" val="20002"/>
                    </a:ext>
                  </a:extLst>
                </a:gridCol>
              </a:tblGrid>
              <a:tr h="367188">
                <a:tc>
                  <a:txBody>
                    <a:bodyPr/>
                    <a:lstStyle/>
                    <a:p>
                      <a:pPr>
                        <a:lnSpc>
                          <a:spcPct val="150000"/>
                        </a:lnSpc>
                        <a:spcBef>
                          <a:spcPts val="400"/>
                        </a:spcBef>
                        <a:spcAft>
                          <a:spcPts val="400"/>
                        </a:spcAft>
                      </a:pPr>
                      <a:r>
                        <a:rPr lang="vi-VN" sz="1800">
                          <a:effectLst/>
                        </a:rPr>
                        <a:t>Bài</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marL="457200" algn="ctr">
                        <a:lnSpc>
                          <a:spcPct val="150000"/>
                        </a:lnSpc>
                        <a:spcBef>
                          <a:spcPts val="400"/>
                        </a:spcBef>
                        <a:spcAft>
                          <a:spcPts val="400"/>
                        </a:spcAft>
                      </a:pPr>
                      <a:r>
                        <a:rPr lang="vi-VN" sz="1800" dirty="0">
                          <a:effectLst/>
                        </a:rPr>
                        <a:t>Nội dung, yêu cầu dạy học Nói và </a:t>
                      </a:r>
                      <a:r>
                        <a:rPr lang="en-GB" sz="1800" dirty="0">
                          <a:effectLst/>
                        </a:rPr>
                        <a:t>n</a:t>
                      </a:r>
                      <a:r>
                        <a:rPr lang="vi-VN" sz="1800" dirty="0">
                          <a:effectLst/>
                        </a:rPr>
                        <a:t>ghe</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marL="457200" algn="ctr">
                        <a:lnSpc>
                          <a:spcPct val="150000"/>
                        </a:lnSpc>
                        <a:spcBef>
                          <a:spcPts val="400"/>
                        </a:spcBef>
                        <a:spcAft>
                          <a:spcPts val="400"/>
                        </a:spcAft>
                      </a:pPr>
                      <a:r>
                        <a:rPr lang="vi-VN" sz="1800" dirty="0">
                          <a:effectLst/>
                        </a:rPr>
                        <a:t>Đề tài</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extLst>
                  <a:ext uri="{0D108BD9-81ED-4DB2-BD59-A6C34878D82A}">
                    <a16:rowId xmlns:a16="http://schemas.microsoft.com/office/drawing/2014/main" val="10000"/>
                  </a:ext>
                </a:extLst>
              </a:tr>
              <a:tr h="1118583">
                <a:tc>
                  <a:txBody>
                    <a:bodyPr/>
                    <a:lstStyle/>
                    <a:p>
                      <a:pPr marL="457200" indent="59690" algn="ctr">
                        <a:lnSpc>
                          <a:spcPct val="150000"/>
                        </a:lnSpc>
                        <a:spcBef>
                          <a:spcPts val="400"/>
                        </a:spcBef>
                        <a:spcAft>
                          <a:spcPts val="400"/>
                        </a:spcAft>
                      </a:pPr>
                      <a:r>
                        <a:rPr lang="vi-VN" sz="1200" dirty="0">
                          <a:effectLst/>
                        </a:rPr>
                        <a:t>1</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marL="457200" algn="just">
                        <a:lnSpc>
                          <a:spcPct val="150000"/>
                        </a:lnSpc>
                        <a:spcBef>
                          <a:spcPts val="400"/>
                        </a:spcBef>
                        <a:spcAft>
                          <a:spcPts val="400"/>
                        </a:spcAft>
                      </a:pPr>
                      <a:r>
                        <a:rPr lang="vi-VN" sz="1200" dirty="0">
                          <a:effectLst/>
                        </a:rPr>
                        <a:t>• Giới thiệu về một tác phẩm văn học hoặc tác phẩm nghệ thuật theo lựa chọn cá nhân</a:t>
                      </a:r>
                      <a:endParaRPr lang="x-none" sz="1200" dirty="0">
                        <a:effectLst/>
                      </a:endParaRPr>
                    </a:p>
                    <a:p>
                      <a:pPr algn="just">
                        <a:lnSpc>
                          <a:spcPct val="150000"/>
                        </a:lnSpc>
                        <a:spcAft>
                          <a:spcPts val="800"/>
                        </a:spcAft>
                      </a:pPr>
                      <a:r>
                        <a:rPr lang="vi-VN" sz="1200" dirty="0">
                          <a:effectLst/>
                        </a:rPr>
                        <a:t>• Nắm bắt nội dung thuyết trình và quan điểm của người nói; nhận xét, đánh giá, đặt câu hỏi về bài </a:t>
                      </a:r>
                      <a:r>
                        <a:rPr lang="en-US" sz="1200" dirty="0">
                          <a:effectLst/>
                        </a:rPr>
                        <a:t>t</a:t>
                      </a:r>
                      <a:r>
                        <a:rPr lang="vi-VN" sz="1200" dirty="0">
                          <a:effectLst/>
                        </a:rPr>
                        <a:t>huyết trình</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solidFill>
                            <a:srgbClr val="0070C0"/>
                          </a:solidFill>
                          <a:effectLst/>
                        </a:rPr>
                        <a:t>Giới thiệu và làm rõ giá trị của một tác phẩm văn học hoặc một tác phẩm nghệ thuật mà bạn yêu thích. </a:t>
                      </a:r>
                      <a:endParaRPr lang="x-none" sz="1200" dirty="0">
                        <a:solidFill>
                          <a:srgbClr val="0070C0"/>
                        </a:solidFill>
                        <a:effectLst/>
                      </a:endParaRPr>
                    </a:p>
                    <a:p>
                      <a:pPr marL="457200" algn="just">
                        <a:lnSpc>
                          <a:spcPct val="150000"/>
                        </a:lnSpc>
                        <a:spcBef>
                          <a:spcPts val="400"/>
                        </a:spcBef>
                        <a:spcAft>
                          <a:spcPts val="400"/>
                        </a:spcAft>
                      </a:pPr>
                      <a:r>
                        <a:rPr lang="vi-VN" sz="1200" dirty="0">
                          <a:solidFill>
                            <a:srgbClr val="0070C0"/>
                          </a:solidFill>
                          <a:effectLst/>
                        </a:rPr>
                        <a:t> </a:t>
                      </a:r>
                      <a:endParaRPr lang="x-none"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extLst>
                  <a:ext uri="{0D108BD9-81ED-4DB2-BD59-A6C34878D82A}">
                    <a16:rowId xmlns:a16="http://schemas.microsoft.com/office/drawing/2014/main" val="10001"/>
                  </a:ext>
                </a:extLst>
              </a:tr>
              <a:tr h="793436">
                <a:tc>
                  <a:txBody>
                    <a:bodyPr/>
                    <a:lstStyle/>
                    <a:p>
                      <a:pPr marL="457200" indent="59690" algn="ctr">
                        <a:lnSpc>
                          <a:spcPct val="150000"/>
                        </a:lnSpc>
                        <a:spcBef>
                          <a:spcPts val="400"/>
                        </a:spcBef>
                        <a:spcAft>
                          <a:spcPts val="400"/>
                        </a:spcAft>
                      </a:pPr>
                      <a:r>
                        <a:rPr lang="vi-VN" sz="1200">
                          <a:effectLst/>
                        </a:rPr>
                        <a:t>2</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effectLst/>
                        </a:rPr>
                        <a:t>Trình bày ý kiến, đánh giá, bình luận về một vấn đề xã hội </a:t>
                      </a:r>
                      <a:endParaRPr lang="x-none"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solidFill>
                            <a:srgbClr val="0070C0"/>
                          </a:solidFill>
                          <a:effectLst/>
                        </a:rPr>
                        <a:t>Bài viết của bạn được lựa chọn để tham gia buổi toạ đàm “Những góc nhìn cuộc sống”, trình bày ý kiến, quan điểm của học sinh về các vấn đề xã hội. Từ bài viết, bạn hãy chuẩn bị nội dung bài nói để tham gia buổi toạ đàm. </a:t>
                      </a:r>
                      <a:endParaRPr lang="x-none"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177" marR="22177" marT="0" marB="0"/>
                </a:tc>
                <a:extLst>
                  <a:ext uri="{0D108BD9-81ED-4DB2-BD59-A6C34878D82A}">
                    <a16:rowId xmlns:a16="http://schemas.microsoft.com/office/drawing/2014/main" val="10002"/>
                  </a:ext>
                </a:extLst>
              </a:tr>
              <a:tr h="278003">
                <a:tc>
                  <a:txBody>
                    <a:bodyPr/>
                    <a:lstStyle/>
                    <a:p>
                      <a:pPr marL="457200" indent="59690" algn="ctr">
                        <a:lnSpc>
                          <a:spcPct val="150000"/>
                        </a:lnSpc>
                        <a:spcBef>
                          <a:spcPts val="400"/>
                        </a:spcBef>
                        <a:spcAft>
                          <a:spcPts val="400"/>
                        </a:spcAft>
                      </a:pPr>
                      <a:r>
                        <a:rPr lang="vi-VN" sz="1200">
                          <a:effectLst/>
                        </a:rPr>
                        <a:t>3</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marL="457200" algn="just">
                        <a:lnSpc>
                          <a:spcPct val="150000"/>
                        </a:lnSpc>
                        <a:spcBef>
                          <a:spcPts val="400"/>
                        </a:spcBef>
                        <a:spcAft>
                          <a:spcPts val="400"/>
                        </a:spcAft>
                      </a:pPr>
                      <a:r>
                        <a:rPr lang="vi-VN" sz="1200">
                          <a:effectLst/>
                        </a:rPr>
                        <a:t>Giới thiệu một truyện thơ hoặc một bài hát theo lựa chọn cá nhân</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a:solidFill>
                            <a:srgbClr val="0070C0"/>
                          </a:solidFill>
                          <a:effectLst/>
                        </a:rPr>
                        <a:t>Hãy trình bày về giá trị của một truyện thơ hoặc một bài hát mà bạn yêu thích. </a:t>
                      </a:r>
                      <a:endParaRPr lang="x-none" sz="12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177" marR="22177" marT="0" marB="0"/>
                </a:tc>
                <a:extLst>
                  <a:ext uri="{0D108BD9-81ED-4DB2-BD59-A6C34878D82A}">
                    <a16:rowId xmlns:a16="http://schemas.microsoft.com/office/drawing/2014/main" val="10003"/>
                  </a:ext>
                </a:extLst>
              </a:tr>
              <a:tr h="519093">
                <a:tc>
                  <a:txBody>
                    <a:bodyPr/>
                    <a:lstStyle/>
                    <a:p>
                      <a:pPr marL="457200" indent="59690" algn="ctr">
                        <a:lnSpc>
                          <a:spcPct val="150000"/>
                        </a:lnSpc>
                        <a:spcBef>
                          <a:spcPts val="400"/>
                        </a:spcBef>
                        <a:spcAft>
                          <a:spcPts val="400"/>
                        </a:spcAft>
                      </a:pPr>
                      <a:r>
                        <a:rPr lang="vi-VN" sz="1200">
                          <a:effectLst/>
                        </a:rPr>
                        <a:t>4</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marL="457200" algn="just">
                        <a:lnSpc>
                          <a:spcPct val="150000"/>
                        </a:lnSpc>
                        <a:spcBef>
                          <a:spcPts val="400"/>
                        </a:spcBef>
                        <a:spcAft>
                          <a:spcPts val="400"/>
                        </a:spcAft>
                      </a:pPr>
                      <a:r>
                        <a:rPr lang="vi-VN" sz="1200" dirty="0">
                          <a:effectLst/>
                        </a:rPr>
                        <a:t>Trình bày kết quả nghiên cứu về một vấn đề tự nhiên hoặc xã hội</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solidFill>
                            <a:srgbClr val="0070C0"/>
                          </a:solidFill>
                          <a:effectLst/>
                        </a:rPr>
                        <a:t>Bài báo cáo của bạn được chọn để trình bày trong buổi toạ đàm “Khoa học và cuộc sống”. Bạn hãy chuẩn bị nội dung bài nói để tham gia buổi toạ đàm. </a:t>
                      </a:r>
                      <a:endParaRPr lang="x-none"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177" marR="22177" marT="0" marB="0"/>
                </a:tc>
                <a:extLst>
                  <a:ext uri="{0D108BD9-81ED-4DB2-BD59-A6C34878D82A}">
                    <a16:rowId xmlns:a16="http://schemas.microsoft.com/office/drawing/2014/main" val="10004"/>
                  </a:ext>
                </a:extLst>
              </a:tr>
              <a:tr h="278003">
                <a:tc>
                  <a:txBody>
                    <a:bodyPr/>
                    <a:lstStyle/>
                    <a:p>
                      <a:pPr marL="457200" indent="59690" algn="ctr">
                        <a:lnSpc>
                          <a:spcPct val="150000"/>
                        </a:lnSpc>
                        <a:spcBef>
                          <a:spcPts val="400"/>
                        </a:spcBef>
                        <a:spcAft>
                          <a:spcPts val="400"/>
                        </a:spcAft>
                      </a:pPr>
                      <a:r>
                        <a:rPr lang="vi-VN" sz="1200">
                          <a:effectLst/>
                        </a:rPr>
                        <a:t>5</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marL="457200" algn="just">
                        <a:lnSpc>
                          <a:spcPct val="150000"/>
                        </a:lnSpc>
                        <a:spcBef>
                          <a:spcPts val="400"/>
                        </a:spcBef>
                        <a:spcAft>
                          <a:spcPts val="400"/>
                        </a:spcAft>
                      </a:pPr>
                      <a:r>
                        <a:rPr lang="vi-VN" sz="1200" dirty="0">
                          <a:effectLst/>
                        </a:rPr>
                        <a:t>Giới thiệu một vở kịch hoặc một bộ phim theo lựa chọn cá nhân</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solidFill>
                            <a:srgbClr val="0070C0"/>
                          </a:solidFill>
                          <a:effectLst/>
                        </a:rPr>
                        <a:t>Hãy lựa chọn và giới thiệu trước lớp một vở kịch hoặc một bộ phim </a:t>
                      </a:r>
                      <a:endParaRPr lang="x-none"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177" marR="22177" marT="0" marB="0"/>
                </a:tc>
                <a:extLst>
                  <a:ext uri="{0D108BD9-81ED-4DB2-BD59-A6C34878D82A}">
                    <a16:rowId xmlns:a16="http://schemas.microsoft.com/office/drawing/2014/main" val="10005"/>
                  </a:ext>
                </a:extLst>
              </a:tr>
              <a:tr h="519093">
                <a:tc>
                  <a:txBody>
                    <a:bodyPr/>
                    <a:lstStyle/>
                    <a:p>
                      <a:pPr marL="457200" indent="59690" algn="ctr">
                        <a:lnSpc>
                          <a:spcPct val="150000"/>
                        </a:lnSpc>
                        <a:spcBef>
                          <a:spcPts val="400"/>
                        </a:spcBef>
                        <a:spcAft>
                          <a:spcPts val="400"/>
                        </a:spcAft>
                      </a:pPr>
                      <a:r>
                        <a:rPr lang="vi-VN" sz="1200">
                          <a:effectLst/>
                        </a:rPr>
                        <a:t>6</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a:effectLst/>
                        </a:rPr>
                        <a:t>Trình bày ý kiến về một vấn đề xã hội</a:t>
                      </a:r>
                      <a:endParaRPr lang="x-non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solidFill>
                            <a:srgbClr val="0070C0"/>
                          </a:solidFill>
                          <a:effectLst/>
                        </a:rPr>
                        <a:t>Đoàn Thanh niên trường bạn tổ chức buổi nói chuyện với đề tài Thanh niên và các vấn đề sinh thái – xã hội. B</a:t>
                      </a:r>
                      <a:r>
                        <a:rPr lang="en-GB" sz="1200" dirty="0" err="1">
                          <a:solidFill>
                            <a:srgbClr val="0070C0"/>
                          </a:solidFill>
                          <a:effectLst/>
                        </a:rPr>
                        <a:t>ạn</a:t>
                      </a:r>
                      <a:r>
                        <a:rPr lang="vi-VN" sz="1200" dirty="0">
                          <a:solidFill>
                            <a:srgbClr val="0070C0"/>
                          </a:solidFill>
                          <a:effectLst/>
                        </a:rPr>
                        <a:t> hãy chuẩn bị bài nói của mình để tham gia buổi nói chuyện ấy. </a:t>
                      </a:r>
                      <a:endParaRPr lang="x-none"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177" marR="22177" marT="0" marB="0"/>
                </a:tc>
                <a:extLst>
                  <a:ext uri="{0D108BD9-81ED-4DB2-BD59-A6C34878D82A}">
                    <a16:rowId xmlns:a16="http://schemas.microsoft.com/office/drawing/2014/main" val="10006"/>
                  </a:ext>
                </a:extLst>
              </a:tr>
              <a:tr h="519093">
                <a:tc>
                  <a:txBody>
                    <a:bodyPr/>
                    <a:lstStyle/>
                    <a:p>
                      <a:pPr marL="457200" indent="59690" algn="ctr">
                        <a:lnSpc>
                          <a:spcPct val="150000"/>
                        </a:lnSpc>
                        <a:spcBef>
                          <a:spcPts val="400"/>
                        </a:spcBef>
                        <a:spcAft>
                          <a:spcPts val="400"/>
                        </a:spcAft>
                      </a:pPr>
                      <a:r>
                        <a:rPr lang="vi-VN" sz="1200">
                          <a:effectLst/>
                        </a:rPr>
                        <a:t>7</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a:effectLst/>
                        </a:rPr>
                        <a:t>Trình bày ý kiến về một vấn đề xã hội trong tác phẩm văn học                                                      hoặc tác phẩm nghệ thuật</a:t>
                      </a:r>
                      <a:endParaRPr lang="x-non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solidFill>
                            <a:srgbClr val="0070C0"/>
                          </a:solidFill>
                          <a:effectLst/>
                        </a:rPr>
                        <a:t>Hãy trình bày ý kiến về một vấn đề xã hội được đặt ra trong tác phẩm văn học hay tác phẩm nghệ thuật mà bạn quan tâm. </a:t>
                      </a:r>
                      <a:endParaRPr lang="x-none"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177" marR="22177" marT="0" marB="0"/>
                </a:tc>
                <a:extLst>
                  <a:ext uri="{0D108BD9-81ED-4DB2-BD59-A6C34878D82A}">
                    <a16:rowId xmlns:a16="http://schemas.microsoft.com/office/drawing/2014/main" val="10007"/>
                  </a:ext>
                </a:extLst>
              </a:tr>
              <a:tr h="1115154">
                <a:tc>
                  <a:txBody>
                    <a:bodyPr/>
                    <a:lstStyle/>
                    <a:p>
                      <a:pPr marL="457200" indent="59690" algn="ctr">
                        <a:lnSpc>
                          <a:spcPct val="150000"/>
                        </a:lnSpc>
                        <a:spcBef>
                          <a:spcPts val="400"/>
                        </a:spcBef>
                        <a:spcAft>
                          <a:spcPts val="400"/>
                        </a:spcAft>
                      </a:pPr>
                      <a:r>
                        <a:rPr lang="vi-VN" sz="1200">
                          <a:effectLst/>
                        </a:rPr>
                        <a:t>8</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spcBef>
                          <a:spcPts val="400"/>
                        </a:spcBef>
                        <a:spcAft>
                          <a:spcPts val="400"/>
                        </a:spcAft>
                      </a:pPr>
                      <a:r>
                        <a:rPr lang="vi-VN" sz="1200">
                          <a:effectLst/>
                        </a:rPr>
                        <a:t>• Giới thiệu một bài thơ hoặc một bức tranh/ pho tượng theo lựa chọn cá nhân</a:t>
                      </a:r>
                      <a:endParaRPr lang="x-none" sz="1200">
                        <a:effectLst/>
                      </a:endParaRPr>
                    </a:p>
                    <a:p>
                      <a:pPr algn="just">
                        <a:lnSpc>
                          <a:spcPct val="150000"/>
                        </a:lnSpc>
                      </a:pPr>
                      <a:r>
                        <a:rPr lang="vi-VN" sz="1200">
                          <a:effectLst/>
                        </a:rPr>
                        <a:t>• Nghe và phản hồi về bài giới thiệu về một tác phẩm văn học                                                       hoặc tác phẩm nghệ thuật</a:t>
                      </a:r>
                      <a:endParaRPr lang="x-non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solidFill>
                            <a:srgbClr val="0070C0"/>
                          </a:solidFill>
                          <a:effectLst/>
                        </a:rPr>
                        <a:t>Hãy giới thiệu một bài thơ hoặc bức tranh/ pho tượng mà bạn yêu thích với các bạn trong trường. </a:t>
                      </a:r>
                      <a:endParaRPr lang="x-none" sz="1200" dirty="0">
                        <a:solidFill>
                          <a:srgbClr val="0070C0"/>
                        </a:solidFill>
                        <a:effectLst/>
                      </a:endParaRPr>
                    </a:p>
                    <a:p>
                      <a:pPr algn="just">
                        <a:lnSpc>
                          <a:spcPct val="150000"/>
                        </a:lnSpc>
                        <a:spcBef>
                          <a:spcPts val="400"/>
                        </a:spcBef>
                        <a:spcAft>
                          <a:spcPts val="400"/>
                        </a:spcAft>
                      </a:pPr>
                      <a:r>
                        <a:rPr lang="vi-VN" sz="1200" dirty="0">
                          <a:solidFill>
                            <a:srgbClr val="0070C0"/>
                          </a:solidFill>
                          <a:effectLst/>
                        </a:rPr>
                        <a:t> </a:t>
                      </a:r>
                      <a:endParaRPr lang="x-none"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177" marR="22177" marT="0" marB="0"/>
                </a:tc>
                <a:extLst>
                  <a:ext uri="{0D108BD9-81ED-4DB2-BD59-A6C34878D82A}">
                    <a16:rowId xmlns:a16="http://schemas.microsoft.com/office/drawing/2014/main" val="10008"/>
                  </a:ext>
                </a:extLst>
              </a:tr>
              <a:tr h="1067779">
                <a:tc>
                  <a:txBody>
                    <a:bodyPr/>
                    <a:lstStyle/>
                    <a:p>
                      <a:pPr marL="457200" indent="59690" algn="ctr">
                        <a:lnSpc>
                          <a:spcPct val="150000"/>
                        </a:lnSpc>
                        <a:spcBef>
                          <a:spcPts val="400"/>
                        </a:spcBef>
                        <a:spcAft>
                          <a:spcPts val="400"/>
                        </a:spcAft>
                      </a:pPr>
                      <a:r>
                        <a:rPr lang="vi-VN" sz="1200">
                          <a:effectLst/>
                        </a:rPr>
                        <a:t>9</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spcAft>
                          <a:spcPts val="800"/>
                        </a:spcAft>
                      </a:pPr>
                      <a:r>
                        <a:rPr lang="vi-VN" sz="1200">
                          <a:effectLst/>
                        </a:rPr>
                        <a:t>Thảo luận, tranh luận về một vấn đề trong đời sống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22177" marR="22177" marT="0" marB="0"/>
                </a:tc>
                <a:tc>
                  <a:txBody>
                    <a:bodyPr/>
                    <a:lstStyle/>
                    <a:p>
                      <a:pPr algn="just">
                        <a:lnSpc>
                          <a:spcPct val="150000"/>
                        </a:lnSpc>
                      </a:pPr>
                      <a:r>
                        <a:rPr lang="vi-VN" sz="1200" dirty="0">
                          <a:solidFill>
                            <a:srgbClr val="0070C0"/>
                          </a:solidFill>
                          <a:effectLst/>
                        </a:rPr>
                        <a:t>Lớp bạn tổ chức buổi thảo luận xoay quanh chủ điểm: “Vấn đề đời sống mà bạn quan tâm”. Ban tổ chức gợi ý một số vấn đề như sau: […]</a:t>
                      </a:r>
                      <a:endParaRPr lang="x-none" sz="1200" dirty="0">
                        <a:solidFill>
                          <a:srgbClr val="0070C0"/>
                        </a:solidFill>
                        <a:effectLst/>
                      </a:endParaRPr>
                    </a:p>
                    <a:p>
                      <a:pPr algn="just">
                        <a:lnSpc>
                          <a:spcPct val="150000"/>
                        </a:lnSpc>
                      </a:pPr>
                      <a:r>
                        <a:rPr lang="vi-VN" sz="1200" dirty="0">
                          <a:solidFill>
                            <a:srgbClr val="0070C0"/>
                          </a:solidFill>
                          <a:effectLst/>
                        </a:rPr>
                        <a:t>Hãy chọn một trong các vấn đề nêu trên, chuẩn bị ý kiến để tham gia thảo luận, tranh luận. </a:t>
                      </a:r>
                      <a:endParaRPr lang="x-none"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177" marR="22177" marT="0" marB="0"/>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9B57F9C-41B2-4C45-B06F-1913B1154642}"/>
              </a:ext>
            </a:extLst>
          </p:cNvPr>
          <p:cNvSpPr>
            <a:spLocks noGrp="1"/>
          </p:cNvSpPr>
          <p:nvPr>
            <p:ph type="title"/>
          </p:nvPr>
        </p:nvSpPr>
        <p:spPr>
          <a:xfrm>
            <a:off x="2095500" y="276225"/>
            <a:ext cx="7886700" cy="1066800"/>
          </a:xfrm>
        </p:spPr>
        <p:txBody>
          <a:bodyPr/>
          <a:lstStyle/>
          <a:p>
            <a:pPr algn="ctr"/>
            <a:r>
              <a:rPr lang="en-US" altLang="x-none" sz="3200" b="1">
                <a:solidFill>
                  <a:srgbClr val="0070C0"/>
                </a:solidFill>
                <a:latin typeface="Aarial"/>
              </a:rPr>
              <a:t>Đặc điểm của các nhiệm vụ học tập</a:t>
            </a:r>
            <a:br>
              <a:rPr lang="en-US" altLang="x-none" sz="3200" b="1">
                <a:solidFill>
                  <a:srgbClr val="0070C0"/>
                </a:solidFill>
                <a:latin typeface="Aarial"/>
              </a:rPr>
            </a:br>
            <a:r>
              <a:rPr lang="en-US" altLang="x-none" sz="3200" b="1">
                <a:solidFill>
                  <a:srgbClr val="0070C0"/>
                </a:solidFill>
                <a:latin typeface="Aarial"/>
              </a:rPr>
              <a:t>Phần VIẾT, NÓI VÀ NGHE</a:t>
            </a:r>
            <a:endParaRPr lang="en-US" altLang="x-none">
              <a:solidFill>
                <a:srgbClr val="0070C0"/>
              </a:solidFill>
              <a:latin typeface="Aarial"/>
            </a:endParaRPr>
          </a:p>
        </p:txBody>
      </p:sp>
      <p:sp>
        <p:nvSpPr>
          <p:cNvPr id="3" name="Content Placeholder 2">
            <a:extLst>
              <a:ext uri="{FF2B5EF4-FFF2-40B4-BE49-F238E27FC236}">
                <a16:creationId xmlns:a16="http://schemas.microsoft.com/office/drawing/2014/main" id="{C51A55C6-79D9-DB43-A7D6-C44ADE2D3AB6}"/>
              </a:ext>
            </a:extLst>
          </p:cNvPr>
          <p:cNvSpPr>
            <a:spLocks noGrp="1"/>
          </p:cNvSpPr>
          <p:nvPr>
            <p:ph idx="1"/>
          </p:nvPr>
        </p:nvSpPr>
        <p:spPr>
          <a:xfrm>
            <a:off x="444500" y="1774825"/>
            <a:ext cx="11303000" cy="4368800"/>
          </a:xfrm>
        </p:spPr>
        <p:txBody>
          <a:bodyPr>
            <a:noAutofit/>
          </a:bodyPr>
          <a:lstStyle/>
          <a:p>
            <a:pPr>
              <a:defRPr/>
            </a:pPr>
            <a:r>
              <a:rPr lang="en-US" sz="2400" dirty="0" err="1">
                <a:solidFill>
                  <a:srgbClr val="002060"/>
                </a:solidFill>
                <a:latin typeface="Aarial"/>
              </a:rPr>
              <a:t>Thiết</a:t>
            </a:r>
            <a:r>
              <a:rPr lang="en-US" sz="2400" dirty="0">
                <a:solidFill>
                  <a:srgbClr val="002060"/>
                </a:solidFill>
                <a:latin typeface="Aarial"/>
              </a:rPr>
              <a:t> </a:t>
            </a:r>
            <a:r>
              <a:rPr lang="en-US" sz="2400" dirty="0" err="1">
                <a:solidFill>
                  <a:srgbClr val="002060"/>
                </a:solidFill>
                <a:latin typeface="Aarial"/>
              </a:rPr>
              <a:t>kế</a:t>
            </a:r>
            <a:r>
              <a:rPr lang="en-US" sz="2400" dirty="0">
                <a:solidFill>
                  <a:srgbClr val="002060"/>
                </a:solidFill>
                <a:latin typeface="Aarial"/>
              </a:rPr>
              <a:t> </a:t>
            </a:r>
            <a:r>
              <a:rPr lang="en-US" sz="2400" dirty="0" err="1">
                <a:solidFill>
                  <a:srgbClr val="002060"/>
                </a:solidFill>
                <a:latin typeface="Aarial"/>
              </a:rPr>
              <a:t>dựa</a:t>
            </a:r>
            <a:r>
              <a:rPr lang="en-US" sz="2400" dirty="0">
                <a:solidFill>
                  <a:srgbClr val="002060"/>
                </a:solidFill>
                <a:latin typeface="Aarial"/>
              </a:rPr>
              <a:t> </a:t>
            </a:r>
            <a:r>
              <a:rPr lang="en-US" sz="2400" dirty="0" err="1">
                <a:solidFill>
                  <a:srgbClr val="002060"/>
                </a:solidFill>
                <a:latin typeface="Aarial"/>
              </a:rPr>
              <a:t>trên</a:t>
            </a:r>
            <a:r>
              <a:rPr lang="en-US" sz="2400" dirty="0">
                <a:solidFill>
                  <a:srgbClr val="002060"/>
                </a:solidFill>
                <a:latin typeface="Aarial"/>
              </a:rPr>
              <a:t> YCCĐ </a:t>
            </a:r>
            <a:r>
              <a:rPr lang="en-US" sz="2400" dirty="0" err="1">
                <a:solidFill>
                  <a:srgbClr val="002060"/>
                </a:solidFill>
                <a:latin typeface="Aarial"/>
              </a:rPr>
              <a:t>về</a:t>
            </a:r>
            <a:r>
              <a:rPr lang="en-US" sz="2400" dirty="0">
                <a:solidFill>
                  <a:srgbClr val="002060"/>
                </a:solidFill>
                <a:latin typeface="Aarial"/>
              </a:rPr>
              <a:t> </a:t>
            </a:r>
            <a:r>
              <a:rPr lang="en-US" sz="2400" b="1" dirty="0" err="1">
                <a:solidFill>
                  <a:srgbClr val="002060"/>
                </a:solidFill>
                <a:latin typeface="Aarial"/>
              </a:rPr>
              <a:t>viết</a:t>
            </a:r>
            <a:r>
              <a:rPr lang="en-US" sz="2400" b="1" dirty="0">
                <a:solidFill>
                  <a:srgbClr val="002060"/>
                </a:solidFill>
                <a:latin typeface="Aarial"/>
              </a:rPr>
              <a:t>, </a:t>
            </a:r>
            <a:r>
              <a:rPr lang="en-US" sz="2400" b="1" dirty="0" err="1">
                <a:solidFill>
                  <a:srgbClr val="002060"/>
                </a:solidFill>
                <a:latin typeface="Aarial"/>
              </a:rPr>
              <a:t>nói</a:t>
            </a:r>
            <a:r>
              <a:rPr lang="en-US" sz="2400" b="1" dirty="0">
                <a:solidFill>
                  <a:srgbClr val="002060"/>
                </a:solidFill>
                <a:latin typeface="Aarial"/>
              </a:rPr>
              <a:t> </a:t>
            </a:r>
            <a:r>
              <a:rPr lang="en-US" sz="2400" dirty="0" err="1">
                <a:solidFill>
                  <a:srgbClr val="002060"/>
                </a:solidFill>
                <a:latin typeface="Aarial"/>
              </a:rPr>
              <a:t>và</a:t>
            </a:r>
            <a:r>
              <a:rPr lang="en-US" sz="2400" dirty="0">
                <a:solidFill>
                  <a:srgbClr val="002060"/>
                </a:solidFill>
                <a:latin typeface="Aarial"/>
              </a:rPr>
              <a:t> </a:t>
            </a:r>
            <a:r>
              <a:rPr lang="en-US" sz="2400" b="1" dirty="0" err="1">
                <a:solidFill>
                  <a:srgbClr val="002060"/>
                </a:solidFill>
                <a:latin typeface="Aarial"/>
              </a:rPr>
              <a:t>nghe</a:t>
            </a:r>
            <a:r>
              <a:rPr lang="en-US" sz="2400" dirty="0">
                <a:solidFill>
                  <a:srgbClr val="002060"/>
                </a:solidFill>
                <a:latin typeface="Aarial"/>
              </a:rPr>
              <a:t> </a:t>
            </a:r>
            <a:r>
              <a:rPr lang="en-US" sz="2400" dirty="0" err="1">
                <a:solidFill>
                  <a:srgbClr val="002060"/>
                </a:solidFill>
                <a:latin typeface="Aarial"/>
              </a:rPr>
              <a:t>của</a:t>
            </a:r>
            <a:r>
              <a:rPr lang="en-US" sz="2400" dirty="0">
                <a:solidFill>
                  <a:srgbClr val="002060"/>
                </a:solidFill>
                <a:latin typeface="Aarial"/>
              </a:rPr>
              <a:t> CT </a:t>
            </a:r>
            <a:r>
              <a:rPr lang="en-US" sz="2400" dirty="0" err="1">
                <a:solidFill>
                  <a:srgbClr val="002060"/>
                </a:solidFill>
                <a:latin typeface="Aarial"/>
              </a:rPr>
              <a:t>lớp</a:t>
            </a:r>
            <a:r>
              <a:rPr lang="en-US" sz="2400" dirty="0">
                <a:solidFill>
                  <a:srgbClr val="002060"/>
                </a:solidFill>
                <a:latin typeface="Aarial"/>
              </a:rPr>
              <a:t> 11</a:t>
            </a:r>
          </a:p>
          <a:p>
            <a:pPr>
              <a:defRPr/>
            </a:pPr>
            <a:r>
              <a:rPr lang="en-US" sz="2400" dirty="0" err="1">
                <a:solidFill>
                  <a:srgbClr val="002060"/>
                </a:solidFill>
                <a:latin typeface="Aarial"/>
              </a:rPr>
              <a:t>Gắn</a:t>
            </a:r>
            <a:r>
              <a:rPr lang="en-US" sz="2400" dirty="0">
                <a:solidFill>
                  <a:srgbClr val="002060"/>
                </a:solidFill>
                <a:latin typeface="Aarial"/>
              </a:rPr>
              <a:t> </a:t>
            </a:r>
            <a:r>
              <a:rPr lang="en-US" sz="2400" dirty="0" err="1">
                <a:solidFill>
                  <a:srgbClr val="002060"/>
                </a:solidFill>
                <a:latin typeface="Aarial"/>
              </a:rPr>
              <a:t>với</a:t>
            </a:r>
            <a:r>
              <a:rPr lang="en-US" sz="2400" dirty="0">
                <a:solidFill>
                  <a:srgbClr val="002060"/>
                </a:solidFill>
                <a:latin typeface="Aarial"/>
              </a:rPr>
              <a:t> </a:t>
            </a:r>
            <a:r>
              <a:rPr lang="en-US" sz="2400" dirty="0" err="1">
                <a:solidFill>
                  <a:srgbClr val="002060"/>
                </a:solidFill>
                <a:latin typeface="Aarial"/>
              </a:rPr>
              <a:t>thể</a:t>
            </a:r>
            <a:r>
              <a:rPr lang="en-US" sz="2400" dirty="0">
                <a:solidFill>
                  <a:srgbClr val="002060"/>
                </a:solidFill>
                <a:latin typeface="Aarial"/>
              </a:rPr>
              <a:t> </a:t>
            </a:r>
            <a:r>
              <a:rPr lang="en-US" sz="2400" dirty="0" err="1">
                <a:solidFill>
                  <a:srgbClr val="002060"/>
                </a:solidFill>
                <a:latin typeface="Aarial"/>
              </a:rPr>
              <a:t>loại</a:t>
            </a:r>
            <a:r>
              <a:rPr lang="en-US" sz="2400" dirty="0">
                <a:solidFill>
                  <a:srgbClr val="002060"/>
                </a:solidFill>
                <a:latin typeface="Aarial"/>
              </a:rPr>
              <a:t> VB </a:t>
            </a:r>
            <a:r>
              <a:rPr lang="en-US" sz="2400" dirty="0" err="1">
                <a:solidFill>
                  <a:srgbClr val="002060"/>
                </a:solidFill>
                <a:latin typeface="Aarial"/>
              </a:rPr>
              <a:t>đọc</a:t>
            </a:r>
            <a:r>
              <a:rPr lang="en-US" sz="2400" dirty="0">
                <a:solidFill>
                  <a:srgbClr val="002060"/>
                </a:solidFill>
                <a:latin typeface="Aarial"/>
              </a:rPr>
              <a:t> (</a:t>
            </a:r>
            <a:r>
              <a:rPr lang="en-US" sz="2400" dirty="0" err="1">
                <a:solidFill>
                  <a:srgbClr val="002060"/>
                </a:solidFill>
                <a:latin typeface="Aarial"/>
              </a:rPr>
              <a:t>trong</a:t>
            </a:r>
            <a:r>
              <a:rPr lang="en-US" sz="2400" dirty="0">
                <a:solidFill>
                  <a:srgbClr val="002060"/>
                </a:solidFill>
                <a:latin typeface="Aarial"/>
              </a:rPr>
              <a:t> </a:t>
            </a:r>
            <a:r>
              <a:rPr lang="en-US" sz="2400" dirty="0" err="1">
                <a:solidFill>
                  <a:srgbClr val="002060"/>
                </a:solidFill>
                <a:latin typeface="Aarial"/>
              </a:rPr>
              <a:t>đa</a:t>
            </a:r>
            <a:r>
              <a:rPr lang="en-US" sz="2400" dirty="0">
                <a:solidFill>
                  <a:srgbClr val="002060"/>
                </a:solidFill>
                <a:latin typeface="Aarial"/>
              </a:rPr>
              <a:t> </a:t>
            </a:r>
            <a:r>
              <a:rPr lang="en-US" sz="2400" dirty="0" err="1">
                <a:solidFill>
                  <a:srgbClr val="002060"/>
                </a:solidFill>
                <a:latin typeface="Aarial"/>
              </a:rPr>
              <a:t>số</a:t>
            </a:r>
            <a:r>
              <a:rPr lang="en-US" sz="2400" dirty="0">
                <a:solidFill>
                  <a:srgbClr val="002060"/>
                </a:solidFill>
                <a:latin typeface="Aarial"/>
              </a:rPr>
              <a:t> </a:t>
            </a:r>
            <a:r>
              <a:rPr lang="en-US" sz="2400" dirty="0" err="1">
                <a:solidFill>
                  <a:srgbClr val="002060"/>
                </a:solidFill>
                <a:latin typeface="Aarial"/>
              </a:rPr>
              <a:t>trường</a:t>
            </a:r>
            <a:r>
              <a:rPr lang="en-US" sz="2400" dirty="0">
                <a:solidFill>
                  <a:srgbClr val="002060"/>
                </a:solidFill>
                <a:latin typeface="Aarial"/>
              </a:rPr>
              <a:t> </a:t>
            </a:r>
            <a:r>
              <a:rPr lang="en-US" sz="2400" dirty="0" err="1">
                <a:solidFill>
                  <a:srgbClr val="002060"/>
                </a:solidFill>
                <a:latin typeface="Aarial"/>
              </a:rPr>
              <a:t>hợp</a:t>
            </a:r>
            <a:r>
              <a:rPr lang="en-US" sz="2400" dirty="0">
                <a:solidFill>
                  <a:srgbClr val="002060"/>
                </a:solidFill>
                <a:latin typeface="Aarial"/>
              </a:rPr>
              <a:t>).</a:t>
            </a:r>
          </a:p>
          <a:p>
            <a:pPr>
              <a:defRPr/>
            </a:pPr>
            <a:r>
              <a:rPr lang="en-US" sz="2400" dirty="0" err="1">
                <a:solidFill>
                  <a:srgbClr val="002060"/>
                </a:solidFill>
                <a:latin typeface="Aarial"/>
              </a:rPr>
              <a:t>Triển</a:t>
            </a:r>
            <a:r>
              <a:rPr lang="en-US" sz="2400" dirty="0">
                <a:solidFill>
                  <a:srgbClr val="002060"/>
                </a:solidFill>
                <a:latin typeface="Aarial"/>
              </a:rPr>
              <a:t> </a:t>
            </a:r>
            <a:r>
              <a:rPr lang="en-US" sz="2400" dirty="0" err="1">
                <a:solidFill>
                  <a:srgbClr val="002060"/>
                </a:solidFill>
                <a:latin typeface="Aarial"/>
              </a:rPr>
              <a:t>khai</a:t>
            </a:r>
            <a:r>
              <a:rPr lang="en-US" sz="2400" dirty="0">
                <a:solidFill>
                  <a:srgbClr val="002060"/>
                </a:solidFill>
                <a:latin typeface="Aarial"/>
              </a:rPr>
              <a:t> qua </a:t>
            </a:r>
          </a:p>
          <a:p>
            <a:pPr>
              <a:buFontTx/>
              <a:buChar char="-"/>
              <a:defRPr/>
            </a:pPr>
            <a:r>
              <a:rPr lang="en-US" sz="2400" dirty="0">
                <a:solidFill>
                  <a:srgbClr val="002060"/>
                </a:solidFill>
                <a:latin typeface="Aarial"/>
              </a:rPr>
              <a:t>Tri </a:t>
            </a:r>
            <a:r>
              <a:rPr lang="en-US" sz="2400" dirty="0" err="1">
                <a:solidFill>
                  <a:srgbClr val="002060"/>
                </a:solidFill>
                <a:latin typeface="Aarial"/>
              </a:rPr>
              <a:t>thức</a:t>
            </a:r>
            <a:r>
              <a:rPr lang="en-US" sz="2400" dirty="0">
                <a:solidFill>
                  <a:srgbClr val="002060"/>
                </a:solidFill>
                <a:latin typeface="Aarial"/>
              </a:rPr>
              <a:t> </a:t>
            </a:r>
            <a:r>
              <a:rPr lang="en-US" sz="2400" dirty="0" err="1">
                <a:solidFill>
                  <a:srgbClr val="002060"/>
                </a:solidFill>
                <a:latin typeface="Aarial"/>
              </a:rPr>
              <a:t>về</a:t>
            </a:r>
            <a:r>
              <a:rPr lang="en-US" sz="2400" dirty="0">
                <a:solidFill>
                  <a:srgbClr val="002060"/>
                </a:solidFill>
                <a:latin typeface="Aarial"/>
              </a:rPr>
              <a:t> </a:t>
            </a:r>
            <a:r>
              <a:rPr lang="en-US" sz="2400" dirty="0" err="1">
                <a:solidFill>
                  <a:srgbClr val="002060"/>
                </a:solidFill>
                <a:latin typeface="Aarial"/>
              </a:rPr>
              <a:t>kiểu</a:t>
            </a:r>
            <a:r>
              <a:rPr lang="en-US" sz="2400" dirty="0">
                <a:solidFill>
                  <a:srgbClr val="002060"/>
                </a:solidFill>
                <a:latin typeface="Aarial"/>
              </a:rPr>
              <a:t> </a:t>
            </a:r>
            <a:r>
              <a:rPr lang="en-US" sz="2400" dirty="0" err="1">
                <a:solidFill>
                  <a:srgbClr val="002060"/>
                </a:solidFill>
                <a:latin typeface="Aarial"/>
              </a:rPr>
              <a:t>bài</a:t>
            </a:r>
            <a:r>
              <a:rPr lang="en-US" sz="2400" dirty="0">
                <a:solidFill>
                  <a:srgbClr val="002060"/>
                </a:solidFill>
                <a:latin typeface="Aarial"/>
              </a:rPr>
              <a:t> (</a:t>
            </a:r>
            <a:r>
              <a:rPr lang="en-US" sz="2400" dirty="0" err="1">
                <a:solidFill>
                  <a:srgbClr val="002060"/>
                </a:solidFill>
                <a:latin typeface="Aarial"/>
              </a:rPr>
              <a:t>viết</a:t>
            </a:r>
            <a:r>
              <a:rPr lang="en-US" sz="2400" dirty="0">
                <a:solidFill>
                  <a:srgbClr val="002060"/>
                </a:solidFill>
                <a:latin typeface="Aarial"/>
              </a:rPr>
              <a:t>):                                     </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cung</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cấp</a:t>
            </a:r>
            <a:r>
              <a:rPr lang="en-US" sz="2400" dirty="0">
                <a:solidFill>
                  <a:srgbClr val="7030A0"/>
                </a:solidFill>
                <a:latin typeface="Aarial"/>
                <a:sym typeface="Wingdings" panose="05000000000000000000" pitchFamily="2" charset="2"/>
              </a:rPr>
              <a:t> tri </a:t>
            </a:r>
            <a:r>
              <a:rPr lang="en-US" sz="2400" dirty="0" err="1">
                <a:solidFill>
                  <a:srgbClr val="7030A0"/>
                </a:solidFill>
                <a:latin typeface="Aarial"/>
                <a:sym typeface="Wingdings" panose="05000000000000000000" pitchFamily="2" charset="2"/>
              </a:rPr>
              <a:t>thức</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công</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cụ</a:t>
            </a:r>
            <a:endParaRPr lang="en-US" sz="2400" dirty="0">
              <a:solidFill>
                <a:srgbClr val="7030A0"/>
              </a:solidFill>
              <a:latin typeface="Aarial"/>
            </a:endParaRPr>
          </a:p>
          <a:p>
            <a:pPr>
              <a:buFontTx/>
              <a:buChar char="-"/>
              <a:defRPr/>
            </a:pPr>
            <a:r>
              <a:rPr lang="en-US" sz="2400" dirty="0">
                <a:solidFill>
                  <a:srgbClr val="002060"/>
                </a:solidFill>
                <a:latin typeface="Aarial"/>
              </a:rPr>
              <a:t>VB “</a:t>
            </a:r>
            <a:r>
              <a:rPr lang="en-US" sz="2400" dirty="0" err="1">
                <a:solidFill>
                  <a:srgbClr val="002060"/>
                </a:solidFill>
                <a:latin typeface="Aarial"/>
              </a:rPr>
              <a:t>sơ</a:t>
            </a:r>
            <a:r>
              <a:rPr lang="en-US" sz="2400" dirty="0">
                <a:solidFill>
                  <a:srgbClr val="002060"/>
                </a:solidFill>
                <a:latin typeface="Aarial"/>
              </a:rPr>
              <a:t> </a:t>
            </a:r>
            <a:r>
              <a:rPr lang="en-US" sz="2400" dirty="0" err="1">
                <a:solidFill>
                  <a:srgbClr val="002060"/>
                </a:solidFill>
                <a:latin typeface="Aarial"/>
              </a:rPr>
              <a:t>đồ</a:t>
            </a:r>
            <a:r>
              <a:rPr lang="en-US" sz="2400" dirty="0">
                <a:solidFill>
                  <a:srgbClr val="002060"/>
                </a:solidFill>
                <a:latin typeface="Aarial"/>
              </a:rPr>
              <a:t>” </a:t>
            </a:r>
            <a:r>
              <a:rPr lang="en-US" sz="2400" dirty="0" err="1">
                <a:solidFill>
                  <a:srgbClr val="002060"/>
                </a:solidFill>
                <a:latin typeface="Aarial"/>
              </a:rPr>
              <a:t>về</a:t>
            </a:r>
            <a:r>
              <a:rPr lang="en-US" sz="2400" dirty="0">
                <a:solidFill>
                  <a:srgbClr val="002060"/>
                </a:solidFill>
                <a:latin typeface="Aarial"/>
              </a:rPr>
              <a:t> </a:t>
            </a:r>
            <a:r>
              <a:rPr lang="en-US" sz="2400" dirty="0" err="1">
                <a:solidFill>
                  <a:srgbClr val="002060"/>
                </a:solidFill>
                <a:latin typeface="Aarial"/>
              </a:rPr>
              <a:t>kiểu</a:t>
            </a:r>
            <a:r>
              <a:rPr lang="en-US" sz="2400" dirty="0">
                <a:solidFill>
                  <a:srgbClr val="002060"/>
                </a:solidFill>
                <a:latin typeface="Aarial"/>
              </a:rPr>
              <a:t> </a:t>
            </a:r>
            <a:r>
              <a:rPr lang="en-US" sz="2400" dirty="0" err="1">
                <a:solidFill>
                  <a:srgbClr val="002060"/>
                </a:solidFill>
                <a:latin typeface="Aarial"/>
              </a:rPr>
              <a:t>bài</a:t>
            </a:r>
            <a:r>
              <a:rPr lang="en-US" sz="2400" dirty="0">
                <a:solidFill>
                  <a:srgbClr val="002060"/>
                </a:solidFill>
                <a:latin typeface="Aarial"/>
              </a:rPr>
              <a:t> + </a:t>
            </a:r>
            <a:r>
              <a:rPr lang="en-US" sz="2400" dirty="0" err="1">
                <a:solidFill>
                  <a:srgbClr val="002060"/>
                </a:solidFill>
                <a:latin typeface="Aarial"/>
              </a:rPr>
              <a:t>các</a:t>
            </a:r>
            <a:r>
              <a:rPr lang="en-US" sz="2400" dirty="0">
                <a:solidFill>
                  <a:srgbClr val="002060"/>
                </a:solidFill>
                <a:latin typeface="Aarial"/>
              </a:rPr>
              <a:t> </a:t>
            </a:r>
            <a:r>
              <a:rPr lang="en-US" sz="2400" dirty="0" err="1">
                <a:solidFill>
                  <a:srgbClr val="002060"/>
                </a:solidFill>
                <a:latin typeface="Aarial"/>
              </a:rPr>
              <a:t>câu</a:t>
            </a:r>
            <a:r>
              <a:rPr lang="en-US" sz="2400" dirty="0">
                <a:solidFill>
                  <a:srgbClr val="002060"/>
                </a:solidFill>
                <a:latin typeface="Aarial"/>
              </a:rPr>
              <a:t> </a:t>
            </a:r>
            <a:r>
              <a:rPr lang="en-US" sz="2400" dirty="0" err="1">
                <a:solidFill>
                  <a:srgbClr val="002060"/>
                </a:solidFill>
                <a:latin typeface="Aarial"/>
              </a:rPr>
              <a:t>hỏi</a:t>
            </a:r>
            <a:r>
              <a:rPr lang="en-US" sz="2400" dirty="0">
                <a:solidFill>
                  <a:srgbClr val="002060"/>
                </a:solidFill>
                <a:latin typeface="Aarial"/>
              </a:rPr>
              <a:t>:                 </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Hướng</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dẫn</a:t>
            </a:r>
            <a:r>
              <a:rPr lang="en-US" sz="2400" dirty="0">
                <a:solidFill>
                  <a:srgbClr val="7030A0"/>
                </a:solidFill>
                <a:latin typeface="Aarial"/>
                <a:sym typeface="Wingdings" panose="05000000000000000000" pitchFamily="2" charset="2"/>
              </a:rPr>
              <a:t> HS </a:t>
            </a:r>
            <a:r>
              <a:rPr lang="en-US" sz="2400" dirty="0" err="1">
                <a:solidFill>
                  <a:srgbClr val="7030A0"/>
                </a:solidFill>
                <a:latin typeface="Aarial"/>
                <a:sym typeface="Wingdings" panose="05000000000000000000" pitchFamily="2" charset="2"/>
              </a:rPr>
              <a:t>quan</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sát</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sơ</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đồ</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học</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cách</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tạo</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lập</a:t>
            </a:r>
            <a:r>
              <a:rPr lang="en-US" sz="2400" dirty="0">
                <a:solidFill>
                  <a:srgbClr val="7030A0"/>
                </a:solidFill>
                <a:latin typeface="Aarial"/>
                <a:sym typeface="Wingdings" panose="05000000000000000000" pitchFamily="2" charset="2"/>
              </a:rPr>
              <a:t> VB </a:t>
            </a:r>
            <a:r>
              <a:rPr lang="en-US" sz="2400" dirty="0" err="1">
                <a:solidFill>
                  <a:srgbClr val="7030A0"/>
                </a:solidFill>
                <a:latin typeface="Aarial"/>
                <a:sym typeface="Wingdings" panose="05000000000000000000" pitchFamily="2" charset="2"/>
              </a:rPr>
              <a:t>tương</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tự</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về</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kiểu</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loại</a:t>
            </a:r>
            <a:r>
              <a:rPr lang="en-US" sz="2400" dirty="0">
                <a:solidFill>
                  <a:srgbClr val="7030A0"/>
                </a:solidFill>
                <a:latin typeface="Aarial"/>
                <a:sym typeface="Wingdings" panose="05000000000000000000" pitchFamily="2" charset="2"/>
              </a:rPr>
              <a:t>.</a:t>
            </a:r>
            <a:endParaRPr lang="en-US" sz="2400" b="1" dirty="0">
              <a:solidFill>
                <a:srgbClr val="7030A0"/>
              </a:solidFill>
              <a:latin typeface="Aarial"/>
            </a:endParaRPr>
          </a:p>
          <a:p>
            <a:pPr>
              <a:buFontTx/>
              <a:buChar char="-"/>
              <a:defRPr/>
            </a:pPr>
            <a:r>
              <a:rPr lang="en-US" sz="2400" dirty="0" err="1">
                <a:solidFill>
                  <a:srgbClr val="002060"/>
                </a:solidFill>
                <a:latin typeface="Aarial"/>
                <a:sym typeface="Wingdings" panose="05000000000000000000" pitchFamily="2" charset="2"/>
              </a:rPr>
              <a:t>Đề</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bài</a:t>
            </a:r>
            <a:r>
              <a:rPr lang="en-US" sz="2400" dirty="0">
                <a:solidFill>
                  <a:srgbClr val="002060"/>
                </a:solidFill>
                <a:latin typeface="Aarial"/>
                <a:sym typeface="Wingdings" panose="05000000000000000000" pitchFamily="2" charset="2"/>
              </a:rPr>
              <a:t> + </a:t>
            </a:r>
            <a:r>
              <a:rPr lang="en-US" sz="2400" dirty="0" err="1">
                <a:solidFill>
                  <a:srgbClr val="002060"/>
                </a:solidFill>
                <a:latin typeface="Aarial"/>
                <a:sym typeface="Wingdings" panose="05000000000000000000" pitchFamily="2" charset="2"/>
              </a:rPr>
              <a:t>các</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hướng</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dẫn</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quy</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trình</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tạo</a:t>
            </a:r>
            <a:r>
              <a:rPr lang="en-US" sz="2400" dirty="0">
                <a:solidFill>
                  <a:srgbClr val="002060"/>
                </a:solidFill>
                <a:latin typeface="Aarial"/>
                <a:sym typeface="Wingdings" panose="05000000000000000000" pitchFamily="2" charset="2"/>
              </a:rPr>
              <a:t> VB </a:t>
            </a:r>
            <a:r>
              <a:rPr lang="en-US" sz="2400" dirty="0" err="1">
                <a:solidFill>
                  <a:srgbClr val="002060"/>
                </a:solidFill>
                <a:latin typeface="Aarial"/>
                <a:sym typeface="Wingdings" panose="05000000000000000000" pitchFamily="2" charset="2"/>
              </a:rPr>
              <a:t>viết</a:t>
            </a:r>
            <a:r>
              <a:rPr lang="en-US" sz="2400" dirty="0">
                <a:solidFill>
                  <a:srgbClr val="002060"/>
                </a:solidFill>
                <a:latin typeface="Aarial"/>
                <a:sym typeface="Wingdings" panose="05000000000000000000" pitchFamily="2" charset="2"/>
              </a:rPr>
              <a:t>: </a:t>
            </a:r>
            <a:r>
              <a:rPr lang="en-US" sz="2400" dirty="0">
                <a:solidFill>
                  <a:srgbClr val="7030A0"/>
                </a:solidFill>
                <a:latin typeface="Aarial"/>
                <a:sym typeface="Wingdings" panose="05000000000000000000" pitchFamily="2" charset="2"/>
              </a:rPr>
              <a:t> HS </a:t>
            </a:r>
            <a:r>
              <a:rPr lang="en-US" sz="2400" dirty="0" err="1">
                <a:solidFill>
                  <a:srgbClr val="7030A0"/>
                </a:solidFill>
                <a:latin typeface="Aarial"/>
                <a:sym typeface="Wingdings" panose="05000000000000000000" pitchFamily="2" charset="2"/>
              </a:rPr>
              <a:t>làm</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để</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học</a:t>
            </a:r>
            <a:r>
              <a:rPr lang="en-US" sz="2400" dirty="0">
                <a:solidFill>
                  <a:srgbClr val="7030A0"/>
                </a:solidFill>
                <a:latin typeface="Aarial"/>
                <a:sym typeface="Wingdings" panose="05000000000000000000" pitchFamily="2" charset="2"/>
              </a:rPr>
              <a:t>   </a:t>
            </a:r>
          </a:p>
          <a:p>
            <a:pPr>
              <a:buFontTx/>
              <a:buChar char="-"/>
              <a:defRPr/>
            </a:pPr>
            <a:r>
              <a:rPr lang="en-US" sz="2400" dirty="0" err="1">
                <a:solidFill>
                  <a:srgbClr val="002060"/>
                </a:solidFill>
                <a:latin typeface="Aarial"/>
                <a:sym typeface="Wingdings" panose="05000000000000000000" pitchFamily="2" charset="2"/>
              </a:rPr>
              <a:t>Đề</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tài</a:t>
            </a:r>
            <a:r>
              <a:rPr lang="en-US" sz="2400" dirty="0">
                <a:solidFill>
                  <a:srgbClr val="002060"/>
                </a:solidFill>
                <a:latin typeface="Aarial"/>
                <a:sym typeface="Wingdings" panose="05000000000000000000" pitchFamily="2" charset="2"/>
              </a:rPr>
              <a:t> + </a:t>
            </a:r>
            <a:r>
              <a:rPr lang="en-US" sz="2400" dirty="0" err="1">
                <a:solidFill>
                  <a:srgbClr val="002060"/>
                </a:solidFill>
                <a:latin typeface="Aarial"/>
                <a:sym typeface="Wingdings" panose="05000000000000000000" pitchFamily="2" charset="2"/>
              </a:rPr>
              <a:t>các</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hướng</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dẫn</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quy</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trình</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tạo</a:t>
            </a:r>
            <a:r>
              <a:rPr lang="en-US" sz="2400" dirty="0">
                <a:solidFill>
                  <a:srgbClr val="002060"/>
                </a:solidFill>
                <a:latin typeface="Aarial"/>
                <a:sym typeface="Wingdings" panose="05000000000000000000" pitchFamily="2" charset="2"/>
              </a:rPr>
              <a:t> </a:t>
            </a:r>
            <a:r>
              <a:rPr lang="en-US" sz="2400" dirty="0" err="1">
                <a:solidFill>
                  <a:srgbClr val="002060"/>
                </a:solidFill>
                <a:latin typeface="Aarial"/>
                <a:sym typeface="Wingdings" panose="05000000000000000000" pitchFamily="2" charset="2"/>
              </a:rPr>
              <a:t>lời</a:t>
            </a:r>
            <a:r>
              <a:rPr lang="en-US" sz="2400" dirty="0">
                <a:solidFill>
                  <a:srgbClr val="002060"/>
                </a:solidFill>
                <a:latin typeface="Aarial"/>
                <a:sym typeface="Wingdings" panose="05000000000000000000" pitchFamily="2" charset="2"/>
              </a:rPr>
              <a:t>:          </a:t>
            </a:r>
            <a:r>
              <a:rPr lang="en-US" sz="2400" dirty="0">
                <a:solidFill>
                  <a:srgbClr val="7030A0"/>
                </a:solidFill>
                <a:latin typeface="Aarial"/>
                <a:sym typeface="Wingdings" panose="05000000000000000000" pitchFamily="2" charset="2"/>
              </a:rPr>
              <a:t> HS </a:t>
            </a:r>
            <a:r>
              <a:rPr lang="en-US" sz="2400" dirty="0" err="1">
                <a:solidFill>
                  <a:srgbClr val="7030A0"/>
                </a:solidFill>
                <a:latin typeface="Aarial"/>
                <a:sym typeface="Wingdings" panose="05000000000000000000" pitchFamily="2" charset="2"/>
              </a:rPr>
              <a:t>làm</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để</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học</a:t>
            </a:r>
            <a:endParaRPr lang="en-US" sz="2400" dirty="0">
              <a:solidFill>
                <a:srgbClr val="7030A0"/>
              </a:solidFill>
              <a:latin typeface="Aarial"/>
            </a:endParaRPr>
          </a:p>
          <a:p>
            <a:pPr marL="0" indent="0">
              <a:buFont typeface="Arial" panose="020B0604020202020204" pitchFamily="34" charset="0"/>
              <a:buNone/>
              <a:defRPr/>
            </a:pPr>
            <a:r>
              <a:rPr lang="en-US" sz="2400" dirty="0">
                <a:latin typeface="Aarial"/>
              </a:rPr>
              <a:t>- </a:t>
            </a:r>
            <a:r>
              <a:rPr lang="en-US" sz="2400" dirty="0" err="1">
                <a:solidFill>
                  <a:srgbClr val="002060"/>
                </a:solidFill>
                <a:latin typeface="Aarial"/>
              </a:rPr>
              <a:t>Các</a:t>
            </a:r>
            <a:r>
              <a:rPr lang="en-US" sz="2400" dirty="0">
                <a:solidFill>
                  <a:srgbClr val="002060"/>
                </a:solidFill>
                <a:latin typeface="Aarial"/>
              </a:rPr>
              <a:t> </a:t>
            </a:r>
            <a:r>
              <a:rPr lang="en-US" sz="2400" dirty="0" err="1">
                <a:solidFill>
                  <a:srgbClr val="002060"/>
                </a:solidFill>
                <a:latin typeface="Aarial"/>
              </a:rPr>
              <a:t>bảng</a:t>
            </a:r>
            <a:r>
              <a:rPr lang="en-US" sz="2400" dirty="0">
                <a:solidFill>
                  <a:srgbClr val="002060"/>
                </a:solidFill>
                <a:latin typeface="Aarial"/>
              </a:rPr>
              <a:t> </a:t>
            </a:r>
            <a:r>
              <a:rPr lang="en-US" sz="2400" dirty="0" err="1">
                <a:solidFill>
                  <a:srgbClr val="002060"/>
                </a:solidFill>
                <a:latin typeface="Aarial"/>
              </a:rPr>
              <a:t>kiểm</a:t>
            </a:r>
            <a:r>
              <a:rPr lang="en-US" sz="2400" dirty="0">
                <a:solidFill>
                  <a:srgbClr val="002060"/>
                </a:solidFill>
                <a:latin typeface="Aarial"/>
              </a:rPr>
              <a:t> </a:t>
            </a:r>
            <a:r>
              <a:rPr lang="en-US" sz="2400" dirty="0" err="1">
                <a:solidFill>
                  <a:srgbClr val="002060"/>
                </a:solidFill>
                <a:latin typeface="Aarial"/>
              </a:rPr>
              <a:t>được</a:t>
            </a:r>
            <a:r>
              <a:rPr lang="en-US" sz="2400" dirty="0">
                <a:solidFill>
                  <a:srgbClr val="002060"/>
                </a:solidFill>
                <a:latin typeface="Aarial"/>
              </a:rPr>
              <a:t> </a:t>
            </a:r>
            <a:r>
              <a:rPr lang="en-US" sz="2400" dirty="0" err="1">
                <a:solidFill>
                  <a:srgbClr val="002060"/>
                </a:solidFill>
                <a:latin typeface="Aarial"/>
              </a:rPr>
              <a:t>xây</a:t>
            </a:r>
            <a:r>
              <a:rPr lang="en-US" sz="2400" dirty="0">
                <a:solidFill>
                  <a:srgbClr val="002060"/>
                </a:solidFill>
                <a:latin typeface="Aarial"/>
              </a:rPr>
              <a:t> </a:t>
            </a:r>
            <a:r>
              <a:rPr lang="en-US" sz="2400" dirty="0" err="1">
                <a:solidFill>
                  <a:srgbClr val="002060"/>
                </a:solidFill>
                <a:latin typeface="Aarial"/>
              </a:rPr>
              <a:t>dựng</a:t>
            </a:r>
            <a:r>
              <a:rPr lang="en-US" sz="2400" dirty="0">
                <a:solidFill>
                  <a:srgbClr val="002060"/>
                </a:solidFill>
                <a:latin typeface="Aarial"/>
              </a:rPr>
              <a:t> </a:t>
            </a:r>
            <a:r>
              <a:rPr lang="en-US" sz="2400" dirty="0" err="1">
                <a:solidFill>
                  <a:srgbClr val="002060"/>
                </a:solidFill>
                <a:latin typeface="Aarial"/>
              </a:rPr>
              <a:t>dựa</a:t>
            </a:r>
            <a:r>
              <a:rPr lang="en-US" sz="2400" dirty="0">
                <a:solidFill>
                  <a:srgbClr val="002060"/>
                </a:solidFill>
                <a:latin typeface="Aarial"/>
              </a:rPr>
              <a:t> </a:t>
            </a:r>
            <a:r>
              <a:rPr lang="en-US" sz="2400" dirty="0" err="1">
                <a:solidFill>
                  <a:srgbClr val="002060"/>
                </a:solidFill>
                <a:latin typeface="Aarial"/>
              </a:rPr>
              <a:t>trên</a:t>
            </a:r>
            <a:r>
              <a:rPr lang="en-US" sz="2400" dirty="0">
                <a:solidFill>
                  <a:srgbClr val="002060"/>
                </a:solidFill>
                <a:latin typeface="Aarial"/>
              </a:rPr>
              <a:t> </a:t>
            </a:r>
          </a:p>
          <a:p>
            <a:pPr marL="0" indent="0">
              <a:buFont typeface="Arial" panose="020B0604020202020204" pitchFamily="34" charset="0"/>
              <a:buNone/>
              <a:defRPr/>
            </a:pPr>
            <a:r>
              <a:rPr lang="en-US" sz="2400" dirty="0" err="1">
                <a:solidFill>
                  <a:srgbClr val="002060"/>
                </a:solidFill>
                <a:latin typeface="Aarial"/>
              </a:rPr>
              <a:t>yêu</a:t>
            </a:r>
            <a:r>
              <a:rPr lang="en-US" sz="2400" dirty="0">
                <a:solidFill>
                  <a:srgbClr val="002060"/>
                </a:solidFill>
                <a:latin typeface="Aarial"/>
              </a:rPr>
              <a:t> </a:t>
            </a:r>
            <a:r>
              <a:rPr lang="en-US" sz="2400" dirty="0" err="1">
                <a:solidFill>
                  <a:srgbClr val="002060"/>
                </a:solidFill>
                <a:latin typeface="Aarial"/>
              </a:rPr>
              <a:t>cầu</a:t>
            </a:r>
            <a:r>
              <a:rPr lang="en-US" sz="2400" dirty="0">
                <a:solidFill>
                  <a:srgbClr val="002060"/>
                </a:solidFill>
                <a:latin typeface="Aarial"/>
              </a:rPr>
              <a:t> </a:t>
            </a:r>
            <a:r>
              <a:rPr lang="en-US" sz="2400" dirty="0" err="1">
                <a:solidFill>
                  <a:srgbClr val="002060"/>
                </a:solidFill>
                <a:latin typeface="Aarial"/>
              </a:rPr>
              <a:t>về</a:t>
            </a:r>
            <a:r>
              <a:rPr lang="en-US" sz="2400" dirty="0">
                <a:solidFill>
                  <a:srgbClr val="002060"/>
                </a:solidFill>
                <a:latin typeface="Aarial"/>
              </a:rPr>
              <a:t> </a:t>
            </a:r>
            <a:r>
              <a:rPr lang="en-US" sz="2400" dirty="0" err="1">
                <a:solidFill>
                  <a:srgbClr val="002060"/>
                </a:solidFill>
                <a:latin typeface="Aarial"/>
              </a:rPr>
              <a:t>kiểu</a:t>
            </a:r>
            <a:r>
              <a:rPr lang="en-US" sz="2400" dirty="0">
                <a:solidFill>
                  <a:srgbClr val="002060"/>
                </a:solidFill>
                <a:latin typeface="Aarial"/>
              </a:rPr>
              <a:t> </a:t>
            </a:r>
            <a:r>
              <a:rPr lang="en-US" sz="2400" dirty="0" err="1">
                <a:solidFill>
                  <a:srgbClr val="002060"/>
                </a:solidFill>
                <a:latin typeface="Aarial"/>
              </a:rPr>
              <a:t>bài</a:t>
            </a:r>
            <a:r>
              <a:rPr lang="en-US" sz="2400" dirty="0">
                <a:solidFill>
                  <a:srgbClr val="002060"/>
                </a:solidFill>
                <a:latin typeface="Aarial"/>
              </a:rPr>
              <a:t> :                           </a:t>
            </a:r>
            <a:r>
              <a:rPr lang="en-US" sz="2400" dirty="0">
                <a:solidFill>
                  <a:srgbClr val="7030A0"/>
                </a:solidFill>
                <a:latin typeface="Aarial"/>
                <a:sym typeface="Wingdings" panose="05000000000000000000" pitchFamily="2" charset="2"/>
              </a:rPr>
              <a:t> HS </a:t>
            </a:r>
            <a:r>
              <a:rPr lang="en-US" sz="2400" dirty="0" err="1">
                <a:solidFill>
                  <a:srgbClr val="7030A0"/>
                </a:solidFill>
                <a:latin typeface="Aarial"/>
                <a:sym typeface="Wingdings" panose="05000000000000000000" pitchFamily="2" charset="2"/>
              </a:rPr>
              <a:t>tự</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kiểm</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soát</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đánh</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giá</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bài</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viết</a:t>
            </a:r>
            <a:r>
              <a:rPr lang="en-US" sz="2400" dirty="0">
                <a:solidFill>
                  <a:srgbClr val="7030A0"/>
                </a:solidFill>
                <a:latin typeface="Aarial"/>
                <a:sym typeface="Wingdings" panose="05000000000000000000" pitchFamily="2" charset="2"/>
              </a:rPr>
              <a:t>/</a:t>
            </a:r>
            <a:r>
              <a:rPr lang="en-US" sz="2400" dirty="0" err="1">
                <a:solidFill>
                  <a:srgbClr val="7030A0"/>
                </a:solidFill>
                <a:latin typeface="Aarial"/>
                <a:sym typeface="Wingdings" panose="05000000000000000000" pitchFamily="2" charset="2"/>
              </a:rPr>
              <a:t>bài</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nói</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của</a:t>
            </a:r>
            <a:r>
              <a:rPr lang="en-US" sz="2400" dirty="0">
                <a:solidFill>
                  <a:srgbClr val="7030A0"/>
                </a:solidFill>
                <a:latin typeface="Aarial"/>
                <a:sym typeface="Wingdings" panose="05000000000000000000" pitchFamily="2" charset="2"/>
              </a:rPr>
              <a:t> </a:t>
            </a:r>
            <a:r>
              <a:rPr lang="en-US" sz="2400" dirty="0" err="1">
                <a:solidFill>
                  <a:srgbClr val="7030A0"/>
                </a:solidFill>
                <a:latin typeface="Aarial"/>
                <a:sym typeface="Wingdings" panose="05000000000000000000" pitchFamily="2" charset="2"/>
              </a:rPr>
              <a:t>mình</a:t>
            </a:r>
            <a:r>
              <a:rPr lang="en-US" sz="2400" dirty="0">
                <a:solidFill>
                  <a:srgbClr val="7030A0"/>
                </a:solidFill>
                <a:latin typeface="Aarial"/>
              </a:rPr>
              <a:t>.</a:t>
            </a:r>
          </a:p>
        </p:txBody>
      </p:sp>
      <p:sp>
        <p:nvSpPr>
          <p:cNvPr id="4" name="Footer Placeholder 3">
            <a:extLst>
              <a:ext uri="{FF2B5EF4-FFF2-40B4-BE49-F238E27FC236}">
                <a16:creationId xmlns:a16="http://schemas.microsoft.com/office/drawing/2014/main" id="{ED136DE4-5370-B948-BAC1-AC713ED86411}"/>
              </a:ext>
            </a:extLst>
          </p:cNvPr>
          <p:cNvSpPr>
            <a:spLocks noGrp="1"/>
          </p:cNvSpPr>
          <p:nvPr>
            <p:ph type="ftr" sz="quarter" idx="11"/>
          </p:nvPr>
        </p:nvSpPr>
        <p:spPr/>
        <p:txBody>
          <a:bodyPr/>
          <a:lstStyle/>
          <a:p>
            <a:pPr>
              <a:defRPr/>
            </a:pPr>
            <a:endParaRPr lang="en-US"/>
          </a:p>
        </p:txBody>
      </p:sp>
      <p:sp>
        <p:nvSpPr>
          <p:cNvPr id="39940" name="Slide Number Placeholder 4">
            <a:extLst>
              <a:ext uri="{FF2B5EF4-FFF2-40B4-BE49-F238E27FC236}">
                <a16:creationId xmlns:a16="http://schemas.microsoft.com/office/drawing/2014/main" id="{FD53A609-F468-954A-BBEA-720D2DA2B3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25CFBC0-ADD8-E747-BA28-DFCD8904C39D}" type="slidenum">
              <a:rPr lang="en-US" altLang="x-none" sz="1200" smtClean="0">
                <a:solidFill>
                  <a:srgbClr val="898989"/>
                </a:solidFill>
              </a:rPr>
              <a:pPr>
                <a:lnSpc>
                  <a:spcPct val="100000"/>
                </a:lnSpc>
                <a:spcBef>
                  <a:spcPct val="0"/>
                </a:spcBef>
                <a:buFontTx/>
                <a:buNone/>
              </a:pPr>
              <a:t>37</a:t>
            </a:fld>
            <a:endParaRPr lang="en-US" altLang="x-none"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17">
            <a:extLst>
              <a:ext uri="{FF2B5EF4-FFF2-40B4-BE49-F238E27FC236}">
                <a16:creationId xmlns:a16="http://schemas.microsoft.com/office/drawing/2014/main" id="{E039AB50-8643-3246-B563-87A98FD1D797}"/>
              </a:ext>
            </a:extLst>
          </p:cNvPr>
          <p:cNvGrpSpPr>
            <a:grpSpLocks/>
          </p:cNvGrpSpPr>
          <p:nvPr/>
        </p:nvGrpSpPr>
        <p:grpSpPr bwMode="auto">
          <a:xfrm>
            <a:off x="1339850" y="193675"/>
            <a:ext cx="9282113" cy="901700"/>
            <a:chOff x="2656122" y="400875"/>
            <a:chExt cx="1313121" cy="1487862"/>
          </a:xfrm>
        </p:grpSpPr>
        <p:sp>
          <p:nvSpPr>
            <p:cNvPr id="7" name="Rectangle 6">
              <a:extLst>
                <a:ext uri="{FF2B5EF4-FFF2-40B4-BE49-F238E27FC236}">
                  <a16:creationId xmlns:a16="http://schemas.microsoft.com/office/drawing/2014/main" id="{0C6B3C53-FD14-3048-96C2-1087829345F6}"/>
                </a:ext>
              </a:extLst>
            </p:cNvPr>
            <p:cNvSpPr/>
            <p:nvPr/>
          </p:nvSpPr>
          <p:spPr>
            <a:xfrm>
              <a:off x="2706428" y="547566"/>
              <a:ext cx="1073943" cy="89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C00000"/>
                </a:solidFill>
              </a:endParaRPr>
            </a:p>
          </p:txBody>
        </p:sp>
        <p:sp>
          <p:nvSpPr>
            <p:cNvPr id="9" name="Rectangle 8">
              <a:extLst>
                <a:ext uri="{FF2B5EF4-FFF2-40B4-BE49-F238E27FC236}">
                  <a16:creationId xmlns:a16="http://schemas.microsoft.com/office/drawing/2014/main" id="{1D70F71A-319A-714F-AFDA-2729E3D67FEB}"/>
                </a:ext>
              </a:extLst>
            </p:cNvPr>
            <p:cNvSpPr/>
            <p:nvPr/>
          </p:nvSpPr>
          <p:spPr>
            <a:xfrm>
              <a:off x="2656122" y="400875"/>
              <a:ext cx="1313121" cy="148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rgbClr val="0070C0"/>
                  </a:solidFill>
                  <a:latin typeface="Arial" panose="020B0604020202020204" pitchFamily="34" charset="0"/>
                  <a:cs typeface="Arial" panose="020B0604020202020204" pitchFamily="34" charset="0"/>
                </a:rPr>
                <a:t>Yêu</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cầu</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đạt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của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mỗi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học</a:t>
              </a:r>
              <a:endParaRPr lang="en-US" sz="4000" b="1" dirty="0">
                <a:solidFill>
                  <a:srgbClr val="0070C0"/>
                </a:solidFill>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31B7E233-3B50-E843-80A8-2E7CFEE2574A}"/>
              </a:ext>
            </a:extLst>
          </p:cNvPr>
          <p:cNvSpPr/>
          <p:nvPr/>
        </p:nvSpPr>
        <p:spPr>
          <a:xfrm>
            <a:off x="1690688" y="1973263"/>
            <a:ext cx="2386012" cy="969962"/>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Candara" panose="020E0502030303020204" pitchFamily="34" charset="0"/>
              </a:rPr>
              <a:t>Đọc</a:t>
            </a:r>
            <a:endParaRPr lang="en-US" sz="2800" b="1"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512486BF-CB40-0749-BE29-48A246A56F8D}"/>
              </a:ext>
            </a:extLst>
          </p:cNvPr>
          <p:cNvSpPr/>
          <p:nvPr/>
        </p:nvSpPr>
        <p:spPr>
          <a:xfrm>
            <a:off x="4354513" y="1990725"/>
            <a:ext cx="3502025" cy="9699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bg1"/>
                </a:solidFill>
                <a:latin typeface="Candara" panose="020E0502030303020204" pitchFamily="34" charset="0"/>
              </a:rPr>
              <a:t>Viết</a:t>
            </a:r>
            <a:endParaRPr lang="en-US" sz="3200" b="1" dirty="0">
              <a:solidFill>
                <a:schemeClr val="bg1"/>
              </a:solidFill>
              <a:latin typeface="Candara" panose="020E0502030303020204" pitchFamily="34" charset="0"/>
            </a:endParaRPr>
          </a:p>
        </p:txBody>
      </p:sp>
      <p:sp>
        <p:nvSpPr>
          <p:cNvPr id="15" name="Rectangle: Rounded Corners 14">
            <a:extLst>
              <a:ext uri="{FF2B5EF4-FFF2-40B4-BE49-F238E27FC236}">
                <a16:creationId xmlns:a16="http://schemas.microsoft.com/office/drawing/2014/main" id="{56E22EB1-BAE8-ED48-B487-7EAA6B284054}"/>
              </a:ext>
            </a:extLst>
          </p:cNvPr>
          <p:cNvSpPr/>
          <p:nvPr/>
        </p:nvSpPr>
        <p:spPr>
          <a:xfrm>
            <a:off x="8113713" y="1951038"/>
            <a:ext cx="2398712" cy="96996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Candara" panose="020E0502030303020204" pitchFamily="34" charset="0"/>
              </a:rPr>
              <a:t>Nói</a:t>
            </a:r>
            <a:r>
              <a:rPr lang="en-US" sz="2800" b="1" dirty="0">
                <a:latin typeface="Candara" panose="020E0502030303020204" pitchFamily="34" charset="0"/>
              </a:rPr>
              <a:t> - </a:t>
            </a:r>
            <a:r>
              <a:rPr lang="en-US" sz="2800" b="1" dirty="0" err="1">
                <a:latin typeface="Candara" panose="020E0502030303020204" pitchFamily="34" charset="0"/>
              </a:rPr>
              <a:t>Nghe</a:t>
            </a:r>
            <a:endParaRPr lang="en-US" sz="2800" b="1" dirty="0">
              <a:latin typeface="Candara" panose="020E0502030303020204" pitchFamily="34" charset="0"/>
            </a:endParaRPr>
          </a:p>
        </p:txBody>
      </p:sp>
      <p:sp>
        <p:nvSpPr>
          <p:cNvPr id="13" name="Rectangle 12">
            <a:extLst>
              <a:ext uri="{FF2B5EF4-FFF2-40B4-BE49-F238E27FC236}">
                <a16:creationId xmlns:a16="http://schemas.microsoft.com/office/drawing/2014/main" id="{61578CD4-0017-C146-9DC2-3DAC92890DEC}"/>
              </a:ext>
            </a:extLst>
          </p:cNvPr>
          <p:cNvSpPr/>
          <p:nvPr/>
        </p:nvSpPr>
        <p:spPr>
          <a:xfrm>
            <a:off x="1744663" y="3222625"/>
            <a:ext cx="2322512" cy="2108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spcBef>
                <a:spcPts val="600"/>
              </a:spcBef>
              <a:buFont typeface="Wingdings" panose="05000000000000000000" pitchFamily="2" charset="2"/>
              <a:buChar char="§"/>
              <a:defRPr/>
            </a:pPr>
            <a:r>
              <a:rPr lang="en-US" sz="2200" dirty="0" err="1">
                <a:solidFill>
                  <a:schemeClr val="tx1"/>
                </a:solidFill>
              </a:rPr>
              <a:t>Nội</a:t>
            </a:r>
            <a:r>
              <a:rPr lang="en-US" sz="2200" dirty="0">
                <a:solidFill>
                  <a:schemeClr val="tx1"/>
                </a:solidFill>
              </a:rPr>
              <a:t> dung</a:t>
            </a:r>
          </a:p>
          <a:p>
            <a:pPr marL="228600" indent="-228600">
              <a:spcBef>
                <a:spcPts val="600"/>
              </a:spcBef>
              <a:buFont typeface="Wingdings" panose="05000000000000000000" pitchFamily="2" charset="2"/>
              <a:buChar char="§"/>
              <a:defRPr/>
            </a:pPr>
            <a:r>
              <a:rPr lang="en-US" sz="2200" dirty="0" err="1">
                <a:solidFill>
                  <a:schemeClr val="tx1"/>
                </a:solidFill>
              </a:rPr>
              <a:t>Hình</a:t>
            </a:r>
            <a:r>
              <a:rPr lang="en-US" sz="2200" dirty="0">
                <a:solidFill>
                  <a:schemeClr val="tx1"/>
                </a:solidFill>
              </a:rPr>
              <a:t> </a:t>
            </a:r>
            <a:r>
              <a:rPr lang="en-US" sz="2200" dirty="0" err="1">
                <a:solidFill>
                  <a:schemeClr val="tx1"/>
                </a:solidFill>
              </a:rPr>
              <a:t>thức</a:t>
            </a:r>
            <a:endParaRPr lang="en-US" sz="2200" dirty="0">
              <a:solidFill>
                <a:schemeClr val="tx1"/>
              </a:solidFill>
            </a:endParaRPr>
          </a:p>
          <a:p>
            <a:pPr marL="228600" indent="-228600">
              <a:spcBef>
                <a:spcPts val="600"/>
              </a:spcBef>
              <a:buFont typeface="Wingdings" panose="05000000000000000000" pitchFamily="2" charset="2"/>
              <a:buChar char="§"/>
              <a:defRPr/>
            </a:pPr>
            <a:r>
              <a:rPr lang="en-US" sz="2200" dirty="0" err="1">
                <a:solidFill>
                  <a:schemeClr val="tx1"/>
                </a:solidFill>
              </a:rPr>
              <a:t>Liên</a:t>
            </a:r>
            <a:r>
              <a:rPr lang="en-US" sz="2200" dirty="0">
                <a:solidFill>
                  <a:schemeClr val="tx1"/>
                </a:solidFill>
              </a:rPr>
              <a:t> </a:t>
            </a:r>
            <a:r>
              <a:rPr lang="en-US" sz="2200" dirty="0" err="1">
                <a:solidFill>
                  <a:schemeClr val="tx1"/>
                </a:solidFill>
              </a:rPr>
              <a:t>hệ</a:t>
            </a:r>
            <a:r>
              <a:rPr lang="en-US" sz="2200" dirty="0">
                <a:solidFill>
                  <a:schemeClr val="tx1"/>
                </a:solidFill>
              </a:rPr>
              <a:t>, </a:t>
            </a:r>
            <a:r>
              <a:rPr lang="en-US" sz="2200" dirty="0" err="1">
                <a:solidFill>
                  <a:schemeClr val="tx1"/>
                </a:solidFill>
              </a:rPr>
              <a:t>vận</a:t>
            </a:r>
            <a:r>
              <a:rPr lang="en-US" sz="2200" dirty="0">
                <a:solidFill>
                  <a:schemeClr val="tx1"/>
                </a:solidFill>
              </a:rPr>
              <a:t> </a:t>
            </a:r>
            <a:r>
              <a:rPr lang="en-US" sz="2200" dirty="0" err="1">
                <a:solidFill>
                  <a:schemeClr val="tx1"/>
                </a:solidFill>
              </a:rPr>
              <a:t>dụng</a:t>
            </a:r>
            <a:endParaRPr lang="en-US" sz="2200" dirty="0">
              <a:solidFill>
                <a:schemeClr val="tx1"/>
              </a:solidFill>
            </a:endParaRPr>
          </a:p>
          <a:p>
            <a:pPr marL="228600" indent="-228600">
              <a:spcBef>
                <a:spcPts val="600"/>
              </a:spcBef>
              <a:buFont typeface="Wingdings" panose="05000000000000000000" pitchFamily="2" charset="2"/>
              <a:buChar char="§"/>
              <a:defRPr/>
            </a:pPr>
            <a:r>
              <a:rPr lang="en-US" sz="2200" dirty="0" err="1">
                <a:solidFill>
                  <a:schemeClr val="tx1"/>
                </a:solidFill>
              </a:rPr>
              <a:t>Đọc</a:t>
            </a:r>
            <a:r>
              <a:rPr lang="en-US" sz="2200" dirty="0">
                <a:solidFill>
                  <a:schemeClr val="tx1"/>
                </a:solidFill>
              </a:rPr>
              <a:t> </a:t>
            </a:r>
            <a:r>
              <a:rPr lang="en-US" sz="2200" dirty="0" err="1">
                <a:solidFill>
                  <a:schemeClr val="tx1"/>
                </a:solidFill>
              </a:rPr>
              <a:t>mở</a:t>
            </a:r>
            <a:r>
              <a:rPr lang="en-US" sz="2200" dirty="0">
                <a:solidFill>
                  <a:schemeClr val="tx1"/>
                </a:solidFill>
              </a:rPr>
              <a:t> </a:t>
            </a:r>
            <a:r>
              <a:rPr lang="en-US" sz="2200" dirty="0" err="1">
                <a:solidFill>
                  <a:schemeClr val="tx1"/>
                </a:solidFill>
              </a:rPr>
              <a:t>rộng</a:t>
            </a:r>
            <a:endParaRPr lang="en-US" sz="2200" dirty="0">
              <a:solidFill>
                <a:schemeClr val="tx1"/>
              </a:solidFill>
            </a:endParaRPr>
          </a:p>
          <a:p>
            <a:pPr>
              <a:spcBef>
                <a:spcPts val="600"/>
              </a:spcBef>
              <a:defRPr/>
            </a:pPr>
            <a:endParaRPr lang="en-US" sz="2200" dirty="0">
              <a:solidFill>
                <a:schemeClr val="tx1"/>
              </a:solidFill>
            </a:endParaRPr>
          </a:p>
        </p:txBody>
      </p:sp>
      <p:sp>
        <p:nvSpPr>
          <p:cNvPr id="19" name="Rectangle 18">
            <a:extLst>
              <a:ext uri="{FF2B5EF4-FFF2-40B4-BE49-F238E27FC236}">
                <a16:creationId xmlns:a16="http://schemas.microsoft.com/office/drawing/2014/main" id="{9C7B7E89-FF30-2544-93F8-5590F9729484}"/>
              </a:ext>
            </a:extLst>
          </p:cNvPr>
          <p:cNvSpPr/>
          <p:nvPr/>
        </p:nvSpPr>
        <p:spPr>
          <a:xfrm>
            <a:off x="8113713" y="3222625"/>
            <a:ext cx="2398712" cy="2108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spcBef>
                <a:spcPts val="600"/>
              </a:spcBef>
              <a:buFont typeface="Wingdings" panose="05000000000000000000" pitchFamily="2" charset="2"/>
              <a:buChar char="§"/>
              <a:defRPr/>
            </a:pPr>
            <a:r>
              <a:rPr lang="en-US" sz="2200" dirty="0" err="1">
                <a:solidFill>
                  <a:schemeClr val="tx1"/>
                </a:solidFill>
              </a:rPr>
              <a:t>Nói</a:t>
            </a:r>
            <a:endParaRPr lang="en-US" sz="2200" dirty="0">
              <a:solidFill>
                <a:schemeClr val="tx1"/>
              </a:solidFill>
            </a:endParaRPr>
          </a:p>
          <a:p>
            <a:pPr marL="228600" indent="-228600">
              <a:spcBef>
                <a:spcPts val="600"/>
              </a:spcBef>
              <a:buFont typeface="Wingdings" panose="05000000000000000000" pitchFamily="2" charset="2"/>
              <a:buChar char="§"/>
              <a:defRPr/>
            </a:pPr>
            <a:r>
              <a:rPr lang="en-US" sz="2200" dirty="0" err="1">
                <a:solidFill>
                  <a:schemeClr val="tx1"/>
                </a:solidFill>
              </a:rPr>
              <a:t>Nghe</a:t>
            </a:r>
            <a:endParaRPr lang="en-US" sz="2200" dirty="0">
              <a:solidFill>
                <a:schemeClr val="tx1"/>
              </a:solidFill>
            </a:endParaRPr>
          </a:p>
          <a:p>
            <a:pPr marL="228600" indent="-228600">
              <a:spcBef>
                <a:spcPts val="600"/>
              </a:spcBef>
              <a:buFont typeface="Wingdings" panose="05000000000000000000" pitchFamily="2" charset="2"/>
              <a:buChar char="§"/>
              <a:defRPr/>
            </a:pPr>
            <a:r>
              <a:rPr lang="en-US" sz="2200" dirty="0" err="1">
                <a:solidFill>
                  <a:schemeClr val="tx1"/>
                </a:solidFill>
              </a:rPr>
              <a:t>Nói</a:t>
            </a:r>
            <a:r>
              <a:rPr lang="en-US" sz="2200" dirty="0">
                <a:solidFill>
                  <a:schemeClr val="tx1"/>
                </a:solidFill>
              </a:rPr>
              <a:t> – </a:t>
            </a:r>
            <a:r>
              <a:rPr lang="en-US" sz="2200" dirty="0" err="1">
                <a:solidFill>
                  <a:schemeClr val="tx1"/>
                </a:solidFill>
              </a:rPr>
              <a:t>nghe</a:t>
            </a:r>
            <a:r>
              <a:rPr lang="en-US" sz="2200" dirty="0">
                <a:solidFill>
                  <a:schemeClr val="tx1"/>
                </a:solidFill>
              </a:rPr>
              <a:t> </a:t>
            </a:r>
            <a:r>
              <a:rPr lang="en-US" sz="2200" dirty="0" err="1">
                <a:solidFill>
                  <a:schemeClr val="tx1"/>
                </a:solidFill>
              </a:rPr>
              <a:t>tương</a:t>
            </a:r>
            <a:r>
              <a:rPr lang="en-US" sz="2200" dirty="0">
                <a:solidFill>
                  <a:schemeClr val="tx1"/>
                </a:solidFill>
              </a:rPr>
              <a:t> </a:t>
            </a:r>
            <a:r>
              <a:rPr lang="en-US" sz="2200" dirty="0" err="1">
                <a:solidFill>
                  <a:schemeClr val="tx1"/>
                </a:solidFill>
              </a:rPr>
              <a:t>tác</a:t>
            </a:r>
            <a:endParaRPr lang="en-US" sz="2200" dirty="0">
              <a:solidFill>
                <a:schemeClr val="tx1"/>
              </a:solidFill>
            </a:endParaRPr>
          </a:p>
        </p:txBody>
      </p:sp>
      <p:sp>
        <p:nvSpPr>
          <p:cNvPr id="25" name="Rectangle: Rounded Corners 24">
            <a:extLst>
              <a:ext uri="{FF2B5EF4-FFF2-40B4-BE49-F238E27FC236}">
                <a16:creationId xmlns:a16="http://schemas.microsoft.com/office/drawing/2014/main" id="{8E4F9843-D7EF-FC45-AFF9-D6E641939A37}"/>
              </a:ext>
            </a:extLst>
          </p:cNvPr>
          <p:cNvSpPr/>
          <p:nvPr/>
        </p:nvSpPr>
        <p:spPr>
          <a:xfrm>
            <a:off x="6484938" y="3222625"/>
            <a:ext cx="1360487" cy="971550"/>
          </a:xfrm>
          <a:prstGeom prst="roundRect">
            <a:avLst>
              <a:gd name="adj" fmla="val 7472"/>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a:solidFill>
                  <a:schemeClr val="tx1"/>
                </a:solidFill>
                <a:latin typeface="Candara" panose="020E0502030303020204" pitchFamily="34" charset="0"/>
              </a:rPr>
              <a:t>Thực</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hành</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viết</a:t>
            </a:r>
            <a:endParaRPr lang="en-US" sz="2600" b="1" dirty="0">
              <a:solidFill>
                <a:schemeClr val="tx1"/>
              </a:solidFill>
              <a:latin typeface="Candara" panose="020E0502030303020204" pitchFamily="34" charset="0"/>
            </a:endParaRPr>
          </a:p>
        </p:txBody>
      </p:sp>
      <p:grpSp>
        <p:nvGrpSpPr>
          <p:cNvPr id="40968" name="Group 28">
            <a:extLst>
              <a:ext uri="{FF2B5EF4-FFF2-40B4-BE49-F238E27FC236}">
                <a16:creationId xmlns:a16="http://schemas.microsoft.com/office/drawing/2014/main" id="{731092BF-12B1-C842-9AA7-EE5A8F361B2E}"/>
              </a:ext>
            </a:extLst>
          </p:cNvPr>
          <p:cNvGrpSpPr>
            <a:grpSpLocks/>
          </p:cNvGrpSpPr>
          <p:nvPr/>
        </p:nvGrpSpPr>
        <p:grpSpPr bwMode="auto">
          <a:xfrm>
            <a:off x="5784850" y="3616325"/>
            <a:ext cx="630238" cy="185738"/>
            <a:chOff x="4260655" y="4023350"/>
            <a:chExt cx="630926" cy="185120"/>
          </a:xfrm>
        </p:grpSpPr>
        <p:sp>
          <p:nvSpPr>
            <p:cNvPr id="21" name="Oval 20">
              <a:extLst>
                <a:ext uri="{FF2B5EF4-FFF2-40B4-BE49-F238E27FC236}">
                  <a16:creationId xmlns:a16="http://schemas.microsoft.com/office/drawing/2014/main" id="{3895B8A9-FBC0-0C4D-B210-320E499D4E25}"/>
                </a:ext>
              </a:extLst>
            </p:cNvPr>
            <p:cNvSpPr/>
            <p:nvPr/>
          </p:nvSpPr>
          <p:spPr>
            <a:xfrm>
              <a:off x="4260655" y="4024933"/>
              <a:ext cx="182762" cy="183537"/>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a:extLst>
                <a:ext uri="{FF2B5EF4-FFF2-40B4-BE49-F238E27FC236}">
                  <a16:creationId xmlns:a16="http://schemas.microsoft.com/office/drawing/2014/main" id="{92A90379-FD53-FE4E-BD3D-1CD779ADE2BC}"/>
                </a:ext>
              </a:extLst>
            </p:cNvPr>
            <p:cNvSpPr/>
            <p:nvPr/>
          </p:nvSpPr>
          <p:spPr>
            <a:xfrm>
              <a:off x="4491094" y="4023350"/>
              <a:ext cx="182761" cy="183537"/>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DA8A6F99-70E1-E340-9E11-82D3F40D8B33}"/>
                </a:ext>
              </a:extLst>
            </p:cNvPr>
            <p:cNvSpPr/>
            <p:nvPr/>
          </p:nvSpPr>
          <p:spPr>
            <a:xfrm>
              <a:off x="4708819" y="4023350"/>
              <a:ext cx="182762" cy="183537"/>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32" name="Straight Connector 31">
            <a:extLst>
              <a:ext uri="{FF2B5EF4-FFF2-40B4-BE49-F238E27FC236}">
                <a16:creationId xmlns:a16="http://schemas.microsoft.com/office/drawing/2014/main" id="{02E8D27C-C1B2-CC45-8351-0FAABABA912F}"/>
              </a:ext>
            </a:extLst>
          </p:cNvPr>
          <p:cNvCxnSpPr>
            <a:cxnSpLocks/>
            <a:stCxn id="14" idx="2"/>
            <a:endCxn id="23" idx="0"/>
          </p:cNvCxnSpPr>
          <p:nvPr/>
        </p:nvCxnSpPr>
        <p:spPr>
          <a:xfrm flipH="1">
            <a:off x="5016500" y="2960688"/>
            <a:ext cx="1090613" cy="26193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A198511A-283D-F34D-A02B-ACA996A87D78}"/>
              </a:ext>
            </a:extLst>
          </p:cNvPr>
          <p:cNvSpPr/>
          <p:nvPr/>
        </p:nvSpPr>
        <p:spPr>
          <a:xfrm>
            <a:off x="4335463" y="3222625"/>
            <a:ext cx="1360487" cy="971550"/>
          </a:xfrm>
          <a:prstGeom prst="roundRect">
            <a:avLst>
              <a:gd name="adj" fmla="val 7472"/>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a:solidFill>
                  <a:schemeClr val="tx1"/>
                </a:solidFill>
                <a:latin typeface="Candara" panose="020E0502030303020204" pitchFamily="34" charset="0"/>
              </a:rPr>
              <a:t>Quy</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trình</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viết</a:t>
            </a:r>
            <a:endParaRPr lang="en-US" sz="2600" b="1" dirty="0">
              <a:solidFill>
                <a:schemeClr val="tx1"/>
              </a:solidFill>
              <a:latin typeface="Candara" panose="020E0502030303020204" pitchFamily="34" charset="0"/>
            </a:endParaRPr>
          </a:p>
        </p:txBody>
      </p:sp>
      <p:cxnSp>
        <p:nvCxnSpPr>
          <p:cNvPr id="34" name="Straight Connector 33">
            <a:extLst>
              <a:ext uri="{FF2B5EF4-FFF2-40B4-BE49-F238E27FC236}">
                <a16:creationId xmlns:a16="http://schemas.microsoft.com/office/drawing/2014/main" id="{7018F39E-0B7F-D446-87E8-594FFA6A9B53}"/>
              </a:ext>
            </a:extLst>
          </p:cNvPr>
          <p:cNvCxnSpPr>
            <a:cxnSpLocks/>
            <a:stCxn id="23" idx="2"/>
          </p:cNvCxnSpPr>
          <p:nvPr/>
        </p:nvCxnSpPr>
        <p:spPr>
          <a:xfrm>
            <a:off x="5014913" y="4194175"/>
            <a:ext cx="1079500" cy="225425"/>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92BFB3-245A-5D4B-9A7A-065A0A943670}"/>
              </a:ext>
            </a:extLst>
          </p:cNvPr>
          <p:cNvCxnSpPr>
            <a:cxnSpLocks/>
            <a:stCxn id="14" idx="2"/>
            <a:endCxn id="25" idx="0"/>
          </p:cNvCxnSpPr>
          <p:nvPr/>
        </p:nvCxnSpPr>
        <p:spPr>
          <a:xfrm>
            <a:off x="6107113" y="2960688"/>
            <a:ext cx="1058862" cy="26193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8F4229A-A426-DB4B-8A57-8821136348B6}"/>
              </a:ext>
            </a:extLst>
          </p:cNvPr>
          <p:cNvCxnSpPr>
            <a:cxnSpLocks/>
            <a:stCxn id="25" idx="2"/>
          </p:cNvCxnSpPr>
          <p:nvPr/>
        </p:nvCxnSpPr>
        <p:spPr>
          <a:xfrm flipH="1">
            <a:off x="6094413" y="4194175"/>
            <a:ext cx="1071562" cy="225425"/>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7F7FC844-ED19-2243-A97D-D6E680DB99E3}"/>
              </a:ext>
            </a:extLst>
          </p:cNvPr>
          <p:cNvSpPr/>
          <p:nvPr/>
        </p:nvSpPr>
        <p:spPr>
          <a:xfrm>
            <a:off x="3048000" y="1320800"/>
            <a:ext cx="6262688" cy="54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PHẨM CHẤT</a:t>
            </a:r>
          </a:p>
        </p:txBody>
      </p:sp>
      <p:sp>
        <p:nvSpPr>
          <p:cNvPr id="22" name="Rounded Rectangle 21">
            <a:extLst>
              <a:ext uri="{FF2B5EF4-FFF2-40B4-BE49-F238E27FC236}">
                <a16:creationId xmlns:a16="http://schemas.microsoft.com/office/drawing/2014/main" id="{662A7415-B555-354A-85FE-9EC934A61E2C}"/>
              </a:ext>
            </a:extLst>
          </p:cNvPr>
          <p:cNvSpPr/>
          <p:nvPr/>
        </p:nvSpPr>
        <p:spPr>
          <a:xfrm>
            <a:off x="1744663" y="5632450"/>
            <a:ext cx="8767762" cy="1057275"/>
          </a:xfrm>
          <a:prstGeom prst="roundRect">
            <a:avLst/>
          </a:prstGeom>
          <a:solidFill>
            <a:schemeClr val="bg2">
              <a:lumMod val="75000"/>
            </a:schemeClr>
          </a:solidFill>
          <a:ln>
            <a:solidFill>
              <a:srgbClr val="F164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dirty="0" err="1">
                <a:solidFill>
                  <a:schemeClr val="bg1"/>
                </a:solidFill>
                <a:latin typeface="Arial" panose="020B0604020202020204" pitchFamily="34" charset="0"/>
                <a:cs typeface="Arial" panose="020B0604020202020204" pitchFamily="34" charset="0"/>
              </a:rPr>
              <a:t>Không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bỏ</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sót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các</a:t>
            </a:r>
            <a:r>
              <a:rPr lang="en-US" dirty="0">
                <a:solidFill>
                  <a:schemeClr val="bg1"/>
                </a:solidFill>
                <a:latin typeface="Arial" panose="020B0604020202020204" pitchFamily="34" charset="0"/>
                <a:cs typeface="Arial" panose="020B0604020202020204" pitchFamily="34" charset="0"/>
              </a:rPr>
              <a:t> YCCĐ </a:t>
            </a:r>
            <a:r>
              <a:rPr lang="en-US" dirty="0" err="1">
                <a:solidFill>
                  <a:schemeClr val="bg1"/>
                </a:solidFill>
                <a:latin typeface="Arial" panose="020B0604020202020204" pitchFamily="34" charset="0"/>
                <a:cs typeface="Arial" panose="020B0604020202020204" pitchFamily="34" charset="0"/>
              </a:rPr>
              <a:t>mà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Chương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yêu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cầu</a:t>
            </a:r>
            <a:r>
              <a:rPr lang="en-US" dirty="0">
                <a:solidFill>
                  <a:schemeClr val="bg1"/>
                </a:solidFill>
                <a:latin typeface="Arial" panose="020B0604020202020204" pitchFamily="34" charset="0"/>
                <a:cs typeface="Arial" panose="020B0604020202020204" pitchFamily="34" charset="0"/>
              </a:rPr>
              <a:t>;</a:t>
            </a:r>
          </a:p>
          <a:p>
            <a:pPr lvl="3">
              <a:defRPr/>
            </a:pPr>
            <a:r>
              <a:rPr lang="en-US"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Giúp</a:t>
            </a:r>
            <a:r>
              <a:rPr lang="en-US" dirty="0">
                <a:solidFill>
                  <a:schemeClr val="bg1"/>
                </a:solidFill>
                <a:latin typeface="Arial" panose="020B0604020202020204" pitchFamily="34" charset="0"/>
                <a:cs typeface="Arial" panose="020B0604020202020204" pitchFamily="34" charset="0"/>
              </a:rPr>
              <a:t> GV </a:t>
            </a:r>
            <a:r>
              <a:rPr lang="en-US" dirty="0" err="1">
                <a:solidFill>
                  <a:schemeClr val="bg1"/>
                </a:solidFill>
                <a:latin typeface="Arial" panose="020B0604020202020204" pitchFamily="34" charset="0"/>
                <a:cs typeface="Arial" panose="020B0604020202020204" pitchFamily="34" charset="0"/>
              </a:rPr>
              <a:t>dễ</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dàng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hướng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dẫn</a:t>
            </a:r>
            <a:r>
              <a:rPr lang="en-US" dirty="0">
                <a:solidFill>
                  <a:schemeClr val="bg1"/>
                </a:solidFill>
                <a:latin typeface="Arial" panose="020B0604020202020204" pitchFamily="34" charset="0"/>
                <a:cs typeface="Arial" panose="020B0604020202020204" pitchFamily="34" charset="0"/>
              </a:rPr>
              <a:t> HS </a:t>
            </a:r>
            <a:r>
              <a:rPr lang="en-US" dirty="0" err="1">
                <a:solidFill>
                  <a:schemeClr val="bg1"/>
                </a:solidFill>
                <a:latin typeface="Arial" panose="020B0604020202020204" pitchFamily="34" charset="0"/>
                <a:cs typeface="Arial" panose="020B0604020202020204" pitchFamily="34" charset="0"/>
              </a:rPr>
              <a:t>đạt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các</a:t>
            </a:r>
            <a:r>
              <a:rPr lang="en-US" dirty="0">
                <a:solidFill>
                  <a:schemeClr val="bg1"/>
                </a:solidFill>
                <a:latin typeface="Arial" panose="020B0604020202020204" pitchFamily="34" charset="0"/>
                <a:cs typeface="Arial" panose="020B0604020202020204" pitchFamily="34" charset="0"/>
              </a:rPr>
              <a:t> YCCĐ;</a:t>
            </a:r>
          </a:p>
          <a:p>
            <a:pPr lvl="3">
              <a:defRPr/>
            </a:pPr>
            <a:r>
              <a:rPr lang="en-US"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Giúp</a:t>
            </a:r>
            <a:r>
              <a:rPr lang="en-US" dirty="0">
                <a:solidFill>
                  <a:schemeClr val="bg1"/>
                </a:solidFill>
                <a:latin typeface="Arial" panose="020B0604020202020204" pitchFamily="34" charset="0"/>
                <a:cs typeface="Arial" panose="020B0604020202020204" pitchFamily="34" charset="0"/>
              </a:rPr>
              <a:t> HS </a:t>
            </a:r>
            <a:r>
              <a:rPr lang="en-US" dirty="0" err="1">
                <a:solidFill>
                  <a:schemeClr val="bg1"/>
                </a:solidFill>
                <a:latin typeface="Arial" panose="020B0604020202020204" pitchFamily="34" charset="0"/>
                <a:cs typeface="Arial" panose="020B0604020202020204" pitchFamily="34" charset="0"/>
              </a:rPr>
              <a:t>tự</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kiểm</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soát</a:t>
            </a:r>
            <a:r>
              <a:rPr lang="en-US" dirty="0">
                <a:solidFill>
                  <a:schemeClr val="bg1"/>
                </a:solidFill>
                <a:latin typeface="Arial" panose="020B0604020202020204" pitchFamily="34" charset="0"/>
                <a:cs typeface="Arial" panose="020B0604020202020204" pitchFamily="34" charset="0"/>
              </a:rPr>
              <a:t> YCCĐ </a:t>
            </a:r>
            <a:r>
              <a:rPr lang="en-US" dirty="0" err="1">
                <a:solidFill>
                  <a:schemeClr val="bg1"/>
                </a:solidFill>
                <a:latin typeface="Arial" panose="020B0604020202020204" pitchFamily="34" charset="0"/>
                <a:cs typeface="Arial" panose="020B0604020202020204" pitchFamily="34" charset="0"/>
              </a:rPr>
              <a:t>sau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khi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học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xong</a:t>
            </a:r>
            <a:r>
              <a:rPr lang="en-US" dirty="0">
                <a:solidFill>
                  <a:schemeClr val="bg1"/>
                </a:solidFill>
                <a:latin typeface="Arial" panose="020B0604020202020204" pitchFamily="34" charset="0"/>
                <a:cs typeface="Arial" panose="020B0604020202020204" pitchFamily="34" charset="0"/>
              </a:rPr>
              <a:t>.</a:t>
            </a:r>
          </a:p>
        </p:txBody>
      </p:sp>
      <p:sp>
        <p:nvSpPr>
          <p:cNvPr id="3" name="Rounded Rectangle 2">
            <a:extLst>
              <a:ext uri="{FF2B5EF4-FFF2-40B4-BE49-F238E27FC236}">
                <a16:creationId xmlns:a16="http://schemas.microsoft.com/office/drawing/2014/main" id="{2853E460-64E1-C54A-8503-E19F28615E05}"/>
              </a:ext>
            </a:extLst>
          </p:cNvPr>
          <p:cNvSpPr/>
          <p:nvPr/>
        </p:nvSpPr>
        <p:spPr>
          <a:xfrm>
            <a:off x="4335463" y="4748213"/>
            <a:ext cx="3509962" cy="582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err="1"/>
              <a:t>Tiếng</a:t>
            </a:r>
            <a:r>
              <a:rPr lang="en-US" sz="2200" b="1" dirty="0"/>
              <a:t> </a:t>
            </a:r>
            <a:r>
              <a:rPr lang="en-US" sz="2200" b="1" dirty="0" err="1"/>
              <a:t>Việt</a:t>
            </a:r>
            <a:endParaRPr lang="en-US" sz="2200" b="1" dirty="0"/>
          </a:p>
        </p:txBody>
      </p:sp>
      <p:sp>
        <p:nvSpPr>
          <p:cNvPr id="4" name="Footer Placeholder 3">
            <a:extLst>
              <a:ext uri="{FF2B5EF4-FFF2-40B4-BE49-F238E27FC236}">
                <a16:creationId xmlns:a16="http://schemas.microsoft.com/office/drawing/2014/main" id="{D2C241E9-F929-5C41-A58E-FF5C76174D45}"/>
              </a:ext>
            </a:extLst>
          </p:cNvPr>
          <p:cNvSpPr>
            <a:spLocks noGrp="1"/>
          </p:cNvSpPr>
          <p:nvPr>
            <p:ph type="ftr" sz="quarter" idx="11"/>
          </p:nvPr>
        </p:nvSpPr>
        <p:spPr/>
        <p:txBody>
          <a:bodyPr/>
          <a:lstStyle/>
          <a:p>
            <a:pPr>
              <a:defRPr/>
            </a:pPr>
            <a:endParaRPr lang="en-US" dirty="0"/>
          </a:p>
        </p:txBody>
      </p:sp>
      <p:sp>
        <p:nvSpPr>
          <p:cNvPr id="40978" name="Slide Number Placeholder 4">
            <a:extLst>
              <a:ext uri="{FF2B5EF4-FFF2-40B4-BE49-F238E27FC236}">
                <a16:creationId xmlns:a16="http://schemas.microsoft.com/office/drawing/2014/main" id="{7AF10D29-B392-4145-8C28-15BADC4EA9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9D927C4-7160-3D4F-B428-DDAEB3AA8F15}" type="slidenum">
              <a:rPr lang="en-US" altLang="x-none" sz="1200" smtClean="0">
                <a:solidFill>
                  <a:srgbClr val="898989"/>
                </a:solidFill>
              </a:rPr>
              <a:pPr>
                <a:lnSpc>
                  <a:spcPct val="100000"/>
                </a:lnSpc>
                <a:spcBef>
                  <a:spcPct val="0"/>
                </a:spcBef>
                <a:buFontTx/>
                <a:buNone/>
              </a:pPr>
              <a:t>38</a:t>
            </a:fld>
            <a:endParaRPr lang="en-US" altLang="x-none"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A3AE7B50-0E04-7F47-9CD7-E83DE1475E6F}"/>
              </a:ext>
            </a:extLst>
          </p:cNvPr>
          <p:cNvSpPr>
            <a:spLocks noGrp="1"/>
          </p:cNvSpPr>
          <p:nvPr>
            <p:ph type="title"/>
          </p:nvPr>
        </p:nvSpPr>
        <p:spPr>
          <a:xfrm>
            <a:off x="2133600" y="182563"/>
            <a:ext cx="8183563" cy="1325562"/>
          </a:xfrm>
        </p:spPr>
        <p:txBody>
          <a:bodyPr/>
          <a:lstStyle/>
          <a:p>
            <a:pPr algn="ctr"/>
            <a:r>
              <a:rPr lang="en-US" altLang="x-none" sz="3600" b="1">
                <a:solidFill>
                  <a:srgbClr val="0070C0"/>
                </a:solidFill>
                <a:latin typeface="Aarial"/>
              </a:rPr>
              <a:t>Đặc điểm của các nhiệm vụ học tập</a:t>
            </a:r>
            <a:br>
              <a:rPr lang="en-US" altLang="x-none" sz="3600" b="1">
                <a:solidFill>
                  <a:srgbClr val="0070C0"/>
                </a:solidFill>
                <a:latin typeface="Aarial"/>
              </a:rPr>
            </a:br>
            <a:r>
              <a:rPr lang="en-US" altLang="x-none" sz="3600" b="1">
                <a:solidFill>
                  <a:srgbClr val="0070C0"/>
                </a:solidFill>
                <a:latin typeface="Aarial"/>
              </a:rPr>
              <a:t>Phần ÔN TẬP</a:t>
            </a:r>
            <a:endParaRPr lang="en-US" altLang="x-none">
              <a:solidFill>
                <a:srgbClr val="0070C0"/>
              </a:solidFill>
              <a:latin typeface="Aarial"/>
            </a:endParaRPr>
          </a:p>
        </p:txBody>
      </p:sp>
      <p:sp>
        <p:nvSpPr>
          <p:cNvPr id="3" name="Content Placeholder 2">
            <a:extLst>
              <a:ext uri="{FF2B5EF4-FFF2-40B4-BE49-F238E27FC236}">
                <a16:creationId xmlns:a16="http://schemas.microsoft.com/office/drawing/2014/main" id="{4205B6F5-4E81-4A41-80E0-472773C76849}"/>
              </a:ext>
            </a:extLst>
          </p:cNvPr>
          <p:cNvSpPr>
            <a:spLocks noGrp="1"/>
          </p:cNvSpPr>
          <p:nvPr>
            <p:ph idx="1"/>
          </p:nvPr>
        </p:nvSpPr>
        <p:spPr>
          <a:xfrm>
            <a:off x="2022475" y="1598613"/>
            <a:ext cx="4073525" cy="4213225"/>
          </a:xfrm>
          <a:ln>
            <a:solidFill>
              <a:schemeClr val="accent5"/>
            </a:solidFill>
          </a:ln>
        </p:spPr>
        <p:txBody>
          <a:bodyPr>
            <a:normAutofit/>
          </a:bodyPr>
          <a:lstStyle/>
          <a:p>
            <a:pPr>
              <a:defRPr/>
            </a:pPr>
            <a:r>
              <a:rPr lang="en-US" b="1" dirty="0" err="1">
                <a:solidFill>
                  <a:srgbClr val="002060"/>
                </a:solidFill>
                <a:latin typeface="Aarial"/>
              </a:rPr>
              <a:t>Gồm</a:t>
            </a:r>
            <a:r>
              <a:rPr lang="en-US" b="1" dirty="0">
                <a:solidFill>
                  <a:srgbClr val="002060"/>
                </a:solidFill>
                <a:latin typeface="Aarial"/>
              </a:rPr>
              <a:t> </a:t>
            </a:r>
            <a:r>
              <a:rPr lang="en-US" b="1" dirty="0" err="1">
                <a:solidFill>
                  <a:srgbClr val="002060"/>
                </a:solidFill>
                <a:latin typeface="Aarial"/>
              </a:rPr>
              <a:t>các</a:t>
            </a:r>
            <a:r>
              <a:rPr lang="en-US" b="1" dirty="0">
                <a:solidFill>
                  <a:srgbClr val="002060"/>
                </a:solidFill>
                <a:latin typeface="Aarial"/>
              </a:rPr>
              <a:t> </a:t>
            </a:r>
            <a:r>
              <a:rPr lang="en-US" b="1" dirty="0" err="1">
                <a:solidFill>
                  <a:srgbClr val="002060"/>
                </a:solidFill>
                <a:latin typeface="Aarial"/>
              </a:rPr>
              <a:t>bài</a:t>
            </a:r>
            <a:r>
              <a:rPr lang="en-US" b="1" dirty="0">
                <a:solidFill>
                  <a:srgbClr val="002060"/>
                </a:solidFill>
                <a:latin typeface="Aarial"/>
              </a:rPr>
              <a:t> </a:t>
            </a:r>
            <a:r>
              <a:rPr lang="en-US" b="1" dirty="0" err="1">
                <a:solidFill>
                  <a:srgbClr val="002060"/>
                </a:solidFill>
                <a:latin typeface="Aarial"/>
              </a:rPr>
              <a:t>tập</a:t>
            </a:r>
            <a:r>
              <a:rPr lang="en-US" b="1" dirty="0">
                <a:solidFill>
                  <a:srgbClr val="002060"/>
                </a:solidFill>
                <a:latin typeface="Aarial"/>
              </a:rPr>
              <a:t> </a:t>
            </a:r>
            <a:r>
              <a:rPr lang="en-US" b="1" dirty="0" err="1">
                <a:solidFill>
                  <a:srgbClr val="002060"/>
                </a:solidFill>
                <a:latin typeface="Aarial"/>
              </a:rPr>
              <a:t>về</a:t>
            </a:r>
            <a:r>
              <a:rPr lang="en-US" b="1" dirty="0">
                <a:solidFill>
                  <a:srgbClr val="002060"/>
                </a:solidFill>
                <a:latin typeface="Aarial"/>
              </a:rPr>
              <a:t>:</a:t>
            </a:r>
          </a:p>
          <a:p>
            <a:pPr marL="0" indent="0">
              <a:buFont typeface="Arial" panose="020B0604020202020204" pitchFamily="34" charset="0"/>
              <a:buNone/>
              <a:defRPr/>
            </a:pPr>
            <a:endParaRPr lang="en-US" b="1" dirty="0">
              <a:solidFill>
                <a:srgbClr val="002060"/>
              </a:solidFill>
              <a:latin typeface="Aarial"/>
            </a:endParaRPr>
          </a:p>
          <a:p>
            <a:pPr>
              <a:buFontTx/>
              <a:buChar char="-"/>
              <a:defRPr/>
            </a:pPr>
            <a:r>
              <a:rPr lang="en-US" dirty="0" err="1">
                <a:solidFill>
                  <a:srgbClr val="002060"/>
                </a:solidFill>
                <a:latin typeface="Aarial"/>
              </a:rPr>
              <a:t>Đọc</a:t>
            </a:r>
            <a:endParaRPr lang="en-US" dirty="0">
              <a:solidFill>
                <a:srgbClr val="002060"/>
              </a:solidFill>
              <a:latin typeface="Aarial"/>
            </a:endParaRPr>
          </a:p>
          <a:p>
            <a:pPr>
              <a:buFontTx/>
              <a:buChar char="-"/>
              <a:defRPr/>
            </a:pPr>
            <a:r>
              <a:rPr lang="en-US" dirty="0" err="1">
                <a:solidFill>
                  <a:srgbClr val="002060"/>
                </a:solidFill>
                <a:latin typeface="Aarial"/>
              </a:rPr>
              <a:t>Tiếng</a:t>
            </a:r>
            <a:r>
              <a:rPr lang="en-US" dirty="0">
                <a:solidFill>
                  <a:srgbClr val="002060"/>
                </a:solidFill>
                <a:latin typeface="Aarial"/>
              </a:rPr>
              <a:t> </a:t>
            </a:r>
            <a:r>
              <a:rPr lang="en-US" dirty="0" err="1">
                <a:solidFill>
                  <a:srgbClr val="002060"/>
                </a:solidFill>
                <a:latin typeface="Aarial"/>
              </a:rPr>
              <a:t>Việt</a:t>
            </a:r>
            <a:endParaRPr lang="en-US" dirty="0">
              <a:solidFill>
                <a:srgbClr val="002060"/>
              </a:solidFill>
              <a:latin typeface="Aarial"/>
            </a:endParaRPr>
          </a:p>
          <a:p>
            <a:pPr>
              <a:buFontTx/>
              <a:buChar char="-"/>
              <a:defRPr/>
            </a:pPr>
            <a:r>
              <a:rPr lang="en-US" dirty="0" err="1">
                <a:solidFill>
                  <a:srgbClr val="002060"/>
                </a:solidFill>
                <a:latin typeface="Aarial"/>
              </a:rPr>
              <a:t>Viết</a:t>
            </a:r>
            <a:endParaRPr lang="en-US" dirty="0">
              <a:solidFill>
                <a:srgbClr val="002060"/>
              </a:solidFill>
              <a:latin typeface="Aarial"/>
            </a:endParaRPr>
          </a:p>
          <a:p>
            <a:pPr>
              <a:buFontTx/>
              <a:buChar char="-"/>
              <a:defRPr/>
            </a:pPr>
            <a:r>
              <a:rPr lang="en-US" dirty="0" err="1">
                <a:solidFill>
                  <a:srgbClr val="002060"/>
                </a:solidFill>
                <a:latin typeface="Aarial"/>
              </a:rPr>
              <a:t>Nói</a:t>
            </a:r>
            <a:r>
              <a:rPr lang="en-US" dirty="0">
                <a:solidFill>
                  <a:srgbClr val="002060"/>
                </a:solidFill>
                <a:latin typeface="Aarial"/>
              </a:rPr>
              <a:t> </a:t>
            </a:r>
            <a:r>
              <a:rPr lang="en-US" dirty="0" err="1">
                <a:solidFill>
                  <a:srgbClr val="002060"/>
                </a:solidFill>
                <a:latin typeface="Aarial"/>
              </a:rPr>
              <a:t>và</a:t>
            </a:r>
            <a:r>
              <a:rPr lang="en-US" dirty="0">
                <a:solidFill>
                  <a:srgbClr val="002060"/>
                </a:solidFill>
                <a:latin typeface="Aarial"/>
              </a:rPr>
              <a:t> </a:t>
            </a:r>
            <a:r>
              <a:rPr lang="en-US" dirty="0" err="1">
                <a:solidFill>
                  <a:srgbClr val="002060"/>
                </a:solidFill>
                <a:latin typeface="Aarial"/>
              </a:rPr>
              <a:t>nghe</a:t>
            </a:r>
            <a:endParaRPr lang="en-US" dirty="0">
              <a:solidFill>
                <a:srgbClr val="002060"/>
              </a:solidFill>
              <a:latin typeface="Aarial"/>
            </a:endParaRPr>
          </a:p>
          <a:p>
            <a:pPr marL="0" indent="0">
              <a:buFont typeface="Arial" panose="020B0604020202020204" pitchFamily="34" charset="0"/>
              <a:buNone/>
              <a:defRPr/>
            </a:pPr>
            <a:endParaRPr lang="en-US" dirty="0">
              <a:solidFill>
                <a:srgbClr val="002060"/>
              </a:solidFill>
              <a:latin typeface="Aarial"/>
            </a:endParaRPr>
          </a:p>
        </p:txBody>
      </p:sp>
      <p:sp>
        <p:nvSpPr>
          <p:cNvPr id="4" name="Rounded Rectangle 3">
            <a:extLst>
              <a:ext uri="{FF2B5EF4-FFF2-40B4-BE49-F238E27FC236}">
                <a16:creationId xmlns:a16="http://schemas.microsoft.com/office/drawing/2014/main" id="{4BFCFFB2-5913-5F4C-873A-FD537D22E3D2}"/>
              </a:ext>
            </a:extLst>
          </p:cNvPr>
          <p:cNvSpPr/>
          <p:nvPr/>
        </p:nvSpPr>
        <p:spPr>
          <a:xfrm>
            <a:off x="8394700" y="2805113"/>
            <a:ext cx="2770188" cy="160813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err="1">
                <a:solidFill>
                  <a:srgbClr val="002060"/>
                </a:solidFill>
                <a:latin typeface="Aarial"/>
              </a:rPr>
              <a:t>Củng</a:t>
            </a:r>
            <a:r>
              <a:rPr lang="en-US" sz="2400" b="1" dirty="0">
                <a:solidFill>
                  <a:srgbClr val="002060"/>
                </a:solidFill>
                <a:latin typeface="Aarial"/>
              </a:rPr>
              <a:t> </a:t>
            </a:r>
            <a:r>
              <a:rPr lang="en-US" sz="2400" b="1" dirty="0" err="1">
                <a:solidFill>
                  <a:srgbClr val="002060"/>
                </a:solidFill>
                <a:latin typeface="Aarial"/>
              </a:rPr>
              <a:t>cố</a:t>
            </a:r>
            <a:r>
              <a:rPr lang="en-US" sz="2400" b="1" dirty="0">
                <a:solidFill>
                  <a:srgbClr val="002060"/>
                </a:solidFill>
                <a:latin typeface="Aarial"/>
              </a:rPr>
              <a:t> tri </a:t>
            </a:r>
            <a:r>
              <a:rPr lang="en-US" sz="2400" b="1" dirty="0" err="1">
                <a:solidFill>
                  <a:srgbClr val="002060"/>
                </a:solidFill>
                <a:latin typeface="Aarial"/>
              </a:rPr>
              <a:t>thức</a:t>
            </a:r>
            <a:r>
              <a:rPr lang="en-US" sz="2400" b="1" dirty="0">
                <a:solidFill>
                  <a:srgbClr val="002060"/>
                </a:solidFill>
                <a:latin typeface="Aarial"/>
              </a:rPr>
              <a:t> </a:t>
            </a:r>
            <a:r>
              <a:rPr lang="en-US" sz="2400" b="1" dirty="0" err="1">
                <a:solidFill>
                  <a:srgbClr val="002060"/>
                </a:solidFill>
                <a:latin typeface="Aarial"/>
              </a:rPr>
              <a:t>đã</a:t>
            </a:r>
            <a:r>
              <a:rPr lang="en-US" sz="2400" b="1" dirty="0">
                <a:solidFill>
                  <a:srgbClr val="002060"/>
                </a:solidFill>
                <a:latin typeface="Aarial"/>
              </a:rPr>
              <a:t> </a:t>
            </a:r>
            <a:r>
              <a:rPr lang="en-US" sz="2400" b="1" dirty="0" err="1">
                <a:solidFill>
                  <a:srgbClr val="002060"/>
                </a:solidFill>
                <a:latin typeface="Aarial"/>
              </a:rPr>
              <a:t>học</a:t>
            </a:r>
            <a:r>
              <a:rPr lang="en-US" sz="2400" b="1" dirty="0">
                <a:solidFill>
                  <a:srgbClr val="002060"/>
                </a:solidFill>
                <a:latin typeface="Aarial"/>
              </a:rPr>
              <a:t> </a:t>
            </a:r>
            <a:r>
              <a:rPr lang="en-US" sz="2400" b="1" dirty="0" err="1">
                <a:solidFill>
                  <a:srgbClr val="002060"/>
                </a:solidFill>
                <a:latin typeface="Aarial"/>
              </a:rPr>
              <a:t>trong</a:t>
            </a:r>
            <a:r>
              <a:rPr lang="en-US" sz="2400" b="1" dirty="0">
                <a:solidFill>
                  <a:srgbClr val="002060"/>
                </a:solidFill>
                <a:latin typeface="Aarial"/>
              </a:rPr>
              <a:t> </a:t>
            </a:r>
            <a:r>
              <a:rPr lang="en-US" sz="2400" b="1" dirty="0" err="1">
                <a:solidFill>
                  <a:srgbClr val="002060"/>
                </a:solidFill>
                <a:latin typeface="Aarial"/>
              </a:rPr>
              <a:t>bài</a:t>
            </a:r>
            <a:endParaRPr lang="en-US" sz="2400" b="1" dirty="0">
              <a:solidFill>
                <a:srgbClr val="002060"/>
              </a:solidFill>
              <a:latin typeface="Aarial"/>
            </a:endParaRPr>
          </a:p>
        </p:txBody>
      </p:sp>
      <p:sp>
        <p:nvSpPr>
          <p:cNvPr id="41989" name="Slide Number Placeholder 6">
            <a:extLst>
              <a:ext uri="{FF2B5EF4-FFF2-40B4-BE49-F238E27FC236}">
                <a16:creationId xmlns:a16="http://schemas.microsoft.com/office/drawing/2014/main" id="{587699FB-02D0-124E-9D0C-96C424A19F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83019DA-D5C6-B447-99AA-4256DB74F269}" type="slidenum">
              <a:rPr lang="en-US" altLang="x-none" sz="1200" smtClean="0">
                <a:solidFill>
                  <a:srgbClr val="898989"/>
                </a:solidFill>
              </a:rPr>
              <a:pPr>
                <a:lnSpc>
                  <a:spcPct val="100000"/>
                </a:lnSpc>
                <a:spcBef>
                  <a:spcPct val="0"/>
                </a:spcBef>
                <a:buFontTx/>
                <a:buNone/>
              </a:pPr>
              <a:t>39</a:t>
            </a:fld>
            <a:endParaRPr lang="en-US" altLang="x-none" sz="1200">
              <a:solidFill>
                <a:srgbClr val="898989"/>
              </a:solidFill>
            </a:endParaRPr>
          </a:p>
        </p:txBody>
      </p:sp>
      <p:sp>
        <p:nvSpPr>
          <p:cNvPr id="7" name="Right Arrow 6">
            <a:extLst>
              <a:ext uri="{FF2B5EF4-FFF2-40B4-BE49-F238E27FC236}">
                <a16:creationId xmlns:a16="http://schemas.microsoft.com/office/drawing/2014/main" id="{AD0D315C-7353-264A-A711-C0C6B8D960B0}"/>
              </a:ext>
            </a:extLst>
          </p:cNvPr>
          <p:cNvSpPr/>
          <p:nvPr/>
        </p:nvSpPr>
        <p:spPr>
          <a:xfrm>
            <a:off x="6788150" y="2536825"/>
            <a:ext cx="639763" cy="233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4467"/>
          </a:xfrm>
          <a:prstGeom prst="rect">
            <a:avLst/>
          </a:prstGeom>
        </p:spPr>
      </p:pic>
      <p:sp>
        <p:nvSpPr>
          <p:cNvPr id="9" name="TextBox 8"/>
          <p:cNvSpPr txBox="1"/>
          <p:nvPr/>
        </p:nvSpPr>
        <p:spPr>
          <a:xfrm>
            <a:off x="714702" y="2042945"/>
            <a:ext cx="8145518" cy="3754874"/>
          </a:xfrm>
          <a:prstGeom prst="rect">
            <a:avLst/>
          </a:prstGeom>
          <a:noFill/>
        </p:spPr>
        <p:txBody>
          <a:bodyPr wrap="square" rtlCol="0">
            <a:spAutoFit/>
          </a:bodyPr>
          <a:lstStyle/>
          <a:p>
            <a:endParaRPr lang="en-US" sz="2400" b="1" dirty="0">
              <a:solidFill>
                <a:srgbClr val="C00000"/>
              </a:solidFill>
              <a:latin typeface="Myriad Pro" panose="020B0503030403020204" pitchFamily="34" charset="0"/>
            </a:endParaRPr>
          </a:p>
          <a:p>
            <a:r>
              <a:rPr lang="en-US" sz="2800" b="1" dirty="0">
                <a:solidFill>
                  <a:srgbClr val="0070C0"/>
                </a:solidFill>
                <a:latin typeface="Myriad Pro" panose="020B0503030403020204" pitchFamily="34" charset="0"/>
              </a:rPr>
              <a:t>TẬP HAI</a:t>
            </a:r>
            <a:endParaRPr lang="en-US" sz="2800" dirty="0">
              <a:solidFill>
                <a:srgbClr val="C00000"/>
              </a:solidFill>
              <a:latin typeface="Myriad Pro" panose="020B0503030403020204" pitchFamily="34" charset="0"/>
            </a:endParaRPr>
          </a:p>
          <a:p>
            <a:pPr>
              <a:lnSpc>
                <a:spcPct val="100000"/>
              </a:lnSpc>
              <a:spcBef>
                <a:spcPct val="0"/>
              </a:spcBef>
              <a:buFontTx/>
              <a:buNone/>
            </a:pPr>
            <a:r>
              <a:rPr lang="en-US" altLang="x-none" sz="2800" b="1" dirty="0" err="1">
                <a:solidFill>
                  <a:srgbClr val="C00000"/>
                </a:solidFill>
                <a:latin typeface="Arial" panose="020B0604020202020204" pitchFamily="34" charset="0"/>
                <a:cs typeface="Arial" panose="020B0604020202020204" pitchFamily="34" charset="0"/>
              </a:rPr>
              <a:t>Chủ</a:t>
            </a:r>
            <a:r>
              <a:rPr lang="en-US" altLang="x-none" sz="2800" b="1" dirty="0">
                <a:solidFill>
                  <a:srgbClr val="C00000"/>
                </a:solidFill>
                <a:latin typeface="Arial" panose="020B0604020202020204" pitchFamily="34" charset="0"/>
                <a:cs typeface="Arial" panose="020B0604020202020204" pitchFamily="34" charset="0"/>
              </a:rPr>
              <a:t> </a:t>
            </a:r>
            <a:r>
              <a:rPr lang="en-US" altLang="x-none" sz="2800" b="1" dirty="0" err="1">
                <a:solidFill>
                  <a:srgbClr val="C00000"/>
                </a:solidFill>
                <a:latin typeface="Arial" panose="020B0604020202020204" pitchFamily="34" charset="0"/>
                <a:cs typeface="Arial" panose="020B0604020202020204" pitchFamily="34" charset="0"/>
              </a:rPr>
              <a:t>biên</a:t>
            </a:r>
            <a:r>
              <a:rPr lang="en-US" altLang="x-none" sz="2800" b="1" dirty="0">
                <a:solidFill>
                  <a:srgbClr val="C00000"/>
                </a:solidFill>
                <a:latin typeface="Arial" panose="020B0604020202020204" pitchFamily="34" charset="0"/>
                <a:cs typeface="Arial" panose="020B0604020202020204" pitchFamily="34" charset="0"/>
              </a:rPr>
              <a:t> </a:t>
            </a:r>
          </a:p>
          <a:p>
            <a:pPr>
              <a:lnSpc>
                <a:spcPct val="100000"/>
              </a:lnSpc>
              <a:spcBef>
                <a:spcPct val="0"/>
              </a:spcBef>
              <a:buFontTx/>
              <a:buNone/>
            </a:pPr>
            <a:r>
              <a:rPr lang="en-US" altLang="x-none" sz="2800" b="1" dirty="0" err="1">
                <a:solidFill>
                  <a:srgbClr val="7030A0"/>
                </a:solidFill>
                <a:latin typeface="Times New Roman" panose="02020603050405020304" pitchFamily="18" charset="0"/>
                <a:cs typeface="Times New Roman" panose="02020603050405020304" pitchFamily="18" charset="0"/>
              </a:rPr>
              <a:t>Nguyễn</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Thành</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Thi</a:t>
            </a:r>
            <a:endParaRPr lang="en-US" sz="2800" b="1" dirty="0">
              <a:solidFill>
                <a:srgbClr val="7030A0"/>
              </a:solidFill>
              <a:latin typeface="Myriad Pro" panose="020B0503030403020204" pitchFamily="34" charset="0"/>
            </a:endParaRPr>
          </a:p>
          <a:p>
            <a:pPr>
              <a:spcBef>
                <a:spcPct val="0"/>
              </a:spcBef>
            </a:pPr>
            <a:r>
              <a:rPr lang="en-US" sz="2800" b="1" dirty="0" err="1">
                <a:solidFill>
                  <a:srgbClr val="C00000"/>
                </a:solidFill>
                <a:latin typeface="Myriad Pro" panose="020B0503030403020204" pitchFamily="34" charset="0"/>
              </a:rPr>
              <a:t>Tác</a:t>
            </a:r>
            <a:r>
              <a:rPr lang="en-US" sz="2800" b="1" dirty="0">
                <a:solidFill>
                  <a:srgbClr val="C00000"/>
                </a:solidFill>
                <a:latin typeface="Myriad Pro" panose="020B0503030403020204" pitchFamily="34" charset="0"/>
              </a:rPr>
              <a:t> </a:t>
            </a:r>
            <a:r>
              <a:rPr lang="en-US" sz="2800" b="1" dirty="0" err="1">
                <a:solidFill>
                  <a:srgbClr val="C00000"/>
                </a:solidFill>
                <a:latin typeface="Myriad Pro" panose="020B0503030403020204" pitchFamily="34" charset="0"/>
              </a:rPr>
              <a:t>giả</a:t>
            </a:r>
            <a:endParaRPr lang="en-US" sz="2800" b="1" dirty="0">
              <a:solidFill>
                <a:srgbClr val="C00000"/>
              </a:solidFill>
              <a:latin typeface="Myriad Pro" panose="020B0503030403020204" pitchFamily="34" charset="0"/>
            </a:endParaRPr>
          </a:p>
          <a:p>
            <a:pPr>
              <a:lnSpc>
                <a:spcPct val="100000"/>
              </a:lnSpc>
              <a:spcBef>
                <a:spcPct val="0"/>
              </a:spcBef>
              <a:buFontTx/>
              <a:buNone/>
            </a:pPr>
            <a:r>
              <a:rPr lang="en-US" altLang="x-none" sz="2800" b="1" dirty="0" err="1">
                <a:solidFill>
                  <a:srgbClr val="7030A0"/>
                </a:solidFill>
                <a:latin typeface="Times New Roman" panose="02020603050405020304" pitchFamily="18" charset="0"/>
                <a:cs typeface="Times New Roman" panose="02020603050405020304" pitchFamily="18" charset="0"/>
              </a:rPr>
              <a:t>Nguyễn</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Thành</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Ngọc</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Bảo</a:t>
            </a:r>
            <a:r>
              <a:rPr lang="en-US" altLang="x-none" sz="2800" b="1" dirty="0">
                <a:solidFill>
                  <a:srgbClr val="7030A0"/>
                </a:solidFill>
                <a:latin typeface="Times New Roman" panose="02020603050405020304" pitchFamily="18" charset="0"/>
                <a:cs typeface="Times New Roman" panose="02020603050405020304" pitchFamily="18" charset="0"/>
              </a:rPr>
              <a:t> – </a:t>
            </a:r>
            <a:r>
              <a:rPr lang="en-US" altLang="x-none" sz="2800" b="1" dirty="0" err="1">
                <a:solidFill>
                  <a:srgbClr val="7030A0"/>
                </a:solidFill>
                <a:latin typeface="Times New Roman" panose="02020603050405020304" pitchFamily="18" charset="0"/>
                <a:cs typeface="Times New Roman" panose="02020603050405020304" pitchFamily="18" charset="0"/>
              </a:rPr>
              <a:t>Đoàn</a:t>
            </a:r>
            <a:r>
              <a:rPr lang="en-US" altLang="x-none" sz="2800" b="1" dirty="0">
                <a:solidFill>
                  <a:srgbClr val="7030A0"/>
                </a:solidFill>
                <a:latin typeface="Times New Roman" panose="02020603050405020304" pitchFamily="18" charset="0"/>
                <a:cs typeface="Times New Roman" panose="02020603050405020304" pitchFamily="18" charset="0"/>
              </a:rPr>
              <a:t> Lê </a:t>
            </a:r>
            <a:r>
              <a:rPr lang="en-US" altLang="x-none" sz="2800" b="1" dirty="0" err="1">
                <a:solidFill>
                  <a:srgbClr val="7030A0"/>
                </a:solidFill>
                <a:latin typeface="Times New Roman" panose="02020603050405020304" pitchFamily="18" charset="0"/>
                <a:cs typeface="Times New Roman" panose="02020603050405020304" pitchFamily="18" charset="0"/>
              </a:rPr>
              <a:t>Giang</a:t>
            </a:r>
            <a:endParaRPr lang="en-US" altLang="x-none" sz="2800" b="1" dirty="0">
              <a:solidFill>
                <a:srgbClr val="7030A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x-none" sz="2800" b="1" dirty="0" err="1">
                <a:solidFill>
                  <a:srgbClr val="7030A0"/>
                </a:solidFill>
                <a:latin typeface="Times New Roman" panose="02020603050405020304" pitchFamily="18" charset="0"/>
                <a:cs typeface="Times New Roman" panose="02020603050405020304" pitchFamily="18" charset="0"/>
              </a:rPr>
              <a:t>Phạm</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Ngọc</a:t>
            </a:r>
            <a:r>
              <a:rPr lang="en-US" altLang="x-none" sz="2800" b="1" dirty="0">
                <a:solidFill>
                  <a:srgbClr val="7030A0"/>
                </a:solidFill>
                <a:latin typeface="Times New Roman" panose="02020603050405020304" pitchFamily="18" charset="0"/>
                <a:cs typeface="Times New Roman" panose="02020603050405020304" pitchFamily="18" charset="0"/>
              </a:rPr>
              <a:t> Lan – </a:t>
            </a:r>
            <a:r>
              <a:rPr lang="en-US" altLang="x-none" sz="2800" b="1" dirty="0" err="1">
                <a:solidFill>
                  <a:srgbClr val="7030A0"/>
                </a:solidFill>
                <a:latin typeface="Times New Roman" panose="02020603050405020304" pitchFamily="18" charset="0"/>
                <a:cs typeface="Times New Roman" panose="02020603050405020304" pitchFamily="18" charset="0"/>
              </a:rPr>
              <a:t>Tăng</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Thị</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Tuyết</a:t>
            </a:r>
            <a:r>
              <a:rPr lang="en-US" altLang="x-none" sz="2800" b="1" dirty="0">
                <a:solidFill>
                  <a:srgbClr val="7030A0"/>
                </a:solidFill>
                <a:latin typeface="Times New Roman" panose="02020603050405020304" pitchFamily="18" charset="0"/>
                <a:cs typeface="Times New Roman" panose="02020603050405020304" pitchFamily="18" charset="0"/>
              </a:rPr>
              <a:t> Mai</a:t>
            </a:r>
          </a:p>
          <a:p>
            <a:pPr>
              <a:lnSpc>
                <a:spcPct val="100000"/>
              </a:lnSpc>
              <a:spcBef>
                <a:spcPct val="0"/>
              </a:spcBef>
              <a:buFontTx/>
              <a:buNone/>
            </a:pPr>
            <a:r>
              <a:rPr lang="en-US" altLang="x-none" sz="2800" b="1" dirty="0" err="1">
                <a:solidFill>
                  <a:srgbClr val="7030A0"/>
                </a:solidFill>
                <a:latin typeface="Times New Roman" panose="02020603050405020304" pitchFamily="18" charset="0"/>
                <a:cs typeface="Times New Roman" panose="02020603050405020304" pitchFamily="18" charset="0"/>
              </a:rPr>
              <a:t>Nguyễn</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Thị</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Hồng</a:t>
            </a:r>
            <a:r>
              <a:rPr lang="en-US" altLang="x-none" sz="2800" b="1" dirty="0">
                <a:solidFill>
                  <a:srgbClr val="7030A0"/>
                </a:solidFill>
                <a:latin typeface="Times New Roman" panose="02020603050405020304" pitchFamily="18" charset="0"/>
                <a:cs typeface="Times New Roman" panose="02020603050405020304" pitchFamily="18" charset="0"/>
              </a:rPr>
              <a:t> Nam – </a:t>
            </a:r>
            <a:r>
              <a:rPr lang="en-US" altLang="x-none" sz="2800" b="1" dirty="0" err="1">
                <a:solidFill>
                  <a:srgbClr val="7030A0"/>
                </a:solidFill>
                <a:latin typeface="Times New Roman" panose="02020603050405020304" pitchFamily="18" charset="0"/>
                <a:cs typeface="Times New Roman" panose="02020603050405020304" pitchFamily="18" charset="0"/>
              </a:rPr>
              <a:t>Trần</a:t>
            </a:r>
            <a:r>
              <a:rPr lang="en-US" altLang="x-none" sz="2800" b="1" dirty="0">
                <a:solidFill>
                  <a:srgbClr val="7030A0"/>
                </a:solidFill>
                <a:latin typeface="Times New Roman" panose="02020603050405020304" pitchFamily="18" charset="0"/>
                <a:cs typeface="Times New Roman" panose="02020603050405020304" pitchFamily="18" charset="0"/>
              </a:rPr>
              <a:t> Lê </a:t>
            </a:r>
            <a:r>
              <a:rPr lang="en-US" altLang="x-none" sz="2800" b="1" dirty="0" err="1">
                <a:solidFill>
                  <a:srgbClr val="7030A0"/>
                </a:solidFill>
                <a:latin typeface="Times New Roman" panose="02020603050405020304" pitchFamily="18" charset="0"/>
                <a:cs typeface="Times New Roman" panose="02020603050405020304" pitchFamily="18" charset="0"/>
              </a:rPr>
              <a:t>Hoa</a:t>
            </a:r>
            <a:r>
              <a:rPr lang="en-US" altLang="x-none" sz="2800" b="1" dirty="0">
                <a:solidFill>
                  <a:srgbClr val="7030A0"/>
                </a:solidFill>
                <a:latin typeface="Times New Roman" panose="02020603050405020304" pitchFamily="18" charset="0"/>
                <a:cs typeface="Times New Roman" panose="02020603050405020304" pitchFamily="18" charset="0"/>
              </a:rPr>
              <a:t> </a:t>
            </a:r>
            <a:r>
              <a:rPr lang="en-US" altLang="x-none" sz="2800" b="1" dirty="0" err="1">
                <a:solidFill>
                  <a:srgbClr val="7030A0"/>
                </a:solidFill>
                <a:latin typeface="Times New Roman" panose="02020603050405020304" pitchFamily="18" charset="0"/>
                <a:cs typeface="Times New Roman" panose="02020603050405020304" pitchFamily="18" charset="0"/>
              </a:rPr>
              <a:t>Tranh</a:t>
            </a:r>
            <a:endParaRPr lang="en-US" altLang="x-none" sz="2800" b="1" dirty="0">
              <a:solidFill>
                <a:srgbClr val="7030A0"/>
              </a:solidFill>
              <a:latin typeface="Times New Roman" panose="02020603050405020304" pitchFamily="18" charset="0"/>
              <a:cs typeface="Times New Roman" panose="02020603050405020304" pitchFamily="18" charset="0"/>
            </a:endParaRPr>
          </a:p>
          <a:p>
            <a:endParaRPr lang="en-US" dirty="0">
              <a:latin typeface="Myriad Pro" panose="020B0503030403020204" pitchFamily="34" charset="0"/>
            </a:endParaRPr>
          </a:p>
        </p:txBody>
      </p:sp>
      <p:pic>
        <p:nvPicPr>
          <p:cNvPr id="4" name="Picture 3">
            <a:extLst>
              <a:ext uri="{FF2B5EF4-FFF2-40B4-BE49-F238E27FC236}">
                <a16:creationId xmlns:a16="http://schemas.microsoft.com/office/drawing/2014/main" id="{2E3FD239-7213-0408-3CAD-3FBC013A0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167" y="2042945"/>
            <a:ext cx="2921000" cy="3819769"/>
          </a:xfrm>
          <a:prstGeom prst="rect">
            <a:avLst/>
          </a:prstGeom>
        </p:spPr>
      </p:pic>
      <p:sp>
        <p:nvSpPr>
          <p:cNvPr id="5" name="TextBox 4">
            <a:extLst>
              <a:ext uri="{FF2B5EF4-FFF2-40B4-BE49-F238E27FC236}">
                <a16:creationId xmlns:a16="http://schemas.microsoft.com/office/drawing/2014/main" id="{EF750A88-C566-04D9-A6CA-DFD10C0A6125}"/>
              </a:ext>
            </a:extLst>
          </p:cNvPr>
          <p:cNvSpPr txBox="1"/>
          <p:nvPr/>
        </p:nvSpPr>
        <p:spPr>
          <a:xfrm>
            <a:off x="3618234" y="596395"/>
            <a:ext cx="3862699" cy="1446550"/>
          </a:xfrm>
          <a:prstGeom prst="rect">
            <a:avLst/>
          </a:prstGeom>
          <a:noFill/>
        </p:spPr>
        <p:txBody>
          <a:bodyPr wrap="square" rtlCol="0">
            <a:spAutoFit/>
          </a:bodyPr>
          <a:lstStyle/>
          <a:p>
            <a:pPr algn="ctr"/>
            <a:r>
              <a:rPr lang="en-US" sz="3200" b="1" dirty="0">
                <a:solidFill>
                  <a:srgbClr val="0070C0"/>
                </a:solidFill>
                <a:latin typeface="Myriad Pro" panose="020B0503030403020204" pitchFamily="34" charset="0"/>
                <a:cs typeface="Myriad Arabic" panose="01010101010101010101" pitchFamily="50" charset="-78"/>
              </a:rPr>
              <a:t>SÁCH GIÁO KHOA </a:t>
            </a:r>
            <a:r>
              <a:rPr lang="en-US" sz="3200" b="1" i="1" dirty="0">
                <a:solidFill>
                  <a:srgbClr val="0070C0"/>
                </a:solidFill>
                <a:latin typeface="Myriad Pro" panose="020B0503030403020204" pitchFamily="34" charset="0"/>
                <a:cs typeface="Myriad Arabic" panose="01010101010101010101" pitchFamily="50" charset="-78"/>
              </a:rPr>
              <a:t>NGỮ </a:t>
            </a:r>
            <a:r>
              <a:rPr lang="en-US" sz="3200" b="1" i="1" dirty="0" err="1">
                <a:solidFill>
                  <a:srgbClr val="0070C0"/>
                </a:solidFill>
                <a:latin typeface="Myriad Pro" panose="020B0503030403020204" pitchFamily="34" charset="0"/>
                <a:cs typeface="Myriad Arabic" panose="01010101010101010101" pitchFamily="50" charset="-78"/>
              </a:rPr>
              <a:t>VĂN</a:t>
            </a:r>
            <a:r>
              <a:rPr lang="en-US" sz="3200" b="1" i="1" dirty="0">
                <a:solidFill>
                  <a:srgbClr val="0070C0"/>
                </a:solidFill>
                <a:latin typeface="Myriad Pro" panose="020B0503030403020204" pitchFamily="34" charset="0"/>
                <a:cs typeface="Myriad Arabic" panose="01010101010101010101" pitchFamily="50" charset="-78"/>
              </a:rPr>
              <a:t> 11</a:t>
            </a:r>
          </a:p>
          <a:p>
            <a:endParaRPr lang="en-US" sz="2400" b="1" dirty="0">
              <a:solidFill>
                <a:srgbClr val="3EB8EB"/>
              </a:solidFill>
              <a:latin typeface="Myriad Pro" panose="020B0503030403020204" pitchFamily="34" charset="0"/>
              <a:cs typeface="Myriad Arabic" panose="01010101010101010101" pitchFamily="50" charset="-78"/>
            </a:endParaRPr>
          </a:p>
        </p:txBody>
      </p:sp>
      <p:pic>
        <p:nvPicPr>
          <p:cNvPr id="7" name="Picture 6">
            <a:extLst>
              <a:ext uri="{FF2B5EF4-FFF2-40B4-BE49-F238E27FC236}">
                <a16:creationId xmlns:a16="http://schemas.microsoft.com/office/drawing/2014/main" id="{520FC238-E1A1-4BE1-8D19-63915470ED1B}"/>
              </a:ext>
            </a:extLst>
          </p:cNvPr>
          <p:cNvPicPr>
            <a:picLocks noChangeAspect="1"/>
          </p:cNvPicPr>
          <p:nvPr/>
        </p:nvPicPr>
        <p:blipFill>
          <a:blip r:embed="rId4"/>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233598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a:extLst>
              <a:ext uri="{FF2B5EF4-FFF2-40B4-BE49-F238E27FC236}">
                <a16:creationId xmlns:a16="http://schemas.microsoft.com/office/drawing/2014/main" id="{0C8F5B6A-99D3-174D-9A23-087D3D242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088813"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5">
            <a:extLst>
              <a:ext uri="{FF2B5EF4-FFF2-40B4-BE49-F238E27FC236}">
                <a16:creationId xmlns:a16="http://schemas.microsoft.com/office/drawing/2014/main" id="{ECCA748D-53B7-8E41-B034-9976E298C389}"/>
              </a:ext>
            </a:extLst>
          </p:cNvPr>
          <p:cNvSpPr txBox="1">
            <a:spLocks noChangeArrowheads="1"/>
          </p:cNvSpPr>
          <p:nvPr/>
        </p:nvSpPr>
        <p:spPr bwMode="auto">
          <a:xfrm>
            <a:off x="4267200" y="604838"/>
            <a:ext cx="3657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x-none" sz="1500" b="1">
                <a:solidFill>
                  <a:srgbClr val="002060"/>
                </a:solidFill>
                <a:latin typeface="Arial" panose="020B0604020202020204" pitchFamily="34" charset="0"/>
              </a:rPr>
              <a:t>NHÀ XUẤT BẢN GIÁO DỤC VIỆT NAM</a:t>
            </a:r>
          </a:p>
        </p:txBody>
      </p:sp>
      <p:sp>
        <p:nvSpPr>
          <p:cNvPr id="9" name="Content Placeholder 2">
            <a:extLst>
              <a:ext uri="{FF2B5EF4-FFF2-40B4-BE49-F238E27FC236}">
                <a16:creationId xmlns:a16="http://schemas.microsoft.com/office/drawing/2014/main" id="{1EBB0087-E510-EE44-876B-81B47837E599}"/>
              </a:ext>
            </a:extLst>
          </p:cNvPr>
          <p:cNvSpPr txBox="1">
            <a:spLocks/>
          </p:cNvSpPr>
          <p:nvPr/>
        </p:nvSpPr>
        <p:spPr>
          <a:xfrm>
            <a:off x="1994776" y="2609193"/>
            <a:ext cx="7761123" cy="1639614"/>
          </a:xfrm>
          <a:prstGeom prst="rect">
            <a:avLst/>
          </a:prstGeom>
          <a:solidFill>
            <a:schemeClr val="accent6">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endParaRPr lang="en-US" sz="3200" b="1" dirty="0">
              <a:solidFill>
                <a:srgbClr val="C00000"/>
              </a:solidFill>
              <a:latin typeface="Arial" panose="020B0604020202020204" pitchFamily="34" charset="0"/>
              <a:cs typeface="Arial" panose="020B0604020202020204" pitchFamily="34" charset="0"/>
            </a:endParaRPr>
          </a:p>
          <a:p>
            <a:pPr marL="0" indent="0" algn="ctr">
              <a:buNone/>
              <a:defRPr/>
            </a:pPr>
            <a:r>
              <a:rPr lang="en-US" sz="3200" b="1" dirty="0">
                <a:solidFill>
                  <a:srgbClr val="C00000"/>
                </a:solidFill>
                <a:latin typeface="Arial" panose="020B0604020202020204" pitchFamily="34" charset="0"/>
                <a:cs typeface="Arial" panose="020B0604020202020204" pitchFamily="34" charset="0"/>
              </a:rPr>
              <a:t>4. CHUYÊN ĐỀ HỌC TẬP</a:t>
            </a:r>
          </a:p>
          <a:p>
            <a:pPr marL="0" indent="0" algn="ctr">
              <a:buNone/>
              <a:defRPr/>
            </a:pPr>
            <a:endParaRPr lang="en-US" sz="3200" b="1" dirty="0">
              <a:solidFill>
                <a:srgbClr val="0070C0"/>
              </a:solidFill>
              <a:latin typeface="Arial" panose="020B0604020202020204" pitchFamily="34" charset="0"/>
              <a:cs typeface="Arial" panose="020B0604020202020204" pitchFamily="34" charset="0"/>
            </a:endParaRPr>
          </a:p>
          <a:p>
            <a:pPr marL="0" indent="0">
              <a:buNone/>
              <a:defRPr/>
            </a:pPr>
            <a:endParaRPr lang="en-US" sz="3200" b="1" dirty="0">
              <a:solidFill>
                <a:srgbClr val="0070C0"/>
              </a:solidFill>
              <a:latin typeface="Arial" panose="020B0604020202020204" pitchFamily="34" charset="0"/>
              <a:cs typeface="Arial" panose="020B0604020202020204" pitchFamily="34" charset="0"/>
            </a:endParaRPr>
          </a:p>
          <a:p>
            <a:pPr marL="0" indent="0" algn="ctr">
              <a:buFont typeface="Arial" panose="020B0604020202020204" pitchFamily="34" charset="0"/>
              <a:buNone/>
              <a:defRPr/>
            </a:pPr>
            <a:endParaRPr lang="en-US" sz="3200" dirty="0">
              <a:solidFill>
                <a:srgbClr val="0070C0"/>
              </a:solidFill>
              <a:latin typeface="Times New Roman" panose="02020603050405020304" pitchFamily="18" charset="0"/>
              <a:cs typeface="Times New Roman" panose="02020603050405020304" pitchFamily="18" charset="0"/>
            </a:endParaRPr>
          </a:p>
          <a:p>
            <a:pPr>
              <a:defRPr/>
            </a:pPr>
            <a:endParaRPr lang="en-US" sz="2800" dirty="0">
              <a:solidFill>
                <a:srgbClr val="FFFF00"/>
              </a:solidFill>
              <a:latin typeface="Times New Roman" panose="02020603050405020304" pitchFamily="18" charset="0"/>
              <a:cs typeface="Times New Roman" panose="02020603050405020304" pitchFamily="18" charset="0"/>
            </a:endParaRPr>
          </a:p>
          <a:p>
            <a:pPr marL="0" indent="0">
              <a:lnSpc>
                <a:spcPct val="114000"/>
              </a:lnSpc>
              <a:spcBef>
                <a:spcPts val="600"/>
              </a:spcBef>
              <a:buFont typeface="Arial" panose="020B0604020202020204" pitchFamily="34" charset="0"/>
              <a:buNone/>
              <a:defRPr/>
            </a:pPr>
            <a:endParaRPr lang="en-US" sz="2800" dirty="0">
              <a:solidFill>
                <a:srgbClr val="FFFF00"/>
              </a:solidFill>
              <a:latin typeface="Candara" panose="020E0502030303020204" pitchFamily="34" charset="0"/>
            </a:endParaRPr>
          </a:p>
        </p:txBody>
      </p:sp>
    </p:spTree>
    <p:extLst>
      <p:ext uri="{BB962C8B-B14F-4D97-AF65-F5344CB8AC3E}">
        <p14:creationId xmlns:p14="http://schemas.microsoft.com/office/powerpoint/2010/main" val="64200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4467"/>
          </a:xfrm>
          <a:prstGeom prst="rect">
            <a:avLst/>
          </a:prstGeom>
        </p:spPr>
      </p:pic>
      <p:sp>
        <p:nvSpPr>
          <p:cNvPr id="8" name="TextBox 7"/>
          <p:cNvSpPr txBox="1"/>
          <p:nvPr/>
        </p:nvSpPr>
        <p:spPr>
          <a:xfrm>
            <a:off x="1030937" y="1402238"/>
            <a:ext cx="4465973" cy="1446550"/>
          </a:xfrm>
          <a:prstGeom prst="rect">
            <a:avLst/>
          </a:prstGeom>
          <a:noFill/>
        </p:spPr>
        <p:txBody>
          <a:bodyPr wrap="square" rtlCol="0">
            <a:spAutoFit/>
          </a:bodyPr>
          <a:lstStyle/>
          <a:p>
            <a:r>
              <a:rPr lang="en-US" sz="3200" b="1" dirty="0">
                <a:solidFill>
                  <a:srgbClr val="0070C0"/>
                </a:solidFill>
                <a:latin typeface="Myriad Pro" panose="020B0503030403020204" pitchFamily="34" charset="0"/>
                <a:cs typeface="Myriad Arabic" panose="01010101010101010101" pitchFamily="50" charset="-78"/>
              </a:rPr>
              <a:t>CHUYÊN ĐỀ HỌC TẬP </a:t>
            </a:r>
            <a:r>
              <a:rPr lang="en-US" sz="3200" b="1" i="1" dirty="0">
                <a:solidFill>
                  <a:srgbClr val="00B0F0"/>
                </a:solidFill>
                <a:latin typeface="Myriad Pro" panose="020B0503030403020204" pitchFamily="34" charset="0"/>
                <a:cs typeface="Myriad Arabic" panose="01010101010101010101" pitchFamily="50" charset="-78"/>
              </a:rPr>
              <a:t>NGỮ VĂN 11</a:t>
            </a:r>
          </a:p>
          <a:p>
            <a:endParaRPr lang="en-US" sz="2400" b="1" dirty="0">
              <a:solidFill>
                <a:srgbClr val="3EB8EB"/>
              </a:solidFill>
              <a:latin typeface="Myriad Pro" panose="020B0503030403020204" pitchFamily="34" charset="0"/>
              <a:cs typeface="Myriad Arabic" panose="01010101010101010101" pitchFamily="50" charset="-78"/>
            </a:endParaRPr>
          </a:p>
        </p:txBody>
      </p:sp>
      <p:sp>
        <p:nvSpPr>
          <p:cNvPr id="9" name="TextBox 8"/>
          <p:cNvSpPr txBox="1"/>
          <p:nvPr/>
        </p:nvSpPr>
        <p:spPr>
          <a:xfrm>
            <a:off x="820877" y="2762718"/>
            <a:ext cx="8145518" cy="2092881"/>
          </a:xfrm>
          <a:prstGeom prst="rect">
            <a:avLst/>
          </a:prstGeom>
          <a:noFill/>
        </p:spPr>
        <p:txBody>
          <a:bodyPr wrap="square" rtlCol="0">
            <a:spAutoFit/>
          </a:bodyPr>
          <a:lstStyle/>
          <a:p>
            <a:r>
              <a:rPr lang="en-US" sz="2600" b="1" dirty="0" err="1">
                <a:solidFill>
                  <a:srgbClr val="C00000"/>
                </a:solidFill>
                <a:latin typeface="Myriad Pro" panose="020B0503030403020204" pitchFamily="34" charset="0"/>
              </a:rPr>
              <a:t>Chủ</a:t>
            </a:r>
            <a:r>
              <a:rPr lang="en-US" sz="2600" b="1" dirty="0">
                <a:solidFill>
                  <a:srgbClr val="C00000"/>
                </a:solidFill>
                <a:latin typeface="Myriad Pro" panose="020B0503030403020204" pitchFamily="34" charset="0"/>
              </a:rPr>
              <a:t> </a:t>
            </a:r>
            <a:r>
              <a:rPr lang="en-US" sz="2600" b="1" dirty="0" err="1">
                <a:solidFill>
                  <a:srgbClr val="C00000"/>
                </a:solidFill>
                <a:latin typeface="Myriad Pro" panose="020B0503030403020204" pitchFamily="34" charset="0"/>
              </a:rPr>
              <a:t>biên</a:t>
            </a:r>
            <a:r>
              <a:rPr lang="en-US" sz="2600" b="1" dirty="0">
                <a:solidFill>
                  <a:srgbClr val="C00000"/>
                </a:solidFill>
                <a:latin typeface="Myriad Pro" panose="020B0503030403020204" pitchFamily="34" charset="0"/>
              </a:rPr>
              <a:t>:</a:t>
            </a:r>
          </a:p>
          <a:p>
            <a:pPr>
              <a:lnSpc>
                <a:spcPct val="100000"/>
              </a:lnSpc>
              <a:spcBef>
                <a:spcPct val="0"/>
              </a:spcBef>
              <a:buFontTx/>
              <a:buNone/>
            </a:pPr>
            <a:r>
              <a:rPr lang="en-US" altLang="x-none" sz="2600" b="1" dirty="0" err="1">
                <a:solidFill>
                  <a:srgbClr val="7030A0"/>
                </a:solidFill>
                <a:latin typeface="Times New Roman" panose="02020603050405020304" pitchFamily="18" charset="0"/>
                <a:cs typeface="Times New Roman" panose="02020603050405020304" pitchFamily="18" charset="0"/>
              </a:rPr>
              <a:t>Nguyễn</a:t>
            </a:r>
            <a:r>
              <a:rPr lang="en-US" altLang="x-none" sz="2600" b="1" dirty="0">
                <a:solidFill>
                  <a:srgbClr val="7030A0"/>
                </a:solidFill>
                <a:latin typeface="Times New Roman" panose="02020603050405020304" pitchFamily="18" charset="0"/>
                <a:cs typeface="Times New Roman" panose="02020603050405020304" pitchFamily="18" charset="0"/>
              </a:rPr>
              <a:t> </a:t>
            </a:r>
            <a:r>
              <a:rPr lang="en-US" altLang="x-none" sz="2600" b="1" dirty="0" err="1">
                <a:solidFill>
                  <a:srgbClr val="7030A0"/>
                </a:solidFill>
                <a:latin typeface="Times New Roman" panose="02020603050405020304" pitchFamily="18" charset="0"/>
                <a:cs typeface="Times New Roman" panose="02020603050405020304" pitchFamily="18" charset="0"/>
              </a:rPr>
              <a:t>Thành</a:t>
            </a:r>
            <a:r>
              <a:rPr lang="en-US" altLang="x-none" sz="2600" b="1" dirty="0">
                <a:solidFill>
                  <a:srgbClr val="7030A0"/>
                </a:solidFill>
                <a:latin typeface="Times New Roman" panose="02020603050405020304" pitchFamily="18" charset="0"/>
                <a:cs typeface="Times New Roman" panose="02020603050405020304" pitchFamily="18" charset="0"/>
              </a:rPr>
              <a:t> </a:t>
            </a:r>
            <a:r>
              <a:rPr lang="en-US" altLang="x-none" sz="2600" b="1" dirty="0" err="1">
                <a:solidFill>
                  <a:srgbClr val="7030A0"/>
                </a:solidFill>
                <a:latin typeface="Times New Roman" panose="02020603050405020304" pitchFamily="18" charset="0"/>
                <a:cs typeface="Times New Roman" panose="02020603050405020304" pitchFamily="18" charset="0"/>
              </a:rPr>
              <a:t>Thi</a:t>
            </a:r>
            <a:endParaRPr lang="en-US" altLang="x-none" sz="2600" b="1" dirty="0">
              <a:solidFill>
                <a:srgbClr val="7030A0"/>
              </a:solidFill>
              <a:latin typeface="Times New Roman" panose="02020603050405020304" pitchFamily="18" charset="0"/>
              <a:cs typeface="Times New Roman" panose="02020603050405020304" pitchFamily="18" charset="0"/>
            </a:endParaRPr>
          </a:p>
          <a:p>
            <a:pPr>
              <a:spcBef>
                <a:spcPct val="0"/>
              </a:spcBef>
            </a:pPr>
            <a:r>
              <a:rPr lang="en-US" sz="2600" b="1" dirty="0" err="1">
                <a:solidFill>
                  <a:srgbClr val="C00000"/>
                </a:solidFill>
                <a:latin typeface="Myriad Pro" panose="020B0503030403020204" pitchFamily="34" charset="0"/>
              </a:rPr>
              <a:t>Tác</a:t>
            </a:r>
            <a:r>
              <a:rPr lang="en-US" sz="2600" b="1" dirty="0">
                <a:solidFill>
                  <a:srgbClr val="C00000"/>
                </a:solidFill>
                <a:latin typeface="Myriad Pro" panose="020B0503030403020204" pitchFamily="34" charset="0"/>
              </a:rPr>
              <a:t> </a:t>
            </a:r>
            <a:r>
              <a:rPr lang="en-US" sz="2600" b="1" dirty="0" err="1">
                <a:solidFill>
                  <a:srgbClr val="C00000"/>
                </a:solidFill>
                <a:latin typeface="Myriad Pro" panose="020B0503030403020204" pitchFamily="34" charset="0"/>
              </a:rPr>
              <a:t>giả</a:t>
            </a:r>
            <a:r>
              <a:rPr lang="en-US" sz="2600" b="1" dirty="0">
                <a:solidFill>
                  <a:srgbClr val="C00000"/>
                </a:solidFill>
                <a:latin typeface="Myriad Pro" panose="020B0503030403020204" pitchFamily="34" charset="0"/>
              </a:rPr>
              <a:t>:</a:t>
            </a:r>
          </a:p>
          <a:p>
            <a:pPr>
              <a:spcBef>
                <a:spcPct val="0"/>
              </a:spcBef>
            </a:pPr>
            <a:r>
              <a:rPr lang="en-US" altLang="x-none" sz="2600" b="1" dirty="0" err="1">
                <a:solidFill>
                  <a:srgbClr val="7030A0"/>
                </a:solidFill>
                <a:latin typeface="Times New Roman" panose="02020603050405020304" pitchFamily="18" charset="0"/>
                <a:cs typeface="Times New Roman" panose="02020603050405020304" pitchFamily="18" charset="0"/>
              </a:rPr>
              <a:t>Trần</a:t>
            </a:r>
            <a:r>
              <a:rPr lang="en-US" altLang="x-none" sz="2600" b="1" dirty="0">
                <a:solidFill>
                  <a:srgbClr val="7030A0"/>
                </a:solidFill>
                <a:latin typeface="Times New Roman" panose="02020603050405020304" pitchFamily="18" charset="0"/>
                <a:cs typeface="Times New Roman" panose="02020603050405020304" pitchFamily="18" charset="0"/>
              </a:rPr>
              <a:t> Lê </a:t>
            </a:r>
            <a:r>
              <a:rPr lang="en-US" altLang="x-none" sz="2600" b="1" dirty="0" err="1">
                <a:solidFill>
                  <a:srgbClr val="7030A0"/>
                </a:solidFill>
                <a:latin typeface="Times New Roman" panose="02020603050405020304" pitchFamily="18" charset="0"/>
                <a:cs typeface="Times New Roman" panose="02020603050405020304" pitchFamily="18" charset="0"/>
              </a:rPr>
              <a:t>Duy</a:t>
            </a:r>
            <a:r>
              <a:rPr lang="en-US" altLang="x-none" sz="2600" b="1" dirty="0">
                <a:solidFill>
                  <a:srgbClr val="7030A0"/>
                </a:solidFill>
                <a:latin typeface="Times New Roman" panose="02020603050405020304" pitchFamily="18" charset="0"/>
                <a:cs typeface="Times New Roman" panose="02020603050405020304" pitchFamily="18" charset="0"/>
              </a:rPr>
              <a:t> – </a:t>
            </a:r>
            <a:r>
              <a:rPr lang="en-US" altLang="x-none" sz="2600" b="1" dirty="0" err="1">
                <a:solidFill>
                  <a:srgbClr val="7030A0"/>
                </a:solidFill>
                <a:latin typeface="Times New Roman" panose="02020603050405020304" pitchFamily="18" charset="0"/>
                <a:cs typeface="Times New Roman" panose="02020603050405020304" pitchFamily="18" charset="0"/>
              </a:rPr>
              <a:t>Đoàn</a:t>
            </a:r>
            <a:r>
              <a:rPr lang="en-US" altLang="x-none" sz="2600" b="1" dirty="0">
                <a:solidFill>
                  <a:srgbClr val="7030A0"/>
                </a:solidFill>
                <a:latin typeface="Times New Roman" panose="02020603050405020304" pitchFamily="18" charset="0"/>
                <a:cs typeface="Times New Roman" panose="02020603050405020304" pitchFamily="18" charset="0"/>
              </a:rPr>
              <a:t> Lê </a:t>
            </a:r>
            <a:r>
              <a:rPr lang="en-US" altLang="x-none" sz="2600" b="1" dirty="0" err="1">
                <a:solidFill>
                  <a:srgbClr val="7030A0"/>
                </a:solidFill>
                <a:latin typeface="Times New Roman" panose="02020603050405020304" pitchFamily="18" charset="0"/>
                <a:cs typeface="Times New Roman" panose="02020603050405020304" pitchFamily="18" charset="0"/>
              </a:rPr>
              <a:t>Giang</a:t>
            </a:r>
            <a:endParaRPr lang="en-US" altLang="x-none" sz="2600" b="1" dirty="0">
              <a:solidFill>
                <a:srgbClr val="7030A0"/>
              </a:solidFill>
              <a:latin typeface="Times New Roman" panose="02020603050405020304" pitchFamily="18" charset="0"/>
              <a:cs typeface="Times New Roman" panose="02020603050405020304" pitchFamily="18" charset="0"/>
            </a:endParaRPr>
          </a:p>
          <a:p>
            <a:pPr>
              <a:spcBef>
                <a:spcPct val="0"/>
              </a:spcBef>
            </a:pPr>
            <a:r>
              <a:rPr lang="en-US" altLang="x-none" sz="2600" b="1" dirty="0" err="1">
                <a:solidFill>
                  <a:srgbClr val="7030A0"/>
                </a:solidFill>
                <a:latin typeface="Times New Roman" panose="02020603050405020304" pitchFamily="18" charset="0"/>
                <a:cs typeface="Times New Roman" panose="02020603050405020304" pitchFamily="18" charset="0"/>
              </a:rPr>
              <a:t>Phạm</a:t>
            </a:r>
            <a:r>
              <a:rPr lang="en-US" altLang="x-none" sz="2600" b="1" dirty="0">
                <a:solidFill>
                  <a:srgbClr val="7030A0"/>
                </a:solidFill>
                <a:latin typeface="Times New Roman" panose="02020603050405020304" pitchFamily="18" charset="0"/>
                <a:cs typeface="Times New Roman" panose="02020603050405020304" pitchFamily="18" charset="0"/>
              </a:rPr>
              <a:t> </a:t>
            </a:r>
            <a:r>
              <a:rPr lang="en-US" altLang="x-none" sz="2600" b="1" dirty="0" err="1">
                <a:solidFill>
                  <a:srgbClr val="7030A0"/>
                </a:solidFill>
                <a:latin typeface="Times New Roman" panose="02020603050405020304" pitchFamily="18" charset="0"/>
                <a:cs typeface="Times New Roman" panose="02020603050405020304" pitchFamily="18" charset="0"/>
              </a:rPr>
              <a:t>Ngọc</a:t>
            </a:r>
            <a:r>
              <a:rPr lang="en-US" altLang="x-none" sz="2600" b="1" dirty="0">
                <a:solidFill>
                  <a:srgbClr val="7030A0"/>
                </a:solidFill>
                <a:latin typeface="Times New Roman" panose="02020603050405020304" pitchFamily="18" charset="0"/>
                <a:cs typeface="Times New Roman" panose="02020603050405020304" pitchFamily="18" charset="0"/>
              </a:rPr>
              <a:t> Lan – </a:t>
            </a:r>
            <a:r>
              <a:rPr lang="en-US" altLang="x-none" sz="2600" b="1" dirty="0" err="1">
                <a:solidFill>
                  <a:srgbClr val="7030A0"/>
                </a:solidFill>
                <a:latin typeface="Times New Roman" panose="02020603050405020304" pitchFamily="18" charset="0"/>
                <a:cs typeface="Times New Roman" panose="02020603050405020304" pitchFamily="18" charset="0"/>
              </a:rPr>
              <a:t>Tăng</a:t>
            </a:r>
            <a:r>
              <a:rPr lang="en-US" altLang="x-none" sz="2600" b="1" dirty="0">
                <a:solidFill>
                  <a:srgbClr val="7030A0"/>
                </a:solidFill>
                <a:latin typeface="Times New Roman" panose="02020603050405020304" pitchFamily="18" charset="0"/>
                <a:cs typeface="Times New Roman" panose="02020603050405020304" pitchFamily="18" charset="0"/>
              </a:rPr>
              <a:t> </a:t>
            </a:r>
            <a:r>
              <a:rPr lang="en-US" altLang="x-none" sz="2600" b="1" dirty="0" err="1">
                <a:solidFill>
                  <a:srgbClr val="7030A0"/>
                </a:solidFill>
                <a:latin typeface="Times New Roman" panose="02020603050405020304" pitchFamily="18" charset="0"/>
                <a:cs typeface="Times New Roman" panose="02020603050405020304" pitchFamily="18" charset="0"/>
              </a:rPr>
              <a:t>Thị</a:t>
            </a:r>
            <a:r>
              <a:rPr lang="en-US" altLang="x-none" sz="2600" b="1" dirty="0">
                <a:solidFill>
                  <a:srgbClr val="7030A0"/>
                </a:solidFill>
                <a:latin typeface="Times New Roman" panose="02020603050405020304" pitchFamily="18" charset="0"/>
                <a:cs typeface="Times New Roman" panose="02020603050405020304" pitchFamily="18" charset="0"/>
              </a:rPr>
              <a:t> </a:t>
            </a:r>
            <a:r>
              <a:rPr lang="en-US" altLang="x-none" sz="2600" b="1" dirty="0" err="1">
                <a:solidFill>
                  <a:srgbClr val="7030A0"/>
                </a:solidFill>
                <a:latin typeface="Times New Roman" panose="02020603050405020304" pitchFamily="18" charset="0"/>
                <a:cs typeface="Times New Roman" panose="02020603050405020304" pitchFamily="18" charset="0"/>
              </a:rPr>
              <a:t>Tuyết</a:t>
            </a:r>
            <a:r>
              <a:rPr lang="en-US" altLang="x-none" sz="2600" b="1" dirty="0">
                <a:solidFill>
                  <a:srgbClr val="7030A0"/>
                </a:solidFill>
                <a:latin typeface="Times New Roman" panose="02020603050405020304" pitchFamily="18" charset="0"/>
                <a:cs typeface="Times New Roman" panose="02020603050405020304" pitchFamily="18" charset="0"/>
              </a:rPr>
              <a:t> Mai</a:t>
            </a:r>
          </a:p>
        </p:txBody>
      </p:sp>
      <p:pic>
        <p:nvPicPr>
          <p:cNvPr id="3" name="Picture 2">
            <a:extLst>
              <a:ext uri="{FF2B5EF4-FFF2-40B4-BE49-F238E27FC236}">
                <a16:creationId xmlns:a16="http://schemas.microsoft.com/office/drawing/2014/main" id="{7BF25EAE-CD27-1265-B4AD-263C7C903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412" y="1148952"/>
            <a:ext cx="3092180" cy="4280634"/>
          </a:xfrm>
          <a:prstGeom prst="rect">
            <a:avLst/>
          </a:prstGeom>
        </p:spPr>
      </p:pic>
      <p:pic>
        <p:nvPicPr>
          <p:cNvPr id="7" name="Picture 6">
            <a:extLst>
              <a:ext uri="{FF2B5EF4-FFF2-40B4-BE49-F238E27FC236}">
                <a16:creationId xmlns:a16="http://schemas.microsoft.com/office/drawing/2014/main" id="{E4CC3D81-F14C-4609-84D0-9279E8149918}"/>
              </a:ext>
            </a:extLst>
          </p:cNvPr>
          <p:cNvPicPr>
            <a:picLocks noChangeAspect="1"/>
          </p:cNvPicPr>
          <p:nvPr/>
        </p:nvPicPr>
        <p:blipFill>
          <a:blip r:embed="rId4"/>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68730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a:extLst>
              <a:ext uri="{FF2B5EF4-FFF2-40B4-BE49-F238E27FC236}">
                <a16:creationId xmlns:a16="http://schemas.microsoft.com/office/drawing/2014/main" id="{0C8F5B6A-99D3-174D-9A23-087D3D242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088813"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5">
            <a:extLst>
              <a:ext uri="{FF2B5EF4-FFF2-40B4-BE49-F238E27FC236}">
                <a16:creationId xmlns:a16="http://schemas.microsoft.com/office/drawing/2014/main" id="{ECCA748D-53B7-8E41-B034-9976E298C389}"/>
              </a:ext>
            </a:extLst>
          </p:cNvPr>
          <p:cNvSpPr txBox="1">
            <a:spLocks noChangeArrowheads="1"/>
          </p:cNvSpPr>
          <p:nvPr/>
        </p:nvSpPr>
        <p:spPr bwMode="auto">
          <a:xfrm>
            <a:off x="4267200" y="604838"/>
            <a:ext cx="3657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x-none" sz="1500" b="1" dirty="0">
                <a:solidFill>
                  <a:srgbClr val="002060"/>
                </a:solidFill>
                <a:latin typeface="Arial" panose="020B0604020202020204" pitchFamily="34" charset="0"/>
              </a:rPr>
              <a:t>NHÀ XUẤT BẢN GIÁO DỤC VIỆT NAM</a:t>
            </a:r>
          </a:p>
        </p:txBody>
      </p:sp>
      <p:sp>
        <p:nvSpPr>
          <p:cNvPr id="9" name="Content Placeholder 2">
            <a:extLst>
              <a:ext uri="{FF2B5EF4-FFF2-40B4-BE49-F238E27FC236}">
                <a16:creationId xmlns:a16="http://schemas.microsoft.com/office/drawing/2014/main" id="{1EBB0087-E510-EE44-876B-81B47837E599}"/>
              </a:ext>
            </a:extLst>
          </p:cNvPr>
          <p:cNvSpPr txBox="1">
            <a:spLocks/>
          </p:cNvSpPr>
          <p:nvPr/>
        </p:nvSpPr>
        <p:spPr>
          <a:xfrm>
            <a:off x="2971800" y="2102288"/>
            <a:ext cx="6680199" cy="2259724"/>
          </a:xfrm>
          <a:prstGeom prst="rect">
            <a:avLst/>
          </a:prstGeom>
          <a:solidFill>
            <a:schemeClr val="accent6">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endParaRPr lang="x-none" sz="3200" b="1" dirty="0"/>
          </a:p>
          <a:p>
            <a:pPr marL="0" indent="0">
              <a:buNone/>
              <a:defRPr/>
            </a:pPr>
            <a:r>
              <a:rPr lang="vi-VN" sz="3200" b="1" dirty="0">
                <a:solidFill>
                  <a:srgbClr val="C00000"/>
                </a:solidFill>
                <a:latin typeface="Times New Roman" panose="02020603050405020304" pitchFamily="18" charset="0"/>
                <a:cs typeface="Times New Roman" panose="02020603050405020304" pitchFamily="18" charset="0"/>
              </a:rPr>
              <a:t>1. Mục tiêu, quan điểm biên soạn</a:t>
            </a:r>
          </a:p>
          <a:p>
            <a:pPr marL="0" indent="0">
              <a:buNone/>
              <a:defRPr/>
            </a:pPr>
            <a:r>
              <a:rPr lang="vi-VN" sz="3200" b="1" dirty="0">
                <a:solidFill>
                  <a:srgbClr val="C00000"/>
                </a:solidFill>
                <a:latin typeface="Times New Roman" panose="02020603050405020304" pitchFamily="18" charset="0"/>
                <a:cs typeface="Times New Roman" panose="02020603050405020304" pitchFamily="18" charset="0"/>
              </a:rPr>
              <a:t>2. C</a:t>
            </a:r>
            <a:r>
              <a:rPr lang="es-ES" sz="3200" b="1" dirty="0" err="1">
                <a:solidFill>
                  <a:srgbClr val="C00000"/>
                </a:solidFill>
                <a:latin typeface="Times New Roman" panose="02020603050405020304" pitchFamily="18" charset="0"/>
                <a:cs typeface="Times New Roman" panose="02020603050405020304" pitchFamily="18" charset="0"/>
              </a:rPr>
              <a:t>ấu</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trúc</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sách</a:t>
            </a:r>
            <a:r>
              <a:rPr lang="es-ES" sz="3200" b="1" dirty="0">
                <a:solidFill>
                  <a:srgbClr val="C00000"/>
                </a:solidFill>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&amp; cấu trúc bài học</a:t>
            </a:r>
            <a:r>
              <a:rPr lang="x-none" sz="3200" dirty="0">
                <a:solidFill>
                  <a:srgbClr val="C00000"/>
                </a:solidFill>
                <a:latin typeface="Times New Roman" panose="02020603050405020304" pitchFamily="18" charset="0"/>
                <a:cs typeface="Times New Roman" panose="02020603050405020304" pitchFamily="18" charset="0"/>
              </a:rPr>
              <a:t> </a:t>
            </a:r>
          </a:p>
          <a:p>
            <a:pPr marL="0" indent="0">
              <a:buNone/>
              <a:defRPr/>
            </a:pPr>
            <a:r>
              <a:rPr lang="vi-VN" sz="3200" b="1" dirty="0">
                <a:solidFill>
                  <a:srgbClr val="C00000"/>
                </a:solidFill>
                <a:latin typeface="Times New Roman" panose="02020603050405020304" pitchFamily="18" charset="0"/>
                <a:cs typeface="Times New Roman" panose="02020603050405020304" pitchFamily="18" charset="0"/>
              </a:rPr>
              <a:t>2. Những</a:t>
            </a:r>
            <a:r>
              <a:rPr lang="x-none" sz="3200" b="1" dirty="0">
                <a:solidFill>
                  <a:srgbClr val="C00000"/>
                </a:solidFill>
                <a:latin typeface="Times New Roman" panose="02020603050405020304" pitchFamily="18" charset="0"/>
                <a:cs typeface="Times New Roman" panose="02020603050405020304" pitchFamily="18" charset="0"/>
              </a:rPr>
              <a:t> điểm mới</a:t>
            </a:r>
          </a:p>
          <a:p>
            <a:pPr marL="0" indent="0" algn="ctr">
              <a:buNone/>
              <a:defRPr/>
            </a:pPr>
            <a:endParaRPr lang="en-US" sz="3200" b="1" dirty="0">
              <a:solidFill>
                <a:srgbClr val="0070C0"/>
              </a:solidFill>
              <a:latin typeface="Arial" panose="020B0604020202020204" pitchFamily="34" charset="0"/>
              <a:cs typeface="Arial" panose="020B0604020202020204" pitchFamily="34" charset="0"/>
            </a:endParaRPr>
          </a:p>
          <a:p>
            <a:pPr marL="0" indent="0" algn="ctr">
              <a:buFont typeface="Arial" panose="020B0604020202020204" pitchFamily="34" charset="0"/>
              <a:buNone/>
              <a:defRPr/>
            </a:pPr>
            <a:endParaRPr lang="en-US" sz="3200" dirty="0">
              <a:solidFill>
                <a:srgbClr val="0070C0"/>
              </a:solidFill>
              <a:latin typeface="Times New Roman" panose="02020603050405020304" pitchFamily="18" charset="0"/>
              <a:cs typeface="Times New Roman" panose="02020603050405020304" pitchFamily="18" charset="0"/>
            </a:endParaRPr>
          </a:p>
          <a:p>
            <a:pPr>
              <a:defRPr/>
            </a:pPr>
            <a:endParaRPr lang="en-US" sz="2800" dirty="0">
              <a:solidFill>
                <a:srgbClr val="FFFF00"/>
              </a:solidFill>
              <a:latin typeface="Times New Roman" panose="02020603050405020304" pitchFamily="18" charset="0"/>
              <a:cs typeface="Times New Roman" panose="02020603050405020304" pitchFamily="18" charset="0"/>
            </a:endParaRPr>
          </a:p>
          <a:p>
            <a:pPr marL="0" indent="0">
              <a:lnSpc>
                <a:spcPct val="114000"/>
              </a:lnSpc>
              <a:spcBef>
                <a:spcPts val="600"/>
              </a:spcBef>
              <a:buFont typeface="Arial" panose="020B0604020202020204" pitchFamily="34" charset="0"/>
              <a:buNone/>
              <a:defRPr/>
            </a:pPr>
            <a:endParaRPr lang="en-US" sz="2800"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52920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A9E39-4CBB-6A43-96F1-6F3559616113}"/>
              </a:ext>
            </a:extLst>
          </p:cNvPr>
          <p:cNvSpPr>
            <a:spLocks noGrp="1"/>
          </p:cNvSpPr>
          <p:nvPr>
            <p:ph type="ftr" sz="quarter" idx="11"/>
          </p:nvPr>
        </p:nvSpPr>
        <p:spPr/>
        <p:txBody>
          <a:bodyPr/>
          <a:lstStyle/>
          <a:p>
            <a:pPr>
              <a:defRPr/>
            </a:pPr>
            <a:endParaRPr lang="en-US"/>
          </a:p>
        </p:txBody>
      </p:sp>
      <p:sp>
        <p:nvSpPr>
          <p:cNvPr id="19458" name="Slide Number Placeholder 4">
            <a:extLst>
              <a:ext uri="{FF2B5EF4-FFF2-40B4-BE49-F238E27FC236}">
                <a16:creationId xmlns:a16="http://schemas.microsoft.com/office/drawing/2014/main" id="{7A4D8896-C51F-DB4E-B457-8234BD7E3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1200">
                <a:solidFill>
                  <a:srgbClr val="898989"/>
                </a:solidFill>
              </a:rPr>
              <a:t>.</a:t>
            </a:r>
            <a:fld id="{1FC865EA-4715-E043-8827-E2A93AAB5D84}" type="slidenum">
              <a:rPr lang="en-US" altLang="x-none" sz="1200" smtClean="0">
                <a:solidFill>
                  <a:srgbClr val="898989"/>
                </a:solidFill>
              </a:rPr>
              <a:pPr>
                <a:lnSpc>
                  <a:spcPct val="100000"/>
                </a:lnSpc>
                <a:spcBef>
                  <a:spcPct val="0"/>
                </a:spcBef>
                <a:buFontTx/>
                <a:buNone/>
              </a:pPr>
              <a:t>43</a:t>
            </a:fld>
            <a:endParaRPr lang="en-US" altLang="x-none" sz="1200">
              <a:solidFill>
                <a:srgbClr val="898989"/>
              </a:solidFill>
            </a:endParaRPr>
          </a:p>
        </p:txBody>
      </p:sp>
      <p:sp>
        <p:nvSpPr>
          <p:cNvPr id="2" name="TextBox 1">
            <a:extLst>
              <a:ext uri="{FF2B5EF4-FFF2-40B4-BE49-F238E27FC236}">
                <a16:creationId xmlns:a16="http://schemas.microsoft.com/office/drawing/2014/main" id="{FF0598E9-A2F4-A744-B8C7-28221726CA8D}"/>
              </a:ext>
            </a:extLst>
          </p:cNvPr>
          <p:cNvSpPr txBox="1"/>
          <p:nvPr/>
        </p:nvSpPr>
        <p:spPr>
          <a:xfrm>
            <a:off x="285750" y="489772"/>
            <a:ext cx="11620500" cy="5632311"/>
          </a:xfrm>
          <a:prstGeom prst="rect">
            <a:avLst/>
          </a:prstGeom>
          <a:noFill/>
        </p:spPr>
        <p:txBody>
          <a:bodyPr>
            <a:spAutoFit/>
          </a:bodyPr>
          <a:lstStyle/>
          <a:p>
            <a:pPr algn="just">
              <a:defRPr/>
            </a:pPr>
            <a:r>
              <a:rPr lang="vi-VN" sz="3200" b="1" dirty="0">
                <a:solidFill>
                  <a:srgbClr val="C00000"/>
                </a:solidFill>
                <a:latin typeface="Times New Roman" panose="02020603050405020304" pitchFamily="18" charset="0"/>
                <a:cs typeface="Times New Roman" panose="02020603050405020304" pitchFamily="18" charset="0"/>
              </a:rPr>
              <a:t>1. Mục tiêu, quan điểm biên soạn</a:t>
            </a:r>
            <a:r>
              <a:rPr lang="x-none" sz="3200" b="1" dirty="0">
                <a:solidFill>
                  <a:srgbClr val="C00000"/>
                </a:solidFill>
              </a:rPr>
              <a:t>:</a:t>
            </a:r>
          </a:p>
          <a:p>
            <a:pPr algn="just">
              <a:defRPr/>
            </a:pPr>
            <a:endParaRPr lang="vi-VN" sz="2400" b="1" dirty="0"/>
          </a:p>
          <a:p>
            <a:pPr algn="just"/>
            <a:r>
              <a:rPr lang="vi-VN" sz="2800" b="1" dirty="0">
                <a:latin typeface="Times New Roman" panose="02020603050405020304" pitchFamily="18" charset="0"/>
                <a:cs typeface="Times New Roman" panose="02020603050405020304" pitchFamily="18" charset="0"/>
              </a:rPr>
              <a:t>1.1.</a:t>
            </a:r>
            <a:r>
              <a:rPr lang="vi-VN"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Bám sát mục tiêu môn học, tạo cơ hội cho HS có thiên hướng theo học các ngành Khoa học Xã hội và Nhân văn có được những gợi mở hướng nghiệp cần thiết; sử dụng những nội dung học tập phân hoá và định hướng nghề nghiệp một cách thiết thực.</a:t>
            </a:r>
            <a:endParaRPr lang="x-none"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1.2.</a:t>
            </a:r>
            <a:r>
              <a:rPr lang="x-none"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Chú trọng việc hình thành, phát triển năng lực và các phẩm chất cơ bản dựa trên các yêu cầu nâng cao kĩ năng đọc, viết cũng như yêu cầu tập nghiên cứu, tập ứng dụng tổng hợp và sáng tạo. </a:t>
            </a:r>
            <a:endParaRPr lang="x-none"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1.3.</a:t>
            </a:r>
            <a:r>
              <a:rPr lang="x-none"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Kết nối linh hoạt, hiệu quả việc thực hiện các chuyên đề học tập NV1</a:t>
            </a:r>
            <a:r>
              <a:rPr lang="en-GB" sz="28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(35 tiết) với dạy học đọc, viết, nói và nghe theo SGK Ngữ văn 1</a:t>
            </a:r>
            <a:r>
              <a:rPr lang="en-GB" sz="28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(105 tiết) trong năm học, tạo hiệu ứng cộng hưởng tích cực.</a:t>
            </a:r>
            <a:endParaRPr lang="x-none" sz="2800" dirty="0">
              <a:latin typeface="Times New Roman" panose="02020603050405020304" pitchFamily="18" charset="0"/>
              <a:cs typeface="Times New Roman" panose="02020603050405020304" pitchFamily="18" charset="0"/>
            </a:endParaRPr>
          </a:p>
          <a:p>
            <a:pPr algn="just">
              <a:defRPr/>
            </a:pPr>
            <a:endParaRPr lang="vi-VN" sz="2400" dirty="0"/>
          </a:p>
        </p:txBody>
      </p:sp>
    </p:spTree>
    <p:extLst>
      <p:ext uri="{BB962C8B-B14F-4D97-AF65-F5344CB8AC3E}">
        <p14:creationId xmlns:p14="http://schemas.microsoft.com/office/powerpoint/2010/main" val="407832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A9E39-4CBB-6A43-96F1-6F3559616113}"/>
              </a:ext>
            </a:extLst>
          </p:cNvPr>
          <p:cNvSpPr>
            <a:spLocks noGrp="1"/>
          </p:cNvSpPr>
          <p:nvPr>
            <p:ph type="ftr" sz="quarter" idx="11"/>
          </p:nvPr>
        </p:nvSpPr>
        <p:spPr/>
        <p:txBody>
          <a:bodyPr/>
          <a:lstStyle/>
          <a:p>
            <a:pPr>
              <a:defRPr/>
            </a:pPr>
            <a:endParaRPr lang="en-US"/>
          </a:p>
        </p:txBody>
      </p:sp>
      <p:sp>
        <p:nvSpPr>
          <p:cNvPr id="19458" name="Slide Number Placeholder 4">
            <a:extLst>
              <a:ext uri="{FF2B5EF4-FFF2-40B4-BE49-F238E27FC236}">
                <a16:creationId xmlns:a16="http://schemas.microsoft.com/office/drawing/2014/main" id="{7A4D8896-C51F-DB4E-B457-8234BD7E3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1200">
                <a:solidFill>
                  <a:srgbClr val="898989"/>
                </a:solidFill>
              </a:rPr>
              <a:t>.</a:t>
            </a:r>
            <a:fld id="{1FC865EA-4715-E043-8827-E2A93AAB5D84}" type="slidenum">
              <a:rPr lang="en-US" altLang="x-none" sz="1200" smtClean="0">
                <a:solidFill>
                  <a:srgbClr val="898989"/>
                </a:solidFill>
              </a:rPr>
              <a:pPr>
                <a:lnSpc>
                  <a:spcPct val="100000"/>
                </a:lnSpc>
                <a:spcBef>
                  <a:spcPct val="0"/>
                </a:spcBef>
                <a:buFontTx/>
                <a:buNone/>
              </a:pPr>
              <a:t>44</a:t>
            </a:fld>
            <a:endParaRPr lang="en-US" altLang="x-none" sz="1200">
              <a:solidFill>
                <a:srgbClr val="898989"/>
              </a:solidFill>
            </a:endParaRPr>
          </a:p>
        </p:txBody>
      </p:sp>
      <p:sp>
        <p:nvSpPr>
          <p:cNvPr id="2" name="TextBox 1">
            <a:extLst>
              <a:ext uri="{FF2B5EF4-FFF2-40B4-BE49-F238E27FC236}">
                <a16:creationId xmlns:a16="http://schemas.microsoft.com/office/drawing/2014/main" id="{FF0598E9-A2F4-A744-B8C7-28221726CA8D}"/>
              </a:ext>
            </a:extLst>
          </p:cNvPr>
          <p:cNvSpPr txBox="1"/>
          <p:nvPr/>
        </p:nvSpPr>
        <p:spPr>
          <a:xfrm>
            <a:off x="285750" y="489772"/>
            <a:ext cx="11620500" cy="5632311"/>
          </a:xfrm>
          <a:prstGeom prst="rect">
            <a:avLst/>
          </a:prstGeom>
          <a:noFill/>
        </p:spPr>
        <p:txBody>
          <a:bodyPr>
            <a:spAutoFit/>
          </a:bodyPr>
          <a:lstStyle/>
          <a:p>
            <a:pPr algn="just">
              <a:defRPr/>
            </a:pPr>
            <a:r>
              <a:rPr lang="vi-VN" sz="3200" b="1" dirty="0">
                <a:solidFill>
                  <a:srgbClr val="C00000"/>
                </a:solidFill>
                <a:latin typeface="Times New Roman" panose="02020603050405020304" pitchFamily="18" charset="0"/>
                <a:cs typeface="Times New Roman" panose="02020603050405020304" pitchFamily="18" charset="0"/>
              </a:rPr>
              <a:t>2. C</a:t>
            </a:r>
            <a:r>
              <a:rPr lang="es-ES" sz="3200" b="1" dirty="0" err="1">
                <a:solidFill>
                  <a:srgbClr val="C00000"/>
                </a:solidFill>
                <a:latin typeface="Times New Roman" panose="02020603050405020304" pitchFamily="18" charset="0"/>
                <a:cs typeface="Times New Roman" panose="02020603050405020304" pitchFamily="18" charset="0"/>
              </a:rPr>
              <a:t>ấu</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trúc</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sách</a:t>
            </a:r>
            <a:r>
              <a:rPr lang="es-ES" sz="3200" b="1" dirty="0">
                <a:solidFill>
                  <a:srgbClr val="C00000"/>
                </a:solidFill>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&amp; cấu trúc bài học</a:t>
            </a:r>
            <a:r>
              <a:rPr lang="x-none" sz="3200" b="1" dirty="0">
                <a:solidFill>
                  <a:srgbClr val="C00000"/>
                </a:solidFill>
              </a:rPr>
              <a:t>:</a:t>
            </a:r>
          </a:p>
          <a:p>
            <a:pPr algn="just">
              <a:defRPr/>
            </a:pPr>
            <a:endParaRPr lang="vi-VN" sz="2400" b="1" dirty="0"/>
          </a:p>
          <a:p>
            <a:pPr algn="just"/>
            <a:r>
              <a:rPr lang="vi-VN" sz="2800" b="1" dirty="0">
                <a:latin typeface="Times New Roman" panose="02020603050405020304" pitchFamily="18" charset="0"/>
                <a:cs typeface="Times New Roman" panose="02020603050405020304" pitchFamily="18" charset="0"/>
              </a:rPr>
              <a:t>2.1. </a:t>
            </a:r>
            <a:r>
              <a:rPr lang="vi-VN" sz="2800" b="1" i="1" dirty="0">
                <a:latin typeface="Times New Roman" panose="02020603050405020304" pitchFamily="18" charset="0"/>
                <a:cs typeface="Times New Roman" panose="02020603050405020304" pitchFamily="18" charset="0"/>
              </a:rPr>
              <a:t>C</a:t>
            </a:r>
            <a:r>
              <a:rPr lang="es-ES" sz="2800" b="1" i="1" dirty="0" err="1">
                <a:latin typeface="Times New Roman" panose="02020603050405020304" pitchFamily="18" charset="0"/>
                <a:cs typeface="Times New Roman" panose="02020603050405020304" pitchFamily="18" charset="0"/>
              </a:rPr>
              <a:t>ấu</a:t>
            </a:r>
            <a:r>
              <a:rPr lang="es-ES" sz="2800" b="1" i="1" dirty="0">
                <a:latin typeface="Times New Roman" panose="02020603050405020304" pitchFamily="18" charset="0"/>
                <a:cs typeface="Times New Roman" panose="02020603050405020304" pitchFamily="18" charset="0"/>
              </a:rPr>
              <a:t> </a:t>
            </a:r>
            <a:r>
              <a:rPr lang="es-ES" sz="2800" b="1" i="1" dirty="0" err="1">
                <a:latin typeface="Times New Roman" panose="02020603050405020304" pitchFamily="18" charset="0"/>
                <a:cs typeface="Times New Roman" panose="02020603050405020304" pitchFamily="18" charset="0"/>
              </a:rPr>
              <a:t>trúc</a:t>
            </a:r>
            <a:r>
              <a:rPr lang="es-ES" sz="2800" b="1" i="1" dirty="0">
                <a:latin typeface="Times New Roman" panose="02020603050405020304" pitchFamily="18" charset="0"/>
                <a:cs typeface="Times New Roman" panose="02020603050405020304" pitchFamily="18" charset="0"/>
              </a:rPr>
              <a:t> </a:t>
            </a:r>
            <a:r>
              <a:rPr lang="es-ES" sz="2800" b="1" i="1" dirty="0" err="1">
                <a:latin typeface="Times New Roman" panose="02020603050405020304" pitchFamily="18" charset="0"/>
                <a:cs typeface="Times New Roman" panose="02020603050405020304" pitchFamily="18" charset="0"/>
              </a:rPr>
              <a:t>sách</a:t>
            </a:r>
            <a:r>
              <a:rPr lang="vi-VN" sz="2800" dirty="0">
                <a:latin typeface="Times New Roman" panose="02020603050405020304" pitchFamily="18" charset="0"/>
                <a:cs typeface="Times New Roman" panose="02020603050405020304" pitchFamily="18" charset="0"/>
              </a:rPr>
              <a:t>: Sách gồm ba chuyên đề, được xây dựng thành 03 bài học (thực hiện trong 33 tuần, trung bình mỗi tuần 01 tiết).</a:t>
            </a:r>
            <a:endParaRPr lang="x-none"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cs typeface="Times New Roman" panose="02020603050405020304" pitchFamily="18" charset="0"/>
              </a:rPr>
              <a:t>̀ 1: </a:t>
            </a:r>
            <a:r>
              <a:rPr lang="vi-VN" sz="2800" dirty="0">
                <a:latin typeface="Times New Roman" panose="02020603050405020304" pitchFamily="18" charset="0"/>
                <a:cs typeface="Times New Roman" panose="02020603050405020304" pitchFamily="18" charset="0"/>
              </a:rPr>
              <a:t>10 tiết</a:t>
            </a:r>
            <a:endParaRPr lang="x-none"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cs typeface="Times New Roman" panose="02020603050405020304" pitchFamily="18" charset="0"/>
              </a:rPr>
              <a:t>̀ 2: </a:t>
            </a:r>
            <a:r>
              <a:rPr lang="vi-VN" sz="2800" dirty="0">
                <a:latin typeface="Times New Roman" panose="02020603050405020304" pitchFamily="18" charset="0"/>
                <a:cs typeface="Times New Roman" panose="02020603050405020304" pitchFamily="18" charset="0"/>
              </a:rPr>
              <a:t>15 tiết</a:t>
            </a:r>
            <a:endParaRPr lang="x-none"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cs typeface="Times New Roman" panose="02020603050405020304" pitchFamily="18" charset="0"/>
              </a:rPr>
              <a:t>̀ 3: </a:t>
            </a:r>
            <a:r>
              <a:rPr lang="vi-VN" sz="2800" dirty="0">
                <a:latin typeface="Times New Roman" panose="02020603050405020304" pitchFamily="18" charset="0"/>
                <a:cs typeface="Times New Roman" panose="02020603050405020304" pitchFamily="18" charset="0"/>
              </a:rPr>
              <a:t>10 tiết</a:t>
            </a:r>
            <a:endParaRPr lang="x-none" sz="2800" dirty="0">
              <a:latin typeface="Times New Roman" panose="02020603050405020304" pitchFamily="18" charset="0"/>
              <a:cs typeface="Times New Roman" panose="02020603050405020304" pitchFamily="18" charset="0"/>
            </a:endParaRPr>
          </a:p>
          <a:p>
            <a:pPr algn="just"/>
            <a:endParaRPr lang="vi-VN" sz="2800" b="1"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2.2. </a:t>
            </a:r>
            <a:r>
              <a:rPr lang="vi-VN" sz="2800" b="1" i="1" dirty="0">
                <a:latin typeface="Times New Roman" panose="02020603050405020304" pitchFamily="18" charset="0"/>
                <a:cs typeface="Times New Roman" panose="02020603050405020304" pitchFamily="18" charset="0"/>
              </a:rPr>
              <a:t>C</a:t>
            </a:r>
            <a:r>
              <a:rPr lang="es-ES" sz="2800" b="1" i="1" dirty="0" err="1">
                <a:latin typeface="Times New Roman" panose="02020603050405020304" pitchFamily="18" charset="0"/>
                <a:cs typeface="Times New Roman" panose="02020603050405020304" pitchFamily="18" charset="0"/>
              </a:rPr>
              <a:t>ấu</a:t>
            </a:r>
            <a:r>
              <a:rPr lang="es-ES" sz="2800" b="1" i="1" dirty="0">
                <a:latin typeface="Times New Roman" panose="02020603050405020304" pitchFamily="18" charset="0"/>
                <a:cs typeface="Times New Roman" panose="02020603050405020304" pitchFamily="18" charset="0"/>
              </a:rPr>
              <a:t> </a:t>
            </a:r>
            <a:r>
              <a:rPr lang="es-ES" sz="2800" b="1" i="1" dirty="0" err="1">
                <a:latin typeface="Times New Roman" panose="02020603050405020304" pitchFamily="18" charset="0"/>
                <a:cs typeface="Times New Roman" panose="02020603050405020304" pitchFamily="18" charset="0"/>
              </a:rPr>
              <a:t>bài</a:t>
            </a:r>
            <a:r>
              <a:rPr lang="es-ES" sz="2800" b="1" i="1" dirty="0">
                <a:latin typeface="Times New Roman" panose="02020603050405020304" pitchFamily="18" charset="0"/>
                <a:cs typeface="Times New Roman" panose="02020603050405020304" pitchFamily="18" charset="0"/>
              </a:rPr>
              <a:t> </a:t>
            </a:r>
            <a:r>
              <a:rPr lang="es-ES" sz="2800" b="1" i="1" dirty="0" err="1">
                <a:latin typeface="Times New Roman" panose="02020603050405020304" pitchFamily="18" charset="0"/>
                <a:cs typeface="Times New Roman" panose="02020603050405020304" pitchFamily="18" charset="0"/>
              </a:rPr>
              <a:t>học</a:t>
            </a:r>
            <a:r>
              <a:rPr lang="es-E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 chuyên đề</a:t>
            </a:r>
            <a:r>
              <a:rPr lang="vi-VN" sz="2800" dirty="0">
                <a:latin typeface="Times New Roman" panose="02020603050405020304" pitchFamily="18" charset="0"/>
                <a:cs typeface="Times New Roman" panose="02020603050405020304" pitchFamily="18" charset="0"/>
              </a:rPr>
              <a:t>: Tuỳ theo yêu cầu cụ thể về nội dung, phương pháp dạy học, mỗi chuyên đề học tập được tổ chức thành hai hoặc ba phần lớn nhằm thực hiện các yêu cầu cần đạt (YCCĐ) của chương trình Ngữ văn 2018. </a:t>
            </a:r>
          </a:p>
          <a:p>
            <a:pPr algn="just"/>
            <a:r>
              <a:rPr lang="vi-VN" sz="2800" dirty="0">
                <a:latin typeface="Times New Roman" panose="02020603050405020304" pitchFamily="18" charset="0"/>
                <a:cs typeface="Times New Roman" panose="02020603050405020304" pitchFamily="18" charset="0"/>
              </a:rPr>
              <a:t>Cụ thể, nội dung và YCCĐ các bài học - chuyên đề được phân bố như sau:</a:t>
            </a:r>
            <a:endParaRPr lang="x-none" sz="2800" dirty="0">
              <a:latin typeface="Times New Roman" panose="02020603050405020304" pitchFamily="18" charset="0"/>
              <a:cs typeface="Times New Roman" panose="02020603050405020304" pitchFamily="18" charset="0"/>
            </a:endParaRPr>
          </a:p>
          <a:p>
            <a:pPr algn="just">
              <a:defRPr/>
            </a:pPr>
            <a:endParaRPr lang="vi-VN" sz="2400" dirty="0"/>
          </a:p>
        </p:txBody>
      </p:sp>
    </p:spTree>
    <p:extLst>
      <p:ext uri="{BB962C8B-B14F-4D97-AF65-F5344CB8AC3E}">
        <p14:creationId xmlns:p14="http://schemas.microsoft.com/office/powerpoint/2010/main" val="92432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A9E39-4CBB-6A43-96F1-6F3559616113}"/>
              </a:ext>
            </a:extLst>
          </p:cNvPr>
          <p:cNvSpPr>
            <a:spLocks noGrp="1"/>
          </p:cNvSpPr>
          <p:nvPr>
            <p:ph type="ftr" sz="quarter" idx="11"/>
          </p:nvPr>
        </p:nvSpPr>
        <p:spPr>
          <a:xfrm>
            <a:off x="402666" y="672663"/>
            <a:ext cx="6355486" cy="6048812"/>
          </a:xfrm>
        </p:spPr>
        <p:txBody>
          <a:bodyPr/>
          <a:lstStyle/>
          <a:p>
            <a:pPr algn="l"/>
            <a:r>
              <a:rPr lang="x-none" sz="3200" b="1" dirty="0">
                <a:solidFill>
                  <a:srgbClr val="0070C0"/>
                </a:solidFill>
                <a:latin typeface="Times New Roman" panose="02020603050405020304" pitchFamily="18" charset="0"/>
                <a:cs typeface="Times New Roman" panose="02020603050405020304" pitchFamily="18" charset="0"/>
              </a:rPr>
              <a:t>Ba chuyên đề (35 tiết)</a:t>
            </a:r>
          </a:p>
          <a:p>
            <a:pPr algn="l"/>
            <a:endParaRPr lang="x-none" sz="3200" b="1" dirty="0">
              <a:solidFill>
                <a:srgbClr val="0070C0"/>
              </a:solidFill>
              <a:latin typeface="Times New Roman" panose="02020603050405020304" pitchFamily="18" charset="0"/>
              <a:cs typeface="Times New Roman" panose="02020603050405020304" pitchFamily="18" charset="0"/>
            </a:endParaRPr>
          </a:p>
          <a:p>
            <a:pPr indent="457200" algn="just">
              <a:lnSpc>
                <a:spcPct val="150000"/>
              </a:lnSpc>
            </a:pPr>
            <a:r>
              <a:rPr lang="en-US" sz="1800" dirty="0">
                <a:solidFill>
                  <a:srgbClr val="7030A0"/>
                </a:solidFill>
                <a:effectLst/>
                <a:latin typeface="Times New Roman" panose="02020603050405020304" pitchFamily="18" charset="0"/>
                <a:ea typeface="TimesNewRomanPSMT"/>
              </a:rPr>
              <a:t>– </a:t>
            </a:r>
            <a:r>
              <a:rPr lang="en-US" sz="1800" i="1" dirty="0" err="1">
                <a:solidFill>
                  <a:srgbClr val="7030A0"/>
                </a:solidFill>
                <a:effectLst/>
                <a:latin typeface="Times New Roman" panose="02020603050405020304" pitchFamily="18" charset="0"/>
                <a:ea typeface="Times New Roman" panose="02020603050405020304" pitchFamily="18" charset="0"/>
              </a:rPr>
              <a:t>Chuyên</a:t>
            </a:r>
            <a:r>
              <a:rPr lang="en-US" sz="1800" i="1" dirty="0">
                <a:solidFill>
                  <a:srgbClr val="7030A0"/>
                </a:solidFill>
                <a:effectLst/>
                <a:latin typeface="Times New Roman" panose="02020603050405020304" pitchFamily="18" charset="0"/>
                <a:ea typeface="Times New Roman" panose="02020603050405020304" pitchFamily="18" charset="0"/>
              </a:rPr>
              <a:t> </a:t>
            </a:r>
            <a:r>
              <a:rPr lang="en-US" sz="1800" i="1" dirty="0" err="1">
                <a:solidFill>
                  <a:srgbClr val="7030A0"/>
                </a:solidFill>
                <a:effectLst/>
                <a:latin typeface="Times New Roman" panose="02020603050405020304" pitchFamily="18" charset="0"/>
                <a:ea typeface="Times New Roman" panose="02020603050405020304" pitchFamily="18" charset="0"/>
              </a:rPr>
              <a:t>đê</a:t>
            </a:r>
            <a:r>
              <a:rPr lang="en-US" sz="1800" i="1" dirty="0">
                <a:solidFill>
                  <a:srgbClr val="7030A0"/>
                </a:solidFill>
                <a:effectLst/>
                <a:latin typeface="Times New Roman" panose="02020603050405020304" pitchFamily="18" charset="0"/>
                <a:ea typeface="Times New Roman" panose="02020603050405020304" pitchFamily="18" charset="0"/>
              </a:rPr>
              <a:t>̀ 1</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TẬP</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NGHIÊN</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CỨU</a:t>
            </a:r>
            <a:r>
              <a:rPr lang="en-US" sz="1800" dirty="0">
                <a:solidFill>
                  <a:srgbClr val="7030A0"/>
                </a:solidFill>
                <a:effectLst/>
                <a:latin typeface="Times New Roman" panose="02020603050405020304" pitchFamily="18" charset="0"/>
                <a:ea typeface="TimesNewRomanPSMT"/>
              </a:rPr>
              <a:t> VÀ </a:t>
            </a:r>
            <a:r>
              <a:rPr lang="en-US" sz="1800" dirty="0" err="1">
                <a:solidFill>
                  <a:srgbClr val="7030A0"/>
                </a:solidFill>
                <a:effectLst/>
                <a:latin typeface="Times New Roman" panose="02020603050405020304" pitchFamily="18" charset="0"/>
                <a:ea typeface="TimesNewRomanPSMT"/>
              </a:rPr>
              <a:t>VIẾT</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BÁO</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CÁO</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VÊ</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MỘT</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VẤN</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ĐÊ</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VĂN</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HỌC</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TRUNG</a:t>
            </a:r>
            <a:r>
              <a:rPr lang="en-US" sz="1800" dirty="0">
                <a:solidFill>
                  <a:srgbClr val="7030A0"/>
                </a:solidFill>
                <a:effectLst/>
                <a:latin typeface="Times New Roman" panose="02020603050405020304" pitchFamily="18" charset="0"/>
                <a:ea typeface="TimesNewRomanPSMT"/>
              </a:rPr>
              <a:t> </a:t>
            </a:r>
            <a:r>
              <a:rPr lang="vi-VN" sz="1800" dirty="0">
                <a:solidFill>
                  <a:srgbClr val="7030A0"/>
                </a:solidFill>
                <a:effectLst/>
                <a:latin typeface="Times New Roman" panose="02020603050405020304" pitchFamily="18" charset="0"/>
                <a:ea typeface="TimesNewRomanPSMT"/>
              </a:rPr>
              <a:t>ĐẠI VIỆT NAM</a:t>
            </a:r>
            <a:endParaRPr lang="en-GB" sz="1800" dirty="0">
              <a:solidFill>
                <a:srgbClr val="7030A0"/>
              </a:solidFill>
              <a:effectLst/>
              <a:latin typeface="Times New Roman" panose="02020603050405020304" pitchFamily="18" charset="0"/>
              <a:ea typeface="Times New Roman" panose="02020603050405020304" pitchFamily="18" charset="0"/>
            </a:endParaRPr>
          </a:p>
          <a:p>
            <a:pPr indent="457200" algn="just">
              <a:lnSpc>
                <a:spcPct val="150000"/>
              </a:lnSpc>
            </a:pPr>
            <a:r>
              <a:rPr lang="en-US" sz="1800" dirty="0">
                <a:solidFill>
                  <a:srgbClr val="7030A0"/>
                </a:solidFill>
                <a:effectLst/>
                <a:latin typeface="Times New Roman" panose="02020603050405020304" pitchFamily="18" charset="0"/>
                <a:ea typeface="TimesNewRomanPSMT"/>
              </a:rPr>
              <a:t>– </a:t>
            </a:r>
            <a:r>
              <a:rPr lang="en-US" sz="1800" i="1" dirty="0" err="1">
                <a:solidFill>
                  <a:srgbClr val="7030A0"/>
                </a:solidFill>
                <a:effectLst/>
                <a:latin typeface="Times New Roman" panose="02020603050405020304" pitchFamily="18" charset="0"/>
                <a:ea typeface="Times New Roman" panose="02020603050405020304" pitchFamily="18" charset="0"/>
              </a:rPr>
              <a:t>Chuyên</a:t>
            </a:r>
            <a:r>
              <a:rPr lang="en-US" sz="1800" i="1" dirty="0">
                <a:solidFill>
                  <a:srgbClr val="7030A0"/>
                </a:solidFill>
                <a:effectLst/>
                <a:latin typeface="Times New Roman" panose="02020603050405020304" pitchFamily="18" charset="0"/>
                <a:ea typeface="Times New Roman" panose="02020603050405020304" pitchFamily="18" charset="0"/>
              </a:rPr>
              <a:t> </a:t>
            </a:r>
            <a:r>
              <a:rPr lang="en-US" sz="1800" i="1" dirty="0" err="1">
                <a:solidFill>
                  <a:srgbClr val="7030A0"/>
                </a:solidFill>
                <a:effectLst/>
                <a:latin typeface="Times New Roman" panose="02020603050405020304" pitchFamily="18" charset="0"/>
                <a:ea typeface="Times New Roman" panose="02020603050405020304" pitchFamily="18" charset="0"/>
              </a:rPr>
              <a:t>đê</a:t>
            </a:r>
            <a:r>
              <a:rPr lang="en-US" sz="1800" i="1" dirty="0">
                <a:solidFill>
                  <a:srgbClr val="7030A0"/>
                </a:solidFill>
                <a:effectLst/>
                <a:latin typeface="Times New Roman" panose="02020603050405020304" pitchFamily="18" charset="0"/>
                <a:ea typeface="Times New Roman" panose="02020603050405020304" pitchFamily="18" charset="0"/>
              </a:rPr>
              <a:t>̀ 2: </a:t>
            </a:r>
            <a:r>
              <a:rPr lang="en-US" sz="1800" dirty="0" err="1">
                <a:solidFill>
                  <a:srgbClr val="7030A0"/>
                </a:solidFill>
                <a:effectLst/>
                <a:latin typeface="Times New Roman" panose="02020603050405020304" pitchFamily="18" charset="0"/>
                <a:ea typeface="Times New Roman" panose="02020603050405020304" pitchFamily="18" charset="0"/>
              </a:rPr>
              <a:t>TÌM</a:t>
            </a:r>
            <a:r>
              <a:rPr lang="vi-VN" sz="1800" dirty="0">
                <a:solidFill>
                  <a:srgbClr val="7030A0"/>
                </a:solidFill>
                <a:effectLst/>
                <a:latin typeface="Times New Roman" panose="02020603050405020304" pitchFamily="18" charset="0"/>
                <a:ea typeface="Times New Roman" panose="02020603050405020304" pitchFamily="18" charset="0"/>
              </a:rPr>
              <a:t> HIỂU NGÔN NGỮ TRONG ĐỜI SỐNG XÃ HỘI HIỆN ĐẠI</a:t>
            </a:r>
            <a:endParaRPr lang="en-GB" sz="1800" dirty="0">
              <a:solidFill>
                <a:srgbClr val="7030A0"/>
              </a:solidFill>
              <a:effectLst/>
              <a:latin typeface="Times New Roman" panose="02020603050405020304" pitchFamily="18" charset="0"/>
              <a:ea typeface="Times New Roman" panose="02020603050405020304" pitchFamily="18" charset="0"/>
            </a:endParaRPr>
          </a:p>
          <a:p>
            <a:pPr indent="457200" algn="just">
              <a:lnSpc>
                <a:spcPct val="150000"/>
              </a:lnSpc>
            </a:pPr>
            <a:r>
              <a:rPr lang="en-US" sz="1800" dirty="0">
                <a:solidFill>
                  <a:srgbClr val="7030A0"/>
                </a:solidFill>
                <a:effectLst/>
                <a:latin typeface="Times New Roman" panose="02020603050405020304" pitchFamily="18" charset="0"/>
                <a:ea typeface="TimesNewRomanPSMT"/>
              </a:rPr>
              <a:t>– </a:t>
            </a:r>
            <a:r>
              <a:rPr lang="en-US" sz="1800" i="1" dirty="0" err="1">
                <a:solidFill>
                  <a:srgbClr val="7030A0"/>
                </a:solidFill>
                <a:effectLst/>
                <a:latin typeface="Times New Roman" panose="02020603050405020304" pitchFamily="18" charset="0"/>
                <a:ea typeface="Times New Roman" panose="02020603050405020304" pitchFamily="18" charset="0"/>
              </a:rPr>
              <a:t>Chuyên</a:t>
            </a:r>
            <a:r>
              <a:rPr lang="en-US" sz="1800" i="1" dirty="0">
                <a:solidFill>
                  <a:srgbClr val="7030A0"/>
                </a:solidFill>
                <a:effectLst/>
                <a:latin typeface="Times New Roman" panose="02020603050405020304" pitchFamily="18" charset="0"/>
                <a:ea typeface="Times New Roman" panose="02020603050405020304" pitchFamily="18" charset="0"/>
              </a:rPr>
              <a:t> </a:t>
            </a:r>
            <a:r>
              <a:rPr lang="en-US" sz="1800" i="1" dirty="0" err="1">
                <a:solidFill>
                  <a:srgbClr val="7030A0"/>
                </a:solidFill>
                <a:effectLst/>
                <a:latin typeface="Times New Roman" panose="02020603050405020304" pitchFamily="18" charset="0"/>
                <a:ea typeface="Times New Roman" panose="02020603050405020304" pitchFamily="18" charset="0"/>
              </a:rPr>
              <a:t>đê</a:t>
            </a:r>
            <a:r>
              <a:rPr lang="en-US" sz="1800" i="1" dirty="0">
                <a:solidFill>
                  <a:srgbClr val="7030A0"/>
                </a:solidFill>
                <a:effectLst/>
                <a:latin typeface="Times New Roman" panose="02020603050405020304" pitchFamily="18" charset="0"/>
                <a:ea typeface="Times New Roman" panose="02020603050405020304" pitchFamily="18" charset="0"/>
              </a:rPr>
              <a:t>̀ 3: </a:t>
            </a:r>
            <a:r>
              <a:rPr lang="en-US" sz="1800" dirty="0" err="1">
                <a:solidFill>
                  <a:srgbClr val="7030A0"/>
                </a:solidFill>
                <a:effectLst/>
                <a:latin typeface="Times New Roman" panose="02020603050405020304" pitchFamily="18" charset="0"/>
                <a:ea typeface="TimesNewRomanPSMT"/>
              </a:rPr>
              <a:t>ĐỌC</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VIẾT</a:t>
            </a:r>
            <a:r>
              <a:rPr lang="en-US" sz="1800" dirty="0">
                <a:solidFill>
                  <a:srgbClr val="7030A0"/>
                </a:solidFill>
                <a:effectLst/>
                <a:latin typeface="Times New Roman" panose="02020603050405020304" pitchFamily="18" charset="0"/>
                <a:ea typeface="TimesNewRomanPSMT"/>
              </a:rPr>
              <a:t> VÀ </a:t>
            </a:r>
            <a:r>
              <a:rPr lang="en-US" sz="1800" dirty="0" err="1">
                <a:solidFill>
                  <a:srgbClr val="7030A0"/>
                </a:solidFill>
                <a:effectLst/>
                <a:latin typeface="Times New Roman" panose="02020603050405020304" pitchFamily="18" charset="0"/>
                <a:ea typeface="TimesNewRomanPSMT"/>
              </a:rPr>
              <a:t>GIỚI</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THIỆU</a:t>
            </a:r>
            <a:r>
              <a:rPr lang="en-US" sz="1800" dirty="0">
                <a:solidFill>
                  <a:srgbClr val="7030A0"/>
                </a:solidFill>
                <a:effectLst/>
                <a:latin typeface="Times New Roman" panose="02020603050405020304" pitchFamily="18" charset="0"/>
                <a:ea typeface="TimesNewRomanPSMT"/>
              </a:rPr>
              <a:t> </a:t>
            </a:r>
            <a:r>
              <a:rPr lang="vi-VN" sz="1800" dirty="0">
                <a:solidFill>
                  <a:srgbClr val="7030A0"/>
                </a:solidFill>
                <a:effectLst/>
                <a:latin typeface="Times New Roman" panose="02020603050405020304" pitchFamily="18" charset="0"/>
                <a:ea typeface="TimesNewRomanPSMT"/>
              </a:rPr>
              <a:t>VỀ </a:t>
            </a:r>
            <a:r>
              <a:rPr lang="en-US" sz="1800" dirty="0" err="1">
                <a:solidFill>
                  <a:srgbClr val="7030A0"/>
                </a:solidFill>
                <a:effectLst/>
                <a:latin typeface="Times New Roman" panose="02020603050405020304" pitchFamily="18" charset="0"/>
                <a:ea typeface="TimesNewRomanPSMT"/>
              </a:rPr>
              <a:t>MỘT</a:t>
            </a:r>
            <a:r>
              <a:rPr lang="en-US" sz="1800" dirty="0">
                <a:solidFill>
                  <a:srgbClr val="7030A0"/>
                </a:solidFill>
                <a:effectLst/>
                <a:latin typeface="Times New Roman" panose="02020603050405020304" pitchFamily="18" charset="0"/>
                <a:ea typeface="TimesNewRomanPSMT"/>
              </a:rPr>
              <a:t> </a:t>
            </a:r>
            <a:r>
              <a:rPr lang="en-US" sz="1800" dirty="0" err="1">
                <a:solidFill>
                  <a:srgbClr val="7030A0"/>
                </a:solidFill>
                <a:effectLst/>
                <a:latin typeface="Times New Roman" panose="02020603050405020304" pitchFamily="18" charset="0"/>
                <a:ea typeface="TimesNewRomanPSMT"/>
              </a:rPr>
              <a:t>TÁC</a:t>
            </a:r>
            <a:r>
              <a:rPr lang="vi-VN" sz="1800" dirty="0">
                <a:solidFill>
                  <a:srgbClr val="7030A0"/>
                </a:solidFill>
                <a:effectLst/>
                <a:latin typeface="Times New Roman" panose="02020603050405020304" pitchFamily="18" charset="0"/>
                <a:ea typeface="TimesNewRomanPSMT"/>
              </a:rPr>
              <a:t> GIẢ VĂN</a:t>
            </a:r>
            <a:r>
              <a:rPr lang="en-GB" sz="1800" dirty="0">
                <a:solidFill>
                  <a:srgbClr val="7030A0"/>
                </a:solidFill>
                <a:effectLst/>
                <a:latin typeface="Times New Roman" panose="02020603050405020304" pitchFamily="18" charset="0"/>
                <a:ea typeface="TimesNewRomanPSMT"/>
              </a:rPr>
              <a:t> </a:t>
            </a:r>
            <a:r>
              <a:rPr lang="en-GB" sz="1800" dirty="0" err="1">
                <a:solidFill>
                  <a:srgbClr val="7030A0"/>
                </a:solidFill>
                <a:effectLst/>
                <a:latin typeface="Times New Roman" panose="02020603050405020304" pitchFamily="18" charset="0"/>
                <a:ea typeface="TimesNewRomanPSMT"/>
              </a:rPr>
              <a:t>HỌC</a:t>
            </a:r>
            <a:endParaRPr lang="en-GB" sz="1800" dirty="0">
              <a:solidFill>
                <a:srgbClr val="7030A0"/>
              </a:solidFill>
              <a:effectLst/>
              <a:latin typeface="Times New Roman" panose="02020603050405020304" pitchFamily="18" charset="0"/>
              <a:ea typeface="Times New Roman" panose="02020603050405020304" pitchFamily="18" charset="0"/>
            </a:endParaRPr>
          </a:p>
          <a:p>
            <a:pPr algn="l"/>
            <a:endParaRPr lang="x-none" sz="2400" dirty="0">
              <a:solidFill>
                <a:srgbClr val="7030A0"/>
              </a:solidFill>
              <a:latin typeface="Times New Roman" panose="02020603050405020304" pitchFamily="18" charset="0"/>
              <a:cs typeface="Times New Roman" panose="02020603050405020304" pitchFamily="18" charset="0"/>
            </a:endParaRPr>
          </a:p>
          <a:p>
            <a:pPr algn="l"/>
            <a:endParaRPr lang="x-none" sz="2400" b="1" i="1" dirty="0">
              <a:solidFill>
                <a:srgbClr val="0070C0"/>
              </a:solidFill>
              <a:latin typeface="Times New Roman" panose="02020603050405020304" pitchFamily="18" charset="0"/>
              <a:cs typeface="Times New Roman" panose="02020603050405020304" pitchFamily="18" charset="0"/>
            </a:endParaRPr>
          </a:p>
          <a:p>
            <a:pPr algn="l"/>
            <a:r>
              <a:rPr lang="x-none" sz="2400" b="1" i="1" dirty="0">
                <a:solidFill>
                  <a:srgbClr val="0070C0"/>
                </a:solidFill>
                <a:latin typeface="Times New Roman" panose="02020603050405020304" pitchFamily="18" charset="0"/>
                <a:cs typeface="Times New Roman" panose="02020603050405020304" pitchFamily="18" charset="0"/>
              </a:rPr>
              <a:t>Mỗi chuyên đề có nội dung dạy học cụ thể nhằm đáp ứng các yêu cầu cần đạt của chương trình. </a:t>
            </a:r>
          </a:p>
          <a:p>
            <a:pPr algn="l"/>
            <a:endParaRPr lang="x-none" sz="2400" dirty="0">
              <a:solidFill>
                <a:srgbClr val="0070C0"/>
              </a:solidFill>
              <a:latin typeface="Times New Roman" panose="02020603050405020304" pitchFamily="18" charset="0"/>
              <a:cs typeface="Times New Roman" panose="02020603050405020304" pitchFamily="18" charset="0"/>
            </a:endParaRPr>
          </a:p>
          <a:p>
            <a:pPr algn="l"/>
            <a:r>
              <a:rPr lang="x-none" sz="2400" dirty="0">
                <a:solidFill>
                  <a:schemeClr val="accent2"/>
                </a:solidFill>
                <a:latin typeface="Times New Roman" panose="02020603050405020304" pitchFamily="18" charset="0"/>
                <a:cs typeface="Times New Roman" panose="02020603050405020304" pitchFamily="18" charset="0"/>
              </a:rPr>
              <a:t> </a:t>
            </a:r>
          </a:p>
        </p:txBody>
      </p:sp>
      <p:sp>
        <p:nvSpPr>
          <p:cNvPr id="19458" name="Slide Number Placeholder 4">
            <a:extLst>
              <a:ext uri="{FF2B5EF4-FFF2-40B4-BE49-F238E27FC236}">
                <a16:creationId xmlns:a16="http://schemas.microsoft.com/office/drawing/2014/main" id="{7A4D8896-C51F-DB4E-B457-8234BD7E3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1200">
                <a:solidFill>
                  <a:srgbClr val="898989"/>
                </a:solidFill>
              </a:rPr>
              <a:t>.</a:t>
            </a:r>
            <a:fld id="{1FC865EA-4715-E043-8827-E2A93AAB5D84}" type="slidenum">
              <a:rPr lang="en-US" altLang="x-none" sz="1200" smtClean="0">
                <a:solidFill>
                  <a:srgbClr val="898989"/>
                </a:solidFill>
              </a:rPr>
              <a:pPr>
                <a:lnSpc>
                  <a:spcPct val="100000"/>
                </a:lnSpc>
                <a:spcBef>
                  <a:spcPct val="0"/>
                </a:spcBef>
                <a:buFontTx/>
                <a:buNone/>
              </a:pPr>
              <a:t>45</a:t>
            </a:fld>
            <a:endParaRPr lang="en-US" altLang="x-none" sz="1200">
              <a:solidFill>
                <a:srgbClr val="898989"/>
              </a:solidFill>
            </a:endParaRPr>
          </a:p>
        </p:txBody>
      </p:sp>
      <p:sp>
        <p:nvSpPr>
          <p:cNvPr id="6" name="Title 1">
            <a:extLst>
              <a:ext uri="{FF2B5EF4-FFF2-40B4-BE49-F238E27FC236}">
                <a16:creationId xmlns:a16="http://schemas.microsoft.com/office/drawing/2014/main" id="{62EBFD9E-6B0F-5045-8D81-0DE815E3A22E}"/>
              </a:ext>
            </a:extLst>
          </p:cNvPr>
          <p:cNvSpPr>
            <a:spLocks noGrp="1"/>
          </p:cNvSpPr>
          <p:nvPr>
            <p:ph type="title"/>
          </p:nvPr>
        </p:nvSpPr>
        <p:spPr>
          <a:xfrm>
            <a:off x="7131281" y="282075"/>
            <a:ext cx="4658053" cy="755713"/>
          </a:xfrm>
        </p:spPr>
        <p:txBody>
          <a:bodyPr/>
          <a:lstStyle/>
          <a:p>
            <a:pPr algn="ctr"/>
            <a:r>
              <a:rPr lang="en-US" altLang="x-none" sz="3200" b="1" dirty="0" err="1">
                <a:solidFill>
                  <a:srgbClr val="0070C0"/>
                </a:solidFill>
                <a:latin typeface="Aarial"/>
              </a:rPr>
              <a:t>Chuyên</a:t>
            </a:r>
            <a:r>
              <a:rPr lang="en-US" altLang="x-none" sz="3200" b="1" dirty="0">
                <a:solidFill>
                  <a:srgbClr val="0070C0"/>
                </a:solidFill>
                <a:latin typeface="Aarial"/>
              </a:rPr>
              <a:t> </a:t>
            </a:r>
            <a:r>
              <a:rPr lang="en-US" altLang="x-none" sz="3200" b="1" dirty="0" err="1">
                <a:solidFill>
                  <a:srgbClr val="0070C0"/>
                </a:solidFill>
                <a:latin typeface="Aarial"/>
              </a:rPr>
              <a:t>đề</a:t>
            </a:r>
            <a:r>
              <a:rPr lang="en-US" altLang="x-none" sz="3200" b="1" dirty="0">
                <a:solidFill>
                  <a:srgbClr val="0070C0"/>
                </a:solidFill>
                <a:latin typeface="Aarial"/>
              </a:rPr>
              <a:t> 1</a:t>
            </a:r>
            <a:endParaRPr lang="en-US" altLang="x-none" dirty="0">
              <a:solidFill>
                <a:srgbClr val="0070C0"/>
              </a:solidFill>
              <a:latin typeface="Aarial"/>
            </a:endParaRPr>
          </a:p>
        </p:txBody>
      </p:sp>
      <p:graphicFrame>
        <p:nvGraphicFramePr>
          <p:cNvPr id="3" name="Table 2">
            <a:extLst>
              <a:ext uri="{FF2B5EF4-FFF2-40B4-BE49-F238E27FC236}">
                <a16:creationId xmlns:a16="http://schemas.microsoft.com/office/drawing/2014/main" id="{9E150ACA-E08B-DDCB-3A9E-44B0A028FB8E}"/>
              </a:ext>
            </a:extLst>
          </p:cNvPr>
          <p:cNvGraphicFramePr>
            <a:graphicFrameLocks noGrp="1"/>
          </p:cNvGraphicFramePr>
          <p:nvPr>
            <p:extLst>
              <p:ext uri="{D42A27DB-BD31-4B8C-83A1-F6EECF244321}">
                <p14:modId xmlns:p14="http://schemas.microsoft.com/office/powerpoint/2010/main" val="1208323448"/>
              </p:ext>
            </p:extLst>
          </p:nvPr>
        </p:nvGraphicFramePr>
        <p:xfrm>
          <a:off x="6940296" y="932688"/>
          <a:ext cx="4943855" cy="5714304"/>
        </p:xfrm>
        <a:graphic>
          <a:graphicData uri="http://schemas.openxmlformats.org/drawingml/2006/table">
            <a:tbl>
              <a:tblPr firstRow="1" firstCol="1" bandRow="1">
                <a:tableStyleId>{5C22544A-7EE6-4342-B048-85BDC9FD1C3A}</a:tableStyleId>
              </a:tblPr>
              <a:tblGrid>
                <a:gridCol w="2945427">
                  <a:extLst>
                    <a:ext uri="{9D8B030D-6E8A-4147-A177-3AD203B41FA5}">
                      <a16:colId xmlns:a16="http://schemas.microsoft.com/office/drawing/2014/main" val="2488612932"/>
                    </a:ext>
                  </a:extLst>
                </a:gridCol>
                <a:gridCol w="1998428">
                  <a:extLst>
                    <a:ext uri="{9D8B030D-6E8A-4147-A177-3AD203B41FA5}">
                      <a16:colId xmlns:a16="http://schemas.microsoft.com/office/drawing/2014/main" val="445343217"/>
                    </a:ext>
                  </a:extLst>
                </a:gridCol>
              </a:tblGrid>
              <a:tr h="220224">
                <a:tc>
                  <a:txBody>
                    <a:bodyPr/>
                    <a:lstStyle/>
                    <a:p>
                      <a:pPr algn="ctr">
                        <a:lnSpc>
                          <a:spcPct val="150000"/>
                        </a:lnSpc>
                      </a:pPr>
                      <a:r>
                        <a:rPr lang="en-US" sz="1100" dirty="0" err="1">
                          <a:effectLst/>
                          <a:latin typeface="Times New Roman" panose="02020603050405020304" pitchFamily="18" charset="0"/>
                          <a:cs typeface="Times New Roman" panose="02020603050405020304" pitchFamily="18" charset="0"/>
                        </a:rPr>
                        <a:t>Nội</a:t>
                      </a:r>
                      <a:r>
                        <a:rPr lang="en-US" sz="1100" dirty="0">
                          <a:effectLst/>
                          <a:latin typeface="Times New Roman" panose="02020603050405020304" pitchFamily="18" charset="0"/>
                          <a:cs typeface="Times New Roman" panose="02020603050405020304" pitchFamily="18" charset="0"/>
                        </a:rPr>
                        <a:t> dung </a:t>
                      </a:r>
                      <a:r>
                        <a:rPr lang="en-US" sz="1100" dirty="0" err="1">
                          <a:effectLst/>
                          <a:latin typeface="Times New Roman" panose="02020603050405020304" pitchFamily="18" charset="0"/>
                          <a:cs typeface="Times New Roman" panose="02020603050405020304" pitchFamily="18" charset="0"/>
                        </a:rPr>
                        <a:t>dạy</a:t>
                      </a:r>
                      <a:r>
                        <a:rPr lang="en-US" sz="1100" dirty="0">
                          <a:effectLst/>
                          <a:latin typeface="Times New Roman" panose="02020603050405020304" pitchFamily="18" charset="0"/>
                          <a:cs typeface="Times New Roman" panose="02020603050405020304" pitchFamily="18" charset="0"/>
                        </a:rPr>
                        <a:t> – </a:t>
                      </a:r>
                      <a:r>
                        <a:rPr lang="en-US" sz="1100" dirty="0" err="1">
                          <a:effectLst/>
                          <a:latin typeface="Times New Roman" panose="02020603050405020304" pitchFamily="18" charset="0"/>
                          <a:cs typeface="Times New Roman" panose="02020603050405020304" pitchFamily="18" charset="0"/>
                        </a:rPr>
                        <a:t>học</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0" marR="6390" marT="6390" marB="6390" anchor="ctr"/>
                </a:tc>
                <a:tc>
                  <a:txBody>
                    <a:bodyPr/>
                    <a:lstStyle/>
                    <a:p>
                      <a:pPr algn="ctr">
                        <a:lnSpc>
                          <a:spcPct val="150000"/>
                        </a:lnSpc>
                      </a:pPr>
                      <a:r>
                        <a:rPr lang="en-US" sz="1100">
                          <a:effectLst/>
                          <a:latin typeface="Times New Roman" panose="02020603050405020304" pitchFamily="18" charset="0"/>
                          <a:cs typeface="Times New Roman" panose="02020603050405020304" pitchFamily="18" charset="0"/>
                        </a:rPr>
                        <a:t>Yêu cầu cần đạt (Mục tiêu)</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0" marR="6390" marT="6390" marB="6390" anchor="ctr"/>
                </a:tc>
                <a:extLst>
                  <a:ext uri="{0D108BD9-81ED-4DB2-BD59-A6C34878D82A}">
                    <a16:rowId xmlns:a16="http://schemas.microsoft.com/office/drawing/2014/main" val="527905215"/>
                  </a:ext>
                </a:extLst>
              </a:tr>
              <a:tr h="2295707">
                <a:tc>
                  <a:txBody>
                    <a:bodyPr/>
                    <a:lstStyle/>
                    <a:p>
                      <a:pPr algn="just">
                        <a:lnSpc>
                          <a:spcPct val="150000"/>
                        </a:lnSpc>
                      </a:pPr>
                      <a:r>
                        <a:rPr lang="en-US" sz="1100" dirty="0" err="1">
                          <a:effectLst/>
                          <a:latin typeface="Times New Roman" panose="02020603050405020304" pitchFamily="18" charset="0"/>
                          <a:cs typeface="Times New Roman" panose="02020603050405020304" pitchFamily="18" charset="0"/>
                        </a:rPr>
                        <a:t>Phần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thư</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nhất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yêu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cầu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cách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nghiên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cứu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Việt</a:t>
                      </a:r>
                      <a:r>
                        <a:rPr lang="en-US" sz="1100" dirty="0">
                          <a:effectLst/>
                          <a:latin typeface="Times New Roman" panose="02020603050405020304" pitchFamily="18" charset="0"/>
                          <a:cs typeface="Times New Roman" panose="02020603050405020304" pitchFamily="18" charset="0"/>
                        </a:rPr>
                        <a:t> Nam </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 </a:t>
                      </a:r>
                      <a:r>
                        <a:rPr lang="en-US" sz="1100" dirty="0" err="1">
                          <a:effectLst/>
                          <a:latin typeface="Times New Roman" panose="02020603050405020304" pitchFamily="18" charset="0"/>
                          <a:cs typeface="Times New Roman" panose="02020603050405020304" pitchFamily="18" charset="0"/>
                        </a:rPr>
                        <a:t>Đọc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liệu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tham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khảo</a:t>
                      </a:r>
                      <a:r>
                        <a:rPr lang="vi-VN"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II. </a:t>
                      </a:r>
                      <a:r>
                        <a:rPr lang="en-US" sz="1100" dirty="0" err="1">
                          <a:effectLst/>
                          <a:latin typeface="Times New Roman" panose="02020603050405020304" pitchFamily="18" charset="0"/>
                          <a:cs typeface="Times New Roman" panose="02020603050405020304" pitchFamily="18" charset="0"/>
                        </a:rPr>
                        <a:t>Tìm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yêu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cầu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của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việc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nghiên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cứu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Việt</a:t>
                      </a:r>
                      <a:r>
                        <a:rPr lang="en-US" sz="1100" dirty="0">
                          <a:effectLst/>
                          <a:latin typeface="Times New Roman" panose="02020603050405020304" pitchFamily="18" charset="0"/>
                          <a:cs typeface="Times New Roman" panose="02020603050405020304" pitchFamily="18" charset="0"/>
                        </a:rPr>
                        <a:t> Nam </a:t>
                      </a:r>
                      <a:r>
                        <a:rPr lang="vi-VN"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III. </a:t>
                      </a:r>
                      <a:r>
                        <a:rPr lang="en-US" sz="1100" dirty="0" err="1">
                          <a:effectLst/>
                          <a:latin typeface="Times New Roman" panose="02020603050405020304" pitchFamily="18" charset="0"/>
                          <a:cs typeface="Times New Roman" panose="02020603050405020304" pitchFamily="18" charset="0"/>
                        </a:rPr>
                        <a:t>Tìm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cách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trình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hiện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nghiên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cứu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Việt</a:t>
                      </a:r>
                      <a:r>
                        <a:rPr lang="en-US" sz="1100" dirty="0">
                          <a:effectLst/>
                          <a:latin typeface="Times New Roman" panose="02020603050405020304" pitchFamily="18" charset="0"/>
                          <a:cs typeface="Times New Roman" panose="02020603050405020304" pitchFamily="18" charset="0"/>
                        </a:rPr>
                        <a:t> Nam </a:t>
                      </a:r>
                      <a:r>
                        <a:rPr lang="vi-VN" sz="1100"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IV. </a:t>
                      </a:r>
                      <a:r>
                        <a:rPr lang="en-US" sz="1100" dirty="0" err="1">
                          <a:effectLst/>
                          <a:latin typeface="Times New Roman" panose="02020603050405020304" pitchFamily="18" charset="0"/>
                          <a:cs typeface="Times New Roman" panose="02020603050405020304" pitchFamily="18" charset="0"/>
                        </a:rPr>
                        <a:t>Thực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hành</a:t>
                      </a:r>
                      <a:r>
                        <a:rPr lang="en-US"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0" marR="6390" marT="6390" marB="6390" anchor="ctr"/>
                </a:tc>
                <a:tc>
                  <a:txBody>
                    <a:bodyPr/>
                    <a:lstStyle/>
                    <a:p>
                      <a:pPr algn="just">
                        <a:lnSpc>
                          <a:spcPct val="150000"/>
                        </a:lnSpc>
                      </a:pP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Biết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các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yêu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cầu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cách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nghiên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cứu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Việt</a:t>
                      </a:r>
                      <a:r>
                        <a:rPr lang="en-US" sz="1100" dirty="0">
                          <a:effectLst/>
                          <a:latin typeface="Times New Roman" panose="02020603050405020304" pitchFamily="18" charset="0"/>
                          <a:cs typeface="Times New Roman" panose="02020603050405020304" pitchFamily="18" charset="0"/>
                        </a:rPr>
                        <a:t> Nam. [1]</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Vận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dụng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được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sô</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biết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chuyên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hiểu</a:t>
                      </a:r>
                      <a:r>
                        <a:rPr lang="vi-VN" sz="1100" dirty="0">
                          <a:effectLst/>
                          <a:latin typeface="Times New Roman" panose="02020603050405020304" pitchFamily="18" charset="0"/>
                          <a:cs typeface="Times New Roman" panose="02020603050405020304" pitchFamily="18" charset="0"/>
                        </a:rPr>
                        <a:t> về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Việt</a:t>
                      </a:r>
                      <a:r>
                        <a:rPr lang="en-US" sz="1100" dirty="0">
                          <a:effectLst/>
                          <a:latin typeface="Times New Roman" panose="02020603050405020304" pitchFamily="18" charset="0"/>
                          <a:cs typeface="Times New Roman" panose="02020603050405020304" pitchFamily="18" charset="0"/>
                        </a:rPr>
                        <a:t> Nam</a:t>
                      </a:r>
                      <a:r>
                        <a:rPr lang="vi-VN" sz="1100"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a:t>
                      </a:r>
                      <a:r>
                        <a:rPr lang="vi-VN" sz="1100" dirty="0">
                          <a:effectLst/>
                          <a:latin typeface="Times New Roman" panose="02020603050405020304" pitchFamily="18" charset="0"/>
                          <a:cs typeface="Times New Roman" panose="02020603050405020304" pitchFamily="18" charset="0"/>
                        </a:rPr>
                        <a:t>3</a:t>
                      </a:r>
                      <a:r>
                        <a:rPr lang="en-US"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0" marR="6390" marT="6390" marB="6390" anchor="ctr"/>
                </a:tc>
                <a:extLst>
                  <a:ext uri="{0D108BD9-81ED-4DB2-BD59-A6C34878D82A}">
                    <a16:rowId xmlns:a16="http://schemas.microsoft.com/office/drawing/2014/main" val="1676435291"/>
                  </a:ext>
                </a:extLst>
              </a:tr>
              <a:tr h="1604141">
                <a:tc>
                  <a:txBody>
                    <a:bodyPr/>
                    <a:lstStyle/>
                    <a:p>
                      <a:pPr algn="just">
                        <a:lnSpc>
                          <a:spcPct val="150000"/>
                        </a:lnSpc>
                      </a:pPr>
                      <a:r>
                        <a:rPr lang="en-US" sz="1100">
                          <a:effectLst/>
                          <a:latin typeface="Times New Roman" panose="02020603050405020304" pitchFamily="18" charset="0"/>
                          <a:cs typeface="Times New Roman" panose="02020603050405020304" pitchFamily="18" charset="0"/>
                        </a:rPr>
                        <a:t>Phần thứ hai: Viết báo cáo nghiên cứu một vấn đề văn học trung đại Việt Nam </a:t>
                      </a:r>
                      <a:endParaRPr lang="en-GB" sz="1050">
                        <a:effectLst/>
                        <a:latin typeface="Times New Roman" panose="02020603050405020304" pitchFamily="18" charset="0"/>
                        <a:cs typeface="Times New Roman" panose="02020603050405020304" pitchFamily="18" charset="0"/>
                      </a:endParaRPr>
                    </a:p>
                    <a:p>
                      <a:pPr algn="just">
                        <a:lnSpc>
                          <a:spcPct val="150000"/>
                        </a:lnSpc>
                      </a:pPr>
                      <a:r>
                        <a:rPr lang="en-US" sz="1100">
                          <a:effectLst/>
                          <a:latin typeface="Times New Roman" panose="02020603050405020304" pitchFamily="18" charset="0"/>
                          <a:cs typeface="Times New Roman" panose="02020603050405020304" pitchFamily="18" charset="0"/>
                        </a:rPr>
                        <a:t>I. Tìm hiểu chung về cách viết báo cáo nghiên cứu một vấn đề văn học trung đại Việt Nam </a:t>
                      </a:r>
                      <a:r>
                        <a:rPr lang="vi-VN" sz="1100">
                          <a:effectLst/>
                          <a:latin typeface="Times New Roman" panose="02020603050405020304" pitchFamily="18" charset="0"/>
                          <a:cs typeface="Times New Roman" panose="02020603050405020304" pitchFamily="18" charset="0"/>
                        </a:rPr>
                        <a:t>                                                                                                                                                       </a:t>
                      </a:r>
                      <a:endParaRPr lang="en-GB" sz="1050">
                        <a:effectLst/>
                        <a:latin typeface="Times New Roman" panose="02020603050405020304" pitchFamily="18" charset="0"/>
                        <a:cs typeface="Times New Roman" panose="02020603050405020304" pitchFamily="18" charset="0"/>
                      </a:endParaRPr>
                    </a:p>
                    <a:p>
                      <a:pPr algn="just">
                        <a:lnSpc>
                          <a:spcPct val="150000"/>
                        </a:lnSpc>
                      </a:pPr>
                      <a:r>
                        <a:rPr lang="en-US" sz="1100">
                          <a:effectLst/>
                          <a:latin typeface="Times New Roman" panose="02020603050405020304" pitchFamily="18" charset="0"/>
                          <a:cs typeface="Times New Roman" panose="02020603050405020304" pitchFamily="18" charset="0"/>
                        </a:rPr>
                        <a:t>II. Cách thức viết báo cáo nghiên cứu một vấn đề văn học trung đại Việt Nam </a:t>
                      </a:r>
                      <a:r>
                        <a:rPr lang="vi-VN" sz="1100">
                          <a:effectLst/>
                          <a:latin typeface="Times New Roman" panose="02020603050405020304" pitchFamily="18" charset="0"/>
                          <a:cs typeface="Times New Roman" panose="02020603050405020304" pitchFamily="18" charset="0"/>
                        </a:rPr>
                        <a:t>             </a:t>
                      </a:r>
                      <a:endParaRPr lang="en-GB" sz="1050">
                        <a:effectLst/>
                        <a:latin typeface="Times New Roman" panose="02020603050405020304" pitchFamily="18" charset="0"/>
                        <a:cs typeface="Times New Roman" panose="02020603050405020304" pitchFamily="18" charset="0"/>
                      </a:endParaRPr>
                    </a:p>
                    <a:p>
                      <a:pPr algn="just">
                        <a:lnSpc>
                          <a:spcPct val="150000"/>
                        </a:lnSpc>
                      </a:pPr>
                      <a:r>
                        <a:rPr lang="en-US" sz="1100">
                          <a:effectLst/>
                          <a:latin typeface="Times New Roman" panose="02020603050405020304" pitchFamily="18" charset="0"/>
                          <a:cs typeface="Times New Roman" panose="02020603050405020304" pitchFamily="18" charset="0"/>
                        </a:rPr>
                        <a:t>III. Thực hành </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0" marR="6390" marT="6390" marB="6390" anchor="ctr"/>
                </a:tc>
                <a:tc>
                  <a:txBody>
                    <a:bodyPr/>
                    <a:lstStyle/>
                    <a:p>
                      <a:pPr algn="just">
                        <a:lnSpc>
                          <a:spcPct val="150000"/>
                        </a:lnSpc>
                      </a:pP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Biết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báo</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cáo</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nghiên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cứu</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2</a:t>
                      </a:r>
                      <a:r>
                        <a:rPr lang="en-US" sz="1100" dirty="0">
                          <a:effectLst/>
                          <a:latin typeface="Times New Roman" panose="02020603050405020304" pitchFamily="18" charset="0"/>
                          <a:cs typeface="Times New Roman" panose="02020603050405020304" pitchFamily="18" charset="0"/>
                        </a:rPr>
                        <a:t>]</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Vận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dụng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được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sô</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biết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chuyên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viết</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về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Việt</a:t>
                      </a:r>
                      <a:r>
                        <a:rPr lang="en-US" sz="1100" dirty="0">
                          <a:effectLst/>
                          <a:latin typeface="Times New Roman" panose="02020603050405020304" pitchFamily="18" charset="0"/>
                          <a:cs typeface="Times New Roman" panose="02020603050405020304" pitchFamily="18" charset="0"/>
                        </a:rPr>
                        <a:t> Nam</a:t>
                      </a:r>
                      <a:r>
                        <a:rPr lang="vi-VN" sz="1100"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a:t>
                      </a:r>
                      <a:r>
                        <a:rPr lang="vi-VN" sz="1100" dirty="0">
                          <a:effectLst/>
                          <a:latin typeface="Times New Roman" panose="02020603050405020304" pitchFamily="18" charset="0"/>
                          <a:cs typeface="Times New Roman" panose="02020603050405020304" pitchFamily="18" charset="0"/>
                        </a:rPr>
                        <a:t>3</a:t>
                      </a:r>
                      <a:r>
                        <a:rPr lang="en-US" sz="1100" dirty="0">
                          <a:effectLst/>
                          <a:latin typeface="Times New Roman" panose="02020603050405020304" pitchFamily="18" charset="0"/>
                          <a:cs typeface="Times New Roman" panose="02020603050405020304" pitchFamily="18" charset="0"/>
                        </a:rPr>
                        <a:t>]</a:t>
                      </a:r>
                      <a:br>
                        <a:rPr lang="en-US" sz="1100" dirty="0">
                          <a:effectLst/>
                          <a:latin typeface="Times New Roman" panose="02020603050405020304" pitchFamily="18" charset="0"/>
                          <a:cs typeface="Times New Roman" panose="02020603050405020304" pitchFamily="18" charset="0"/>
                        </a:rPr>
                      </a:b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0" marR="6390" marT="6390" marB="6390" anchor="ctr"/>
                </a:tc>
                <a:extLst>
                  <a:ext uri="{0D108BD9-81ED-4DB2-BD59-A6C34878D82A}">
                    <a16:rowId xmlns:a16="http://schemas.microsoft.com/office/drawing/2014/main" val="3580343827"/>
                  </a:ext>
                </a:extLst>
              </a:tr>
              <a:tr h="1143096">
                <a:tc>
                  <a:txBody>
                    <a:bodyPr/>
                    <a:lstStyle/>
                    <a:p>
                      <a:pPr algn="just">
                        <a:lnSpc>
                          <a:spcPct val="150000"/>
                        </a:lnSpc>
                      </a:pPr>
                      <a:r>
                        <a:rPr lang="en-US" sz="1100">
                          <a:effectLst/>
                          <a:latin typeface="Times New Roman" panose="02020603050405020304" pitchFamily="18" charset="0"/>
                          <a:cs typeface="Times New Roman" panose="02020603050405020304" pitchFamily="18" charset="0"/>
                        </a:rPr>
                        <a:t>Phần thứ ba: Thuyết trình một vấn đề văn học trung đại Việt Nam </a:t>
                      </a:r>
                      <a:endParaRPr lang="en-GB" sz="1050">
                        <a:effectLst/>
                        <a:latin typeface="Times New Roman" panose="02020603050405020304" pitchFamily="18" charset="0"/>
                        <a:cs typeface="Times New Roman" panose="02020603050405020304" pitchFamily="18" charset="0"/>
                      </a:endParaRPr>
                    </a:p>
                    <a:p>
                      <a:pPr algn="just">
                        <a:lnSpc>
                          <a:spcPct val="150000"/>
                        </a:lnSpc>
                      </a:pPr>
                      <a:r>
                        <a:rPr lang="en-US" sz="1100">
                          <a:effectLst/>
                          <a:latin typeface="Times New Roman" panose="02020603050405020304" pitchFamily="18" charset="0"/>
                          <a:cs typeface="Times New Roman" panose="02020603050405020304" pitchFamily="18" charset="0"/>
                        </a:rPr>
                        <a:t>I. Cách thức thuyết trình giới thiệu về một vấn đề văn học trung đại</a:t>
                      </a:r>
                      <a:r>
                        <a:rPr lang="vi-VN" sz="1100">
                          <a:effectLst/>
                          <a:latin typeface="Times New Roman" panose="02020603050405020304" pitchFamily="18" charset="0"/>
                          <a:cs typeface="Times New Roman" panose="02020603050405020304" pitchFamily="18" charset="0"/>
                        </a:rPr>
                        <a:t>                                     </a:t>
                      </a:r>
                      <a:endParaRPr lang="en-GB" sz="1050">
                        <a:effectLst/>
                        <a:latin typeface="Times New Roman" panose="02020603050405020304" pitchFamily="18" charset="0"/>
                        <a:cs typeface="Times New Roman" panose="02020603050405020304" pitchFamily="18" charset="0"/>
                      </a:endParaRPr>
                    </a:p>
                    <a:p>
                      <a:pPr algn="just">
                        <a:lnSpc>
                          <a:spcPct val="150000"/>
                        </a:lnSpc>
                      </a:pPr>
                      <a:r>
                        <a:rPr lang="en-US" sz="1100">
                          <a:effectLst/>
                          <a:latin typeface="Times New Roman" panose="02020603050405020304" pitchFamily="18" charset="0"/>
                          <a:cs typeface="Times New Roman" panose="02020603050405020304" pitchFamily="18" charset="0"/>
                        </a:rPr>
                        <a:t>II. Thực hành</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0" marR="6390" marT="6390" marB="6390" anchor="ctr"/>
                </a:tc>
                <a:tc>
                  <a:txBody>
                    <a:bodyPr/>
                    <a:lstStyle/>
                    <a:p>
                      <a:pPr algn="just">
                        <a:lnSpc>
                          <a:spcPct val="150000"/>
                        </a:lnSpc>
                      </a:pPr>
                      <a:r>
                        <a:rPr lang="en-US" sz="1100" dirty="0" err="1">
                          <a:effectLst/>
                          <a:latin typeface="Times New Roman" panose="02020603050405020304" pitchFamily="18" charset="0"/>
                          <a:cs typeface="Times New Roman" panose="02020603050405020304" pitchFamily="18" charset="0"/>
                        </a:rPr>
                        <a:t>Biết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thuyết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trình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biết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thuyết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trình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một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Việt</a:t>
                      </a:r>
                      <a:r>
                        <a:rPr lang="en-US" sz="1100" dirty="0">
                          <a:effectLst/>
                          <a:latin typeface="Times New Roman" panose="02020603050405020304" pitchFamily="18" charset="0"/>
                          <a:cs typeface="Times New Roman" panose="02020603050405020304" pitchFamily="18" charset="0"/>
                        </a:rPr>
                        <a:t> Nam</a:t>
                      </a:r>
                      <a:r>
                        <a:rPr lang="vi-VN" sz="1100" dirty="0">
                          <a:effectLst/>
                          <a:latin typeface="Times New Roman" panose="02020603050405020304" pitchFamily="18" charset="0"/>
                          <a:cs typeface="Times New Roman" panose="02020603050405020304" pitchFamily="18" charset="0"/>
                        </a:rPr>
                        <a:t>.</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4</a:t>
                      </a:r>
                      <a:r>
                        <a:rPr lang="en-US" sz="1100" dirty="0">
                          <a:effectLst/>
                          <a:latin typeface="Times New Roman" panose="02020603050405020304" pitchFamily="18" charset="0"/>
                          <a:cs typeface="Times New Roman" panose="02020603050405020304" pitchFamily="18" charset="0"/>
                        </a:rPr>
                        <a:t>]</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0" marR="6390" marT="6390" marB="6390" anchor="ctr"/>
                </a:tc>
                <a:extLst>
                  <a:ext uri="{0D108BD9-81ED-4DB2-BD59-A6C34878D82A}">
                    <a16:rowId xmlns:a16="http://schemas.microsoft.com/office/drawing/2014/main" val="2442179085"/>
                  </a:ext>
                </a:extLst>
              </a:tr>
            </a:tbl>
          </a:graphicData>
        </a:graphic>
      </p:graphicFrame>
    </p:spTree>
    <p:extLst>
      <p:ext uri="{BB962C8B-B14F-4D97-AF65-F5344CB8AC3E}">
        <p14:creationId xmlns:p14="http://schemas.microsoft.com/office/powerpoint/2010/main" val="376838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A9E39-4CBB-6A43-96F1-6F3559616113}"/>
              </a:ext>
            </a:extLst>
          </p:cNvPr>
          <p:cNvSpPr>
            <a:spLocks noGrp="1"/>
          </p:cNvSpPr>
          <p:nvPr>
            <p:ph type="ftr" sz="quarter" idx="11"/>
          </p:nvPr>
        </p:nvSpPr>
        <p:spPr>
          <a:xfrm>
            <a:off x="402666" y="1051354"/>
            <a:ext cx="6355486" cy="4035653"/>
          </a:xfrm>
        </p:spPr>
        <p:txBody>
          <a:bodyPr/>
          <a:lstStyle/>
          <a:p>
            <a:pPr algn="l"/>
            <a:r>
              <a:rPr lang="x-none" sz="2400" dirty="0">
                <a:solidFill>
                  <a:schemeClr val="accent2"/>
                </a:solidFill>
                <a:latin typeface="Times New Roman" panose="02020603050405020304" pitchFamily="18" charset="0"/>
                <a:cs typeface="Times New Roman" panose="02020603050405020304" pitchFamily="18" charset="0"/>
              </a:rPr>
              <a:t> </a:t>
            </a:r>
          </a:p>
        </p:txBody>
      </p:sp>
      <p:sp>
        <p:nvSpPr>
          <p:cNvPr id="19458" name="Slide Number Placeholder 4">
            <a:extLst>
              <a:ext uri="{FF2B5EF4-FFF2-40B4-BE49-F238E27FC236}">
                <a16:creationId xmlns:a16="http://schemas.microsoft.com/office/drawing/2014/main" id="{7A4D8896-C51F-DB4E-B457-8234BD7E3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1200">
                <a:solidFill>
                  <a:srgbClr val="898989"/>
                </a:solidFill>
              </a:rPr>
              <a:t>.</a:t>
            </a:r>
            <a:fld id="{1FC865EA-4715-E043-8827-E2A93AAB5D84}" type="slidenum">
              <a:rPr lang="en-US" altLang="x-none" sz="1200" smtClean="0">
                <a:solidFill>
                  <a:srgbClr val="898989"/>
                </a:solidFill>
              </a:rPr>
              <a:pPr>
                <a:lnSpc>
                  <a:spcPct val="100000"/>
                </a:lnSpc>
                <a:spcBef>
                  <a:spcPct val="0"/>
                </a:spcBef>
                <a:buFontTx/>
                <a:buNone/>
              </a:pPr>
              <a:t>46</a:t>
            </a:fld>
            <a:endParaRPr lang="en-US" altLang="x-none" sz="1200">
              <a:solidFill>
                <a:srgbClr val="898989"/>
              </a:solidFill>
            </a:endParaRPr>
          </a:p>
        </p:txBody>
      </p:sp>
      <p:sp>
        <p:nvSpPr>
          <p:cNvPr id="6" name="Title 1">
            <a:extLst>
              <a:ext uri="{FF2B5EF4-FFF2-40B4-BE49-F238E27FC236}">
                <a16:creationId xmlns:a16="http://schemas.microsoft.com/office/drawing/2014/main" id="{62EBFD9E-6B0F-5045-8D81-0DE815E3A22E}"/>
              </a:ext>
            </a:extLst>
          </p:cNvPr>
          <p:cNvSpPr>
            <a:spLocks noGrp="1"/>
          </p:cNvSpPr>
          <p:nvPr>
            <p:ph type="title"/>
          </p:nvPr>
        </p:nvSpPr>
        <p:spPr>
          <a:xfrm>
            <a:off x="6758152" y="241781"/>
            <a:ext cx="4658053" cy="755713"/>
          </a:xfrm>
        </p:spPr>
        <p:txBody>
          <a:bodyPr/>
          <a:lstStyle/>
          <a:p>
            <a:pPr algn="ctr"/>
            <a:r>
              <a:rPr lang="en-US" altLang="x-none" sz="3200" b="1" dirty="0" err="1">
                <a:solidFill>
                  <a:srgbClr val="0070C0"/>
                </a:solidFill>
                <a:latin typeface="Aarial"/>
              </a:rPr>
              <a:t>Chuyên</a:t>
            </a:r>
            <a:r>
              <a:rPr lang="en-US" altLang="x-none" sz="3200" b="1" dirty="0">
                <a:solidFill>
                  <a:srgbClr val="0070C0"/>
                </a:solidFill>
                <a:latin typeface="Aarial"/>
              </a:rPr>
              <a:t> </a:t>
            </a:r>
            <a:r>
              <a:rPr lang="en-US" altLang="x-none" sz="3200" b="1" dirty="0" err="1">
                <a:solidFill>
                  <a:srgbClr val="0070C0"/>
                </a:solidFill>
                <a:latin typeface="Aarial"/>
              </a:rPr>
              <a:t>đề</a:t>
            </a:r>
            <a:r>
              <a:rPr lang="en-US" altLang="x-none" sz="3200" b="1" dirty="0">
                <a:solidFill>
                  <a:srgbClr val="0070C0"/>
                </a:solidFill>
                <a:latin typeface="Aarial"/>
              </a:rPr>
              <a:t> 3</a:t>
            </a:r>
            <a:endParaRPr lang="en-US" altLang="x-none" dirty="0">
              <a:solidFill>
                <a:srgbClr val="0070C0"/>
              </a:solidFill>
              <a:latin typeface="Aarial"/>
            </a:endParaRPr>
          </a:p>
        </p:txBody>
      </p:sp>
      <p:sp>
        <p:nvSpPr>
          <p:cNvPr id="7" name="Title 1">
            <a:extLst>
              <a:ext uri="{FF2B5EF4-FFF2-40B4-BE49-F238E27FC236}">
                <a16:creationId xmlns:a16="http://schemas.microsoft.com/office/drawing/2014/main" id="{0D5A6123-379C-D04B-BA1D-FC7825EE809C}"/>
              </a:ext>
            </a:extLst>
          </p:cNvPr>
          <p:cNvSpPr txBox="1">
            <a:spLocks/>
          </p:cNvSpPr>
          <p:nvPr/>
        </p:nvSpPr>
        <p:spPr>
          <a:xfrm>
            <a:off x="942934" y="241780"/>
            <a:ext cx="4658053" cy="755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200" b="1" dirty="0" err="1">
                <a:solidFill>
                  <a:srgbClr val="0070C0"/>
                </a:solidFill>
                <a:latin typeface="Aarial"/>
              </a:rPr>
              <a:t>Chuyên</a:t>
            </a:r>
            <a:r>
              <a:rPr lang="en-US" altLang="x-none" sz="3200" b="1" dirty="0">
                <a:solidFill>
                  <a:srgbClr val="0070C0"/>
                </a:solidFill>
                <a:latin typeface="Aarial"/>
              </a:rPr>
              <a:t> </a:t>
            </a:r>
            <a:r>
              <a:rPr lang="en-US" altLang="x-none" sz="3200" b="1" dirty="0" err="1">
                <a:solidFill>
                  <a:srgbClr val="0070C0"/>
                </a:solidFill>
                <a:latin typeface="Aarial"/>
              </a:rPr>
              <a:t>đề</a:t>
            </a:r>
            <a:r>
              <a:rPr lang="en-US" altLang="x-none" sz="3200" b="1" dirty="0">
                <a:solidFill>
                  <a:srgbClr val="0070C0"/>
                </a:solidFill>
                <a:latin typeface="Aarial"/>
              </a:rPr>
              <a:t> 2</a:t>
            </a:r>
            <a:endParaRPr lang="en-US" altLang="x-none" dirty="0">
              <a:solidFill>
                <a:srgbClr val="0070C0"/>
              </a:solidFill>
              <a:latin typeface="Aarial"/>
            </a:endParaRPr>
          </a:p>
        </p:txBody>
      </p:sp>
      <p:sp>
        <p:nvSpPr>
          <p:cNvPr id="12" name="TextBox 11">
            <a:extLst>
              <a:ext uri="{FF2B5EF4-FFF2-40B4-BE49-F238E27FC236}">
                <a16:creationId xmlns:a16="http://schemas.microsoft.com/office/drawing/2014/main" id="{1044B817-F73E-D147-B603-F0813E517881}"/>
              </a:ext>
            </a:extLst>
          </p:cNvPr>
          <p:cNvSpPr txBox="1"/>
          <p:nvPr/>
        </p:nvSpPr>
        <p:spPr>
          <a:xfrm>
            <a:off x="484962" y="5938927"/>
            <a:ext cx="11386668" cy="707886"/>
          </a:xfrm>
          <a:prstGeom prst="rect">
            <a:avLst/>
          </a:prstGeom>
          <a:noFill/>
        </p:spPr>
        <p:txBody>
          <a:bodyPr wrap="square" rtlCol="0">
            <a:spAutoFit/>
          </a:bodyPr>
          <a:lstStyle/>
          <a:p>
            <a:r>
              <a:rPr lang="vi-VN" sz="2000" b="1" i="1" dirty="0"/>
              <a:t>H</a:t>
            </a:r>
            <a:r>
              <a:rPr lang="es-ES" sz="2000" b="1" i="1" dirty="0" err="1"/>
              <a:t>ệ</a:t>
            </a:r>
            <a:r>
              <a:rPr lang="es-ES" sz="2000" b="1" i="1" dirty="0"/>
              <a:t> </a:t>
            </a:r>
            <a:r>
              <a:rPr lang="vi-VN" sz="2000" b="1" i="1" dirty="0"/>
              <a:t>thống bài tập thực hành cho mỗi chuyên đề đều được xây dựng từ thực hành thao tác cụ thể đến thực hành tổng hợp</a:t>
            </a:r>
            <a:r>
              <a:rPr lang="vi-VN" sz="2000" dirty="0"/>
              <a:t>. </a:t>
            </a:r>
            <a:endParaRPr lang="x-none" sz="2000" dirty="0"/>
          </a:p>
        </p:txBody>
      </p:sp>
      <p:graphicFrame>
        <p:nvGraphicFramePr>
          <p:cNvPr id="3" name="Table 2">
            <a:extLst>
              <a:ext uri="{FF2B5EF4-FFF2-40B4-BE49-F238E27FC236}">
                <a16:creationId xmlns:a16="http://schemas.microsoft.com/office/drawing/2014/main" id="{7DEBA3D6-81AD-8801-4B16-E3587B4168F5}"/>
              </a:ext>
            </a:extLst>
          </p:cNvPr>
          <p:cNvGraphicFramePr>
            <a:graphicFrameLocks noGrp="1"/>
          </p:cNvGraphicFramePr>
          <p:nvPr>
            <p:extLst>
              <p:ext uri="{D42A27DB-BD31-4B8C-83A1-F6EECF244321}">
                <p14:modId xmlns:p14="http://schemas.microsoft.com/office/powerpoint/2010/main" val="3257292537"/>
              </p:ext>
            </p:extLst>
          </p:nvPr>
        </p:nvGraphicFramePr>
        <p:xfrm>
          <a:off x="775795" y="954547"/>
          <a:ext cx="4825192" cy="4968124"/>
        </p:xfrm>
        <a:graphic>
          <a:graphicData uri="http://schemas.openxmlformats.org/drawingml/2006/table">
            <a:tbl>
              <a:tblPr firstRow="1" firstCol="1" bandRow="1">
                <a:tableStyleId>{5C22544A-7EE6-4342-B048-85BDC9FD1C3A}</a:tableStyleId>
              </a:tblPr>
              <a:tblGrid>
                <a:gridCol w="2903213">
                  <a:extLst>
                    <a:ext uri="{9D8B030D-6E8A-4147-A177-3AD203B41FA5}">
                      <a16:colId xmlns:a16="http://schemas.microsoft.com/office/drawing/2014/main" val="899224651"/>
                    </a:ext>
                  </a:extLst>
                </a:gridCol>
                <a:gridCol w="1921979">
                  <a:extLst>
                    <a:ext uri="{9D8B030D-6E8A-4147-A177-3AD203B41FA5}">
                      <a16:colId xmlns:a16="http://schemas.microsoft.com/office/drawing/2014/main" val="522218046"/>
                    </a:ext>
                  </a:extLst>
                </a:gridCol>
              </a:tblGrid>
              <a:tr h="218432">
                <a:tc>
                  <a:txBody>
                    <a:bodyPr/>
                    <a:lstStyle/>
                    <a:p>
                      <a:pPr algn="ctr">
                        <a:lnSpc>
                          <a:spcPct val="150000"/>
                        </a:lnSpc>
                      </a:pPr>
                      <a:r>
                        <a:rPr lang="en-US" sz="1100" dirty="0" err="1">
                          <a:effectLst/>
                          <a:latin typeface="Times New Roman" panose="02020603050405020304" pitchFamily="18" charset="0"/>
                          <a:cs typeface="Times New Roman" panose="02020603050405020304" pitchFamily="18" charset="0"/>
                        </a:rPr>
                        <a:t>Nội</a:t>
                      </a:r>
                      <a:r>
                        <a:rPr lang="en-US" sz="1100" dirty="0">
                          <a:effectLst/>
                          <a:latin typeface="Times New Roman" panose="02020603050405020304" pitchFamily="18" charset="0"/>
                          <a:cs typeface="Times New Roman" panose="02020603050405020304" pitchFamily="18" charset="0"/>
                        </a:rPr>
                        <a:t> dung </a:t>
                      </a:r>
                      <a:r>
                        <a:rPr lang="en-US" sz="1100" dirty="0" err="1">
                          <a:effectLst/>
                          <a:latin typeface="Times New Roman" panose="02020603050405020304" pitchFamily="18" charset="0"/>
                          <a:cs typeface="Times New Roman" panose="02020603050405020304" pitchFamily="18" charset="0"/>
                        </a:rPr>
                        <a:t>dạy</a:t>
                      </a:r>
                      <a:r>
                        <a:rPr lang="en-US" sz="1100" dirty="0">
                          <a:effectLst/>
                          <a:latin typeface="Times New Roman" panose="02020603050405020304" pitchFamily="18" charset="0"/>
                          <a:cs typeface="Times New Roman" panose="02020603050405020304" pitchFamily="18" charset="0"/>
                        </a:rPr>
                        <a:t> – </a:t>
                      </a:r>
                      <a:r>
                        <a:rPr lang="en-US" sz="1100" dirty="0" err="1">
                          <a:effectLst/>
                          <a:latin typeface="Times New Roman" panose="02020603050405020304" pitchFamily="18" charset="0"/>
                          <a:cs typeface="Times New Roman" panose="02020603050405020304" pitchFamily="18" charset="0"/>
                        </a:rPr>
                        <a:t>học</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15" marR="7415" marT="7415" marB="7415" anchor="ctr"/>
                </a:tc>
                <a:tc>
                  <a:txBody>
                    <a:bodyPr/>
                    <a:lstStyle/>
                    <a:p>
                      <a:pPr algn="ctr">
                        <a:lnSpc>
                          <a:spcPct val="150000"/>
                        </a:lnSpc>
                      </a:pPr>
                      <a:r>
                        <a:rPr lang="en-US" sz="1100">
                          <a:effectLst/>
                          <a:latin typeface="Times New Roman" panose="02020603050405020304" pitchFamily="18" charset="0"/>
                          <a:cs typeface="Times New Roman" panose="02020603050405020304" pitchFamily="18" charset="0"/>
                        </a:rPr>
                        <a:t>Yêu cầu cần đạt (Mục tiêu)</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15" marR="7415" marT="7415" marB="7415" anchor="ctr"/>
                </a:tc>
                <a:extLst>
                  <a:ext uri="{0D108BD9-81ED-4DB2-BD59-A6C34878D82A}">
                    <a16:rowId xmlns:a16="http://schemas.microsoft.com/office/drawing/2014/main" val="2772755105"/>
                  </a:ext>
                </a:extLst>
              </a:tr>
              <a:tr h="1378904">
                <a:tc>
                  <a:txBody>
                    <a:bodyPr/>
                    <a:lstStyle/>
                    <a:p>
                      <a:pPr algn="just">
                        <a:lnSpc>
                          <a:spcPct val="150000"/>
                        </a:lnSpc>
                      </a:pPr>
                      <a:r>
                        <a:rPr lang="en-US" sz="1100" dirty="0" err="1">
                          <a:effectLst/>
                          <a:latin typeface="Times New Roman" panose="02020603050405020304" pitchFamily="18" charset="0"/>
                          <a:cs typeface="Times New Roman" panose="02020603050405020304" pitchFamily="18" charset="0"/>
                        </a:rPr>
                        <a:t>Phần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thứ</a:t>
                      </a:r>
                      <a:r>
                        <a:rPr lang="vi-VN" sz="1100" dirty="0">
                          <a:effectLst/>
                          <a:latin typeface="Times New Roman" panose="02020603050405020304" pitchFamily="18" charset="0"/>
                          <a:cs typeface="Times New Roman" panose="02020603050405020304" pitchFamily="18" charset="0"/>
                        </a:rPr>
                        <a:t> nhất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chất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xã</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hội</a:t>
                      </a:r>
                      <a:r>
                        <a:rPr lang="en-US" sz="1100" dirty="0">
                          <a:effectLst/>
                          <a:latin typeface="Times New Roman" panose="02020603050405020304" pitchFamily="18" charset="0"/>
                          <a:cs typeface="Times New Roman" panose="02020603050405020304" pitchFamily="18" charset="0"/>
                        </a:rPr>
                        <a:t> –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của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ngôn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 </a:t>
                      </a:r>
                      <a:r>
                        <a:rPr lang="en-US" sz="1100" dirty="0" err="1">
                          <a:effectLst/>
                          <a:latin typeface="Times New Roman" panose="02020603050405020304" pitchFamily="18" charset="0"/>
                          <a:cs typeface="Times New Roman" panose="02020603050405020304" pitchFamily="18" charset="0"/>
                        </a:rPr>
                        <a:t>Đọc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liệu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tham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khảo</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II. </a:t>
                      </a:r>
                      <a:r>
                        <a:rPr lang="en-US" sz="1100" dirty="0" err="1">
                          <a:effectLst/>
                          <a:latin typeface="Times New Roman" panose="02020603050405020304" pitchFamily="18" charset="0"/>
                          <a:cs typeface="Times New Roman" panose="02020603050405020304" pitchFamily="18" charset="0"/>
                        </a:rPr>
                        <a:t>Khái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quát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vê</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chất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xã</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hội</a:t>
                      </a:r>
                      <a:r>
                        <a:rPr lang="en-US" sz="1100" dirty="0">
                          <a:effectLst/>
                          <a:latin typeface="Times New Roman" panose="02020603050405020304" pitchFamily="18" charset="0"/>
                          <a:cs typeface="Times New Roman" panose="02020603050405020304" pitchFamily="18" charset="0"/>
                        </a:rPr>
                        <a:t> – </a:t>
                      </a:r>
                      <a:r>
                        <a:rPr lang="en-US" sz="1100" dirty="0" err="1">
                          <a:effectLst/>
                          <a:latin typeface="Times New Roman" panose="02020603050405020304" pitchFamily="18" charset="0"/>
                          <a:cs typeface="Times New Roman" panose="02020603050405020304" pitchFamily="18" charset="0"/>
                        </a:rPr>
                        <a:t>văn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hoá</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của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ngôn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vi-VN"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III. </a:t>
                      </a:r>
                      <a:r>
                        <a:rPr lang="en-US" sz="1100" dirty="0" err="1">
                          <a:effectLst/>
                          <a:latin typeface="Times New Roman" panose="02020603050405020304" pitchFamily="18" charset="0"/>
                          <a:cs typeface="Times New Roman" panose="02020603050405020304" pitchFamily="18" charset="0"/>
                        </a:rPr>
                        <a:t>Thực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hành</a:t>
                      </a:r>
                      <a:r>
                        <a:rPr lang="en-US"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15" marR="7415" marT="7415" marB="7415" anchor="ctr"/>
                </a:tc>
                <a:tc>
                  <a:txBody>
                    <a:bodyPr/>
                    <a:lstStyle/>
                    <a:p>
                      <a:pPr algn="just">
                        <a:lnSpc>
                          <a:spcPct val="150000"/>
                        </a:lnSpc>
                      </a:pPr>
                      <a:r>
                        <a:rPr lang="en-US" sz="1100">
                          <a:effectLst/>
                          <a:latin typeface="Times New Roman" panose="02020603050405020304" pitchFamily="18" charset="0"/>
                          <a:cs typeface="Times New Roman" panose="02020603050405020304" pitchFamily="18" charset="0"/>
                        </a:rPr>
                        <a:t>Hiểu được ngôn ngữ là một hiện tượng xã hội và là một bộ phận cấu thành của văn hoá. [1]</a:t>
                      </a:r>
                      <a:br>
                        <a:rPr lang="en-US" sz="1100">
                          <a:effectLst/>
                          <a:latin typeface="Times New Roman" panose="02020603050405020304" pitchFamily="18" charset="0"/>
                          <a:cs typeface="Times New Roman" panose="02020603050405020304" pitchFamily="18" charset="0"/>
                        </a:rPr>
                      </a:b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15" marR="7415" marT="7415" marB="7415" anchor="ctr"/>
                </a:tc>
                <a:extLst>
                  <a:ext uri="{0D108BD9-81ED-4DB2-BD59-A6C34878D82A}">
                    <a16:rowId xmlns:a16="http://schemas.microsoft.com/office/drawing/2014/main" val="1649334278"/>
                  </a:ext>
                </a:extLst>
              </a:tr>
              <a:tr h="1378904">
                <a:tc>
                  <a:txBody>
                    <a:bodyPr/>
                    <a:lstStyle/>
                    <a:p>
                      <a:pPr algn="just">
                        <a:lnSpc>
                          <a:spcPct val="150000"/>
                        </a:lnSpc>
                      </a:pPr>
                      <a:r>
                        <a:rPr lang="en-US" sz="1100" dirty="0" err="1">
                          <a:effectLst/>
                          <a:latin typeface="Times New Roman" panose="02020603050405020304" pitchFamily="18" charset="0"/>
                          <a:cs typeface="Times New Roman" panose="02020603050405020304" pitchFamily="18" charset="0"/>
                        </a:rPr>
                        <a:t>Phần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thứ</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Các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tô</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mới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của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ngôn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 </a:t>
                      </a:r>
                      <a:r>
                        <a:rPr lang="en-US" sz="1100" dirty="0" err="1">
                          <a:effectLst/>
                          <a:latin typeface="Times New Roman" panose="02020603050405020304" pitchFamily="18" charset="0"/>
                          <a:cs typeface="Times New Roman" panose="02020603050405020304" pitchFamily="18" charset="0"/>
                        </a:rPr>
                        <a:t>những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điểm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tích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và</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chê</a:t>
                      </a:r>
                      <a:r>
                        <a:rPr lang="en-US"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 </a:t>
                      </a:r>
                      <a:r>
                        <a:rPr lang="en-US" sz="1100" dirty="0" err="1">
                          <a:effectLst/>
                          <a:latin typeface="Times New Roman" panose="02020603050405020304" pitchFamily="18" charset="0"/>
                          <a:cs typeface="Times New Roman" panose="02020603050405020304" pitchFamily="18" charset="0"/>
                        </a:rPr>
                        <a:t>Đọc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ngư</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liệu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tham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khảo</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II. </a:t>
                      </a:r>
                      <a:r>
                        <a:rPr lang="en-US" sz="1100" dirty="0" err="1">
                          <a:effectLst/>
                          <a:latin typeface="Times New Roman" panose="02020603050405020304" pitchFamily="18" charset="0"/>
                          <a:cs typeface="Times New Roman" panose="02020603050405020304" pitchFamily="18" charset="0"/>
                        </a:rPr>
                        <a:t>Khái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quát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vê</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c</a:t>
                      </a:r>
                      <a:r>
                        <a:rPr lang="en-US" sz="1100" dirty="0" err="1">
                          <a:effectLst/>
                          <a:latin typeface="Times New Roman" panose="02020603050405020304" pitchFamily="18" charset="0"/>
                          <a:cs typeface="Times New Roman" panose="02020603050405020304" pitchFamily="18" charset="0"/>
                        </a:rPr>
                        <a:t>ác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tô</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mới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của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ngôn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và</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những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điểm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tích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cực</a:t>
                      </a:r>
                      <a:r>
                        <a:rPr lang="vi-VN"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hạn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chê</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cs typeface="Times New Roman" panose="02020603050405020304" pitchFamily="18" charset="0"/>
                      </a:endParaRPr>
                    </a:p>
                    <a:p>
                      <a:pPr algn="just">
                        <a:lnSpc>
                          <a:spcPct val="150000"/>
                        </a:lnSpc>
                      </a:pPr>
                      <a:r>
                        <a:rPr lang="en-US" sz="1100" dirty="0">
                          <a:effectLst/>
                          <a:latin typeface="Times New Roman" panose="02020603050405020304" pitchFamily="18" charset="0"/>
                          <a:cs typeface="Times New Roman" panose="02020603050405020304" pitchFamily="18" charset="0"/>
                        </a:rPr>
                        <a:t>III. </a:t>
                      </a:r>
                      <a:r>
                        <a:rPr lang="en-US" sz="1100" dirty="0" err="1">
                          <a:effectLst/>
                          <a:latin typeface="Times New Roman" panose="02020603050405020304" pitchFamily="18" charset="0"/>
                          <a:cs typeface="Times New Roman" panose="02020603050405020304" pitchFamily="18" charset="0"/>
                        </a:rPr>
                        <a:t>Thực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hành</a:t>
                      </a:r>
                      <a:r>
                        <a:rPr lang="en-US"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15" marR="7415" marT="7415" marB="7415" anchor="ctr"/>
                </a:tc>
                <a:tc>
                  <a:txBody>
                    <a:bodyPr/>
                    <a:lstStyle/>
                    <a:p>
                      <a:pPr algn="just">
                        <a:lnSpc>
                          <a:spcPct val="150000"/>
                        </a:lnSpc>
                      </a:pPr>
                      <a:r>
                        <a:rPr lang="en-US" sz="1100">
                          <a:effectLst/>
                          <a:latin typeface="Times New Roman" panose="02020603050405020304" pitchFamily="18" charset="0"/>
                          <a:cs typeface="Times New Roman" panose="02020603050405020304" pitchFamily="18" charset="0"/>
                        </a:rPr>
                        <a:t>Nhận biết và đánh giá được các yếu tố mới của ngôn ngữ trong đời sống xã hội đương đại. [</a:t>
                      </a:r>
                      <a:r>
                        <a:rPr lang="vi-VN" sz="1100">
                          <a:effectLst/>
                          <a:latin typeface="Times New Roman" panose="02020603050405020304" pitchFamily="18" charset="0"/>
                          <a:cs typeface="Times New Roman" panose="02020603050405020304" pitchFamily="18" charset="0"/>
                        </a:rPr>
                        <a:t>2</a:t>
                      </a:r>
                      <a:r>
                        <a:rPr lang="en-US" sz="1100">
                          <a:effectLst/>
                          <a:latin typeface="Times New Roman" panose="02020603050405020304" pitchFamily="18" charset="0"/>
                          <a:cs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15" marR="7415" marT="7415" marB="7415" anchor="ctr"/>
                </a:tc>
                <a:extLst>
                  <a:ext uri="{0D108BD9-81ED-4DB2-BD59-A6C34878D82A}">
                    <a16:rowId xmlns:a16="http://schemas.microsoft.com/office/drawing/2014/main" val="4089230856"/>
                  </a:ext>
                </a:extLst>
              </a:tr>
              <a:tr h="1375098">
                <a:tc>
                  <a:txBody>
                    <a:bodyPr/>
                    <a:lstStyle/>
                    <a:p>
                      <a:pPr>
                        <a:lnSpc>
                          <a:spcPct val="150000"/>
                        </a:lnSpc>
                      </a:pPr>
                      <a:r>
                        <a:rPr lang="en-US" sz="1100" dirty="0" err="1">
                          <a:effectLst/>
                          <a:latin typeface="Times New Roman" panose="02020603050405020304" pitchFamily="18" charset="0"/>
                          <a:cs typeface="Times New Roman" panose="02020603050405020304" pitchFamily="18" charset="0"/>
                        </a:rPr>
                        <a:t>Phần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thứ</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Cách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vận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dụng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tô</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mới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của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ngôn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đương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trong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giao</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tiếp</a:t>
                      </a:r>
                      <a:r>
                        <a:rPr lang="en-US" sz="1100" dirty="0">
                          <a:effectLst/>
                          <a:latin typeface="Times New Roman" panose="02020603050405020304" pitchFamily="18" charset="0"/>
                          <a:cs typeface="Times New Roman" panose="02020603050405020304" pitchFamily="18" charset="0"/>
                        </a:rPr>
                        <a:t> </a:t>
                      </a:r>
                      <a:endParaRPr lang="en-GB" sz="1050" dirty="0">
                        <a:effectLst/>
                        <a:latin typeface="Times New Roman" panose="02020603050405020304" pitchFamily="18" charset="0"/>
                        <a:cs typeface="Times New Roman" panose="02020603050405020304" pitchFamily="18" charset="0"/>
                      </a:endParaRPr>
                    </a:p>
                    <a:p>
                      <a:pPr>
                        <a:lnSpc>
                          <a:spcPct val="150000"/>
                        </a:lnSpc>
                      </a:pPr>
                      <a:r>
                        <a:rPr lang="en-US" sz="1100" dirty="0">
                          <a:effectLst/>
                          <a:latin typeface="Times New Roman" panose="02020603050405020304" pitchFamily="18" charset="0"/>
                          <a:cs typeface="Times New Roman" panose="02020603050405020304" pitchFamily="18" charset="0"/>
                        </a:rPr>
                        <a:t>I. </a:t>
                      </a:r>
                      <a:r>
                        <a:rPr lang="en-US" sz="1100" dirty="0" err="1">
                          <a:effectLst/>
                          <a:latin typeface="Times New Roman" panose="02020603050405020304" pitchFamily="18" charset="0"/>
                          <a:cs typeface="Times New Roman" panose="02020603050405020304" pitchFamily="18" charset="0"/>
                        </a:rPr>
                        <a:t>Đọc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liệu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tham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khảo</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II. </a:t>
                      </a:r>
                      <a:r>
                        <a:rPr lang="en-US" sz="1100" dirty="0" err="1">
                          <a:effectLst/>
                          <a:latin typeface="Times New Roman" panose="02020603050405020304" pitchFamily="18" charset="0"/>
                          <a:cs typeface="Times New Roman" panose="02020603050405020304" pitchFamily="18" charset="0"/>
                        </a:rPr>
                        <a:t>Khái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quát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một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số</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cầu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cách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thức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vận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dụng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tô</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mới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của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ngôn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đương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trong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giao</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tiếp</a:t>
                      </a:r>
                      <a:r>
                        <a:rPr lang="en-US" sz="1100" dirty="0">
                          <a:effectLst/>
                          <a:latin typeface="Times New Roman" panose="02020603050405020304" pitchFamily="18" charset="0"/>
                          <a:cs typeface="Times New Roman" panose="02020603050405020304" pitchFamily="18" charset="0"/>
                        </a:rPr>
                        <a:t> </a:t>
                      </a:r>
                      <a:r>
                        <a:rPr lang="vi-VN" sz="1100"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III. </a:t>
                      </a:r>
                      <a:r>
                        <a:rPr lang="en-US" sz="1100" dirty="0" err="1">
                          <a:effectLst/>
                          <a:latin typeface="Times New Roman" panose="02020603050405020304" pitchFamily="18" charset="0"/>
                          <a:cs typeface="Times New Roman" panose="02020603050405020304" pitchFamily="18" charset="0"/>
                        </a:rPr>
                        <a:t>Thực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hành</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15" marR="7415" marT="7415" marB="7415" anchor="ctr"/>
                </a:tc>
                <a:tc>
                  <a:txBody>
                    <a:bodyPr/>
                    <a:lstStyle/>
                    <a:p>
                      <a:pPr algn="just">
                        <a:lnSpc>
                          <a:spcPct val="150000"/>
                        </a:lnSpc>
                      </a:pPr>
                      <a:r>
                        <a:rPr lang="en-US" sz="1100" dirty="0" err="1">
                          <a:effectLst/>
                          <a:latin typeface="Times New Roman" panose="02020603050405020304" pitchFamily="18" charset="0"/>
                          <a:cs typeface="Times New Roman" panose="02020603050405020304" pitchFamily="18" charset="0"/>
                        </a:rPr>
                        <a:t>Biết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vận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dụng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các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yếu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tô</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mới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của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ngôn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ngư</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đương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đại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trong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giao</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tiếp</a:t>
                      </a:r>
                      <a:r>
                        <a:rPr lang="vi-VN" sz="1100"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[3]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15" marR="7415" marT="7415" marB="7415" anchor="ctr"/>
                </a:tc>
                <a:extLst>
                  <a:ext uri="{0D108BD9-81ED-4DB2-BD59-A6C34878D82A}">
                    <a16:rowId xmlns:a16="http://schemas.microsoft.com/office/drawing/2014/main" val="3431294085"/>
                  </a:ext>
                </a:extLst>
              </a:tr>
            </a:tbl>
          </a:graphicData>
        </a:graphic>
      </p:graphicFrame>
      <p:graphicFrame>
        <p:nvGraphicFramePr>
          <p:cNvPr id="5" name="Table 4">
            <a:extLst>
              <a:ext uri="{FF2B5EF4-FFF2-40B4-BE49-F238E27FC236}">
                <a16:creationId xmlns:a16="http://schemas.microsoft.com/office/drawing/2014/main" id="{123DE2F0-EEA0-C540-29BB-C55D77C5429A}"/>
              </a:ext>
            </a:extLst>
          </p:cNvPr>
          <p:cNvGraphicFramePr>
            <a:graphicFrameLocks noGrp="1"/>
          </p:cNvGraphicFramePr>
          <p:nvPr>
            <p:extLst>
              <p:ext uri="{D42A27DB-BD31-4B8C-83A1-F6EECF244321}">
                <p14:modId xmlns:p14="http://schemas.microsoft.com/office/powerpoint/2010/main" val="940127225"/>
              </p:ext>
            </p:extLst>
          </p:nvPr>
        </p:nvGraphicFramePr>
        <p:xfrm>
          <a:off x="6270758" y="979550"/>
          <a:ext cx="5600872" cy="4956605"/>
        </p:xfrm>
        <a:graphic>
          <a:graphicData uri="http://schemas.openxmlformats.org/drawingml/2006/table">
            <a:tbl>
              <a:tblPr firstRow="1" firstCol="1" bandRow="1">
                <a:tableStyleId>{5C22544A-7EE6-4342-B048-85BDC9FD1C3A}</a:tableStyleId>
              </a:tblPr>
              <a:tblGrid>
                <a:gridCol w="3405806">
                  <a:extLst>
                    <a:ext uri="{9D8B030D-6E8A-4147-A177-3AD203B41FA5}">
                      <a16:colId xmlns:a16="http://schemas.microsoft.com/office/drawing/2014/main" val="1467098938"/>
                    </a:ext>
                  </a:extLst>
                </a:gridCol>
                <a:gridCol w="2195066">
                  <a:extLst>
                    <a:ext uri="{9D8B030D-6E8A-4147-A177-3AD203B41FA5}">
                      <a16:colId xmlns:a16="http://schemas.microsoft.com/office/drawing/2014/main" val="485730228"/>
                    </a:ext>
                  </a:extLst>
                </a:gridCol>
              </a:tblGrid>
              <a:tr h="218779">
                <a:tc>
                  <a:txBody>
                    <a:bodyPr/>
                    <a:lstStyle/>
                    <a:p>
                      <a:pPr algn="ctr">
                        <a:lnSpc>
                          <a:spcPct val="150000"/>
                        </a:lnSpc>
                      </a:pPr>
                      <a:r>
                        <a:rPr lang="en-US" sz="1050" dirty="0" err="1">
                          <a:effectLst/>
                          <a:latin typeface="Times New Roman" panose="02020603050405020304" pitchFamily="18" charset="0"/>
                          <a:cs typeface="Times New Roman" panose="02020603050405020304" pitchFamily="18" charset="0"/>
                        </a:rPr>
                        <a:t>Nội</a:t>
                      </a:r>
                      <a:r>
                        <a:rPr lang="en-US" sz="1050" dirty="0">
                          <a:effectLst/>
                          <a:latin typeface="Times New Roman" panose="02020603050405020304" pitchFamily="18" charset="0"/>
                          <a:cs typeface="Times New Roman" panose="02020603050405020304" pitchFamily="18" charset="0"/>
                        </a:rPr>
                        <a:t> dung </a:t>
                      </a:r>
                      <a:r>
                        <a:rPr lang="en-US" sz="1050" dirty="0" err="1">
                          <a:effectLst/>
                          <a:latin typeface="Times New Roman" panose="02020603050405020304" pitchFamily="18" charset="0"/>
                          <a:cs typeface="Times New Roman" panose="02020603050405020304" pitchFamily="18" charset="0"/>
                        </a:rPr>
                        <a:t>dạy</a:t>
                      </a:r>
                      <a:r>
                        <a:rPr lang="en-US" sz="1050" dirty="0">
                          <a:effectLst/>
                          <a:latin typeface="Times New Roman" panose="02020603050405020304" pitchFamily="18" charset="0"/>
                          <a:cs typeface="Times New Roman" panose="02020603050405020304" pitchFamily="18" charset="0"/>
                        </a:rPr>
                        <a:t> – </a:t>
                      </a:r>
                      <a:r>
                        <a:rPr lang="en-US" sz="1050" dirty="0" err="1">
                          <a:effectLst/>
                          <a:latin typeface="Times New Roman" panose="02020603050405020304" pitchFamily="18" charset="0"/>
                          <a:cs typeface="Times New Roman" panose="02020603050405020304" pitchFamily="18" charset="0"/>
                        </a:rPr>
                        <a:t>học</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 marR="6435" marT="6435" marB="6435" anchor="ctr"/>
                </a:tc>
                <a:tc>
                  <a:txBody>
                    <a:bodyPr/>
                    <a:lstStyle/>
                    <a:p>
                      <a:pPr algn="ctr">
                        <a:lnSpc>
                          <a:spcPct val="150000"/>
                        </a:lnSpc>
                      </a:pPr>
                      <a:r>
                        <a:rPr lang="en-US" sz="1050">
                          <a:effectLst/>
                          <a:latin typeface="Times New Roman" panose="02020603050405020304" pitchFamily="18" charset="0"/>
                          <a:cs typeface="Times New Roman" panose="02020603050405020304" pitchFamily="18" charset="0"/>
                        </a:rPr>
                        <a:t>Yêu cầu cần đạt (Mục tiêu)</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 marR="6435" marT="6435" marB="6435" anchor="ctr"/>
                </a:tc>
                <a:extLst>
                  <a:ext uri="{0D108BD9-81ED-4DB2-BD59-A6C34878D82A}">
                    <a16:rowId xmlns:a16="http://schemas.microsoft.com/office/drawing/2014/main" val="2741084432"/>
                  </a:ext>
                </a:extLst>
              </a:tr>
              <a:tr h="2049806">
                <a:tc>
                  <a:txBody>
                    <a:bodyPr/>
                    <a:lstStyle/>
                    <a:p>
                      <a:pPr>
                        <a:lnSpc>
                          <a:spcPct val="150000"/>
                        </a:lnSpc>
                      </a:pPr>
                      <a:r>
                        <a:rPr lang="en-US" sz="1050" dirty="0" err="1">
                          <a:effectLst/>
                          <a:latin typeface="Times New Roman" panose="02020603050405020304" pitchFamily="18" charset="0"/>
                          <a:cs typeface="Times New Roman" panose="02020603050405020304" pitchFamily="18" charset="0"/>
                        </a:rPr>
                        <a:t>Phần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thứ</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nhất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Tìm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sư</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nghiệp</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chương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phong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cách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của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một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tác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học</a:t>
                      </a:r>
                      <a:r>
                        <a:rPr lang="en-US" sz="1050" dirty="0">
                          <a:effectLst/>
                          <a:latin typeface="Times New Roman" panose="02020603050405020304" pitchFamily="18" charset="0"/>
                          <a:cs typeface="Times New Roman" panose="02020603050405020304" pitchFamily="18" charset="0"/>
                        </a:rPr>
                        <a:t> </a:t>
                      </a:r>
                      <a:r>
                        <a:rPr lang="vi-VN" sz="1050" dirty="0">
                          <a:effectLst/>
                          <a:latin typeface="Times New Roman" panose="02020603050405020304" pitchFamily="18" charset="0"/>
                          <a:cs typeface="Times New Roman" panose="02020603050405020304" pitchFamily="18" charset="0"/>
                        </a:rPr>
                        <a:t>                                                                                                                                                                 </a:t>
                      </a:r>
                      <a:endParaRPr lang="en-GB" sz="1000" dirty="0">
                        <a:effectLst/>
                        <a:latin typeface="Times New Roman" panose="02020603050405020304" pitchFamily="18" charset="0"/>
                        <a:cs typeface="Times New Roman" panose="02020603050405020304" pitchFamily="18" charset="0"/>
                      </a:endParaRPr>
                    </a:p>
                    <a:p>
                      <a:pPr>
                        <a:lnSpc>
                          <a:spcPct val="150000"/>
                        </a:lnSpc>
                      </a:pPr>
                      <a:r>
                        <a:rPr lang="en-US" sz="1050" dirty="0">
                          <a:effectLst/>
                          <a:latin typeface="Times New Roman" panose="02020603050405020304" pitchFamily="18" charset="0"/>
                          <a:cs typeface="Times New Roman" panose="02020603050405020304" pitchFamily="18" charset="0"/>
                        </a:rPr>
                        <a:t>I. </a:t>
                      </a:r>
                      <a:r>
                        <a:rPr lang="en-US" sz="1050" dirty="0" err="1">
                          <a:effectLst/>
                          <a:latin typeface="Times New Roman" panose="02020603050405020304" pitchFamily="18" charset="0"/>
                          <a:cs typeface="Times New Roman" panose="02020603050405020304" pitchFamily="18" charset="0"/>
                        </a:rPr>
                        <a:t>Tìm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cách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đọc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vê</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một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tác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học</a:t>
                      </a:r>
                      <a:r>
                        <a:rPr lang="en-US" sz="1050" dirty="0">
                          <a:effectLst/>
                          <a:latin typeface="Times New Roman" panose="02020603050405020304" pitchFamily="18" charset="0"/>
                          <a:cs typeface="Times New Roman" panose="02020603050405020304" pitchFamily="18" charset="0"/>
                        </a:rPr>
                        <a:t> </a:t>
                      </a:r>
                      <a:r>
                        <a:rPr lang="vi-VN" sz="1050" dirty="0">
                          <a:effectLst/>
                          <a:latin typeface="Times New Roman" panose="02020603050405020304" pitchFamily="18" charset="0"/>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II. </a:t>
                      </a:r>
                      <a:r>
                        <a:rPr lang="en-US" sz="1050" dirty="0" err="1">
                          <a:effectLst/>
                          <a:latin typeface="Times New Roman" panose="02020603050405020304" pitchFamily="18" charset="0"/>
                          <a:cs typeface="Times New Roman" panose="02020603050405020304" pitchFamily="18" charset="0"/>
                        </a:rPr>
                        <a:t>Cẩm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nang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đọc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tác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học</a:t>
                      </a:r>
                      <a:r>
                        <a:rPr lang="en-US" sz="1050" dirty="0">
                          <a:effectLst/>
                          <a:latin typeface="Times New Roman" panose="02020603050405020304" pitchFamily="18" charset="0"/>
                          <a:cs typeface="Times New Roman" panose="02020603050405020304" pitchFamily="18" charset="0"/>
                        </a:rPr>
                        <a:t> </a:t>
                      </a:r>
                      <a:r>
                        <a:rPr lang="vi-VN" sz="1050" dirty="0">
                          <a:effectLst/>
                          <a:latin typeface="Times New Roman" panose="02020603050405020304" pitchFamily="18" charset="0"/>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III. </a:t>
                      </a:r>
                      <a:r>
                        <a:rPr lang="en-US" sz="1050" dirty="0" err="1">
                          <a:effectLst/>
                          <a:latin typeface="Times New Roman" panose="02020603050405020304" pitchFamily="18" charset="0"/>
                          <a:cs typeface="Times New Roman" panose="02020603050405020304" pitchFamily="18" charset="0"/>
                        </a:rPr>
                        <a:t>Thực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hành</a:t>
                      </a:r>
                      <a:br>
                        <a:rPr lang="en-US" sz="1050" dirty="0">
                          <a:effectLst/>
                          <a:latin typeface="Times New Roman" panose="02020603050405020304" pitchFamily="18" charset="0"/>
                          <a:cs typeface="Times New Roman" panose="02020603050405020304" pitchFamily="18" charset="0"/>
                        </a:rPr>
                      </a:b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 marR="6435" marT="6435" marB="6435" anchor="ctr"/>
                </a:tc>
                <a:tc>
                  <a:txBody>
                    <a:bodyPr/>
                    <a:lstStyle/>
                    <a:p>
                      <a:pPr algn="just">
                        <a:lnSpc>
                          <a:spcPct val="150000"/>
                        </a:lnSpc>
                      </a:pPr>
                      <a:r>
                        <a:rPr lang="en-US" sz="1050">
                          <a:effectLst/>
                          <a:latin typeface="Times New Roman" panose="02020603050405020304" pitchFamily="18" charset="0"/>
                          <a:cs typeface="Times New Roman" panose="02020603050405020304" pitchFamily="18" charset="0"/>
                        </a:rPr>
                        <a:t>– Nhận biết được một số đặc điểm nổi bật về sự nghiệp văn chương và phong cách nghệ thuật của một tác giả lớn. [1] </a:t>
                      </a:r>
                      <a:r>
                        <a:rPr lang="vi-VN" sz="1050">
                          <a:effectLst/>
                          <a:latin typeface="Times New Roman" panose="02020603050405020304" pitchFamily="18" charset="0"/>
                          <a:cs typeface="Times New Roman" panose="02020603050405020304" pitchFamily="18" charset="0"/>
                        </a:rPr>
                        <a:t>                                                     </a:t>
                      </a:r>
                      <a:endParaRPr lang="en-GB" sz="1000">
                        <a:effectLst/>
                        <a:latin typeface="Times New Roman" panose="02020603050405020304" pitchFamily="18" charset="0"/>
                        <a:cs typeface="Times New Roman" panose="02020603050405020304" pitchFamily="18" charset="0"/>
                      </a:endParaRPr>
                    </a:p>
                    <a:p>
                      <a:pPr algn="just">
                        <a:lnSpc>
                          <a:spcPct val="150000"/>
                        </a:lnSpc>
                      </a:pPr>
                      <a:r>
                        <a:rPr lang="en-US" sz="1050">
                          <a:effectLst/>
                          <a:latin typeface="Times New Roman" panose="02020603050405020304" pitchFamily="18" charset="0"/>
                          <a:cs typeface="Times New Roman" panose="02020603050405020304" pitchFamily="18" charset="0"/>
                        </a:rPr>
                        <a:t>– Biết cách đọc một tác giả văn học lớn. [</a:t>
                      </a:r>
                      <a:r>
                        <a:rPr lang="vi-VN" sz="1050">
                          <a:effectLst/>
                          <a:latin typeface="Times New Roman" panose="02020603050405020304" pitchFamily="18" charset="0"/>
                          <a:cs typeface="Times New Roman" panose="02020603050405020304" pitchFamily="18" charset="0"/>
                        </a:rPr>
                        <a:t>2</a:t>
                      </a:r>
                      <a:r>
                        <a:rPr lang="en-US" sz="1050">
                          <a:effectLst/>
                          <a:latin typeface="Times New Roman" panose="02020603050405020304" pitchFamily="18" charset="0"/>
                          <a:cs typeface="Times New Roman" panose="02020603050405020304" pitchFamily="18" charset="0"/>
                        </a:rPr>
                        <a:t>] </a:t>
                      </a:r>
                      <a:r>
                        <a:rPr lang="vi-VN" sz="1050">
                          <a:effectLst/>
                          <a:latin typeface="Times New Roman" panose="02020603050405020304" pitchFamily="18" charset="0"/>
                          <a:cs typeface="Times New Roman" panose="02020603050405020304" pitchFamily="18" charset="0"/>
                        </a:rPr>
                        <a:t>                                           </a:t>
                      </a:r>
                      <a:endParaRPr lang="en-GB" sz="1000">
                        <a:effectLst/>
                        <a:latin typeface="Times New Roman" panose="02020603050405020304" pitchFamily="18" charset="0"/>
                        <a:cs typeface="Times New Roman" panose="02020603050405020304" pitchFamily="18" charset="0"/>
                      </a:endParaRPr>
                    </a:p>
                    <a:p>
                      <a:pPr algn="just">
                        <a:lnSpc>
                          <a:spcPct val="150000"/>
                        </a:lnSpc>
                      </a:pPr>
                      <a:r>
                        <a:rPr lang="en-US" sz="1050">
                          <a:effectLst/>
                          <a:latin typeface="Times New Roman" panose="02020603050405020304" pitchFamily="18" charset="0"/>
                          <a:cs typeface="Times New Roman" panose="02020603050405020304" pitchFamily="18" charset="0"/>
                        </a:rPr>
                        <a:t>– Vận dụng được những hiểu biết từ chuyên đề để đọc hiểu một tác giả văn học</a:t>
                      </a:r>
                      <a:r>
                        <a:rPr lang="vi-VN" sz="1050">
                          <a:effectLst/>
                          <a:latin typeface="Times New Roman" panose="02020603050405020304" pitchFamily="18" charset="0"/>
                          <a:cs typeface="Times New Roman" panose="02020603050405020304" pitchFamily="18" charset="0"/>
                        </a:rPr>
                        <a:t>. </a:t>
                      </a:r>
                      <a:r>
                        <a:rPr lang="en-US" sz="1050">
                          <a:effectLst/>
                          <a:latin typeface="Times New Roman" panose="02020603050405020304" pitchFamily="18" charset="0"/>
                          <a:cs typeface="Times New Roman" panose="02020603050405020304" pitchFamily="18" charset="0"/>
                        </a:rPr>
                        <a:t>[</a:t>
                      </a:r>
                      <a:r>
                        <a:rPr lang="vi-VN" sz="1050">
                          <a:effectLst/>
                          <a:latin typeface="Times New Roman" panose="02020603050405020304" pitchFamily="18" charset="0"/>
                          <a:cs typeface="Times New Roman" panose="02020603050405020304" pitchFamily="18" charset="0"/>
                        </a:rPr>
                        <a:t>4</a:t>
                      </a:r>
                      <a:r>
                        <a:rPr lang="en-US" sz="1050">
                          <a:effectLst/>
                          <a:latin typeface="Times New Roman" panose="02020603050405020304" pitchFamily="18" charset="0"/>
                          <a:cs typeface="Times New Roman" panose="02020603050405020304" pitchFamily="18" charset="0"/>
                        </a:rPr>
                        <a:t>]</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 marR="6435" marT="6435" marB="6435" anchor="ctr"/>
                </a:tc>
                <a:extLst>
                  <a:ext uri="{0D108BD9-81ED-4DB2-BD59-A6C34878D82A}">
                    <a16:rowId xmlns:a16="http://schemas.microsoft.com/office/drawing/2014/main" val="4045585140"/>
                  </a:ext>
                </a:extLst>
              </a:tr>
              <a:tr h="1341332">
                <a:tc>
                  <a:txBody>
                    <a:bodyPr/>
                    <a:lstStyle/>
                    <a:p>
                      <a:pPr>
                        <a:lnSpc>
                          <a:spcPct val="150000"/>
                        </a:lnSpc>
                      </a:pPr>
                      <a:r>
                        <a:rPr lang="en-US" sz="1050" dirty="0" err="1">
                          <a:effectLst/>
                          <a:latin typeface="Times New Roman" panose="02020603050405020304" pitchFamily="18" charset="0"/>
                          <a:cs typeface="Times New Roman" panose="02020603050405020304" pitchFamily="18" charset="0"/>
                        </a:rPr>
                        <a:t>Phần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thư</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hai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Viết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bài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giới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thiệu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vê</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một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tác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học</a:t>
                      </a:r>
                      <a:r>
                        <a:rPr lang="en-US" sz="1050" dirty="0">
                          <a:effectLst/>
                          <a:latin typeface="Times New Roman" panose="02020603050405020304" pitchFamily="18" charset="0"/>
                          <a:cs typeface="Times New Roman" panose="02020603050405020304" pitchFamily="18" charset="0"/>
                        </a:rPr>
                        <a:t> </a:t>
                      </a:r>
                      <a:endParaRPr lang="en-GB" sz="1000" dirty="0">
                        <a:effectLst/>
                        <a:latin typeface="Times New Roman" panose="02020603050405020304" pitchFamily="18" charset="0"/>
                        <a:cs typeface="Times New Roman" panose="02020603050405020304" pitchFamily="18" charset="0"/>
                      </a:endParaRPr>
                    </a:p>
                    <a:p>
                      <a:pPr>
                        <a:lnSpc>
                          <a:spcPct val="150000"/>
                        </a:lnSpc>
                      </a:pPr>
                      <a:r>
                        <a:rPr lang="en-US" sz="1050" dirty="0">
                          <a:effectLst/>
                          <a:latin typeface="Times New Roman" panose="02020603050405020304" pitchFamily="18" charset="0"/>
                          <a:cs typeface="Times New Roman" panose="02020603050405020304" pitchFamily="18" charset="0"/>
                        </a:rPr>
                        <a:t>I. </a:t>
                      </a:r>
                      <a:r>
                        <a:rPr lang="en-US" sz="1050" dirty="0" err="1">
                          <a:effectLst/>
                          <a:latin typeface="Times New Roman" panose="02020603050405020304" pitchFamily="18" charset="0"/>
                          <a:cs typeface="Times New Roman" panose="02020603050405020304" pitchFamily="18" charset="0"/>
                        </a:rPr>
                        <a:t>Hướng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dẫn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phân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tích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kiểu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bản</a:t>
                      </a:r>
                      <a:r>
                        <a:rPr lang="en-US" sz="1050" dirty="0">
                          <a:effectLst/>
                          <a:latin typeface="Times New Roman" panose="02020603050405020304" pitchFamily="18" charset="0"/>
                          <a:cs typeface="Times New Roman" panose="02020603050405020304" pitchFamily="18" charset="0"/>
                        </a:rPr>
                        <a:t> </a:t>
                      </a:r>
                      <a:r>
                        <a:rPr lang="vi-VN" sz="1050" dirty="0">
                          <a:effectLst/>
                          <a:latin typeface="Times New Roman" panose="02020603050405020304" pitchFamily="18" charset="0"/>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II. </a:t>
                      </a:r>
                      <a:r>
                        <a:rPr lang="en-US" sz="1050" dirty="0" err="1">
                          <a:effectLst/>
                          <a:latin typeface="Times New Roman" panose="02020603050405020304" pitchFamily="18" charset="0"/>
                          <a:cs typeface="Times New Roman" panose="02020603050405020304" pitchFamily="18" charset="0"/>
                        </a:rPr>
                        <a:t>Cách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viết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bài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giới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thiệu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vê</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một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tác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học</a:t>
                      </a:r>
                      <a:r>
                        <a:rPr lang="en-US" sz="1050" dirty="0">
                          <a:effectLst/>
                          <a:latin typeface="Times New Roman" panose="02020603050405020304" pitchFamily="18" charset="0"/>
                          <a:cs typeface="Times New Roman" panose="02020603050405020304" pitchFamily="18" charset="0"/>
                        </a:rPr>
                        <a:t> </a:t>
                      </a:r>
                      <a:r>
                        <a:rPr lang="vi-VN" sz="1050" dirty="0">
                          <a:effectLst/>
                          <a:latin typeface="Times New Roman" panose="02020603050405020304" pitchFamily="18" charset="0"/>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III. </a:t>
                      </a:r>
                      <a:r>
                        <a:rPr lang="en-US" sz="1050" dirty="0" err="1">
                          <a:effectLst/>
                          <a:latin typeface="Times New Roman" panose="02020603050405020304" pitchFamily="18" charset="0"/>
                          <a:cs typeface="Times New Roman" panose="02020603050405020304" pitchFamily="18" charset="0"/>
                        </a:rPr>
                        <a:t>Thực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hành</a:t>
                      </a:r>
                      <a:br>
                        <a:rPr lang="en-US" sz="1050" dirty="0">
                          <a:effectLst/>
                          <a:latin typeface="Times New Roman" panose="02020603050405020304" pitchFamily="18" charset="0"/>
                          <a:cs typeface="Times New Roman" panose="02020603050405020304" pitchFamily="18" charset="0"/>
                        </a:rPr>
                      </a:b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 marR="6435" marT="6435" marB="6435" anchor="ctr"/>
                </a:tc>
                <a:tc>
                  <a:txBody>
                    <a:bodyPr/>
                    <a:lstStyle/>
                    <a:p>
                      <a:pPr algn="just">
                        <a:lnSpc>
                          <a:spcPct val="150000"/>
                        </a:lnSpc>
                      </a:pP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Biết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cách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viết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bài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giới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thiệu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vê</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một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tác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đọc</a:t>
                      </a:r>
                      <a:r>
                        <a:rPr lang="en-US" sz="1050" dirty="0">
                          <a:effectLst/>
                          <a:latin typeface="Times New Roman" panose="02020603050405020304" pitchFamily="18" charset="0"/>
                          <a:cs typeface="Times New Roman" panose="02020603050405020304" pitchFamily="18" charset="0"/>
                        </a:rPr>
                        <a:t>. [</a:t>
                      </a:r>
                      <a:r>
                        <a:rPr lang="vi-VN" sz="1050" dirty="0">
                          <a:effectLst/>
                          <a:latin typeface="Times New Roman" panose="02020603050405020304" pitchFamily="18" charset="0"/>
                          <a:cs typeface="Times New Roman" panose="02020603050405020304" pitchFamily="18" charset="0"/>
                        </a:rPr>
                        <a:t>3</a:t>
                      </a:r>
                      <a:r>
                        <a:rPr lang="en-US" sz="1050" dirty="0">
                          <a:effectLst/>
                          <a:latin typeface="Times New Roman" panose="02020603050405020304" pitchFamily="18" charset="0"/>
                          <a:cs typeface="Times New Roman" panose="02020603050405020304" pitchFamily="18" charset="0"/>
                        </a:rPr>
                        <a:t>] </a:t>
                      </a:r>
                      <a:endParaRPr lang="en-GB" sz="1000" dirty="0">
                        <a:effectLst/>
                        <a:latin typeface="Times New Roman" panose="02020603050405020304" pitchFamily="18" charset="0"/>
                        <a:cs typeface="Times New Roman" panose="02020603050405020304" pitchFamily="18" charset="0"/>
                      </a:endParaRPr>
                    </a:p>
                    <a:p>
                      <a:pPr algn="just">
                        <a:lnSpc>
                          <a:spcPct val="150000"/>
                        </a:lnSpc>
                      </a:pP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Vận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dụng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được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những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biết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từ</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chuyên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đê</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đê</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viết</a:t>
                      </a:r>
                      <a:r>
                        <a:rPr lang="en-US" sz="1050" dirty="0">
                          <a:effectLst/>
                          <a:latin typeface="Times New Roman" panose="02020603050405020304" pitchFamily="18" charset="0"/>
                          <a:cs typeface="Times New Roman" panose="02020603050405020304" pitchFamily="18" charset="0"/>
                        </a:rPr>
                        <a:t> </a:t>
                      </a:r>
                      <a:r>
                        <a:rPr lang="vi-VN" sz="1050" dirty="0">
                          <a:effectLst/>
                          <a:latin typeface="Times New Roman" panose="02020603050405020304" pitchFamily="18" charset="0"/>
                          <a:cs typeface="Times New Roman" panose="02020603050405020304" pitchFamily="18" charset="0"/>
                        </a:rPr>
                        <a:t>về</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một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tác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học</a:t>
                      </a:r>
                      <a:r>
                        <a:rPr lang="vi-VN" sz="1050" dirty="0">
                          <a:effectLst/>
                          <a:latin typeface="Times New Roman" panose="02020603050405020304" pitchFamily="18" charset="0"/>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a:t>
                      </a:r>
                      <a:r>
                        <a:rPr lang="vi-VN" sz="1050" dirty="0">
                          <a:effectLst/>
                          <a:latin typeface="Times New Roman" panose="02020603050405020304" pitchFamily="18" charset="0"/>
                          <a:cs typeface="Times New Roman" panose="02020603050405020304" pitchFamily="18" charset="0"/>
                        </a:rPr>
                        <a:t>4</a:t>
                      </a:r>
                      <a:r>
                        <a:rPr lang="en-US" sz="1050" dirty="0">
                          <a:effectLst/>
                          <a:latin typeface="Times New Roman" panose="02020603050405020304" pitchFamily="18" charset="0"/>
                          <a:cs typeface="Times New Roman" panose="02020603050405020304" pitchFamily="18" charset="0"/>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 marR="6435" marT="6435" marB="6435" anchor="ctr"/>
                </a:tc>
                <a:extLst>
                  <a:ext uri="{0D108BD9-81ED-4DB2-BD59-A6C34878D82A}">
                    <a16:rowId xmlns:a16="http://schemas.microsoft.com/office/drawing/2014/main" val="3393317275"/>
                  </a:ext>
                </a:extLst>
              </a:tr>
              <a:tr h="1341332">
                <a:tc>
                  <a:txBody>
                    <a:bodyPr/>
                    <a:lstStyle/>
                    <a:p>
                      <a:pPr algn="just">
                        <a:lnSpc>
                          <a:spcPct val="150000"/>
                        </a:lnSpc>
                      </a:pPr>
                      <a:r>
                        <a:rPr lang="en-US" sz="1050">
                          <a:effectLst/>
                          <a:latin typeface="Times New Roman" panose="02020603050405020304" pitchFamily="18" charset="0"/>
                          <a:cs typeface="Times New Roman" panose="02020603050405020304" pitchFamily="18" charset="0"/>
                        </a:rPr>
                        <a:t>Phần thứ ba: Thuyết trình giới thiệu về một tác giả văn học </a:t>
                      </a:r>
                      <a:endParaRPr lang="en-GB" sz="1000">
                        <a:effectLst/>
                        <a:latin typeface="Times New Roman" panose="02020603050405020304" pitchFamily="18" charset="0"/>
                        <a:cs typeface="Times New Roman" panose="02020603050405020304" pitchFamily="18" charset="0"/>
                      </a:endParaRPr>
                    </a:p>
                    <a:p>
                      <a:pPr algn="just">
                        <a:lnSpc>
                          <a:spcPct val="150000"/>
                        </a:lnSpc>
                      </a:pPr>
                      <a:r>
                        <a:rPr lang="en-US" sz="1050">
                          <a:effectLst/>
                          <a:latin typeface="Times New Roman" panose="02020603050405020304" pitchFamily="18" charset="0"/>
                          <a:cs typeface="Times New Roman" panose="02020603050405020304" pitchFamily="18" charset="0"/>
                        </a:rPr>
                        <a:t>I. Cách thức thuyết trình giới thiệu về một tác giả văn học</a:t>
                      </a:r>
                      <a:endParaRPr lang="en-GB" sz="1000">
                        <a:effectLst/>
                        <a:latin typeface="Times New Roman" panose="02020603050405020304" pitchFamily="18" charset="0"/>
                        <a:cs typeface="Times New Roman" panose="02020603050405020304" pitchFamily="18" charset="0"/>
                      </a:endParaRPr>
                    </a:p>
                    <a:p>
                      <a:pPr>
                        <a:lnSpc>
                          <a:spcPct val="150000"/>
                        </a:lnSpc>
                      </a:pPr>
                      <a:r>
                        <a:rPr lang="en-US" sz="1050">
                          <a:effectLst/>
                          <a:latin typeface="Times New Roman" panose="02020603050405020304" pitchFamily="18" charset="0"/>
                          <a:cs typeface="Times New Roman" panose="02020603050405020304" pitchFamily="18" charset="0"/>
                        </a:rPr>
                        <a:t>II. Một số đề thực hành </a:t>
                      </a:r>
                      <a:br>
                        <a:rPr lang="en-US" sz="1050">
                          <a:effectLst/>
                          <a:latin typeface="Times New Roman" panose="02020603050405020304" pitchFamily="18" charset="0"/>
                          <a:cs typeface="Times New Roman" panose="02020603050405020304" pitchFamily="18" charset="0"/>
                        </a:rPr>
                      </a:b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 marR="6435" marT="6435" marB="6435" anchor="ctr"/>
                </a:tc>
                <a:tc>
                  <a:txBody>
                    <a:bodyPr/>
                    <a:lstStyle/>
                    <a:p>
                      <a:pPr algn="just">
                        <a:lnSpc>
                          <a:spcPct val="150000"/>
                        </a:lnSpc>
                      </a:pPr>
                      <a:r>
                        <a:rPr lang="en-US" sz="1050" dirty="0" err="1">
                          <a:effectLst/>
                          <a:latin typeface="Times New Roman" panose="02020603050405020304" pitchFamily="18" charset="0"/>
                          <a:cs typeface="Times New Roman" panose="02020603050405020304" pitchFamily="18" charset="0"/>
                        </a:rPr>
                        <a:t>Biết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thuyết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trình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vê</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một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tác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gia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học</a:t>
                      </a:r>
                      <a:r>
                        <a:rPr lang="en-US" sz="1050" dirty="0">
                          <a:effectLst/>
                          <a:latin typeface="Times New Roman" panose="02020603050405020304" pitchFamily="18" charset="0"/>
                          <a:cs typeface="Times New Roman" panose="02020603050405020304" pitchFamily="18" charset="0"/>
                        </a:rPr>
                        <a:t>. [</a:t>
                      </a:r>
                      <a:r>
                        <a:rPr lang="vi-VN" sz="1050" dirty="0">
                          <a:effectLst/>
                          <a:latin typeface="Times New Roman" panose="02020603050405020304" pitchFamily="18" charset="0"/>
                          <a:cs typeface="Times New Roman" panose="02020603050405020304" pitchFamily="18" charset="0"/>
                        </a:rPr>
                        <a:t>5</a:t>
                      </a:r>
                      <a:r>
                        <a:rPr lang="en-US" sz="1050" dirty="0">
                          <a:effectLst/>
                          <a:latin typeface="Times New Roman" panose="02020603050405020304" pitchFamily="18" charset="0"/>
                          <a:cs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 marR="6435" marT="6435" marB="6435" anchor="ctr"/>
                </a:tc>
                <a:extLst>
                  <a:ext uri="{0D108BD9-81ED-4DB2-BD59-A6C34878D82A}">
                    <a16:rowId xmlns:a16="http://schemas.microsoft.com/office/drawing/2014/main" val="589056122"/>
                  </a:ext>
                </a:extLst>
              </a:tr>
            </a:tbl>
          </a:graphicData>
        </a:graphic>
      </p:graphicFrame>
    </p:spTree>
    <p:extLst>
      <p:ext uri="{BB962C8B-B14F-4D97-AF65-F5344CB8AC3E}">
        <p14:creationId xmlns:p14="http://schemas.microsoft.com/office/powerpoint/2010/main" val="127940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A9E39-4CBB-6A43-96F1-6F3559616113}"/>
              </a:ext>
            </a:extLst>
          </p:cNvPr>
          <p:cNvSpPr>
            <a:spLocks noGrp="1"/>
          </p:cNvSpPr>
          <p:nvPr>
            <p:ph type="ftr" sz="quarter" idx="11"/>
          </p:nvPr>
        </p:nvSpPr>
        <p:spPr/>
        <p:txBody>
          <a:bodyPr/>
          <a:lstStyle/>
          <a:p>
            <a:pPr>
              <a:defRPr/>
            </a:pPr>
            <a:endParaRPr lang="en-US"/>
          </a:p>
        </p:txBody>
      </p:sp>
      <p:sp>
        <p:nvSpPr>
          <p:cNvPr id="19458" name="Slide Number Placeholder 4">
            <a:extLst>
              <a:ext uri="{FF2B5EF4-FFF2-40B4-BE49-F238E27FC236}">
                <a16:creationId xmlns:a16="http://schemas.microsoft.com/office/drawing/2014/main" id="{7A4D8896-C51F-DB4E-B457-8234BD7E3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1200">
                <a:solidFill>
                  <a:srgbClr val="898989"/>
                </a:solidFill>
              </a:rPr>
              <a:t>.</a:t>
            </a:r>
            <a:fld id="{1FC865EA-4715-E043-8827-E2A93AAB5D84}" type="slidenum">
              <a:rPr lang="en-US" altLang="x-none" sz="1200" smtClean="0">
                <a:solidFill>
                  <a:srgbClr val="898989"/>
                </a:solidFill>
              </a:rPr>
              <a:pPr>
                <a:lnSpc>
                  <a:spcPct val="100000"/>
                </a:lnSpc>
                <a:spcBef>
                  <a:spcPct val="0"/>
                </a:spcBef>
                <a:buFontTx/>
                <a:buNone/>
              </a:pPr>
              <a:t>47</a:t>
            </a:fld>
            <a:endParaRPr lang="en-US" altLang="x-none" sz="1200">
              <a:solidFill>
                <a:srgbClr val="898989"/>
              </a:solidFill>
            </a:endParaRPr>
          </a:p>
        </p:txBody>
      </p:sp>
      <p:sp>
        <p:nvSpPr>
          <p:cNvPr id="2" name="TextBox 1">
            <a:extLst>
              <a:ext uri="{FF2B5EF4-FFF2-40B4-BE49-F238E27FC236}">
                <a16:creationId xmlns:a16="http://schemas.microsoft.com/office/drawing/2014/main" id="{FF0598E9-A2F4-A744-B8C7-28221726CA8D}"/>
              </a:ext>
            </a:extLst>
          </p:cNvPr>
          <p:cNvSpPr txBox="1"/>
          <p:nvPr/>
        </p:nvSpPr>
        <p:spPr>
          <a:xfrm>
            <a:off x="285750" y="202389"/>
            <a:ext cx="11620500" cy="5940088"/>
          </a:xfrm>
          <a:prstGeom prst="rect">
            <a:avLst/>
          </a:prstGeom>
          <a:noFill/>
        </p:spPr>
        <p:txBody>
          <a:bodyPr>
            <a:spAutoFit/>
          </a:bodyPr>
          <a:lstStyle/>
          <a:p>
            <a:pPr algn="just">
              <a:defRPr/>
            </a:pPr>
            <a:r>
              <a:rPr lang="vi-VN" sz="2000" b="1" dirty="0">
                <a:solidFill>
                  <a:srgbClr val="C00000"/>
                </a:solidFill>
                <a:latin typeface="Times New Roman" panose="02020603050405020304" pitchFamily="18" charset="0"/>
                <a:cs typeface="Times New Roman" panose="02020603050405020304" pitchFamily="18" charset="0"/>
              </a:rPr>
              <a:t>3. Những</a:t>
            </a:r>
            <a:r>
              <a:rPr lang="x-none" sz="2000" b="1" dirty="0">
                <a:solidFill>
                  <a:srgbClr val="C00000"/>
                </a:solidFill>
                <a:latin typeface="Times New Roman" panose="02020603050405020304" pitchFamily="18" charset="0"/>
                <a:cs typeface="Times New Roman" panose="02020603050405020304" pitchFamily="18" charset="0"/>
              </a:rPr>
              <a:t> điểm mới:</a:t>
            </a:r>
          </a:p>
          <a:p>
            <a:pPr algn="just">
              <a:defRPr/>
            </a:pPr>
            <a:r>
              <a:rPr lang="vi-VN" sz="2000" b="1" dirty="0">
                <a:latin typeface="Times New Roman" panose="02020603050405020304" pitchFamily="18" charset="0"/>
                <a:cs typeface="Times New Roman" panose="02020603050405020304" pitchFamily="18" charset="0"/>
              </a:rPr>
              <a:t>2.1.</a:t>
            </a:r>
            <a:r>
              <a:rPr lang="vi-VN" sz="2000" b="1" i="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Tạo nhiều cơ hội cho HS thực hành </a:t>
            </a:r>
            <a:r>
              <a:rPr lang="vi-VN" sz="2000" dirty="0">
                <a:latin typeface="Times New Roman" panose="02020603050405020304" pitchFamily="18" charset="0"/>
                <a:cs typeface="Times New Roman" panose="02020603050405020304" pitchFamily="18" charset="0"/>
              </a:rPr>
              <a:t>(đọc mở rộng, viết ứng dụng trong tập nghiên cứu, hoạt động sáng tạo,…).</a:t>
            </a:r>
          </a:p>
          <a:p>
            <a:pPr algn="just">
              <a:defRPr/>
            </a:pPr>
            <a:r>
              <a:rPr lang="vi-VN" sz="2000" b="1" dirty="0">
                <a:latin typeface="Times New Roman" panose="02020603050405020304" pitchFamily="18" charset="0"/>
                <a:cs typeface="Times New Roman" panose="02020603050405020304" pitchFamily="18" charset="0"/>
              </a:rPr>
              <a:t>2.2. Các YCCĐ được thiết kế thành nhiệm vụ/ hoạt động học tập vừa sức HS.</a:t>
            </a:r>
          </a:p>
          <a:p>
            <a:r>
              <a:rPr lang="vi-VN" sz="2000" dirty="0">
                <a:latin typeface="Times New Roman" panose="02020603050405020304" pitchFamily="18" charset="0"/>
                <a:cs typeface="Times New Roman" panose="02020603050405020304" pitchFamily="18" charset="0"/>
              </a:rPr>
              <a:t>Ví dụ</a:t>
            </a:r>
            <a:r>
              <a:rPr lang="en-GB"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Chuyên đề 11.2 có các bài tập thực hành tiếng Việt:</a:t>
            </a:r>
            <a:r>
              <a:rPr lang="en-US" sz="2000" b="1"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tập</a:t>
            </a:r>
            <a:r>
              <a:rPr lang="en-US" sz="2000" b="1" dirty="0">
                <a:latin typeface="Times New Roman" panose="02020603050405020304" pitchFamily="18" charset="0"/>
                <a:cs typeface="Times New Roman" panose="02020603050405020304" pitchFamily="18" charset="0"/>
              </a:rPr>
              <a:t> 1 </a:t>
            </a:r>
            <a:endParaRPr lang="en-GB"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xuất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hiện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trên</a:t>
            </a:r>
            <a:r>
              <a:rPr lang="en-US" sz="2000" dirty="0">
                <a:latin typeface="Times New Roman" panose="02020603050405020304" pitchFamily="18" charset="0"/>
                <a:cs typeface="Times New Roman" panose="02020603050405020304" pitchFamily="18" charset="0"/>
              </a:rPr>
              <a:t> cơ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trí </a:t>
            </a:r>
            <a:r>
              <a:rPr lang="en-US" sz="2000" i="1" dirty="0" err="1">
                <a:latin typeface="Times New Roman" panose="02020603050405020304" pitchFamily="18" charset="0"/>
                <a:cs typeface="Times New Roman" panose="02020603050405020304" pitchFamily="18" charset="0"/>
              </a:rPr>
              <a:t>tuẹ</a:t>
            </a:r>
            <a:r>
              <a:rPr lang="en-US" sz="2000" i="1" dirty="0">
                <a:latin typeface="Times New Roman" panose="02020603050405020304" pitchFamily="18" charset="0"/>
                <a:cs typeface="Times New Roman" panose="02020603050405020304" pitchFamily="18" charset="0"/>
              </a:rPr>
              <a:t>̂, tri </a:t>
            </a:r>
            <a:r>
              <a:rPr lang="en-US" sz="2000" i="1" dirty="0" err="1">
                <a:latin typeface="Times New Roman" panose="02020603050405020304" pitchFamily="18" charset="0"/>
                <a:cs typeface="Times New Roman" panose="02020603050405020304" pitchFamily="18" charset="0"/>
              </a:rPr>
              <a:t>thức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tê</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truyền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hút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ro</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bốt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tuyến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điện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thoại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thích</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nghĩa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được</a:t>
            </a: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Bài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tập</a:t>
            </a:r>
            <a:r>
              <a:rPr lang="en-US" sz="2000" b="1" dirty="0">
                <a:latin typeface="Times New Roman" panose="02020603050405020304" pitchFamily="18" charset="0"/>
                <a:cs typeface="Times New Roman" panose="02020603050405020304" pitchFamily="18" charset="0"/>
              </a:rPr>
              <a:t> 2 </a:t>
            </a:r>
            <a:endParaRPr lang="en-GB"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Việt</a:t>
            </a:r>
            <a:r>
              <a:rPr lang="en-US" sz="2000" dirty="0">
                <a:latin typeface="Times New Roman" panose="02020603050405020304" pitchFamily="18" charset="0"/>
                <a:cs typeface="Times New Roman" panose="02020603050405020304" pitchFamily="18" charset="0"/>
              </a:rPr>
              <a:t> có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hình</a:t>
            </a:r>
            <a:r>
              <a:rPr lang="en-US" sz="2000" dirty="0">
                <a:latin typeface="Times New Roman" panose="02020603050405020304" pitchFamily="18" charset="0"/>
                <a:cs typeface="Times New Roman" panose="02020603050405020304" pitchFamily="18" charset="0"/>
              </a:rPr>
              <a:t>: X + </a:t>
            </a:r>
            <a:r>
              <a:rPr lang="en-US" sz="2000" i="1" dirty="0" err="1">
                <a:latin typeface="Times New Roman" panose="02020603050405020304" pitchFamily="18" charset="0"/>
                <a:cs typeface="Times New Roman" panose="02020603050405020304" pitchFamily="18" charset="0"/>
              </a:rPr>
              <a:t>điện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tử</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nhu</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điện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điện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tử</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này</a:t>
            </a: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Bài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tập</a:t>
            </a:r>
            <a:r>
              <a:rPr lang="en-US" sz="2000" b="1" dirty="0">
                <a:latin typeface="Times New Roman" panose="02020603050405020304" pitchFamily="18" charset="0"/>
                <a:cs typeface="Times New Roman" panose="02020603050405020304" pitchFamily="18" charset="0"/>
              </a:rPr>
              <a:t> 3 </a:t>
            </a:r>
            <a:endParaRPr lang="en-GB"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hình</a:t>
            </a:r>
            <a:r>
              <a:rPr lang="en-US" sz="2000" dirty="0">
                <a:latin typeface="Times New Roman" panose="02020603050405020304" pitchFamily="18" charset="0"/>
                <a:cs typeface="Times New Roman" panose="02020603050405020304" pitchFamily="18" charset="0"/>
              </a:rPr>
              <a:t> ở </a:t>
            </a:r>
            <a:r>
              <a:rPr lang="en-US" sz="2000" dirty="0" err="1">
                <a:latin typeface="Times New Roman" panose="02020603050405020304" pitchFamily="18" charset="0"/>
                <a:cs typeface="Times New Roman" panose="02020603050405020304" pitchFamily="18" charset="0"/>
              </a:rPr>
              <a:t>bài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tập</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Liệt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này</a:t>
            </a: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algn="just">
              <a:defRPr/>
            </a:pPr>
            <a:r>
              <a:rPr lang="vi-VN" sz="2000" b="1" dirty="0">
                <a:latin typeface="Times New Roman" panose="02020603050405020304" pitchFamily="18" charset="0"/>
                <a:cs typeface="Times New Roman" panose="02020603050405020304" pitchFamily="18" charset="0"/>
              </a:rPr>
              <a:t>2.3.</a:t>
            </a:r>
            <a:r>
              <a:rPr lang="vi-VN" sz="2000" b="1" i="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Chú trọng tính khả thi, trình bày dễ hiểu, hấp dẫn</a:t>
            </a:r>
            <a:endParaRPr lang="vi-VN" sz="2000" dirty="0">
              <a:latin typeface="Times New Roman" panose="02020603050405020304" pitchFamily="18" charset="0"/>
              <a:cs typeface="Times New Roman" panose="02020603050405020304" pitchFamily="18" charset="0"/>
            </a:endParaRPr>
          </a:p>
          <a:p>
            <a:pPr algn="just">
              <a:defRPr/>
            </a:pPr>
            <a:r>
              <a:rPr lang="x-none"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Hệ thống ngữ liệu chọn lọc, đa dạng, đáp ứng yêu cầu “sơ đồ hoá” (kiểu bài, quy cách, quy trình).</a:t>
            </a:r>
          </a:p>
          <a:p>
            <a:pPr algn="just">
              <a:defRPr/>
            </a:pPr>
            <a:r>
              <a:rPr lang="x-none"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Hệ thống biểu bảng tiện lợi cho việc thực hiện các thao tác luyện tập của HS.</a:t>
            </a:r>
          </a:p>
          <a:p>
            <a:pPr algn="just">
              <a:defRPr/>
            </a:pPr>
            <a:r>
              <a:rPr lang="x-none"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Hệ thống câu hỏi, bài tập vừa sức, có tính sư phạm.</a:t>
            </a:r>
          </a:p>
        </p:txBody>
      </p:sp>
    </p:spTree>
    <p:extLst>
      <p:ext uri="{BB962C8B-B14F-4D97-AF65-F5344CB8AC3E}">
        <p14:creationId xmlns:p14="http://schemas.microsoft.com/office/powerpoint/2010/main" val="20331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 calcmode="lin" valueType="num">
                                      <p:cBhvr additive="base">
                                        <p:cTn id="2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a:extLst>
              <a:ext uri="{FF2B5EF4-FFF2-40B4-BE49-F238E27FC236}">
                <a16:creationId xmlns:a16="http://schemas.microsoft.com/office/drawing/2014/main" id="{0C8F5B6A-99D3-174D-9A23-087D3D242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088813"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5">
            <a:extLst>
              <a:ext uri="{FF2B5EF4-FFF2-40B4-BE49-F238E27FC236}">
                <a16:creationId xmlns:a16="http://schemas.microsoft.com/office/drawing/2014/main" id="{ECCA748D-53B7-8E41-B034-9976E298C389}"/>
              </a:ext>
            </a:extLst>
          </p:cNvPr>
          <p:cNvSpPr txBox="1">
            <a:spLocks noChangeArrowheads="1"/>
          </p:cNvSpPr>
          <p:nvPr/>
        </p:nvSpPr>
        <p:spPr bwMode="auto">
          <a:xfrm>
            <a:off x="4267200" y="604838"/>
            <a:ext cx="3657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x-none" sz="1500" b="1">
                <a:solidFill>
                  <a:srgbClr val="002060"/>
                </a:solidFill>
                <a:latin typeface="Arial" panose="020B0604020202020204" pitchFamily="34" charset="0"/>
              </a:rPr>
              <a:t>NHÀ XUẤT BẢN GIÁO DỤC VIỆT NAM</a:t>
            </a:r>
          </a:p>
        </p:txBody>
      </p:sp>
      <p:sp>
        <p:nvSpPr>
          <p:cNvPr id="9" name="Content Placeholder 2">
            <a:extLst>
              <a:ext uri="{FF2B5EF4-FFF2-40B4-BE49-F238E27FC236}">
                <a16:creationId xmlns:a16="http://schemas.microsoft.com/office/drawing/2014/main" id="{1EBB0087-E510-EE44-876B-81B47837E599}"/>
              </a:ext>
            </a:extLst>
          </p:cNvPr>
          <p:cNvSpPr txBox="1">
            <a:spLocks/>
          </p:cNvSpPr>
          <p:nvPr/>
        </p:nvSpPr>
        <p:spPr>
          <a:xfrm>
            <a:off x="1994776" y="2609193"/>
            <a:ext cx="7761123" cy="1639614"/>
          </a:xfrm>
          <a:prstGeom prst="rect">
            <a:avLst/>
          </a:prstGeom>
          <a:solidFill>
            <a:schemeClr val="accent6">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endParaRPr lang="en-US" sz="3200" b="1" dirty="0">
              <a:solidFill>
                <a:srgbClr val="C00000"/>
              </a:solidFill>
              <a:latin typeface="Arial" panose="020B0604020202020204" pitchFamily="34" charset="0"/>
              <a:cs typeface="Arial" panose="020B0604020202020204" pitchFamily="34" charset="0"/>
            </a:endParaRPr>
          </a:p>
          <a:p>
            <a:pPr marL="0" indent="0" algn="ctr">
              <a:buNone/>
              <a:defRPr/>
            </a:pPr>
            <a:r>
              <a:rPr lang="en-US" sz="3200" b="1" dirty="0">
                <a:solidFill>
                  <a:srgbClr val="C00000"/>
                </a:solidFill>
                <a:latin typeface="Arial" panose="020B0604020202020204" pitchFamily="34" charset="0"/>
                <a:cs typeface="Arial" panose="020B0604020202020204" pitchFamily="34" charset="0"/>
              </a:rPr>
              <a:t>5. KẾT QUẢ THỰC NGHIỆM</a:t>
            </a:r>
          </a:p>
          <a:p>
            <a:pPr marL="0" indent="0" algn="ctr">
              <a:buNone/>
              <a:defRPr/>
            </a:pPr>
            <a:endParaRPr lang="en-US" sz="3200" b="1" dirty="0">
              <a:solidFill>
                <a:srgbClr val="0070C0"/>
              </a:solidFill>
              <a:latin typeface="Arial" panose="020B0604020202020204" pitchFamily="34" charset="0"/>
              <a:cs typeface="Arial" panose="020B0604020202020204" pitchFamily="34" charset="0"/>
            </a:endParaRPr>
          </a:p>
          <a:p>
            <a:pPr marL="0" indent="0">
              <a:buNone/>
              <a:defRPr/>
            </a:pPr>
            <a:endParaRPr lang="en-US" sz="3200" b="1" dirty="0">
              <a:solidFill>
                <a:srgbClr val="0070C0"/>
              </a:solidFill>
              <a:latin typeface="Arial" panose="020B0604020202020204" pitchFamily="34" charset="0"/>
              <a:cs typeface="Arial" panose="020B0604020202020204" pitchFamily="34" charset="0"/>
            </a:endParaRPr>
          </a:p>
          <a:p>
            <a:pPr marL="0" indent="0" algn="ctr">
              <a:buFont typeface="Arial" panose="020B0604020202020204" pitchFamily="34" charset="0"/>
              <a:buNone/>
              <a:defRPr/>
            </a:pPr>
            <a:endParaRPr lang="en-US" sz="3200" dirty="0">
              <a:solidFill>
                <a:srgbClr val="0070C0"/>
              </a:solidFill>
              <a:latin typeface="Times New Roman" panose="02020603050405020304" pitchFamily="18" charset="0"/>
              <a:cs typeface="Times New Roman" panose="02020603050405020304" pitchFamily="18" charset="0"/>
            </a:endParaRPr>
          </a:p>
          <a:p>
            <a:pPr>
              <a:defRPr/>
            </a:pPr>
            <a:endParaRPr lang="en-US" sz="2800" dirty="0">
              <a:solidFill>
                <a:srgbClr val="FFFF00"/>
              </a:solidFill>
              <a:latin typeface="Times New Roman" panose="02020603050405020304" pitchFamily="18" charset="0"/>
              <a:cs typeface="Times New Roman" panose="02020603050405020304" pitchFamily="18" charset="0"/>
            </a:endParaRPr>
          </a:p>
          <a:p>
            <a:pPr marL="0" indent="0">
              <a:lnSpc>
                <a:spcPct val="114000"/>
              </a:lnSpc>
              <a:spcBef>
                <a:spcPts val="600"/>
              </a:spcBef>
              <a:buFont typeface="Arial" panose="020B0604020202020204" pitchFamily="34" charset="0"/>
              <a:buNone/>
              <a:defRPr/>
            </a:pPr>
            <a:endParaRPr lang="en-US" sz="2800" dirty="0">
              <a:solidFill>
                <a:srgbClr val="FFFF00"/>
              </a:solidFill>
              <a:latin typeface="Candara" panose="020E0502030303020204" pitchFamily="34" charset="0"/>
            </a:endParaRPr>
          </a:p>
        </p:txBody>
      </p:sp>
    </p:spTree>
    <p:extLst>
      <p:ext uri="{BB962C8B-B14F-4D97-AF65-F5344CB8AC3E}">
        <p14:creationId xmlns:p14="http://schemas.microsoft.com/office/powerpoint/2010/main" val="411937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A9E39-4CBB-6A43-96F1-6F3559616113}"/>
              </a:ext>
            </a:extLst>
          </p:cNvPr>
          <p:cNvSpPr>
            <a:spLocks noGrp="1"/>
          </p:cNvSpPr>
          <p:nvPr>
            <p:ph type="ftr" sz="quarter" idx="11"/>
          </p:nvPr>
        </p:nvSpPr>
        <p:spPr/>
        <p:txBody>
          <a:bodyPr/>
          <a:lstStyle/>
          <a:p>
            <a:pPr>
              <a:defRPr/>
            </a:pPr>
            <a:endParaRPr lang="en-US"/>
          </a:p>
        </p:txBody>
      </p:sp>
      <p:sp>
        <p:nvSpPr>
          <p:cNvPr id="19458" name="Slide Number Placeholder 4">
            <a:extLst>
              <a:ext uri="{FF2B5EF4-FFF2-40B4-BE49-F238E27FC236}">
                <a16:creationId xmlns:a16="http://schemas.microsoft.com/office/drawing/2014/main" id="{7A4D8896-C51F-DB4E-B457-8234BD7E3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1200">
                <a:solidFill>
                  <a:srgbClr val="898989"/>
                </a:solidFill>
              </a:rPr>
              <a:t>.</a:t>
            </a:r>
            <a:fld id="{1FC865EA-4715-E043-8827-E2A93AAB5D84}" type="slidenum">
              <a:rPr lang="en-US" altLang="x-none" sz="1200" smtClean="0">
                <a:solidFill>
                  <a:srgbClr val="898989"/>
                </a:solidFill>
              </a:rPr>
              <a:pPr>
                <a:lnSpc>
                  <a:spcPct val="100000"/>
                </a:lnSpc>
                <a:spcBef>
                  <a:spcPct val="0"/>
                </a:spcBef>
                <a:buFontTx/>
                <a:buNone/>
              </a:pPr>
              <a:t>49</a:t>
            </a:fld>
            <a:endParaRPr lang="en-US" altLang="x-none" sz="1200">
              <a:solidFill>
                <a:srgbClr val="898989"/>
              </a:solidFill>
            </a:endParaRPr>
          </a:p>
        </p:txBody>
      </p:sp>
      <p:sp>
        <p:nvSpPr>
          <p:cNvPr id="2" name="TextBox 1">
            <a:extLst>
              <a:ext uri="{FF2B5EF4-FFF2-40B4-BE49-F238E27FC236}">
                <a16:creationId xmlns:a16="http://schemas.microsoft.com/office/drawing/2014/main" id="{FF0598E9-A2F4-A744-B8C7-28221726CA8D}"/>
              </a:ext>
            </a:extLst>
          </p:cNvPr>
          <p:cNvSpPr txBox="1"/>
          <p:nvPr/>
        </p:nvSpPr>
        <p:spPr>
          <a:xfrm>
            <a:off x="285750" y="489772"/>
            <a:ext cx="11620500" cy="5940088"/>
          </a:xfrm>
          <a:prstGeom prst="rect">
            <a:avLst/>
          </a:prstGeom>
          <a:noFill/>
        </p:spPr>
        <p:txBody>
          <a:bodyPr>
            <a:spAutoFit/>
          </a:bodyPr>
          <a:lstStyle/>
          <a:p>
            <a:pPr algn="just">
              <a:defRPr/>
            </a:pPr>
            <a:r>
              <a:rPr lang="vi-VN" sz="3200" b="1" dirty="0">
                <a:solidFill>
                  <a:srgbClr val="C00000"/>
                </a:solidFill>
                <a:latin typeface="Times New Roman" panose="02020603050405020304" pitchFamily="18" charset="0"/>
                <a:cs typeface="Times New Roman" panose="02020603050405020304" pitchFamily="18" charset="0"/>
              </a:rPr>
              <a:t>5.1. Thực nghiệm Sách giáo khoa</a:t>
            </a:r>
            <a:r>
              <a:rPr lang="x-none" sz="3200" b="1" dirty="0">
                <a:solidFill>
                  <a:srgbClr val="C00000"/>
                </a:solidFill>
                <a:latin typeface="Times New Roman" panose="02020603050405020304" pitchFamily="18" charset="0"/>
                <a:cs typeface="Times New Roman" panose="02020603050405020304" pitchFamily="18" charset="0"/>
              </a:rPr>
              <a:t>:</a:t>
            </a:r>
          </a:p>
          <a:p>
            <a:pPr algn="just">
              <a:defRPr/>
            </a:pPr>
            <a:r>
              <a:rPr lang="en-US" sz="32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9): </a:t>
            </a:r>
          </a:p>
          <a:p>
            <a:pPr algn="just"/>
            <a:r>
              <a:rPr lang="en-US" sz="28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kí</a:t>
            </a:r>
            <a:r>
              <a:rPr lang="en-GB" sz="2400" dirty="0">
                <a:latin typeface="Times New Roman" panose="02020603050405020304" pitchFamily="18" charset="0"/>
                <a:cs typeface="Times New Roman" panose="02020603050405020304" pitchFamily="18" charset="0"/>
              </a:rPr>
              <a:t> – </a:t>
            </a:r>
            <a:r>
              <a:rPr lang="en-GB" sz="2400" dirty="0" err="1">
                <a:latin typeface="Times New Roman" panose="02020603050405020304" pitchFamily="18" charset="0"/>
                <a:cs typeface="Times New Roman" panose="02020603050405020304" pitchFamily="18" charset="0"/>
              </a:rPr>
              <a:t>tự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Những</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chân</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trời</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kí</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ức</a:t>
            </a:r>
            <a:r>
              <a:rPr lang="en-US"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chi </a:t>
            </a:r>
            <a:r>
              <a:rPr lang="en-GB" sz="2400" dirty="0" err="1">
                <a:latin typeface="Times New Roman" panose="02020603050405020304" pitchFamily="18" charset="0"/>
                <a:cs typeface="Times New Roman" panose="02020603050405020304" pitchFamily="18" charset="0"/>
              </a:rPr>
              <a:t>tiết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tiêu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biểu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chuyện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hợp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giữa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cấu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phi </a:t>
            </a:r>
            <a:r>
              <a:rPr lang="en-GB" sz="2400" dirty="0" err="1">
                <a:latin typeface="Times New Roman" panose="02020603050405020304" pitchFamily="18" charset="0"/>
                <a:cs typeface="Times New Roman" panose="02020603050405020304" pitchFamily="18" charset="0"/>
              </a:rPr>
              <a:t>hư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cấu</a:t>
            </a:r>
            <a:r>
              <a:rPr lang="en-GB"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ở </a:t>
            </a:r>
            <a:r>
              <a:rPr lang="en-GB" sz="2400" dirty="0" err="1">
                <a:latin typeface="Times New Roman" panose="02020603050405020304" pitchFamily="18" charset="0"/>
                <a:cs typeface="Times New Roman" panose="02020603050405020304" pitchFamily="18" charset="0"/>
              </a:rPr>
              <a:t>văn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bản</a:t>
            </a:r>
            <a:r>
              <a:rPr lang="en-GB" sz="2400"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 </a:t>
            </a:r>
            <a:r>
              <a:rPr lang="en-GB" sz="2400" i="1" dirty="0" err="1">
                <a:latin typeface="Times New Roman" panose="02020603050405020304" pitchFamily="18" charset="0"/>
                <a:cs typeface="Times New Roman" panose="02020603050405020304" pitchFamily="18" charset="0"/>
              </a:rPr>
              <a:t>Ngôi</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nhà</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tranh</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của</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cụ</a:t>
            </a:r>
            <a:r>
              <a:rPr lang="en-GB" sz="2400" i="1" dirty="0">
                <a:latin typeface="Times New Roman" panose="02020603050405020304" pitchFamily="18" charset="0"/>
                <a:cs typeface="Times New Roman" panose="02020603050405020304" pitchFamily="18" charset="0"/>
              </a:rPr>
              <a:t> Phan </a:t>
            </a:r>
            <a:r>
              <a:rPr lang="en-GB" sz="2400" i="1" dirty="0" err="1">
                <a:latin typeface="Times New Roman" panose="02020603050405020304" pitchFamily="18" charset="0"/>
                <a:cs typeface="Times New Roman" panose="02020603050405020304" pitchFamily="18" charset="0"/>
              </a:rPr>
              <a:t>Bội</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Châu</a:t>
            </a:r>
            <a:r>
              <a:rPr lang="en-GB" sz="2400" i="1" dirty="0">
                <a:latin typeface="Times New Roman" panose="02020603050405020304" pitchFamily="18" charset="0"/>
                <a:cs typeface="Times New Roman" panose="02020603050405020304" pitchFamily="18" charset="0"/>
              </a:rPr>
              <a:t> ở </a:t>
            </a:r>
            <a:r>
              <a:rPr lang="en-GB" sz="2400" i="1" dirty="0" err="1">
                <a:latin typeface="Times New Roman" panose="02020603050405020304" pitchFamily="18" charset="0"/>
                <a:cs typeface="Times New Roman" panose="02020603050405020304" pitchFamily="18" charset="0"/>
              </a:rPr>
              <a:t>Bến</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Ngự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được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yếu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tố</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cấu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phi </a:t>
            </a:r>
            <a:r>
              <a:rPr lang="en-GB" sz="2400" dirty="0" err="1">
                <a:latin typeface="Times New Roman" panose="02020603050405020304" pitchFamily="18" charset="0"/>
                <a:cs typeface="Times New Roman" panose="02020603050405020304" pitchFamily="18" charset="0"/>
              </a:rPr>
              <a:t>hư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cấu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tương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đối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tốt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hỏi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mở</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bản</a:t>
            </a:r>
            <a:r>
              <a:rPr lang="en-GB" sz="2400"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 </a:t>
            </a:r>
            <a:r>
              <a:rPr lang="en-GB" sz="2400" i="1" dirty="0" err="1">
                <a:latin typeface="Times New Roman" panose="02020603050405020304" pitchFamily="18" charset="0"/>
                <a:cs typeface="Times New Roman" panose="02020603050405020304" pitchFamily="18" charset="0"/>
              </a:rPr>
              <a:t>Tôi</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đã</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học</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tập</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như</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thế</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nào</a:t>
            </a:r>
            <a:r>
              <a:rPr lang="en-GB"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Tuy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ngoài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những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định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tìm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hiểu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nhưng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gũi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vấn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tập</a:t>
            </a:r>
            <a:r>
              <a:rPr lang="en-GB" sz="2400" dirty="0">
                <a:latin typeface="Times New Roman" panose="02020603050405020304" pitchFamily="18" charset="0"/>
                <a:cs typeface="Times New Roman" panose="02020603050405020304" pitchFamily="18" charset="0"/>
              </a:rPr>
              <a:t>). Do </a:t>
            </a:r>
            <a:r>
              <a:rPr lang="en-GB" sz="2400" dirty="0" err="1">
                <a:latin typeface="Times New Roman" panose="02020603050405020304" pitchFamily="18" charset="0"/>
                <a:cs typeface="Times New Roman" panose="02020603050405020304" pitchFamily="18" charset="0"/>
              </a:rPr>
              <a:t>vậy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hứng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thú</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việc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hiệu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hơn</a:t>
            </a:r>
            <a:r>
              <a:rPr lang="en-GB" sz="2400" dirty="0">
                <a:latin typeface="Times New Roman" panose="02020603050405020304" pitchFamily="18" charset="0"/>
                <a:cs typeface="Times New Roman" panose="02020603050405020304" pitchFamily="18" charset="0"/>
              </a:rPr>
              <a:t>.</a:t>
            </a:r>
          </a:p>
          <a:p>
            <a:pPr algn="just">
              <a:defRPr/>
            </a:pPr>
            <a:endParaRPr lang="vi-VN" sz="2400" b="1" dirty="0"/>
          </a:p>
        </p:txBody>
      </p:sp>
    </p:spTree>
    <p:extLst>
      <p:ext uri="{BB962C8B-B14F-4D97-AF65-F5344CB8AC3E}">
        <p14:creationId xmlns:p14="http://schemas.microsoft.com/office/powerpoint/2010/main" val="129605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a:extLst>
              <a:ext uri="{FF2B5EF4-FFF2-40B4-BE49-F238E27FC236}">
                <a16:creationId xmlns:a16="http://schemas.microsoft.com/office/drawing/2014/main" id="{F79A4605-9843-F94D-9934-4023BCADB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088813"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5">
            <a:extLst>
              <a:ext uri="{FF2B5EF4-FFF2-40B4-BE49-F238E27FC236}">
                <a16:creationId xmlns:a16="http://schemas.microsoft.com/office/drawing/2014/main" id="{8B867E45-F812-7546-A0DA-DB37778C9102}"/>
              </a:ext>
            </a:extLst>
          </p:cNvPr>
          <p:cNvSpPr txBox="1">
            <a:spLocks noChangeArrowheads="1"/>
          </p:cNvSpPr>
          <p:nvPr/>
        </p:nvSpPr>
        <p:spPr bwMode="auto">
          <a:xfrm>
            <a:off x="4267200" y="604838"/>
            <a:ext cx="3657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x-none" sz="1500" b="1">
                <a:solidFill>
                  <a:srgbClr val="002060"/>
                </a:solidFill>
                <a:latin typeface="Arial" panose="020B0604020202020204" pitchFamily="34" charset="0"/>
              </a:rPr>
              <a:t>NHÀ XUẤT BẢN GIÁO DỤC VIỆT NAM</a:t>
            </a:r>
          </a:p>
        </p:txBody>
      </p:sp>
      <p:sp>
        <p:nvSpPr>
          <p:cNvPr id="9" name="Content Placeholder 2">
            <a:extLst>
              <a:ext uri="{FF2B5EF4-FFF2-40B4-BE49-F238E27FC236}">
                <a16:creationId xmlns:a16="http://schemas.microsoft.com/office/drawing/2014/main" id="{CEB2DAD4-EB76-4941-BDD5-031044BF00F9}"/>
              </a:ext>
            </a:extLst>
          </p:cNvPr>
          <p:cNvSpPr txBox="1">
            <a:spLocks/>
          </p:cNvSpPr>
          <p:nvPr/>
        </p:nvSpPr>
        <p:spPr>
          <a:xfrm>
            <a:off x="2041451" y="1681163"/>
            <a:ext cx="8272130" cy="4194120"/>
          </a:xfrm>
          <a:prstGeom prst="rect">
            <a:avLst/>
          </a:prstGeom>
          <a:solidFill>
            <a:schemeClr val="accent6">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defRPr/>
            </a:pPr>
            <a:r>
              <a:rPr lang="en-US" sz="3200" b="1" dirty="0">
                <a:solidFill>
                  <a:srgbClr val="0070C0"/>
                </a:solidFill>
                <a:latin typeface="Arial" panose="020B0604020202020204" pitchFamily="34" charset="0"/>
                <a:cs typeface="Arial" panose="020B0604020202020204" pitchFamily="34" charset="0"/>
              </a:rPr>
              <a:t>NỘI DUNG</a:t>
            </a:r>
          </a:p>
          <a:p>
            <a:pPr marL="0" indent="0" algn="ctr">
              <a:buFont typeface="Arial" panose="020B0604020202020204" pitchFamily="34" charset="0"/>
              <a:buNone/>
              <a:defRPr/>
            </a:pPr>
            <a:endParaRPr lang="en-US" sz="3200" dirty="0">
              <a:solidFill>
                <a:srgbClr val="0070C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en-US" sz="3200" b="1" dirty="0">
                <a:solidFill>
                  <a:srgbClr val="C00000"/>
                </a:solidFill>
                <a:latin typeface="Arial" panose="020B0604020202020204" pitchFamily="34" charset="0"/>
                <a:cs typeface="Arial" panose="020B0604020202020204" pitchFamily="34" charset="0"/>
              </a:rPr>
              <a:t>1.</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Quan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điểm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biên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soạn</a:t>
            </a:r>
            <a:r>
              <a:rPr lang="en-US" sz="3200" b="1" dirty="0">
                <a:solidFill>
                  <a:srgbClr val="C00000"/>
                </a:solidFill>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US" sz="3200" b="1" dirty="0">
                <a:solidFill>
                  <a:srgbClr val="C00000"/>
                </a:solidFill>
                <a:latin typeface="Arial" panose="020B0604020202020204" pitchFamily="34" charset="0"/>
                <a:cs typeface="Arial" panose="020B0604020202020204" pitchFamily="34" charset="0"/>
              </a:rPr>
              <a:t>2. </a:t>
            </a:r>
            <a:r>
              <a:rPr lang="en-US" sz="3200" b="1" dirty="0" err="1">
                <a:solidFill>
                  <a:srgbClr val="C00000"/>
                </a:solidFill>
                <a:latin typeface="Arial" panose="020B0604020202020204" pitchFamily="34" charset="0"/>
                <a:cs typeface="Arial" panose="020B0604020202020204" pitchFamily="34" charset="0"/>
              </a:rPr>
              <a:t>Một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số</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đặc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điểm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của</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sách</a:t>
            </a:r>
            <a:endParaRPr lang="en-US" sz="3200" b="1" dirty="0">
              <a:solidFill>
                <a:srgbClr val="C0000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3200" b="1" dirty="0">
                <a:solidFill>
                  <a:srgbClr val="C00000"/>
                </a:solidFill>
                <a:latin typeface="Arial" panose="020B0604020202020204" pitchFamily="34" charset="0"/>
                <a:cs typeface="Arial" panose="020B0604020202020204" pitchFamily="34" charset="0"/>
              </a:rPr>
              <a:t>3. </a:t>
            </a:r>
            <a:r>
              <a:rPr lang="en-US" sz="3200" b="1" dirty="0" err="1">
                <a:solidFill>
                  <a:srgbClr val="C00000"/>
                </a:solidFill>
                <a:latin typeface="Arial" panose="020B0604020202020204" pitchFamily="34" charset="0"/>
                <a:cs typeface="Arial" panose="020B0604020202020204" pitchFamily="34" charset="0"/>
              </a:rPr>
              <a:t>Cấu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trúc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của</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mỗi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bài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học</a:t>
            </a:r>
            <a:r>
              <a:rPr lang="en-US" sz="3200" b="1" dirty="0">
                <a:solidFill>
                  <a:srgbClr val="C00000"/>
                </a:solidFill>
                <a:latin typeface="Arial" panose="020B0604020202020204" pitchFamily="34" charset="0"/>
                <a:cs typeface="Arial" panose="020B0604020202020204" pitchFamily="34" charset="0"/>
              </a:rPr>
              <a:t> </a:t>
            </a:r>
            <a:r>
              <a:rPr lang="en-US" altLang="x-none" sz="3200" b="1" dirty="0">
                <a:solidFill>
                  <a:srgbClr val="C00000"/>
                </a:solidFill>
                <a:latin typeface="Times New Roman" panose="02020603050405020304" pitchFamily="18" charset="0"/>
                <a:cs typeface="Times New Roman" panose="02020603050405020304" pitchFamily="18" charset="0"/>
              </a:rPr>
              <a: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chủ</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điểm</a:t>
            </a:r>
            <a:endParaRPr lang="en-US" sz="3200" b="1" dirty="0">
              <a:solidFill>
                <a:srgbClr val="C0000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3200" b="1" dirty="0">
                <a:solidFill>
                  <a:srgbClr val="C00000"/>
                </a:solidFill>
                <a:latin typeface="Arial" panose="020B0604020202020204" pitchFamily="34" charset="0"/>
                <a:cs typeface="Arial" panose="020B0604020202020204" pitchFamily="34" charset="0"/>
              </a:rPr>
              <a:t>4. </a:t>
            </a:r>
            <a:r>
              <a:rPr lang="en-US" sz="3200" b="1" dirty="0" err="1">
                <a:solidFill>
                  <a:srgbClr val="C00000"/>
                </a:solidFill>
                <a:latin typeface="Arial" panose="020B0604020202020204" pitchFamily="34" charset="0"/>
                <a:cs typeface="Arial" panose="020B0604020202020204" pitchFamily="34" charset="0"/>
              </a:rPr>
              <a:t>Chuyên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đề</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học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tập</a:t>
            </a:r>
            <a:endParaRPr lang="en-US" sz="3200" b="1" dirty="0">
              <a:solidFill>
                <a:srgbClr val="C00000"/>
              </a:solidFill>
              <a:latin typeface="Arial" panose="020B0604020202020204" pitchFamily="34" charset="0"/>
              <a:cs typeface="Arial" panose="020B0604020202020204" pitchFamily="34" charset="0"/>
            </a:endParaRPr>
          </a:p>
          <a:p>
            <a:pPr marL="0" indent="0">
              <a:buNone/>
              <a:defRPr/>
            </a:pPr>
            <a:r>
              <a:rPr lang="en-US" sz="3200" b="1" dirty="0">
                <a:solidFill>
                  <a:srgbClr val="C00000"/>
                </a:solidFill>
                <a:latin typeface="Arial" panose="020B0604020202020204" pitchFamily="34" charset="0"/>
                <a:cs typeface="Arial" panose="020B0604020202020204" pitchFamily="34" charset="0"/>
              </a:rPr>
              <a:t>5. </a:t>
            </a:r>
            <a:r>
              <a:rPr lang="en-US" sz="3200" b="1" dirty="0" err="1">
                <a:solidFill>
                  <a:srgbClr val="C00000"/>
                </a:solidFill>
                <a:latin typeface="Arial" panose="020B0604020202020204" pitchFamily="34" charset="0"/>
                <a:cs typeface="Arial" panose="020B0604020202020204" pitchFamily="34" charset="0"/>
              </a:rPr>
              <a:t>Kết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quả</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thực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nghiệm</a:t>
            </a:r>
            <a:r>
              <a:rPr lang="en-US" sz="3200" b="1" dirty="0">
                <a:solidFill>
                  <a:srgbClr val="C00000"/>
                </a:solidFill>
                <a:latin typeface="Arial" panose="020B0604020202020204" pitchFamily="34" charset="0"/>
                <a:cs typeface="Arial" panose="020B0604020202020204" pitchFamily="34" charset="0"/>
              </a:rPr>
              <a:t> </a:t>
            </a:r>
          </a:p>
          <a:p>
            <a:pPr marL="0" indent="0">
              <a:buFont typeface="Arial" panose="020B0604020202020204" pitchFamily="34" charset="0"/>
              <a:buNone/>
              <a:defRPr/>
            </a:pPr>
            <a:endParaRPr lang="en-US" sz="3200" b="1" dirty="0">
              <a:solidFill>
                <a:srgbClr val="C00000"/>
              </a:solidFill>
              <a:latin typeface="Arial" panose="020B0604020202020204" pitchFamily="34" charset="0"/>
              <a:cs typeface="Arial" panose="020B0604020202020204" pitchFamily="34" charset="0"/>
            </a:endParaRPr>
          </a:p>
          <a:p>
            <a:pPr>
              <a:defRPr/>
            </a:pPr>
            <a:endParaRPr lang="en-US" sz="2800" dirty="0">
              <a:solidFill>
                <a:srgbClr val="FFFF00"/>
              </a:solidFill>
              <a:latin typeface="Times New Roman" panose="02020603050405020304" pitchFamily="18" charset="0"/>
              <a:cs typeface="Times New Roman" panose="02020603050405020304" pitchFamily="18" charset="0"/>
            </a:endParaRPr>
          </a:p>
          <a:p>
            <a:pPr marL="0" indent="0">
              <a:lnSpc>
                <a:spcPct val="114000"/>
              </a:lnSpc>
              <a:spcBef>
                <a:spcPts val="600"/>
              </a:spcBef>
              <a:buFont typeface="Arial" panose="020B0604020202020204" pitchFamily="34" charset="0"/>
              <a:buNone/>
              <a:defRPr/>
            </a:pPr>
            <a:endParaRPr lang="en-US" sz="2800" dirty="0">
              <a:solidFill>
                <a:srgbClr val="FFFF00"/>
              </a:solidFill>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A9E39-4CBB-6A43-96F1-6F3559616113}"/>
              </a:ext>
            </a:extLst>
          </p:cNvPr>
          <p:cNvSpPr>
            <a:spLocks noGrp="1"/>
          </p:cNvSpPr>
          <p:nvPr>
            <p:ph type="ftr" sz="quarter" idx="11"/>
          </p:nvPr>
        </p:nvSpPr>
        <p:spPr/>
        <p:txBody>
          <a:bodyPr/>
          <a:lstStyle/>
          <a:p>
            <a:pPr>
              <a:defRPr/>
            </a:pPr>
            <a:endParaRPr lang="en-US"/>
          </a:p>
        </p:txBody>
      </p:sp>
      <p:sp>
        <p:nvSpPr>
          <p:cNvPr id="19458" name="Slide Number Placeholder 4">
            <a:extLst>
              <a:ext uri="{FF2B5EF4-FFF2-40B4-BE49-F238E27FC236}">
                <a16:creationId xmlns:a16="http://schemas.microsoft.com/office/drawing/2014/main" id="{7A4D8896-C51F-DB4E-B457-8234BD7E3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1200">
                <a:solidFill>
                  <a:srgbClr val="898989"/>
                </a:solidFill>
              </a:rPr>
              <a:t>.</a:t>
            </a:r>
            <a:fld id="{1FC865EA-4715-E043-8827-E2A93AAB5D84}" type="slidenum">
              <a:rPr lang="en-US" altLang="x-none" sz="1200" smtClean="0">
                <a:solidFill>
                  <a:srgbClr val="898989"/>
                </a:solidFill>
              </a:rPr>
              <a:pPr>
                <a:lnSpc>
                  <a:spcPct val="100000"/>
                </a:lnSpc>
                <a:spcBef>
                  <a:spcPct val="0"/>
                </a:spcBef>
                <a:buFontTx/>
                <a:buNone/>
              </a:pPr>
              <a:t>50</a:t>
            </a:fld>
            <a:endParaRPr lang="en-US" altLang="x-none" sz="1200">
              <a:solidFill>
                <a:srgbClr val="898989"/>
              </a:solidFill>
            </a:endParaRPr>
          </a:p>
        </p:txBody>
      </p:sp>
      <p:sp>
        <p:nvSpPr>
          <p:cNvPr id="2" name="TextBox 1">
            <a:extLst>
              <a:ext uri="{FF2B5EF4-FFF2-40B4-BE49-F238E27FC236}">
                <a16:creationId xmlns:a16="http://schemas.microsoft.com/office/drawing/2014/main" id="{FF0598E9-A2F4-A744-B8C7-28221726CA8D}"/>
              </a:ext>
            </a:extLst>
          </p:cNvPr>
          <p:cNvSpPr txBox="1"/>
          <p:nvPr/>
        </p:nvSpPr>
        <p:spPr>
          <a:xfrm>
            <a:off x="285750" y="489772"/>
            <a:ext cx="11620500" cy="5816977"/>
          </a:xfrm>
          <a:prstGeom prst="rect">
            <a:avLst/>
          </a:prstGeom>
          <a:noFill/>
        </p:spPr>
        <p:txBody>
          <a:bodyPr>
            <a:spAutoFit/>
          </a:bodyPr>
          <a:lstStyle/>
          <a:p>
            <a:pPr algn="just">
              <a:defRPr/>
            </a:pPr>
            <a:r>
              <a:rPr lang="vi-VN" sz="3200" b="1" dirty="0">
                <a:solidFill>
                  <a:srgbClr val="C00000"/>
                </a:solidFill>
                <a:latin typeface="Times New Roman" panose="02020603050405020304" pitchFamily="18" charset="0"/>
                <a:cs typeface="Times New Roman" panose="02020603050405020304" pitchFamily="18" charset="0"/>
              </a:rPr>
              <a:t>5.1. Thực nghiệm Sách giáo khoa</a:t>
            </a:r>
            <a:r>
              <a:rPr lang="x-none" sz="3200" b="1" dirty="0">
                <a:solidFill>
                  <a:srgbClr val="C00000"/>
                </a:solidFill>
                <a:latin typeface="Times New Roman" panose="02020603050405020304" pitchFamily="18" charset="0"/>
                <a:cs typeface="Times New Roman" panose="02020603050405020304" pitchFamily="18" charset="0"/>
              </a:rPr>
              <a:t>:</a:t>
            </a:r>
          </a:p>
          <a:p>
            <a:pPr algn="just">
              <a:defRPr/>
            </a:pPr>
            <a:r>
              <a:rPr lang="vi-VN" sz="32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Về dạy Viết, Nói và nghe</a:t>
            </a:r>
            <a:r>
              <a:rPr lang="vi-VN" sz="2800" dirty="0">
                <a:latin typeface="Times New Roman" panose="02020603050405020304" pitchFamily="18" charset="0"/>
                <a:cs typeface="Times New Roman" panose="02020603050405020304" pitchFamily="18" charset="0"/>
              </a:rPr>
              <a:t>: </a:t>
            </a:r>
          </a:p>
          <a:p>
            <a:pPr algn="just">
              <a:defRPr/>
            </a:pPr>
            <a:r>
              <a:rPr lang="vi-VN" sz="2800" dirty="0">
                <a:latin typeface="Times New Roman" panose="02020603050405020304" pitchFamily="18" charset="0"/>
                <a:cs typeface="Times New Roman" panose="02020603050405020304" pitchFamily="18" charset="0"/>
              </a:rPr>
              <a:t>	Thực nghiệm cho thấy việc có mục “Đọc ngữ liệu tham khảo” và phân tích đặc điểm kiểu bài qua ngữ liệu là rất hữu ích. </a:t>
            </a:r>
          </a:p>
          <a:p>
            <a:pPr algn="just">
              <a:defRPr/>
            </a:pPr>
            <a:r>
              <a:rPr lang="vi-VN" sz="2800" dirty="0">
                <a:latin typeface="Times New Roman" panose="02020603050405020304" pitchFamily="18" charset="0"/>
                <a:cs typeface="Times New Roman" panose="02020603050405020304" pitchFamily="18" charset="0"/>
              </a:rPr>
              <a:t>	Việc dạy thực hành theo quy trình viết (4 bước), nói (4 bước) dựa trên các đề bài/ đề tài mở là phù hợp với yêu cầu của chương trình, khả thi và cần thiết. 	Trong các trường hợp nội dung nói và nghe cùng đề tài với viết, dàn ý bài nói gần với dàn ý bài viết thường thuận lợi hơn các trường hợp còn lại: 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vi-VN" sz="2800" dirty="0">
                <a:latin typeface="Times New Roman" panose="02020603050405020304" pitchFamily="18" charset="0"/>
                <a:cs typeface="Times New Roman" panose="02020603050405020304" pitchFamily="18" charset="0"/>
              </a:rPr>
              <a:t> đoạn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a:t>
            </a:r>
            <a:endParaRPr lang="x-none" sz="3200" b="1" dirty="0">
              <a:latin typeface="Times New Roman" panose="02020603050405020304" pitchFamily="18" charset="0"/>
              <a:cs typeface="Times New Roman" panose="02020603050405020304" pitchFamily="18" charset="0"/>
            </a:endParaRPr>
          </a:p>
          <a:p>
            <a:pPr algn="just">
              <a:defRPr/>
            </a:pPr>
            <a:r>
              <a:rPr lang="x-none" sz="3200" b="1"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Kết quả thực nghiệm phần nào cho thấy tính khả thi đồng thời gợi ý những điểm cần được điều chỉnh của bộ sách.</a:t>
            </a:r>
          </a:p>
          <a:p>
            <a:pPr algn="just">
              <a:defRPr/>
            </a:pPr>
            <a:endParaRPr lang="vi-VN" sz="2400" b="1" dirty="0"/>
          </a:p>
        </p:txBody>
      </p:sp>
    </p:spTree>
    <p:extLst>
      <p:ext uri="{BB962C8B-B14F-4D97-AF65-F5344CB8AC3E}">
        <p14:creationId xmlns:p14="http://schemas.microsoft.com/office/powerpoint/2010/main" val="240023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A9E39-4CBB-6A43-96F1-6F3559616113}"/>
              </a:ext>
            </a:extLst>
          </p:cNvPr>
          <p:cNvSpPr>
            <a:spLocks noGrp="1"/>
          </p:cNvSpPr>
          <p:nvPr>
            <p:ph type="ftr" sz="quarter" idx="11"/>
          </p:nvPr>
        </p:nvSpPr>
        <p:spPr/>
        <p:txBody>
          <a:bodyPr/>
          <a:lstStyle/>
          <a:p>
            <a:pPr>
              <a:defRPr/>
            </a:pPr>
            <a:endParaRPr lang="en-US"/>
          </a:p>
        </p:txBody>
      </p:sp>
      <p:sp>
        <p:nvSpPr>
          <p:cNvPr id="19458" name="Slide Number Placeholder 4">
            <a:extLst>
              <a:ext uri="{FF2B5EF4-FFF2-40B4-BE49-F238E27FC236}">
                <a16:creationId xmlns:a16="http://schemas.microsoft.com/office/drawing/2014/main" id="{7A4D8896-C51F-DB4E-B457-8234BD7E3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1200">
                <a:solidFill>
                  <a:srgbClr val="898989"/>
                </a:solidFill>
              </a:rPr>
              <a:t>.</a:t>
            </a:r>
            <a:fld id="{1FC865EA-4715-E043-8827-E2A93AAB5D84}" type="slidenum">
              <a:rPr lang="en-US" altLang="x-none" sz="1200" smtClean="0">
                <a:solidFill>
                  <a:srgbClr val="898989"/>
                </a:solidFill>
              </a:rPr>
              <a:pPr>
                <a:lnSpc>
                  <a:spcPct val="100000"/>
                </a:lnSpc>
                <a:spcBef>
                  <a:spcPct val="0"/>
                </a:spcBef>
                <a:buFontTx/>
                <a:buNone/>
              </a:pPr>
              <a:t>51</a:t>
            </a:fld>
            <a:endParaRPr lang="en-US" altLang="x-none" sz="1200">
              <a:solidFill>
                <a:srgbClr val="898989"/>
              </a:solidFill>
            </a:endParaRPr>
          </a:p>
        </p:txBody>
      </p:sp>
      <p:sp>
        <p:nvSpPr>
          <p:cNvPr id="2" name="TextBox 1">
            <a:extLst>
              <a:ext uri="{FF2B5EF4-FFF2-40B4-BE49-F238E27FC236}">
                <a16:creationId xmlns:a16="http://schemas.microsoft.com/office/drawing/2014/main" id="{FF0598E9-A2F4-A744-B8C7-28221726CA8D}"/>
              </a:ext>
            </a:extLst>
          </p:cNvPr>
          <p:cNvSpPr txBox="1"/>
          <p:nvPr/>
        </p:nvSpPr>
        <p:spPr>
          <a:xfrm>
            <a:off x="285750" y="489772"/>
            <a:ext cx="11620500" cy="5139869"/>
          </a:xfrm>
          <a:prstGeom prst="rect">
            <a:avLst/>
          </a:prstGeom>
          <a:noFill/>
        </p:spPr>
        <p:txBody>
          <a:bodyPr>
            <a:spAutoFit/>
          </a:bodyPr>
          <a:lstStyle/>
          <a:p>
            <a:pPr algn="just">
              <a:defRPr/>
            </a:pPr>
            <a:r>
              <a:rPr lang="vi-VN" sz="3200" b="1" dirty="0">
                <a:solidFill>
                  <a:srgbClr val="C00000"/>
                </a:solidFill>
                <a:latin typeface="Times New Roman" panose="02020603050405020304" pitchFamily="18" charset="0"/>
                <a:cs typeface="Times New Roman" panose="02020603050405020304" pitchFamily="18" charset="0"/>
              </a:rPr>
              <a:t>5.2. Thực nghiệm Chuyên đề học tập</a:t>
            </a:r>
            <a:r>
              <a:rPr lang="x-none" sz="3200" b="1" dirty="0">
                <a:solidFill>
                  <a:srgbClr val="C00000"/>
                </a:solidFill>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(04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/15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ý kiến của người dạy và người dự đều thống nhất: bài soạn khả thi, việc thực nghiệm đạt yêu cầu. Cụ thể:</a:t>
            </a:r>
            <a:endParaRPr lang="x-none"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11, </a:t>
            </a:r>
            <a:r>
              <a:rPr lang="en-US" sz="2400" dirty="0" err="1">
                <a:latin typeface="Times New Roman" panose="02020603050405020304" pitchFamily="18" charset="0"/>
                <a:cs typeface="Times New Roman" panose="02020603050405020304" pitchFamily="18" charset="0"/>
              </a:rPr>
              <a:t>cầ</a:t>
            </a:r>
            <a:r>
              <a:rPr lang="vi-VN" sz="2400" dirty="0">
                <a:latin typeface="Times New Roman" panose="02020603050405020304" pitchFamily="18" charset="0"/>
                <a:cs typeface="Times New Roman" panose="02020603050405020304" pitchFamily="18" charset="0"/>
              </a:rPr>
              <a:t>n điều chỉnh cho phù hợp hơn.</a:t>
            </a:r>
            <a:endParaRPr lang="x-none" sz="2400" dirty="0">
              <a:latin typeface="Times New Roman" panose="02020603050405020304" pitchFamily="18" charset="0"/>
              <a:cs typeface="Times New Roman" panose="02020603050405020304" pitchFamily="18" charset="0"/>
            </a:endParaRPr>
          </a:p>
          <a:p>
            <a:pPr algn="just"/>
            <a:r>
              <a:rPr lang="en-US" dirty="0"/>
              <a:t>	</a:t>
            </a:r>
            <a:r>
              <a:rPr lang="en-US" sz="2400" dirty="0">
                <a:latin typeface="Times New Roman" panose="02020603050405020304" pitchFamily="18" charset="0"/>
                <a:cs typeface="Times New Roman" panose="02020603050405020304" pitchFamily="18" charset="0"/>
              </a:rPr>
              <a:t>Sau </a:t>
            </a:r>
            <a:r>
              <a:rPr lang="en-US" sz="2400" dirty="0" err="1">
                <a:latin typeface="Times New Roman" panose="02020603050405020304" pitchFamily="18" charset="0"/>
                <a:cs typeface="Times New Roman" panose="02020603050405020304" pitchFamily="18" charset="0"/>
              </a:rPr>
              <a:t>đợt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a:t>
            </a:r>
            <a:endParaRPr lang="x-none" sz="3200" b="1" dirty="0">
              <a:solidFill>
                <a:srgbClr val="C00000"/>
              </a:solidFill>
              <a:latin typeface="Times New Roman" panose="02020603050405020304" pitchFamily="18" charset="0"/>
              <a:cs typeface="Times New Roman" panose="02020603050405020304" pitchFamily="18" charset="0"/>
            </a:endParaRPr>
          </a:p>
          <a:p>
            <a:pPr algn="just">
              <a:defRPr/>
            </a:pPr>
            <a:endParaRPr lang="vi-VN" sz="2400" b="1" dirty="0"/>
          </a:p>
        </p:txBody>
      </p:sp>
    </p:spTree>
    <p:extLst>
      <p:ext uri="{BB962C8B-B14F-4D97-AF65-F5344CB8AC3E}">
        <p14:creationId xmlns:p14="http://schemas.microsoft.com/office/powerpoint/2010/main" val="139722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74A21B46-DE23-5C40-9B63-6E30C0C7F00A}"/>
              </a:ext>
            </a:extLst>
          </p:cNvPr>
          <p:cNvSpPr>
            <a:spLocks noGrp="1"/>
          </p:cNvSpPr>
          <p:nvPr>
            <p:ph type="title"/>
          </p:nvPr>
        </p:nvSpPr>
        <p:spPr>
          <a:xfrm>
            <a:off x="2152650" y="166688"/>
            <a:ext cx="7886700" cy="711200"/>
          </a:xfrm>
        </p:spPr>
        <p:txBody>
          <a:bodyPr/>
          <a:lstStyle/>
          <a:p>
            <a:pPr algn="ctr"/>
            <a:r>
              <a:rPr lang="en-US" altLang="x-none" sz="3200" b="1">
                <a:solidFill>
                  <a:srgbClr val="0070C0"/>
                </a:solidFill>
                <a:latin typeface="Arial" panose="020B0604020202020204" pitchFamily="34" charset="0"/>
                <a:cs typeface="Arial" panose="020B0604020202020204" pitchFamily="34" charset="0"/>
              </a:rPr>
              <a:t>Kết quả thực nghiệm</a:t>
            </a:r>
            <a:endParaRPr lang="en-US" altLang="x-none" sz="320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EF4140-FC38-8049-9C5F-24D8F309CC9B}"/>
              </a:ext>
            </a:extLst>
          </p:cNvPr>
          <p:cNvSpPr>
            <a:spLocks noGrp="1"/>
          </p:cNvSpPr>
          <p:nvPr>
            <p:ph idx="1"/>
          </p:nvPr>
        </p:nvSpPr>
        <p:spPr>
          <a:xfrm>
            <a:off x="407987" y="850900"/>
            <a:ext cx="11376025" cy="5505450"/>
          </a:xfrm>
        </p:spPr>
        <p:txBody>
          <a:bodyPr>
            <a:normAutofit fontScale="47500" lnSpcReduction="20000"/>
          </a:bodyPr>
          <a:lstStyle/>
          <a:p>
            <a:pPr marL="0" indent="0">
              <a:lnSpc>
                <a:spcPct val="120000"/>
              </a:lnSpc>
              <a:buFont typeface="Arial" panose="020B0604020202020204" pitchFamily="34" charset="0"/>
              <a:buNone/>
              <a:defRPr/>
            </a:pPr>
            <a:r>
              <a:rPr lang="en-US" sz="3800" b="1" dirty="0" err="1">
                <a:latin typeface="Times New Roman" panose="02020603050405020304" pitchFamily="18" charset="0"/>
                <a:cs typeface="Times New Roman" panose="02020603050405020304" pitchFamily="18" charset="0"/>
              </a:rPr>
              <a:t>Một</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số</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kết</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luận</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tổng</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hợp</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từ</a:t>
            </a:r>
            <a:r>
              <a:rPr lang="en-US" sz="3800" b="1" dirty="0">
                <a:latin typeface="Times New Roman" panose="02020603050405020304" pitchFamily="18" charset="0"/>
                <a:cs typeface="Times New Roman" panose="02020603050405020304" pitchFamily="18" charset="0"/>
              </a:rPr>
              <a:t> ý </a:t>
            </a:r>
            <a:r>
              <a:rPr lang="en-US" sz="3800" b="1" dirty="0" err="1">
                <a:latin typeface="Times New Roman" panose="02020603050405020304" pitchFamily="18" charset="0"/>
                <a:cs typeface="Times New Roman" panose="02020603050405020304" pitchFamily="18" charset="0"/>
              </a:rPr>
              <a:t>kiến</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của</a:t>
            </a:r>
            <a:r>
              <a:rPr lang="en-US" sz="3800" b="1" dirty="0">
                <a:latin typeface="Times New Roman" panose="02020603050405020304" pitchFamily="18" charset="0"/>
                <a:cs typeface="Times New Roman" panose="02020603050405020304" pitchFamily="18" charset="0"/>
              </a:rPr>
              <a:t> GV)</a:t>
            </a:r>
          </a:p>
          <a:p>
            <a:pPr>
              <a:lnSpc>
                <a:spcPct val="120000"/>
              </a:lnSpc>
              <a:defRPr/>
            </a:pPr>
            <a:r>
              <a:rPr lang="en-US" sz="3800" b="1" dirty="0" err="1">
                <a:latin typeface="Times New Roman" panose="02020603050405020304" pitchFamily="18" charset="0"/>
                <a:cs typeface="Times New Roman" panose="02020603050405020304" pitchFamily="18" charset="0"/>
              </a:rPr>
              <a:t>Ưu</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điểm</a:t>
            </a:r>
            <a:r>
              <a:rPr lang="en-US" sz="3800" b="1" dirty="0">
                <a:latin typeface="Times New Roman" panose="02020603050405020304" pitchFamily="18" charset="0"/>
                <a:cs typeface="Times New Roman" panose="02020603050405020304" pitchFamily="18" charset="0"/>
              </a:rPr>
              <a:t>:</a:t>
            </a:r>
          </a:p>
          <a:p>
            <a:pPr algn="just">
              <a:lnSpc>
                <a:spcPct val="120000"/>
              </a:lnSpc>
              <a:buFontTx/>
              <a:buChar char="-"/>
              <a:defRPr/>
            </a:pPr>
            <a:r>
              <a:rPr lang="en-US" sz="3800" dirty="0" err="1">
                <a:latin typeface="Times New Roman" panose="02020603050405020304" pitchFamily="18" charset="0"/>
                <a:cs typeface="Times New Roman" panose="02020603050405020304" pitchFamily="18" charset="0"/>
              </a:rPr>
              <a:t>Bài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học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thực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nghiệm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bảo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đảm</a:t>
            </a:r>
            <a:r>
              <a:rPr lang="en-US" sz="3800" dirty="0">
                <a:latin typeface="Times New Roman" panose="02020603050405020304" pitchFamily="18" charset="0"/>
                <a:cs typeface="Times New Roman" panose="02020603050405020304" pitchFamily="18" charset="0"/>
              </a:rPr>
              <a:t> KT, KN </a:t>
            </a:r>
            <a:r>
              <a:rPr lang="en-US" sz="3800" dirty="0" err="1">
                <a:latin typeface="Times New Roman" panose="02020603050405020304" pitchFamily="18" charset="0"/>
                <a:cs typeface="Times New Roman" panose="02020603050405020304" pitchFamily="18" charset="0"/>
              </a:rPr>
              <a:t>cơ</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bản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phù</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hợp</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với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đối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tượng</a:t>
            </a:r>
            <a:r>
              <a:rPr lang="en-US" sz="3800" dirty="0">
                <a:latin typeface="Times New Roman" panose="02020603050405020304" pitchFamily="18" charset="0"/>
                <a:cs typeface="Times New Roman" panose="02020603050405020304" pitchFamily="18" charset="0"/>
              </a:rPr>
              <a:t>.</a:t>
            </a:r>
          </a:p>
          <a:p>
            <a:pPr algn="just">
              <a:lnSpc>
                <a:spcPct val="120000"/>
              </a:lnSpc>
              <a:buFontTx/>
              <a:buChar char="-"/>
              <a:defRPr/>
            </a:pPr>
            <a:r>
              <a:rPr lang="en-US" sz="3800" dirty="0" err="1">
                <a:latin typeface="Times New Roman" panose="02020603050405020304" pitchFamily="18" charset="0"/>
                <a:cs typeface="Times New Roman" panose="02020603050405020304" pitchFamily="18" charset="0"/>
              </a:rPr>
              <a:t>Thể</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hiện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rõ</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tinh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thần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tích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hợp</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dạy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đọc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theo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thể</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loại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dạy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viết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theo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quy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trình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kiểu</a:t>
            </a:r>
            <a:r>
              <a:rPr lang="en-US" sz="3800" dirty="0">
                <a:latin typeface="Times New Roman" panose="02020603050405020304" pitchFamily="18" charset="0"/>
                <a:cs typeface="Times New Roman" panose="02020603050405020304" pitchFamily="18" charset="0"/>
              </a:rPr>
              <a:t> VB;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ý</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đúng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mức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đến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dạy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nói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nghe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những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điều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mà</a:t>
            </a:r>
            <a:r>
              <a:rPr lang="en-US" sz="3800" dirty="0">
                <a:latin typeface="Times New Roman" panose="02020603050405020304" pitchFamily="18" charset="0"/>
                <a:cs typeface="Times New Roman" panose="02020603050405020304" pitchFamily="18" charset="0"/>
              </a:rPr>
              <a:t> CT </a:t>
            </a:r>
            <a:r>
              <a:rPr lang="en-US" sz="3800" dirty="0" err="1">
                <a:latin typeface="Times New Roman" panose="02020603050405020304" pitchFamily="18" charset="0"/>
                <a:cs typeface="Times New Roman" panose="02020603050405020304" pitchFamily="18" charset="0"/>
              </a:rPr>
              <a:t>hiện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hành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chưa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có</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điều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kiện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thực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hiện</a:t>
            </a:r>
            <a:r>
              <a:rPr lang="en-US" sz="3800" dirty="0">
                <a:latin typeface="Times New Roman" panose="02020603050405020304" pitchFamily="18" charset="0"/>
                <a:cs typeface="Times New Roman" panose="02020603050405020304" pitchFamily="18" charset="0"/>
              </a:rPr>
              <a:t>.</a:t>
            </a:r>
          </a:p>
          <a:p>
            <a:pPr algn="just">
              <a:lnSpc>
                <a:spcPct val="120000"/>
              </a:lnSpc>
              <a:buFontTx/>
              <a:buChar char="-"/>
              <a:defRPr/>
            </a:pPr>
            <a:r>
              <a:rPr lang="pt-BR" sz="3800" dirty="0">
                <a:latin typeface="Times New Roman" panose="02020603050405020304" pitchFamily="18" charset="0"/>
                <a:cs typeface="Times New Roman" panose="02020603050405020304" pitchFamily="18" charset="0"/>
              </a:rPr>
              <a:t>Tên chủ điểm bài học: </a:t>
            </a:r>
            <a:r>
              <a:rPr lang="pt-BR" sz="3800" dirty="0" err="1">
                <a:latin typeface="Times New Roman" panose="02020603050405020304" pitchFamily="18" charset="0"/>
                <a:cs typeface="Times New Roman" panose="02020603050405020304" pitchFamily="18" charset="0"/>
              </a:rPr>
              <a:t>phù</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hợp</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thú</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vị</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nhiều</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câu</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hỏi</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đọc</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hiểu</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hay</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thú</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vị</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đáp</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ứng</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yêu</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cầu</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phát</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triển</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năng</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lực</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đọc</a:t>
            </a:r>
            <a:r>
              <a:rPr lang="pt-BR" sz="3800" dirty="0">
                <a:latin typeface="Times New Roman" panose="02020603050405020304" pitchFamily="18" charset="0"/>
                <a:cs typeface="Times New Roman" panose="02020603050405020304" pitchFamily="18" charset="0"/>
              </a:rPr>
              <a:t> </a:t>
            </a:r>
            <a:r>
              <a:rPr lang="pt-BR" sz="3800" dirty="0" err="1">
                <a:latin typeface="Times New Roman" panose="02020603050405020304" pitchFamily="18" charset="0"/>
                <a:cs typeface="Times New Roman" panose="02020603050405020304" pitchFamily="18" charset="0"/>
              </a:rPr>
              <a:t>ở</a:t>
            </a:r>
            <a:r>
              <a:rPr lang="pt-BR" sz="3800" dirty="0">
                <a:latin typeface="Times New Roman" panose="02020603050405020304" pitchFamily="18" charset="0"/>
                <a:cs typeface="Times New Roman" panose="02020603050405020304" pitchFamily="18" charset="0"/>
              </a:rPr>
              <a:t> HS.</a:t>
            </a:r>
          </a:p>
          <a:p>
            <a:pPr algn="just">
              <a:lnSpc>
                <a:spcPct val="120000"/>
              </a:lnSpc>
              <a:buFontTx/>
              <a:buChar char="-"/>
              <a:defRPr/>
            </a:pPr>
            <a:r>
              <a:rPr lang="en-US" sz="3800" dirty="0">
                <a:latin typeface="Times New Roman" panose="02020603050405020304" pitchFamily="18" charset="0"/>
                <a:cs typeface="Times New Roman" panose="02020603050405020304" pitchFamily="18" charset="0"/>
              </a:rPr>
              <a:t>B</a:t>
            </a:r>
            <a:r>
              <a:rPr lang="vi-VN" sz="3800" dirty="0">
                <a:latin typeface="Times New Roman" panose="02020603050405020304" pitchFamily="18" charset="0"/>
                <a:cs typeface="Times New Roman" panose="02020603050405020304" pitchFamily="18" charset="0"/>
              </a:rPr>
              <a:t>ài văn mẫu và các bảng kiểm hướng dẫn chỉnh sửa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giúp</a:t>
            </a:r>
            <a:r>
              <a:rPr lang="en-US" sz="3800" dirty="0">
                <a:latin typeface="Times New Roman" panose="02020603050405020304" pitchFamily="18" charset="0"/>
                <a:cs typeface="Times New Roman" panose="02020603050405020304" pitchFamily="18" charset="0"/>
              </a:rPr>
              <a:t> HS </a:t>
            </a:r>
            <a:r>
              <a:rPr lang="vi-VN" sz="3800" dirty="0">
                <a:latin typeface="Times New Roman" panose="02020603050405020304" pitchFamily="18" charset="0"/>
                <a:cs typeface="Times New Roman" panose="02020603050405020304" pitchFamily="18" charset="0"/>
              </a:rPr>
              <a:t>học được cách viết và biết tự điều chỉnh bài viết của mình. </a:t>
            </a:r>
            <a:endParaRPr lang="en-US" sz="3800" dirty="0">
              <a:latin typeface="Times New Roman" panose="02020603050405020304" pitchFamily="18" charset="0"/>
              <a:cs typeface="Times New Roman" panose="02020603050405020304" pitchFamily="18" charset="0"/>
            </a:endParaRPr>
          </a:p>
          <a:p>
            <a:pPr algn="just">
              <a:lnSpc>
                <a:spcPct val="120000"/>
              </a:lnSpc>
              <a:defRPr/>
            </a:pPr>
            <a:r>
              <a:rPr lang="en-US" sz="3800" b="1" dirty="0" err="1">
                <a:latin typeface="Times New Roman" panose="02020603050405020304" pitchFamily="18" charset="0"/>
                <a:cs typeface="Times New Roman" panose="02020603050405020304" pitchFamily="18" charset="0"/>
              </a:rPr>
              <a:t>Các</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điểm</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cần</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điều</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chỉnh</a:t>
            </a:r>
            <a:r>
              <a:rPr lang="en-US" sz="3800" b="1" dirty="0">
                <a:latin typeface="Times New Roman" panose="02020603050405020304" pitchFamily="18" charset="0"/>
                <a:cs typeface="Times New Roman" panose="02020603050405020304" pitchFamily="18" charset="0"/>
              </a:rPr>
              <a:t>:</a:t>
            </a:r>
          </a:p>
          <a:p>
            <a:pPr marL="0" indent="0" algn="just">
              <a:lnSpc>
                <a:spcPct val="120000"/>
              </a:lnSpc>
              <a:buFont typeface="Arial" panose="020B0604020202020204" pitchFamily="34" charset="0"/>
              <a:buNone/>
              <a:defRPr/>
            </a:pPr>
            <a:r>
              <a:rPr lang="en-US" sz="3800" dirty="0">
                <a:latin typeface="Times New Roman" panose="02020603050405020304" pitchFamily="18" charset="0"/>
                <a:cs typeface="Times New Roman" panose="02020603050405020304" pitchFamily="18" charset="0"/>
              </a:rPr>
              <a:t>– </a:t>
            </a:r>
            <a:r>
              <a:rPr lang="vi-VN" sz="3800" dirty="0">
                <a:latin typeface="Times New Roman" panose="02020603050405020304" pitchFamily="18" charset="0"/>
                <a:cs typeface="Times New Roman" panose="02020603050405020304" pitchFamily="18" charset="0"/>
              </a:rPr>
              <a:t>Một số câu hỏi chưa được gãy gọn.</a:t>
            </a:r>
          </a:p>
          <a:p>
            <a:pPr marL="0" indent="0" algn="just">
              <a:lnSpc>
                <a:spcPct val="120000"/>
              </a:lnSpc>
              <a:buFont typeface="Arial" panose="020B0604020202020204" pitchFamily="34" charset="0"/>
              <a:buNone/>
              <a:defRPr/>
            </a:pP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Sách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giáo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viên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cần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có</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hướng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dẫn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cụ</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thể</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trọng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nhiều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đến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hướng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dẫn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phương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pháp</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cách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thức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tổ</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chức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dạy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học</a:t>
            </a:r>
            <a:r>
              <a:rPr lang="en-US" sz="3800" dirty="0">
                <a:latin typeface="Times New Roman" panose="02020603050405020304" pitchFamily="18" charset="0"/>
                <a:cs typeface="Times New Roman" panose="02020603050405020304" pitchFamily="18" charset="0"/>
              </a:rPr>
              <a:t>.</a:t>
            </a:r>
            <a:endParaRPr lang="en-US" sz="3800" b="1" dirty="0">
              <a:latin typeface="Times New Roman" panose="02020603050405020304" pitchFamily="18" charset="0"/>
              <a:cs typeface="Times New Roman" panose="02020603050405020304" pitchFamily="18" charset="0"/>
            </a:endParaRPr>
          </a:p>
          <a:p>
            <a:pPr>
              <a:lnSpc>
                <a:spcPct val="120000"/>
              </a:lnSpc>
              <a:defRPr/>
            </a:pPr>
            <a:r>
              <a:rPr lang="en-US" sz="3800" b="1" dirty="0" err="1">
                <a:latin typeface="Times New Roman" panose="02020603050405020304" pitchFamily="18" charset="0"/>
                <a:cs typeface="Times New Roman" panose="02020603050405020304" pitchFamily="18" charset="0"/>
              </a:rPr>
              <a:t>Kết</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luận</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chung</a:t>
            </a:r>
            <a:r>
              <a:rPr lang="en-US" sz="3800" b="1"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Các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bài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dạy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thấy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tính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khả</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của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bản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mẫu</a:t>
            </a:r>
            <a:r>
              <a:rPr lang="en-US" sz="3800" dirty="0">
                <a:latin typeface="Times New Roman" panose="02020603050405020304" pitchFamily="18" charset="0"/>
                <a:cs typeface="Times New Roman" panose="02020603050405020304" pitchFamily="18" charset="0"/>
              </a:rPr>
              <a:t> SGK, </a:t>
            </a:r>
            <a:r>
              <a:rPr lang="en-US" sz="3800" dirty="0" err="1">
                <a:latin typeface="Times New Roman" panose="02020603050405020304" pitchFamily="18" charset="0"/>
                <a:cs typeface="Times New Roman" panose="02020603050405020304" pitchFamily="18" charset="0"/>
              </a:rPr>
              <a:t>đạt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mục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tiêu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yêu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cầu</a:t>
            </a:r>
            <a:r>
              <a:rPr lang="en-US" sz="3800" dirty="0">
                <a:latin typeface="Times New Roman" panose="02020603050405020304" pitchFamily="18" charset="0"/>
                <a:cs typeface="Times New Roman" panose="02020603050405020304" pitchFamily="18" charset="0"/>
              </a:rPr>
              <a:t> TN.</a:t>
            </a:r>
          </a:p>
          <a:p>
            <a:pPr marL="0" indent="0">
              <a:buFont typeface="Arial" panose="020B0604020202020204" pitchFamily="34" charset="0"/>
              <a:buNone/>
              <a:defRPr/>
            </a:pPr>
            <a:endParaRPr lang="en-US" sz="3800" b="1"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endParaRPr lang="en-US" sz="2200" dirty="0">
              <a:solidFill>
                <a:srgbClr val="002060"/>
              </a:solidFill>
              <a:latin typeface="Times New Roman" panose="02020603050405020304" pitchFamily="18" charset="0"/>
              <a:cs typeface="Times New Roman" panose="02020603050405020304" pitchFamily="18" charset="0"/>
            </a:endParaRPr>
          </a:p>
          <a:p>
            <a:pPr>
              <a:buFontTx/>
              <a:buChar char="-"/>
              <a:defRPr/>
            </a:pPr>
            <a:endParaRPr lang="pt-BR" dirty="0">
              <a:latin typeface="Times New Roman" panose="02020603050405020304" pitchFamily="18" charset="0"/>
              <a:cs typeface="Times New Roman" panose="02020603050405020304" pitchFamily="18" charset="0"/>
            </a:endParaRPr>
          </a:p>
          <a:p>
            <a:pPr>
              <a:buFontTx/>
              <a:buChar char="-"/>
              <a:defRPr/>
            </a:pPr>
            <a:endParaRPr lang="en-US" dirty="0">
              <a:latin typeface="Times New Roman" panose="02020603050405020304" pitchFamily="18" charset="0"/>
              <a:cs typeface="Times New Roman" panose="02020603050405020304" pitchFamily="18" charset="0"/>
            </a:endParaRPr>
          </a:p>
          <a:p>
            <a:pPr>
              <a:buFontTx/>
              <a:buChar char="-"/>
              <a:defRPr/>
            </a:pPr>
            <a:endParaRPr lang="en-US" dirty="0">
              <a:latin typeface="Times New Roman" panose="02020603050405020304" pitchFamily="18" charset="0"/>
              <a:cs typeface="Times New Roman" panose="02020603050405020304" pitchFamily="18" charset="0"/>
            </a:endParaRPr>
          </a:p>
          <a:p>
            <a:pPr>
              <a:buFontTx/>
              <a:buChar char="-"/>
              <a:defRPr/>
            </a:pPr>
            <a:endParaRPr lang="en-US" dirty="0">
              <a:latin typeface="Times New Roman" panose="02020603050405020304" pitchFamily="18" charset="0"/>
              <a:cs typeface="Times New Roman" panose="02020603050405020304" pitchFamily="18" charset="0"/>
            </a:endParaRPr>
          </a:p>
          <a:p>
            <a:pPr>
              <a:buFontTx/>
              <a:buChar char="-"/>
              <a:defRPr/>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6C6EDAB-BC3E-B14F-8B98-889C61684C15}"/>
              </a:ext>
            </a:extLst>
          </p:cNvPr>
          <p:cNvSpPr>
            <a:spLocks noGrp="1"/>
          </p:cNvSpPr>
          <p:nvPr>
            <p:ph type="ftr" sz="quarter" idx="11"/>
          </p:nvPr>
        </p:nvSpPr>
        <p:spPr>
          <a:xfrm>
            <a:off x="4038600" y="6356350"/>
            <a:ext cx="107950" cy="365125"/>
          </a:xfrm>
        </p:spPr>
        <p:txBody>
          <a:bodyPr/>
          <a:lstStyle/>
          <a:p>
            <a:pPr>
              <a:defRPr/>
            </a:pPr>
            <a:endParaRPr lang="en-US" dirty="0"/>
          </a:p>
        </p:txBody>
      </p:sp>
      <p:sp>
        <p:nvSpPr>
          <p:cNvPr id="54276" name="Slide Number Placeholder 4">
            <a:extLst>
              <a:ext uri="{FF2B5EF4-FFF2-40B4-BE49-F238E27FC236}">
                <a16:creationId xmlns:a16="http://schemas.microsoft.com/office/drawing/2014/main" id="{E330442A-9D35-F541-8166-F4C207592D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0D19C30-F765-7948-A62B-4C5ADFA4197D}" type="slidenum">
              <a:rPr lang="en-US" altLang="x-none" sz="1200" smtClean="0">
                <a:solidFill>
                  <a:srgbClr val="898989"/>
                </a:solidFill>
              </a:rPr>
              <a:pPr>
                <a:lnSpc>
                  <a:spcPct val="100000"/>
                </a:lnSpc>
                <a:spcBef>
                  <a:spcPct val="0"/>
                </a:spcBef>
                <a:buFontTx/>
                <a:buNone/>
              </a:pPr>
              <a:t>52</a:t>
            </a:fld>
            <a:endParaRPr lang="en-US" altLang="x-none"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74A3404E-108D-4C83-932E-0A353F71BD4D}" type="slidenum">
              <a:rPr lang="en-US" smtClean="0"/>
              <a:t>53</a:t>
            </a:fld>
            <a:endParaRPr lang="en-US"/>
          </a:p>
        </p:txBody>
      </p:sp>
      <p:sp>
        <p:nvSpPr>
          <p:cNvPr id="2" name="Date Placeholder 1"/>
          <p:cNvSpPr>
            <a:spLocks noGrp="1"/>
          </p:cNvSpPr>
          <p:nvPr>
            <p:ph type="dt" sz="half" idx="10"/>
          </p:nvPr>
        </p:nvSpPr>
        <p:spPr/>
        <p:txBody>
          <a:bodyPr/>
          <a:lstStyle/>
          <a:p>
            <a:fld id="{D76B5935-FB1B-4DEA-ACED-6B972CC292C8}" type="datetime1">
              <a:rPr lang="en-US" smtClean="0"/>
              <a:t>19/05/2023</a:t>
            </a:fld>
            <a:endParaRPr lang="en-US"/>
          </a:p>
        </p:txBody>
      </p:sp>
      <p:sp>
        <p:nvSpPr>
          <p:cNvPr id="5" name="Title 4">
            <a:extLst>
              <a:ext uri="{FF2B5EF4-FFF2-40B4-BE49-F238E27FC236}">
                <a16:creationId xmlns:a16="http://schemas.microsoft.com/office/drawing/2014/main" id="{2AAEBF7F-92AC-CB3A-561B-B141AA37B5A3}"/>
              </a:ext>
            </a:extLst>
          </p:cNvPr>
          <p:cNvSpPr>
            <a:spLocks noGrp="1"/>
          </p:cNvSpPr>
          <p:nvPr>
            <p:ph type="title"/>
          </p:nvPr>
        </p:nvSpPr>
        <p:spPr/>
        <p:txBody>
          <a:bodyPr/>
          <a:lstStyle/>
          <a:p>
            <a:endParaRPr lang="en-GB"/>
          </a:p>
        </p:txBody>
      </p:sp>
      <p:pic>
        <p:nvPicPr>
          <p:cNvPr id="6" name="Picture 3">
            <a:extLst>
              <a:ext uri="{FF2B5EF4-FFF2-40B4-BE49-F238E27FC236}">
                <a16:creationId xmlns:a16="http://schemas.microsoft.com/office/drawing/2014/main" id="{6BA08D83-64E0-91A2-BB8E-082DBB01E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088813"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D49C356-AC28-8151-24C5-05CF4C2B65CA}"/>
              </a:ext>
            </a:extLst>
          </p:cNvPr>
          <p:cNvSpPr txBox="1"/>
          <p:nvPr/>
        </p:nvSpPr>
        <p:spPr>
          <a:xfrm>
            <a:off x="744190" y="2356679"/>
            <a:ext cx="9579130" cy="1384995"/>
          </a:xfrm>
          <a:prstGeom prst="rect">
            <a:avLst/>
          </a:prstGeom>
          <a:noFill/>
        </p:spPr>
        <p:txBody>
          <a:bodyPr wrap="square" rtlCol="0">
            <a:spAutoFit/>
          </a:bodyPr>
          <a:lstStyle/>
          <a:p>
            <a:pPr algn="ctr"/>
            <a:r>
              <a:rPr lang="en-GB" sz="2800" b="1" dirty="0" err="1">
                <a:latin typeface="Times New Roman" panose="02020603050405020304" pitchFamily="18" charset="0"/>
                <a:cs typeface="Times New Roman" panose="02020603050405020304" pitchFamily="18" charset="0"/>
              </a:rPr>
              <a:t>NHỮNG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THUẬN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LỢI</a:t>
            </a:r>
            <a:r>
              <a:rPr lang="en-GB" sz="2800" b="1" dirty="0">
                <a:latin typeface="Times New Roman" panose="02020603050405020304" pitchFamily="18" charset="0"/>
                <a:cs typeface="Times New Roman" panose="02020603050405020304" pitchFamily="18" charset="0"/>
              </a:rPr>
              <a:t> KHI </a:t>
            </a:r>
            <a:r>
              <a:rPr lang="en-GB" sz="2800" b="1" dirty="0" err="1">
                <a:latin typeface="Times New Roman" panose="02020603050405020304" pitchFamily="18" charset="0"/>
                <a:cs typeface="Times New Roman" panose="02020603050405020304" pitchFamily="18" charset="0"/>
              </a:rPr>
              <a:t>SỬ</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DỤNG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SÁCH</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GIÁO</a:t>
            </a:r>
            <a:r>
              <a:rPr lang="en-GB" sz="2800" b="1" dirty="0">
                <a:latin typeface="Times New Roman" panose="02020603050405020304" pitchFamily="18" charset="0"/>
                <a:cs typeface="Times New Roman" panose="02020603050405020304" pitchFamily="18" charset="0"/>
              </a:rPr>
              <a:t> KHOA </a:t>
            </a:r>
            <a:r>
              <a:rPr lang="en-GB" sz="2800" b="1" dirty="0" err="1">
                <a:latin typeface="Times New Roman" panose="02020603050405020304" pitchFamily="18" charset="0"/>
                <a:cs typeface="Times New Roman" panose="02020603050405020304" pitchFamily="18" charset="0"/>
              </a:rPr>
              <a:t>VÀ</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CHUYÊN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ĐỀ</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HỌC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TẬP</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NGỮ</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VĂN</a:t>
            </a:r>
            <a:r>
              <a:rPr lang="en-GB" sz="2800" b="1" dirty="0">
                <a:latin typeface="Times New Roman" panose="02020603050405020304" pitchFamily="18" charset="0"/>
                <a:cs typeface="Times New Roman" panose="02020603050405020304" pitchFamily="18" charset="0"/>
              </a:rPr>
              <a:t> 11                           </a:t>
            </a:r>
            <a:r>
              <a:rPr lang="en-GB" sz="2800" b="1" dirty="0" err="1">
                <a:latin typeface="Times New Roman" panose="02020603050405020304" pitchFamily="18" charset="0"/>
                <a:cs typeface="Times New Roman" panose="02020603050405020304" pitchFamily="18" charset="0"/>
              </a:rPr>
              <a:t>BỘ</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SÁCH</a:t>
            </a:r>
            <a:r>
              <a:rPr lang="en-GB" sz="2800" b="1" dirty="0">
                <a:latin typeface="Times New Roman" panose="02020603050405020304" pitchFamily="18" charset="0"/>
                <a:cs typeface="Times New Roman" panose="02020603050405020304" pitchFamily="18" charset="0"/>
              </a:rPr>
              <a:t> </a:t>
            </a:r>
            <a:r>
              <a:rPr lang="en-GB" sz="2800" b="1" i="1" dirty="0" err="1">
                <a:latin typeface="Times New Roman" panose="02020603050405020304" pitchFamily="18" charset="0"/>
                <a:cs typeface="Times New Roman" panose="02020603050405020304" pitchFamily="18" charset="0"/>
              </a:rPr>
              <a:t>CHÂN</a:t>
            </a:r>
            <a:r>
              <a:rPr lang="en-GB" sz="2800" b="1" i="1" dirty="0">
                <a:latin typeface="Times New Roman" panose="02020603050405020304" pitchFamily="18" charset="0"/>
                <a:cs typeface="Times New Roman" panose="02020603050405020304" pitchFamily="18" charset="0"/>
              </a:rPr>
              <a:t> </a:t>
            </a:r>
            <a:r>
              <a:rPr lang="en-GB" sz="2800" b="1" i="1" dirty="0" err="1">
                <a:latin typeface="Times New Roman" panose="02020603050405020304" pitchFamily="18" charset="0"/>
                <a:cs typeface="Times New Roman" panose="02020603050405020304" pitchFamily="18" charset="0"/>
              </a:rPr>
              <a:t>TRỜI</a:t>
            </a:r>
            <a:r>
              <a:rPr lang="en-GB" sz="2800" b="1" i="1" dirty="0">
                <a:latin typeface="Times New Roman" panose="02020603050405020304" pitchFamily="18" charset="0"/>
                <a:cs typeface="Times New Roman" panose="02020603050405020304" pitchFamily="18" charset="0"/>
              </a:rPr>
              <a:t> </a:t>
            </a:r>
            <a:r>
              <a:rPr lang="en-GB" sz="2800" b="1" i="1" dirty="0" err="1">
                <a:latin typeface="Times New Roman" panose="02020603050405020304" pitchFamily="18" charset="0"/>
                <a:cs typeface="Times New Roman" panose="02020603050405020304" pitchFamily="18" charset="0"/>
              </a:rPr>
              <a:t>SÁNG</a:t>
            </a:r>
            <a:r>
              <a:rPr lang="en-GB" sz="2800" b="1" i="1" dirty="0">
                <a:latin typeface="Times New Roman" panose="02020603050405020304" pitchFamily="18" charset="0"/>
                <a:cs typeface="Times New Roman" panose="02020603050405020304" pitchFamily="18" charset="0"/>
              </a:rPr>
              <a:t> </a:t>
            </a:r>
            <a:r>
              <a:rPr lang="en-GB" sz="2800" b="1" i="1" dirty="0" err="1">
                <a:latin typeface="Times New Roman" panose="02020603050405020304" pitchFamily="18" charset="0"/>
                <a:cs typeface="Times New Roman" panose="02020603050405020304" pitchFamily="18" charset="0"/>
              </a:rPr>
              <a:t>TẠO</a:t>
            </a:r>
            <a:r>
              <a:rPr lang="en-GB" sz="28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8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solidFill>
                  <a:srgbClr val="0070C0"/>
                </a:solidFill>
                <a:latin typeface="Times New Roman" panose="02020603050405020304" pitchFamily="18" charset="0"/>
                <a:cs typeface="Times New Roman" panose="02020603050405020304" pitchFamily="18" charset="0"/>
              </a:rPr>
              <a:t>VỚI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dạy</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học</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9B6D15-5ECA-428F-B7D0-A8FAF5B3A2DC}" type="datetime1">
              <a:rPr lang="en-US" smtClean="0"/>
              <a:pPr/>
              <a:t>19/05/2023</a:t>
            </a:fld>
            <a:endParaRPr lang="en-US"/>
          </a:p>
        </p:txBody>
      </p:sp>
      <p:sp>
        <p:nvSpPr>
          <p:cNvPr id="5" name="Slide Number Placeholder 4"/>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A3404E-108D-4C83-932E-0A353F71BD4D}" type="slidenum">
              <a:rPr lang="en-US" smtClean="0"/>
              <a:pPr/>
              <a:t>54</a:t>
            </a:fld>
            <a:endParaRPr lang="en-US"/>
          </a:p>
        </p:txBody>
      </p:sp>
      <p:sp>
        <p:nvSpPr>
          <p:cNvPr id="8" name="Content Placeholder 7"/>
          <p:cNvSpPr>
            <a:spLocks noGrp="1"/>
          </p:cNvSpPr>
          <p:nvPr>
            <p:ph idx="1"/>
          </p:nvPr>
        </p:nvSpPr>
        <p:spPr/>
        <p:txBody>
          <a:bodyPr>
            <a:noAutofit/>
          </a:bodyPr>
          <a:lstStyle/>
          <a:p>
            <a:pPr algn="just"/>
            <a:r>
              <a:rPr lang="vi-VN" sz="2400" b="1" dirty="0">
                <a:solidFill>
                  <a:srgbClr val="0070C0"/>
                </a:solidFill>
                <a:latin typeface="Times New Roman" panose="02020603050405020304" pitchFamily="18" charset="0"/>
                <a:cs typeface="Times New Roman" panose="02020603050405020304" pitchFamily="18" charset="0"/>
              </a:rPr>
              <a:t>Tổ chuyên môn thuận lợi trong xây </a:t>
            </a:r>
            <a:r>
              <a:rPr lang="vi-VN" sz="2400" b="1" dirty="0" err="1">
                <a:solidFill>
                  <a:srgbClr val="0070C0"/>
                </a:solidFill>
                <a:latin typeface="Times New Roman" panose="02020603050405020304" pitchFamily="18" charset="0"/>
                <a:cs typeface="Times New Roman" panose="02020603050405020304" pitchFamily="18" charset="0"/>
              </a:rPr>
              <a:t>dựng</a:t>
            </a:r>
            <a:r>
              <a:rPr lang="vi-VN" sz="2400" b="1" dirty="0">
                <a:solidFill>
                  <a:srgbClr val="0070C0"/>
                </a:solidFill>
                <a:latin typeface="Times New Roman" panose="02020603050405020304" pitchFamily="18" charset="0"/>
                <a:cs typeface="Times New Roman" panose="02020603050405020304" pitchFamily="18" charset="0"/>
              </a:rPr>
              <a:t> </a:t>
            </a:r>
            <a:r>
              <a:rPr lang="en-US" sz="2400" b="1" i="1" dirty="0">
                <a:solidFill>
                  <a:srgbClr val="0070C0"/>
                </a:solidFill>
                <a:latin typeface="Times New Roman" panose="02020603050405020304" pitchFamily="18" charset="0"/>
                <a:cs typeface="Times New Roman" panose="02020603050405020304" pitchFamily="18" charset="0"/>
              </a:rPr>
              <a:t>k</a:t>
            </a:r>
            <a:r>
              <a:rPr lang="vi-VN" sz="2400" b="1" i="1" dirty="0">
                <a:solidFill>
                  <a:srgbClr val="0070C0"/>
                </a:solidFill>
                <a:latin typeface="Times New Roman" panose="02020603050405020304" pitchFamily="18" charset="0"/>
                <a:cs typeface="Times New Roman" panose="02020603050405020304" pitchFamily="18" charset="0"/>
              </a:rPr>
              <a:t>ế hoạch giáo dục môn học;</a:t>
            </a:r>
            <a:r>
              <a:rPr lang="vi-VN" sz="2400" b="1" dirty="0">
                <a:solidFill>
                  <a:srgbClr val="0070C0"/>
                </a:solidFill>
                <a:latin typeface="Times New Roman" panose="02020603050405020304" pitchFamily="18" charset="0"/>
                <a:cs typeface="Times New Roman" panose="02020603050405020304" pitchFamily="18" charset="0"/>
              </a:rPr>
              <a:t> </a:t>
            </a:r>
            <a:r>
              <a:rPr lang="en-GB" sz="2400" b="1" dirty="0">
                <a:solidFill>
                  <a:srgbClr val="0070C0"/>
                </a:solidFill>
                <a:latin typeface="Times New Roman" panose="02020603050405020304" pitchFamily="18" charset="0"/>
                <a:cs typeface="Times New Roman" panose="02020603050405020304" pitchFamily="18" charset="0"/>
              </a:rPr>
              <a:t>g</a:t>
            </a:r>
            <a:r>
              <a:rPr lang="vi-VN" sz="2400" b="1" dirty="0">
                <a:solidFill>
                  <a:srgbClr val="0070C0"/>
                </a:solidFill>
                <a:latin typeface="Times New Roman" panose="02020603050405020304" pitchFamily="18" charset="0"/>
                <a:cs typeface="Times New Roman" panose="02020603050405020304" pitchFamily="18" charset="0"/>
              </a:rPr>
              <a:t>iáo viên thuận lợi trong xây dựng </a:t>
            </a:r>
            <a:r>
              <a:rPr lang="vi-VN" sz="2400" b="1" i="1" dirty="0">
                <a:solidFill>
                  <a:srgbClr val="0070C0"/>
                </a:solidFill>
                <a:latin typeface="Times New Roman" panose="02020603050405020304" pitchFamily="18" charset="0"/>
                <a:cs typeface="Times New Roman" panose="02020603050405020304" pitchFamily="18" charset="0"/>
              </a:rPr>
              <a:t>kế hoạch bài</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dạy</a:t>
            </a:r>
            <a:r>
              <a:rPr lang="vi-VN" sz="2400" b="1" i="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(nhờ SHS, SGV…)­; </a:t>
            </a:r>
            <a:r>
              <a:rPr lang="en-GB" sz="2400" b="1" dirty="0">
                <a:solidFill>
                  <a:srgbClr val="0070C0"/>
                </a:solidFill>
                <a:latin typeface="Times New Roman" panose="02020603050405020304" pitchFamily="18" charset="0"/>
                <a:cs typeface="Times New Roman" panose="02020603050405020304" pitchFamily="18" charset="0"/>
              </a:rPr>
              <a:t>h</a:t>
            </a:r>
            <a:r>
              <a:rPr lang="vi-VN" sz="2400" b="1" dirty="0">
                <a:solidFill>
                  <a:srgbClr val="0070C0"/>
                </a:solidFill>
                <a:latin typeface="Times New Roman" panose="02020603050405020304" pitchFamily="18" charset="0"/>
                <a:cs typeface="Times New Roman" panose="02020603050405020304" pitchFamily="18" charset="0"/>
              </a:rPr>
              <a:t>ọc sinh dễ dàng thực hiện </a:t>
            </a:r>
            <a:r>
              <a:rPr lang="vi-VN" sz="2400" b="1" i="1" dirty="0">
                <a:solidFill>
                  <a:srgbClr val="0070C0"/>
                </a:solidFill>
                <a:latin typeface="Times New Roman" panose="02020603050405020304" pitchFamily="18" charset="0"/>
                <a:cs typeface="Times New Roman" panose="02020603050405020304" pitchFamily="18" charset="0"/>
              </a:rPr>
              <a:t>kế hoạch học tập</a:t>
            </a:r>
            <a:r>
              <a:rPr lang="vi-VN" sz="2400" i="1"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với phân phối chương trình đều cho các bài học. </a:t>
            </a:r>
          </a:p>
          <a:p>
            <a:pPr algn="just"/>
            <a:r>
              <a:rPr lang="vi-VN" sz="2400" b="1" dirty="0">
                <a:solidFill>
                  <a:srgbClr val="0070C0"/>
                </a:solidFill>
                <a:latin typeface="Times New Roman" panose="02020603050405020304" pitchFamily="18" charset="0"/>
                <a:cs typeface="Times New Roman" panose="02020603050405020304" pitchFamily="18" charset="0"/>
              </a:rPr>
              <a:t>Đáp ứng mọi điều kiện cơ sở vật chất và đối tượng giáo viên, học sinh</a:t>
            </a:r>
            <a:r>
              <a:rPr lang="vi-VN" sz="2400" dirty="0">
                <a:solidFill>
                  <a:srgbClr val="0070C0"/>
                </a:solidFill>
                <a:latin typeface="Times New Roman" panose="02020603050405020304" pitchFamily="18" charset="0"/>
                <a:cs typeface="Times New Roman" panose="02020603050405020304" pitchFamily="18" charset="0"/>
              </a:rPr>
              <a:t> trên cả nước. Mỗi bài học </a:t>
            </a:r>
            <a:r>
              <a:rPr lang="en-US" sz="2400" dirty="0" err="1">
                <a:solidFill>
                  <a:srgbClr val="0070C0"/>
                </a:solidFill>
                <a:latin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thể</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được </a:t>
            </a:r>
            <a:r>
              <a:rPr lang="en-US" sz="2400" dirty="0" err="1">
                <a:solidFill>
                  <a:srgbClr val="0070C0"/>
                </a:solidFill>
                <a:latin typeface="Times New Roman" panose="02020603050405020304" pitchFamily="18" charset="0"/>
                <a:cs typeface="Times New Roman" panose="02020603050405020304" pitchFamily="18" charset="0"/>
              </a:rPr>
              <a:t>triển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khai</a:t>
            </a:r>
            <a:r>
              <a:rPr lang="vi-VN" sz="2400" dirty="0">
                <a:solidFill>
                  <a:srgbClr val="0070C0"/>
                </a:solidFill>
                <a:latin typeface="Times New Roman" panose="02020603050405020304" pitchFamily="18" charset="0"/>
                <a:cs typeface="Times New Roman" panose="02020603050405020304" pitchFamily="18" charset="0"/>
              </a:rPr>
              <a:t> với các </a:t>
            </a:r>
            <a:r>
              <a:rPr lang="en-US" sz="2400" dirty="0" err="1">
                <a:solidFill>
                  <a:srgbClr val="0070C0"/>
                </a:solidFill>
                <a:latin typeface="Times New Roman" panose="02020603050405020304" pitchFamily="18" charset="0"/>
                <a:cs typeface="Times New Roman" panose="02020603050405020304" pitchFamily="18" charset="0"/>
              </a:rPr>
              <a:t>tư</a:t>
            </a:r>
            <a:r>
              <a:rPr lang="vi-VN" sz="2400" dirty="0">
                <a:solidFill>
                  <a:srgbClr val="0070C0"/>
                </a:solidFill>
                <a:latin typeface="Times New Roman" panose="02020603050405020304" pitchFamily="18" charset="0"/>
                <a:cs typeface="Times New Roman" panose="02020603050405020304" pitchFamily="18" charset="0"/>
              </a:rPr>
              <a:t> liệu mở, sẵn có, dễ tìm, đa dạng,… ở địa phương. Hoạt động học linh hoạt theo hình thức tổ chức mà giáo viên lựa chọn và mong muốn của học sinh.</a:t>
            </a:r>
          </a:p>
          <a:p>
            <a:pPr algn="just"/>
            <a:r>
              <a:rPr lang="vi-VN" sz="2400" b="1" dirty="0">
                <a:solidFill>
                  <a:srgbClr val="0070C0"/>
                </a:solidFill>
                <a:latin typeface="Times New Roman" panose="02020603050405020304" pitchFamily="18" charset="0"/>
                <a:cs typeface="Times New Roman" panose="02020603050405020304" pitchFamily="18" charset="0"/>
              </a:rPr>
              <a:t>Tạo cơ hội tích hợp nội dung giáo dục địa phương</a:t>
            </a:r>
            <a:r>
              <a:rPr lang="vi-VN" sz="2400" dirty="0">
                <a:solidFill>
                  <a:srgbClr val="0070C0"/>
                </a:solidFill>
                <a:latin typeface="Times New Roman" panose="02020603050405020304" pitchFamily="18" charset="0"/>
                <a:cs typeface="Times New Roman" panose="02020603050405020304" pitchFamily="18" charset="0"/>
              </a:rPr>
              <a:t> về kinh tế - chính trị, văn hoá - xã hội, môi trường, nghề nghiệp trong các bài học.</a:t>
            </a:r>
          </a:p>
        </p:txBody>
      </p:sp>
    </p:spTree>
    <p:extLst>
      <p:ext uri="{BB962C8B-B14F-4D97-AF65-F5344CB8AC3E}">
        <p14:creationId xmlns:p14="http://schemas.microsoft.com/office/powerpoint/2010/main" val="75475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sz="2800" dirty="0">
                <a:solidFill>
                  <a:srgbClr val="0070C0"/>
                </a:solidFill>
                <a:latin typeface="Times New Roman" panose="02020603050405020304" pitchFamily="18" charset="0"/>
                <a:cs typeface="Times New Roman" panose="02020603050405020304" pitchFamily="18" charset="0"/>
              </a:rPr>
              <a:t>VỚI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hỗ</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huấn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9B6D15-5ECA-428F-B7D0-A8FAF5B3A2DC}" type="datetime1">
              <a:rPr lang="en-US" smtClean="0"/>
              <a:pPr/>
              <a:t>19/05/2023</a:t>
            </a:fld>
            <a:endParaRPr lang="en-US"/>
          </a:p>
        </p:txBody>
      </p:sp>
      <p:sp>
        <p:nvSpPr>
          <p:cNvPr id="5" name="Slide Number Placeholder 4"/>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A3404E-108D-4C83-932E-0A353F71BD4D}" type="slidenum">
              <a:rPr lang="en-US" smtClean="0"/>
              <a:pPr/>
              <a:t>55</a:t>
            </a:fld>
            <a:endParaRPr lang="en-US"/>
          </a:p>
        </p:txBody>
      </p:sp>
      <p:sp>
        <p:nvSpPr>
          <p:cNvPr id="8" name="Content Placeholder 7"/>
          <p:cNvSpPr>
            <a:spLocks noGrp="1"/>
          </p:cNvSpPr>
          <p:nvPr>
            <p:ph idx="1"/>
          </p:nvPr>
        </p:nvSpPr>
        <p:spPr>
          <a:xfrm>
            <a:off x="473765" y="1825625"/>
            <a:ext cx="11052488" cy="4098097"/>
          </a:xfrm>
        </p:spPr>
        <p:txBody>
          <a:bodyPr>
            <a:normAutofit/>
          </a:bodyPr>
          <a:lstStyle/>
          <a:p>
            <a:pPr algn="just"/>
            <a:r>
              <a:rPr lang="vi-VN" sz="2400" b="1" dirty="0">
                <a:solidFill>
                  <a:srgbClr val="0070C0"/>
                </a:solidFill>
                <a:latin typeface="Times New Roman" panose="02020603050405020304" pitchFamily="18" charset="0"/>
                <a:cs typeface="Times New Roman" panose="02020603050405020304" pitchFamily="18" charset="0"/>
              </a:rPr>
              <a:t>Có thể sử dụng các yêu cầu học tập của SGK để đánh giá</a:t>
            </a:r>
            <a:r>
              <a:rPr lang="vi-VN" sz="2400" dirty="0">
                <a:solidFill>
                  <a:srgbClr val="0070C0"/>
                </a:solidFill>
                <a:latin typeface="Times New Roman" panose="02020603050405020304" pitchFamily="18" charset="0"/>
                <a:cs typeface="Times New Roman" panose="02020603050405020304" pitchFamily="18" charset="0"/>
              </a:rPr>
              <a:t> thường xuyên quá trình học tập của học sinh. Đồng thời, mức độ hoàn thành các yêu cầu này sẽ nhận được kết quả đánh giá định kì tại thời điểm tổng hợp. Bởi vì mỗi hoạt động học tập trong sách đã được thiết kế theo các yêu cầu cần đạt về năng lực và thang đánh giá theo quy định của Bộ Giáo dục và Đào tạo.</a:t>
            </a:r>
          </a:p>
          <a:p>
            <a:pPr algn="just"/>
            <a:r>
              <a:rPr lang="vi-VN" sz="2400" dirty="0">
                <a:solidFill>
                  <a:srgbClr val="0070C0"/>
                </a:solidFill>
                <a:latin typeface="Times New Roman" panose="02020603050405020304" pitchFamily="18" charset="0"/>
                <a:cs typeface="Times New Roman" panose="02020603050405020304" pitchFamily="18" charset="0"/>
              </a:rPr>
              <a:t>Sách được Nhà xuất bản Giáo dục Việt Nam </a:t>
            </a:r>
            <a:r>
              <a:rPr lang="vi-VN" sz="2400" b="1" dirty="0">
                <a:solidFill>
                  <a:srgbClr val="0070C0"/>
                </a:solidFill>
                <a:latin typeface="Times New Roman" panose="02020603050405020304" pitchFamily="18" charset="0"/>
                <a:cs typeface="Times New Roman" panose="02020603050405020304" pitchFamily="18" charset="0"/>
              </a:rPr>
              <a:t>hỗ trợ học liệu điện tử một cách tối đa </a:t>
            </a:r>
            <a:r>
              <a:rPr lang="vi-VN" sz="2400" dirty="0">
                <a:solidFill>
                  <a:srgbClr val="0070C0"/>
                </a:solidFill>
                <a:latin typeface="Times New Roman" panose="02020603050405020304" pitchFamily="18" charset="0"/>
                <a:cs typeface="Times New Roman" panose="02020603050405020304" pitchFamily="18" charset="0"/>
              </a:rPr>
              <a:t>trên website </a:t>
            </a:r>
            <a:r>
              <a:rPr lang="vi-VN" sz="2400" b="1" i="1" dirty="0">
                <a:solidFill>
                  <a:srgbClr val="0070C0"/>
                </a:solidFill>
                <a:latin typeface="Times New Roman" panose="02020603050405020304" pitchFamily="18" charset="0"/>
                <a:cs typeface="Times New Roman" panose="02020603050405020304" pitchFamily="18" charset="0"/>
              </a:rPr>
              <a:t>hanhtrangso.nxbgd.vn</a:t>
            </a:r>
            <a:r>
              <a:rPr lang="en-US" sz="2400" dirty="0">
                <a:solidFill>
                  <a:srgbClr val="0070C0"/>
                </a:solidFill>
                <a:latin typeface="Times New Roman" panose="02020603050405020304" pitchFamily="18" charset="0"/>
                <a:cs typeface="Times New Roman" panose="02020603050405020304" pitchFamily="18" charset="0"/>
              </a:rPr>
              <a:t>,</a:t>
            </a:r>
            <a:r>
              <a:rPr lang="vi-VN"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qua </a:t>
            </a:r>
            <a:r>
              <a:rPr lang="en-US" sz="2400" dirty="0" err="1">
                <a:solidFill>
                  <a:srgbClr val="0070C0"/>
                </a:solidFill>
                <a:latin typeface="Times New Roman" panose="02020603050405020304" pitchFamily="18" charset="0"/>
                <a:cs typeface="Times New Roman" panose="02020603050405020304" pitchFamily="18" charset="0"/>
              </a:rPr>
              <a:t>đó</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hỗ trợ </a:t>
            </a:r>
            <a:r>
              <a:rPr lang="en-US" sz="2400" dirty="0" err="1">
                <a:solidFill>
                  <a:srgbClr val="0070C0"/>
                </a:solidFill>
                <a:latin typeface="Times New Roman" panose="02020603050405020304" pitchFamily="18" charset="0"/>
                <a:cs typeface="Times New Roman" panose="02020603050405020304" pitchFamily="18" charset="0"/>
              </a:rPr>
              <a:t>tích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cực</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việc học tập và giảng dạy của học sinh và giáo viên.</a:t>
            </a:r>
          </a:p>
          <a:p>
            <a:pPr algn="just"/>
            <a:r>
              <a:rPr lang="vi-VN" sz="2400" dirty="0">
                <a:solidFill>
                  <a:srgbClr val="0070C0"/>
                </a:solidFill>
                <a:latin typeface="Times New Roman" panose="02020603050405020304" pitchFamily="18" charset="0"/>
                <a:cs typeface="Times New Roman" panose="02020603050405020304" pitchFamily="18" charset="0"/>
              </a:rPr>
              <a:t>Các tác giả </a:t>
            </a:r>
            <a:r>
              <a:rPr lang="vi-VN" sz="2400" b="1" dirty="0">
                <a:solidFill>
                  <a:srgbClr val="0070C0"/>
                </a:solidFill>
                <a:latin typeface="Times New Roman" panose="02020603050405020304" pitchFamily="18" charset="0"/>
                <a:cs typeface="Times New Roman" panose="02020603050405020304" pitchFamily="18" charset="0"/>
              </a:rPr>
              <a:t>luôn đồng hành </a:t>
            </a:r>
            <a:r>
              <a:rPr lang="vi-VN" sz="2400" dirty="0">
                <a:solidFill>
                  <a:srgbClr val="0070C0"/>
                </a:solidFill>
                <a:latin typeface="Times New Roman" panose="02020603050405020304" pitchFamily="18" charset="0"/>
                <a:cs typeface="Times New Roman" panose="02020603050405020304" pitchFamily="18" charset="0"/>
              </a:rPr>
              <a:t>cùng các thầy cô, học sinh,… trong quá trình tập huấn và sử dụng sách để đạt mục tiêu giáo dục.</a:t>
            </a:r>
          </a:p>
        </p:txBody>
      </p:sp>
    </p:spTree>
    <p:extLst>
      <p:ext uri="{BB962C8B-B14F-4D97-AF65-F5344CB8AC3E}">
        <p14:creationId xmlns:p14="http://schemas.microsoft.com/office/powerpoint/2010/main" val="36871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760413"/>
            <a:ext cx="12192000" cy="5568950"/>
          </a:xfrm>
          <a:noFill/>
          <a:ln>
            <a:noFill/>
          </a:ln>
          <a:effectLst/>
        </p:spPr>
        <p:style>
          <a:lnRef idx="1">
            <a:schemeClr val="accent2"/>
          </a:lnRef>
          <a:fillRef idx="3">
            <a:schemeClr val="accent2"/>
          </a:fillRef>
          <a:effectRef idx="2">
            <a:schemeClr val="accent2"/>
          </a:effectRef>
          <a:fontRef idx="minor">
            <a:schemeClr val="lt1"/>
          </a:fontRef>
        </p:style>
        <p:txBody>
          <a:bodyPr anchor="ctr">
            <a:normAutofit/>
          </a:bodyPr>
          <a:lstStyle/>
          <a:p>
            <a:pPr algn="ctr">
              <a:lnSpc>
                <a:spcPct val="130000"/>
              </a:lnSpc>
              <a:spcBef>
                <a:spcPts val="400"/>
              </a:spcBef>
              <a:spcAft>
                <a:spcPts val="400"/>
              </a:spcAft>
            </a:pPr>
            <a:endParaRPr lang="vi-VN" sz="3600" b="1" dirty="0">
              <a:ln w="3175">
                <a:noFill/>
              </a:ln>
              <a:solidFill>
                <a:srgbClr val="0070C0"/>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endParaRPr>
          </a:p>
        </p:txBody>
      </p:sp>
      <p:sp>
        <p:nvSpPr>
          <p:cNvPr id="2" name="Date Placeholder 1"/>
          <p:cNvSpPr>
            <a:spLocks noGrp="1"/>
          </p:cNvSpPr>
          <p:nvPr>
            <p:ph type="dt" sz="half" idx="2"/>
          </p:nvPr>
        </p:nvSpPr>
        <p:spPr/>
        <p:txBody>
          <a:bodyPr/>
          <a:lstStyle/>
          <a:p>
            <a:fld id="{2AE1104E-DE0E-44B0-85D7-7E5FBB40DBC1}" type="datetime1">
              <a:rPr lang="en-US" smtClean="0"/>
              <a:t>19/05/2023</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56</a:t>
            </a:fld>
            <a:endParaRPr lang="en-US"/>
          </a:p>
        </p:txBody>
      </p:sp>
      <p:pic>
        <p:nvPicPr>
          <p:cNvPr id="7" name="Picture 3">
            <a:extLst>
              <a:ext uri="{FF2B5EF4-FFF2-40B4-BE49-F238E27FC236}">
                <a16:creationId xmlns:a16="http://schemas.microsoft.com/office/drawing/2014/main" id="{5FE66EFE-3747-0952-608C-33E9EBEF5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088813"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CBA312C-0D92-DF6A-1F51-B2ACD71249F0}"/>
              </a:ext>
            </a:extLst>
          </p:cNvPr>
          <p:cNvSpPr txBox="1"/>
          <p:nvPr/>
        </p:nvSpPr>
        <p:spPr>
          <a:xfrm>
            <a:off x="721452" y="2782669"/>
            <a:ext cx="10948831" cy="646331"/>
          </a:xfrm>
          <a:prstGeom prst="rect">
            <a:avLst/>
          </a:prstGeom>
          <a:noFill/>
        </p:spPr>
        <p:txBody>
          <a:bodyPr wrap="none" rtlCol="0">
            <a:spAutoFit/>
          </a:bodyPr>
          <a:lstStyle/>
          <a:p>
            <a:r>
              <a:rPr lang="en-GB" sz="3600" b="1" dirty="0" err="1">
                <a:latin typeface="Times New Roman" panose="02020603050405020304" pitchFamily="18" charset="0"/>
                <a:cs typeface="Times New Roman" panose="02020603050405020304" pitchFamily="18" charset="0"/>
              </a:rPr>
              <a:t>HỆ</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TÀI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NGUYÊN</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TRỰC</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TUYẾN</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GÓC</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HỖ</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TRỢ</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4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911" y="1667027"/>
            <a:ext cx="5049077" cy="4434030"/>
          </a:xfrm>
          <a:prstGeom prst="rect">
            <a:avLst/>
          </a:prstGeom>
          <a:noFill/>
        </p:spPr>
        <p:txBody>
          <a:bodyPr wrap="square" lIns="121917" tIns="60958" rIns="121917" bIns="60958" rtlCol="0">
            <a:spAutoFit/>
          </a:bodyPr>
          <a:lstStyle/>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sách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Hướng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dẫn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sử</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dụng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sách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Ma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kiến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thức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kĩ</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năng</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Phân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chương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trình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hoạch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Tài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liệu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huấn</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bộ</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minh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tiết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phân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tích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tiết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minh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sp>
        <p:nvSpPr>
          <p:cNvPr id="5" name="Title 4"/>
          <p:cNvSpPr>
            <a:spLocks noGrp="1"/>
          </p:cNvSpPr>
          <p:nvPr>
            <p:ph type="title"/>
          </p:nvPr>
        </p:nvSpPr>
        <p:spPr/>
        <p:txBody>
          <a:bodyPr>
            <a:normAutofit/>
          </a:bodyPr>
          <a:lstStyle/>
          <a:p>
            <a:r>
              <a:rPr lang="en-US" sz="2400" dirty="0">
                <a:solidFill>
                  <a:srgbClr val="C00000"/>
                </a:solidFill>
                <a:latin typeface="Arial" panose="020B0604020202020204" pitchFamily="34" charset="0"/>
                <a:cs typeface="Arial" panose="020B0604020202020204" pitchFamily="34" charset="0"/>
              </a:rPr>
              <a:t>HỆ TÀI NGUYÊN TRỰC TUYẾN</a:t>
            </a:r>
          </a:p>
        </p:txBody>
      </p:sp>
      <p:sp>
        <p:nvSpPr>
          <p:cNvPr id="7" name="Date Placeholder 6"/>
          <p:cNvSpPr>
            <a:spLocks noGrp="1"/>
          </p:cNvSpPr>
          <p:nvPr>
            <p:ph type="dt" sz="half" idx="2"/>
          </p:nvPr>
        </p:nvSpPr>
        <p:spPr>
          <a:xfrm>
            <a:off x="476932" y="6356350"/>
            <a:ext cx="29929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9B6D15-5ECA-428F-B7D0-A8FAF5B3A2DC}" type="datetime1">
              <a:rPr lang="en-US" smtClean="0"/>
              <a:pPr/>
              <a:t>19/05/2023</a:t>
            </a:fld>
            <a:endParaRPr lang="en-US"/>
          </a:p>
        </p:txBody>
      </p:sp>
      <p:sp>
        <p:nvSpPr>
          <p:cNvPr id="8" name="Slide Number Placeholder 7"/>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A3404E-108D-4C83-932E-0A353F71BD4D}" type="slidenum">
              <a:rPr lang="en-US" smtClean="0"/>
              <a:pPr/>
              <a:t>57</a:t>
            </a:fld>
            <a:endParaRPr lang="en-US"/>
          </a:p>
        </p:txBody>
      </p:sp>
      <p:sp>
        <p:nvSpPr>
          <p:cNvPr id="11" name="TextBox 10"/>
          <p:cNvSpPr txBox="1"/>
          <p:nvPr/>
        </p:nvSpPr>
        <p:spPr>
          <a:xfrm>
            <a:off x="5105705" y="4149700"/>
            <a:ext cx="6461189" cy="702752"/>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chemeClr val="bg1"/>
                </a:solidFill>
                <a:latin typeface="Myriad Pro" pitchFamily="34" charset="0"/>
                <a:ea typeface="Cambria" panose="02040503050406030204" pitchFamily="18" charset="0"/>
              </a:rPr>
              <a:t>www.chantroisangtao.vn</a:t>
            </a:r>
          </a:p>
        </p:txBody>
      </p:sp>
      <p:sp>
        <p:nvSpPr>
          <p:cNvPr id="9" name="TextBox 8"/>
          <p:cNvSpPr txBox="1"/>
          <p:nvPr/>
        </p:nvSpPr>
        <p:spPr>
          <a:xfrm>
            <a:off x="5105705" y="1944313"/>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rgbClr val="7030A0"/>
                </a:solidFill>
                <a:latin typeface="Myriad Pro" pitchFamily="34" charset="0"/>
                <a:ea typeface="Cambria" panose="02040503050406030204" pitchFamily="18" charset="0"/>
              </a:rPr>
              <a:t>taphuan.nxbgd.vn</a:t>
            </a:r>
          </a:p>
        </p:txBody>
      </p:sp>
      <p:sp>
        <p:nvSpPr>
          <p:cNvPr id="10" name="TextBox 9"/>
          <p:cNvSpPr txBox="1"/>
          <p:nvPr/>
        </p:nvSpPr>
        <p:spPr>
          <a:xfrm>
            <a:off x="5105705" y="3047007"/>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rgbClr val="7030A0"/>
                </a:solidFill>
                <a:latin typeface="Myriad Pro" pitchFamily="34" charset="0"/>
                <a:ea typeface="Cambria" panose="02040503050406030204" pitchFamily="18" charset="0"/>
              </a:rPr>
              <a:t>hanhtrangso.nxbgd.vn</a:t>
            </a:r>
          </a:p>
        </p:txBody>
      </p:sp>
    </p:spTree>
    <p:extLst>
      <p:ext uri="{BB962C8B-B14F-4D97-AF65-F5344CB8AC3E}">
        <p14:creationId xmlns:p14="http://schemas.microsoft.com/office/powerpoint/2010/main" val="354849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400" y="1680554"/>
            <a:ext cx="11400293" cy="1965021"/>
          </a:xfrm>
          <a:prstGeom prst="rect">
            <a:avLst/>
          </a:prstGeom>
          <a:noFill/>
        </p:spPr>
        <p:txBody>
          <a:bodyPr wrap="square" lIns="121917" tIns="60958" rIns="121917" bIns="60958" rtlCol="0">
            <a:spAutoFit/>
          </a:bodyPr>
          <a:lstStyle/>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Ghi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nhận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góp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ý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của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bạn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chuyển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ban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để</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phản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chỉnh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sửa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huấn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giữa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giáo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tổng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Hỗ</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phát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hành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công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thư</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p:txBody>
      </p:sp>
      <p:sp>
        <p:nvSpPr>
          <p:cNvPr id="5" name="Title 4"/>
          <p:cNvSpPr>
            <a:spLocks noGrp="1"/>
          </p:cNvSpPr>
          <p:nvPr>
            <p:ph type="title"/>
          </p:nvPr>
        </p:nvSpPr>
        <p:spPr/>
        <p:txBody>
          <a:bodyPr>
            <a:normAutofit/>
          </a:bodyPr>
          <a:lstStyle/>
          <a:p>
            <a:r>
              <a:rPr lang="en-US" sz="2400" dirty="0">
                <a:solidFill>
                  <a:srgbClr val="C00000"/>
                </a:solidFill>
                <a:latin typeface="Arial" panose="020B0604020202020204" pitchFamily="34" charset="0"/>
                <a:cs typeface="Arial" panose="020B0604020202020204" pitchFamily="34" charset="0"/>
              </a:rPr>
              <a:t>GÓC HỖ TRỢ</a:t>
            </a:r>
          </a:p>
        </p:txBody>
      </p:sp>
      <p:sp>
        <p:nvSpPr>
          <p:cNvPr id="11" name="TextBox 10"/>
          <p:cNvSpPr txBox="1"/>
          <p:nvPr/>
        </p:nvSpPr>
        <p:spPr>
          <a:xfrm>
            <a:off x="4777553" y="3773186"/>
            <a:ext cx="6461189" cy="1600439"/>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endParaRPr lang="en-US" sz="3200" b="1" i="1">
              <a:solidFill>
                <a:schemeClr val="bg1"/>
              </a:solidFill>
              <a:latin typeface="Myriad Pro" panose="020B0503030403020204" pitchFamily="34" charset="0"/>
              <a:ea typeface="Cambria" panose="02040503050406030204" pitchFamily="18" charset="0"/>
            </a:endParaRPr>
          </a:p>
          <a:p>
            <a:pPr algn="ctr"/>
            <a:r>
              <a:rPr lang="en-US" sz="3200" b="1" i="1">
                <a:solidFill>
                  <a:schemeClr val="bg1"/>
                </a:solidFill>
                <a:latin typeface="Myriad Pro" panose="020B0503030403020204" pitchFamily="34" charset="0"/>
                <a:ea typeface="Cambria" panose="02040503050406030204" pitchFamily="18" charset="0"/>
              </a:rPr>
              <a:t>www.chantroisangtao.vn/hotro</a:t>
            </a:r>
          </a:p>
          <a:p>
            <a:pPr algn="ctr"/>
            <a:endParaRPr lang="en-US" sz="3200" b="1" i="1">
              <a:solidFill>
                <a:schemeClr val="bg1"/>
              </a:solidFill>
              <a:latin typeface="Myriad Pro" panose="020B0503030403020204" pitchFamily="34" charset="0"/>
              <a:ea typeface="Cambria" panose="02040503050406030204" pitchFamily="18" charset="0"/>
            </a:endParaRPr>
          </a:p>
        </p:txBody>
      </p:sp>
      <p:pic>
        <p:nvPicPr>
          <p:cNvPr id="1026" name="Picture 2" descr="Kết quả hình ảnh cho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96" y="3305314"/>
            <a:ext cx="3059812" cy="305981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2"/>
          </p:nvPr>
        </p:nvSpPr>
        <p:spPr>
          <a:xfrm>
            <a:off x="476932" y="6356350"/>
            <a:ext cx="29929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9B6D15-5ECA-428F-B7D0-A8FAF5B3A2DC}" type="datetime1">
              <a:rPr lang="en-US" smtClean="0"/>
              <a:pPr/>
              <a:t>19/05/2023</a:t>
            </a:fld>
            <a:endParaRPr lang="en-US"/>
          </a:p>
        </p:txBody>
      </p:sp>
      <p:sp>
        <p:nvSpPr>
          <p:cNvPr id="8" name="Slide Number Placeholder 7"/>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A3404E-108D-4C83-932E-0A353F71BD4D}" type="slidenum">
              <a:rPr lang="en-US" smtClean="0"/>
              <a:pPr/>
              <a:t>58</a:t>
            </a:fld>
            <a:endParaRPr lang="en-US"/>
          </a:p>
        </p:txBody>
      </p:sp>
    </p:spTree>
    <p:extLst>
      <p:ext uri="{BB962C8B-B14F-4D97-AF65-F5344CB8AC3E}">
        <p14:creationId xmlns:p14="http://schemas.microsoft.com/office/powerpoint/2010/main" val="8854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4467"/>
          </a:xfrm>
          <a:prstGeom prst="rect">
            <a:avLst/>
          </a:prstGeom>
        </p:spPr>
      </p:pic>
      <p:pic>
        <p:nvPicPr>
          <p:cNvPr id="3" name="Picture 2">
            <a:extLst>
              <a:ext uri="{FF2B5EF4-FFF2-40B4-BE49-F238E27FC236}">
                <a16:creationId xmlns:a16="http://schemas.microsoft.com/office/drawing/2014/main" id="{3B3DE82F-317F-4100-8AC5-47FDF516CCD6}"/>
              </a:ext>
            </a:extLst>
          </p:cNvPr>
          <p:cNvPicPr>
            <a:picLocks noChangeAspect="1"/>
          </p:cNvPicPr>
          <p:nvPr/>
        </p:nvPicPr>
        <p:blipFill>
          <a:blip r:embed="rId3"/>
          <a:stretch>
            <a:fillRect/>
          </a:stretch>
        </p:blipFill>
        <p:spPr>
          <a:xfrm>
            <a:off x="10479486" y="272222"/>
            <a:ext cx="1351730" cy="1117253"/>
          </a:xfrm>
          <a:prstGeom prst="rect">
            <a:avLst/>
          </a:prstGeom>
        </p:spPr>
      </p:pic>
    </p:spTree>
    <p:extLst>
      <p:ext uri="{BB962C8B-B14F-4D97-AF65-F5344CB8AC3E}">
        <p14:creationId xmlns:p14="http://schemas.microsoft.com/office/powerpoint/2010/main" val="373807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a:extLst>
              <a:ext uri="{FF2B5EF4-FFF2-40B4-BE49-F238E27FC236}">
                <a16:creationId xmlns:a16="http://schemas.microsoft.com/office/drawing/2014/main" id="{BBE67859-0F82-7144-8BC3-0EF5959E1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192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43DC191F-73EB-C444-A4A7-A2FD4533F270}"/>
              </a:ext>
            </a:extLst>
          </p:cNvPr>
          <p:cNvSpPr/>
          <p:nvPr/>
        </p:nvSpPr>
        <p:spPr>
          <a:xfrm>
            <a:off x="2287588" y="2451100"/>
            <a:ext cx="1506537" cy="31972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C00000"/>
                </a:solidFill>
                <a:latin typeface="Arial" panose="020B0604020202020204" pitchFamily="34" charset="0"/>
                <a:cs typeface="Arial" panose="020B0604020202020204" pitchFamily="34" charset="0"/>
              </a:rPr>
              <a:t>QUAN ĐIỂM BIÊN SOẠN</a:t>
            </a:r>
          </a:p>
        </p:txBody>
      </p:sp>
      <p:sp>
        <p:nvSpPr>
          <p:cNvPr id="8" name="Rounded Rectangle 7">
            <a:extLst>
              <a:ext uri="{FF2B5EF4-FFF2-40B4-BE49-F238E27FC236}">
                <a16:creationId xmlns:a16="http://schemas.microsoft.com/office/drawing/2014/main" id="{49EAEB4B-850A-2943-8153-EED2CB97C82F}"/>
              </a:ext>
            </a:extLst>
          </p:cNvPr>
          <p:cNvSpPr/>
          <p:nvPr/>
        </p:nvSpPr>
        <p:spPr>
          <a:xfrm>
            <a:off x="4756150" y="1998662"/>
            <a:ext cx="4175125" cy="904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70C0"/>
                </a:solidFill>
                <a:latin typeface="Arial" panose="020B0604020202020204" pitchFamily="34" charset="0"/>
                <a:cs typeface="Arial" panose="020B0604020202020204" pitchFamily="34" charset="0"/>
              </a:rPr>
              <a:t>Các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lí</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thuyết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học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tập</a:t>
            </a:r>
            <a:endParaRPr lang="en-US" sz="2400" b="1" dirty="0">
              <a:solidFill>
                <a:srgbClr val="0070C0"/>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0D0A40B5-818A-BD4F-881A-A783ECA3913B}"/>
              </a:ext>
            </a:extLst>
          </p:cNvPr>
          <p:cNvSpPr/>
          <p:nvPr/>
        </p:nvSpPr>
        <p:spPr>
          <a:xfrm>
            <a:off x="4756149" y="3371056"/>
            <a:ext cx="4175125" cy="904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70C0"/>
                </a:solidFill>
                <a:latin typeface="Arial" panose="020B0604020202020204" pitchFamily="34" charset="0"/>
                <a:cs typeface="Arial" panose="020B0604020202020204" pitchFamily="34" charset="0"/>
              </a:rPr>
              <a:t>Quan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điểm</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tích</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hợp</a:t>
            </a:r>
            <a:endParaRPr lang="en-US" sz="2400" b="1" dirty="0">
              <a:solidFill>
                <a:srgbClr val="0070C0"/>
              </a:solidFill>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FD47E267-F00E-3740-B3E4-8EB4E30D15E6}"/>
              </a:ext>
            </a:extLst>
          </p:cNvPr>
          <p:cNvSpPr/>
          <p:nvPr/>
        </p:nvSpPr>
        <p:spPr>
          <a:xfrm>
            <a:off x="4756150" y="4743450"/>
            <a:ext cx="4175125" cy="904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70C0"/>
                </a:solidFill>
                <a:latin typeface="Arial" panose="020B0604020202020204" pitchFamily="34" charset="0"/>
                <a:cs typeface="Arial" panose="020B0604020202020204" pitchFamily="34" charset="0"/>
              </a:rPr>
              <a:t>Các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quan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điểm</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hiện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đại</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về</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đọc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viết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nói</a:t>
            </a:r>
            <a:r>
              <a:rPr lang="en-US" sz="2400" b="1" dirty="0">
                <a:solidFill>
                  <a:srgbClr val="0070C0"/>
                </a:solidFill>
                <a:latin typeface="Arial" panose="020B0604020202020204" pitchFamily="34" charset="0"/>
                <a:cs typeface="Arial" panose="020B0604020202020204" pitchFamily="34" charset="0"/>
              </a:rPr>
              <a:t> </a:t>
            </a:r>
            <a:r>
              <a:rPr lang="en-US" altLang="x-none" sz="2400" b="1" dirty="0">
                <a:solidFill>
                  <a:srgbClr val="7030A0"/>
                </a:solidFill>
                <a:latin typeface="Times New Roman" panose="02020603050405020304" pitchFamily="18" charset="0"/>
                <a:cs typeface="Times New Roman" panose="02020603050405020304" pitchFamily="18" charset="0"/>
              </a:rPr>
              <a: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nghe</a:t>
            </a:r>
            <a:endParaRPr lang="en-US" sz="2400" b="1" dirty="0">
              <a:solidFill>
                <a:srgbClr val="0070C0"/>
              </a:solidFill>
              <a:latin typeface="Arial" panose="020B0604020202020204" pitchFamily="34" charset="0"/>
              <a:cs typeface="Arial" panose="020B0604020202020204" pitchFamily="34" charset="0"/>
            </a:endParaRPr>
          </a:p>
        </p:txBody>
      </p:sp>
      <p:sp>
        <p:nvSpPr>
          <p:cNvPr id="17415" name="Footer Placeholder 1">
            <a:extLst>
              <a:ext uri="{FF2B5EF4-FFF2-40B4-BE49-F238E27FC236}">
                <a16:creationId xmlns:a16="http://schemas.microsoft.com/office/drawing/2014/main" id="{A457B616-915E-3049-9711-233F0A18C90E}"/>
              </a:ext>
            </a:extLst>
          </p:cNvPr>
          <p:cNvSpPr txBox="1">
            <a:spLocks noChangeArrowheads="1"/>
          </p:cNvSpPr>
          <p:nvPr/>
        </p:nvSpPr>
        <p:spPr bwMode="auto">
          <a:xfrm>
            <a:off x="2366963" y="1590675"/>
            <a:ext cx="1427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x-none" sz="3600" b="1">
                <a:solidFill>
                  <a:srgbClr val="C00000"/>
                </a:solidFill>
                <a:latin typeface="Arial" panose="020B0604020202020204" pitchFamily="34"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E9A8A61-0C22-C544-A07B-91ABF54BB66B}"/>
              </a:ext>
            </a:extLst>
          </p:cNvPr>
          <p:cNvGrpSpPr/>
          <p:nvPr/>
        </p:nvGrpSpPr>
        <p:grpSpPr>
          <a:xfrm>
            <a:off x="99238" y="1848088"/>
            <a:ext cx="2346250" cy="2426199"/>
            <a:chOff x="5594355" y="2115254"/>
            <a:chExt cx="2627490" cy="2627490"/>
          </a:xfrm>
          <a:solidFill>
            <a:schemeClr val="accent4"/>
          </a:solidFill>
        </p:grpSpPr>
        <p:sp>
          <p:nvSpPr>
            <p:cNvPr id="5" name="Oval 4">
              <a:extLst>
                <a:ext uri="{FF2B5EF4-FFF2-40B4-BE49-F238E27FC236}">
                  <a16:creationId xmlns:a16="http://schemas.microsoft.com/office/drawing/2014/main" id="{6D8339B2-4406-3041-81BB-3B4941AEC6E5}"/>
                </a:ext>
              </a:extLst>
            </p:cNvPr>
            <p:cNvSpPr/>
            <p:nvPr/>
          </p:nvSpPr>
          <p:spPr>
            <a:xfrm>
              <a:off x="5594355" y="2115254"/>
              <a:ext cx="2627490" cy="2627490"/>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9AC127E6-FBD3-4145-B3D4-1CB4A5003657}"/>
                </a:ext>
              </a:extLst>
            </p:cNvPr>
            <p:cNvSpPr txBox="1"/>
            <p:nvPr/>
          </p:nvSpPr>
          <p:spPr>
            <a:xfrm>
              <a:off x="5803344" y="2721233"/>
              <a:ext cx="2130087" cy="1390584"/>
            </a:xfrm>
            <a:prstGeom prst="rect">
              <a:avLst/>
            </a:prstGeom>
            <a:grp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spcAft>
                  <a:spcPts val="600"/>
                </a:spcAft>
                <a:defRPr/>
              </a:pPr>
              <a:r>
                <a:rPr lang="en-US" sz="3600" b="1" dirty="0" err="1">
                  <a:solidFill>
                    <a:srgbClr val="002060"/>
                  </a:solidFill>
                  <a:latin typeface="Arial" panose="020B0604020202020204" pitchFamily="34" charset="0"/>
                  <a:cs typeface="Arial" panose="020B0604020202020204" pitchFamily="34" charset="0"/>
                </a:rPr>
                <a:t>Các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lí</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thuyết</a:t>
              </a:r>
              <a:endParaRPr lang="en-US" sz="3600" b="1" dirty="0">
                <a:solidFill>
                  <a:srgbClr val="002060"/>
                </a:solidFill>
                <a:latin typeface="Arial" panose="020B0604020202020204" pitchFamily="34" charset="0"/>
                <a:cs typeface="Arial" panose="020B0604020202020204" pitchFamily="34" charset="0"/>
              </a:endParaRPr>
            </a:p>
            <a:p>
              <a:pPr algn="ctr" defTabSz="1244600">
                <a:spcAft>
                  <a:spcPts val="600"/>
                </a:spcAft>
                <a:defRPr/>
              </a:pP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Arial" panose="020B0604020202020204" pitchFamily="34" charset="0"/>
                  <a:cs typeface="Arial" panose="020B0604020202020204" pitchFamily="34" charset="0"/>
                </a:rPr>
                <a:t>học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tập</a:t>
              </a:r>
              <a:endParaRPr lang="en-US" sz="3300" b="1" dirty="0">
                <a:solidFill>
                  <a:srgbClr val="002060"/>
                </a:solidFill>
                <a:latin typeface="Arial" panose="020B0604020202020204" pitchFamily="34" charset="0"/>
                <a:cs typeface="Arial" panose="020B0604020202020204" pitchFamily="34" charset="0"/>
              </a:endParaRPr>
            </a:p>
          </p:txBody>
        </p:sp>
      </p:grpSp>
      <p:sp>
        <p:nvSpPr>
          <p:cNvPr id="10" name="Content Placeholder 2">
            <a:extLst>
              <a:ext uri="{FF2B5EF4-FFF2-40B4-BE49-F238E27FC236}">
                <a16:creationId xmlns:a16="http://schemas.microsoft.com/office/drawing/2014/main" id="{210F07DC-2CC4-F94D-93D0-ECED4B1DA798}"/>
              </a:ext>
            </a:extLst>
          </p:cNvPr>
          <p:cNvSpPr txBox="1">
            <a:spLocks/>
          </p:cNvSpPr>
          <p:nvPr/>
        </p:nvSpPr>
        <p:spPr>
          <a:xfrm>
            <a:off x="2444750" y="1598613"/>
            <a:ext cx="5076825" cy="366077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4000"/>
              </a:lnSpc>
              <a:spcBef>
                <a:spcPts val="600"/>
              </a:spcBef>
              <a:defRPr/>
            </a:pP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sát</a:t>
            </a:r>
            <a:r>
              <a:rPr lang="en-US" sz="2400" dirty="0">
                <a:latin typeface="Arial" panose="020B0604020202020204" pitchFamily="34" charset="0"/>
                <a:cs typeface="Arial" panose="020B0604020202020204" pitchFamily="34" charset="0"/>
              </a:rPr>
              <a:t> (Bandura, 1977)</a:t>
            </a:r>
          </a:p>
          <a:p>
            <a:pPr marL="0" indent="0">
              <a:buFont typeface="Arial" panose="020B0604020202020204" pitchFamily="34" charset="0"/>
              <a:buNone/>
              <a:defRPr/>
            </a:pPr>
            <a:endParaRPr lang="en-US" sz="2400" dirty="0">
              <a:latin typeface="Arial" panose="020B0604020202020204" pitchFamily="34" charset="0"/>
              <a:cs typeface="Arial" panose="020B0604020202020204" pitchFamily="34" charset="0"/>
            </a:endParaRPr>
          </a:p>
          <a:p>
            <a:pPr>
              <a:defRPr/>
            </a:pP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trải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nghiệm</a:t>
            </a:r>
            <a:r>
              <a:rPr lang="en-US" sz="2400" dirty="0">
                <a:latin typeface="Arial" panose="020B0604020202020204" pitchFamily="34" charset="0"/>
                <a:cs typeface="Arial" panose="020B0604020202020204" pitchFamily="34" charset="0"/>
              </a:rPr>
              <a:t> (Kolb,1984)</a:t>
            </a:r>
          </a:p>
          <a:p>
            <a:pPr>
              <a:defRPr/>
            </a:pPr>
            <a:endParaRPr lang="en-US" sz="2400" dirty="0">
              <a:latin typeface="Arial" panose="020B0604020202020204" pitchFamily="34" charset="0"/>
              <a:cs typeface="Arial" panose="020B0604020202020204" pitchFamily="34" charset="0"/>
            </a:endParaRPr>
          </a:p>
          <a:p>
            <a:pPr>
              <a:defRPr/>
            </a:pP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Pyaget</a:t>
            </a:r>
            <a:r>
              <a:rPr lang="en-US" sz="2400" dirty="0">
                <a:latin typeface="Arial" panose="020B0604020202020204" pitchFamily="34" charset="0"/>
                <a:cs typeface="Arial" panose="020B0604020202020204" pitchFamily="34" charset="0"/>
              </a:rPr>
              <a:t>, 1975,1977),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Vygosky</a:t>
            </a:r>
            <a:r>
              <a:rPr lang="en-US" sz="2400" dirty="0">
                <a:latin typeface="Arial" panose="020B0604020202020204" pitchFamily="34" charset="0"/>
                <a:cs typeface="Arial" panose="020B0604020202020204" pitchFamily="34" charset="0"/>
              </a:rPr>
              <a:t>, 1978)</a:t>
            </a:r>
          </a:p>
        </p:txBody>
      </p:sp>
      <p:sp>
        <p:nvSpPr>
          <p:cNvPr id="2" name="Footer Placeholder 1">
            <a:extLst>
              <a:ext uri="{FF2B5EF4-FFF2-40B4-BE49-F238E27FC236}">
                <a16:creationId xmlns:a16="http://schemas.microsoft.com/office/drawing/2014/main" id="{435460F6-D3E1-DD45-A3DB-E0BB98DA40FB}"/>
              </a:ext>
            </a:extLst>
          </p:cNvPr>
          <p:cNvSpPr>
            <a:spLocks noGrp="1"/>
          </p:cNvSpPr>
          <p:nvPr>
            <p:ph type="ftr" sz="quarter" idx="11"/>
          </p:nvPr>
        </p:nvSpPr>
        <p:spPr/>
        <p:txBody>
          <a:bodyPr/>
          <a:lstStyle/>
          <a:p>
            <a:pPr>
              <a:defRPr/>
            </a:pPr>
            <a:endParaRPr lang="en-US" dirty="0"/>
          </a:p>
        </p:txBody>
      </p:sp>
      <p:sp>
        <p:nvSpPr>
          <p:cNvPr id="20484" name="Slide Number Placeholder 2">
            <a:extLst>
              <a:ext uri="{FF2B5EF4-FFF2-40B4-BE49-F238E27FC236}">
                <a16:creationId xmlns:a16="http://schemas.microsoft.com/office/drawing/2014/main" id="{7CB29527-92C2-5E41-BB98-7F666290E9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85AF312-E4B5-694E-A3C8-E477DE525D7A}" type="slidenum">
              <a:rPr lang="en-US" altLang="x-none" sz="1200" smtClean="0">
                <a:solidFill>
                  <a:srgbClr val="898989"/>
                </a:solidFill>
              </a:rPr>
              <a:pPr>
                <a:lnSpc>
                  <a:spcPct val="100000"/>
                </a:lnSpc>
                <a:spcBef>
                  <a:spcPct val="0"/>
                </a:spcBef>
                <a:buFontTx/>
                <a:buNone/>
              </a:pPr>
              <a:t>7</a:t>
            </a:fld>
            <a:endParaRPr lang="en-US" altLang="x-none" sz="1200">
              <a:solidFill>
                <a:srgbClr val="898989"/>
              </a:solidFill>
            </a:endParaRPr>
          </a:p>
        </p:txBody>
      </p:sp>
      <p:sp>
        <p:nvSpPr>
          <p:cNvPr id="8" name="Title 1">
            <a:extLst>
              <a:ext uri="{FF2B5EF4-FFF2-40B4-BE49-F238E27FC236}">
                <a16:creationId xmlns:a16="http://schemas.microsoft.com/office/drawing/2014/main" id="{541C6F1B-C56B-7249-8551-411F6C3B67DD}"/>
              </a:ext>
            </a:extLst>
          </p:cNvPr>
          <p:cNvSpPr>
            <a:spLocks noGrp="1"/>
          </p:cNvSpPr>
          <p:nvPr>
            <p:ph type="title"/>
          </p:nvPr>
        </p:nvSpPr>
        <p:spPr>
          <a:xfrm>
            <a:off x="8461375" y="996950"/>
            <a:ext cx="3552825" cy="4395788"/>
          </a:xfrm>
          <a:solidFill>
            <a:srgbClr val="FFFF00"/>
          </a:solidFill>
        </p:spPr>
        <p:txBody>
          <a:bodyPr/>
          <a:lstStyle/>
          <a:p>
            <a:r>
              <a:rPr lang="en-US" altLang="x-none" sz="2400" dirty="0" err="1">
                <a:solidFill>
                  <a:srgbClr val="002060"/>
                </a:solidFill>
                <a:latin typeface="Arial" panose="020B0604020202020204" pitchFamily="34" charset="0"/>
                <a:cs typeface="Arial" panose="020B0604020202020204" pitchFamily="34" charset="0"/>
              </a:rPr>
              <a:t>Thiết</a:t>
            </a:r>
            <a:r>
              <a:rPr lang="en-US" altLang="x-none" sz="2400" dirty="0">
                <a:solidFill>
                  <a:srgbClr val="002060"/>
                </a:solidFill>
                <a:latin typeface="Arial" panose="020B0604020202020204" pitchFamily="34" charset="0"/>
                <a:cs typeface="Arial" panose="020B0604020202020204" pitchFamily="34" charset="0"/>
              </a:rPr>
              <a:t> </a:t>
            </a:r>
            <a:r>
              <a:rPr lang="en-US" altLang="x-none" sz="2400" dirty="0" err="1">
                <a:solidFill>
                  <a:srgbClr val="002060"/>
                </a:solidFill>
                <a:latin typeface="Arial" panose="020B0604020202020204" pitchFamily="34" charset="0"/>
                <a:cs typeface="Arial" panose="020B0604020202020204" pitchFamily="34" charset="0"/>
              </a:rPr>
              <a:t>kế</a:t>
            </a:r>
            <a:r>
              <a:rPr lang="en-US" altLang="x-none" sz="2400" dirty="0">
                <a:solidFill>
                  <a:srgbClr val="002060"/>
                </a:solidFill>
                <a:latin typeface="Arial" panose="020B0604020202020204" pitchFamily="34" charset="0"/>
                <a:cs typeface="Arial" panose="020B0604020202020204" pitchFamily="34" charset="0"/>
              </a:rPr>
              <a:t> </a:t>
            </a:r>
            <a:r>
              <a:rPr lang="en-US" altLang="x-none" sz="2400" dirty="0" err="1">
                <a:solidFill>
                  <a:srgbClr val="002060"/>
                </a:solidFill>
                <a:latin typeface="Arial" panose="020B0604020202020204" pitchFamily="34" charset="0"/>
                <a:cs typeface="Arial" panose="020B0604020202020204" pitchFamily="34" charset="0"/>
              </a:rPr>
              <a:t>các</a:t>
            </a:r>
            <a:r>
              <a:rPr lang="en-US" altLang="x-none" sz="2400" dirty="0">
                <a:solidFill>
                  <a:srgbClr val="002060"/>
                </a:solidFill>
                <a:latin typeface="Arial" panose="020B0604020202020204" pitchFamily="34" charset="0"/>
                <a:cs typeface="Arial" panose="020B0604020202020204" pitchFamily="34" charset="0"/>
              </a:rPr>
              <a:t> </a:t>
            </a:r>
            <a:r>
              <a:rPr lang="en-US" altLang="x-none" sz="2400" b="1" dirty="0" err="1">
                <a:solidFill>
                  <a:srgbClr val="002060"/>
                </a:solidFill>
                <a:latin typeface="Arial" panose="020B0604020202020204" pitchFamily="34" charset="0"/>
                <a:cs typeface="Arial" panose="020B0604020202020204" pitchFamily="34" charset="0"/>
              </a:rPr>
              <a:t>nhiệm</a:t>
            </a:r>
            <a:r>
              <a:rPr lang="en-US" altLang="x-none" sz="2400" b="1" dirty="0">
                <a:solidFill>
                  <a:srgbClr val="002060"/>
                </a:solidFill>
                <a:latin typeface="Arial" panose="020B0604020202020204" pitchFamily="34" charset="0"/>
                <a:cs typeface="Arial" panose="020B0604020202020204" pitchFamily="34" charset="0"/>
              </a:rPr>
              <a:t> </a:t>
            </a:r>
            <a:r>
              <a:rPr lang="en-US" altLang="x-none" sz="2400" b="1" dirty="0" err="1">
                <a:solidFill>
                  <a:srgbClr val="002060"/>
                </a:solidFill>
                <a:latin typeface="Arial" panose="020B0604020202020204" pitchFamily="34" charset="0"/>
                <a:cs typeface="Arial" panose="020B0604020202020204" pitchFamily="34" charset="0"/>
              </a:rPr>
              <a:t>vụ</a:t>
            </a:r>
            <a:r>
              <a:rPr lang="en-US" altLang="x-none" sz="2400" b="1" dirty="0">
                <a:solidFill>
                  <a:srgbClr val="002060"/>
                </a:solidFill>
                <a:latin typeface="Arial" panose="020B0604020202020204" pitchFamily="34" charset="0"/>
                <a:cs typeface="Arial" panose="020B0604020202020204" pitchFamily="34" charset="0"/>
              </a:rPr>
              <a:t>  </a:t>
            </a:r>
            <a:r>
              <a:rPr lang="en-US" altLang="x-none" sz="2400" b="1" dirty="0" err="1">
                <a:solidFill>
                  <a:srgbClr val="002060"/>
                </a:solidFill>
                <a:latin typeface="Arial" panose="020B0604020202020204" pitchFamily="34" charset="0"/>
                <a:cs typeface="Arial" panose="020B0604020202020204" pitchFamily="34" charset="0"/>
              </a:rPr>
              <a:t>học</a:t>
            </a:r>
            <a:r>
              <a:rPr lang="en-US" altLang="x-none" sz="2400" b="1" dirty="0">
                <a:solidFill>
                  <a:srgbClr val="002060"/>
                </a:solidFill>
                <a:latin typeface="Arial" panose="020B0604020202020204" pitchFamily="34" charset="0"/>
                <a:cs typeface="Arial" panose="020B0604020202020204" pitchFamily="34" charset="0"/>
              </a:rPr>
              <a:t> </a:t>
            </a:r>
            <a:r>
              <a:rPr lang="en-US" altLang="x-none" sz="2400" b="1" dirty="0" err="1">
                <a:solidFill>
                  <a:srgbClr val="002060"/>
                </a:solidFill>
                <a:latin typeface="Arial" panose="020B0604020202020204" pitchFamily="34" charset="0"/>
                <a:cs typeface="Arial" panose="020B0604020202020204" pitchFamily="34" charset="0"/>
              </a:rPr>
              <a:t>tập</a:t>
            </a:r>
            <a:r>
              <a:rPr lang="en-US" altLang="x-none" sz="2400" dirty="0">
                <a:solidFill>
                  <a:srgbClr val="002060"/>
                </a:solidFill>
                <a:latin typeface="Arial" panose="020B0604020202020204" pitchFamily="34" charset="0"/>
                <a:cs typeface="Arial" panose="020B0604020202020204" pitchFamily="34" charset="0"/>
              </a:rPr>
              <a:t>, </a:t>
            </a:r>
            <a:r>
              <a:rPr lang="en-US" altLang="x-none" sz="2400" dirty="0" err="1">
                <a:solidFill>
                  <a:srgbClr val="002060"/>
                </a:solidFill>
                <a:latin typeface="Arial" panose="020B0604020202020204" pitchFamily="34" charset="0"/>
                <a:cs typeface="Arial" panose="020B0604020202020204" pitchFamily="34" charset="0"/>
              </a:rPr>
              <a:t>yêu</a:t>
            </a:r>
            <a:r>
              <a:rPr lang="en-US" altLang="x-none" sz="2400" dirty="0">
                <a:solidFill>
                  <a:srgbClr val="002060"/>
                </a:solidFill>
                <a:latin typeface="Arial" panose="020B0604020202020204" pitchFamily="34" charset="0"/>
                <a:cs typeface="Arial" panose="020B0604020202020204" pitchFamily="34" charset="0"/>
              </a:rPr>
              <a:t> </a:t>
            </a:r>
            <a:r>
              <a:rPr lang="en-US" altLang="x-none" sz="2400" dirty="0" err="1">
                <a:solidFill>
                  <a:srgbClr val="002060"/>
                </a:solidFill>
                <a:latin typeface="Arial" panose="020B0604020202020204" pitchFamily="34" charset="0"/>
                <a:cs typeface="Arial" panose="020B0604020202020204" pitchFamily="34" charset="0"/>
              </a:rPr>
              <a:t>cầu</a:t>
            </a:r>
            <a:r>
              <a:rPr lang="en-US" altLang="x-none" sz="2400" dirty="0">
                <a:solidFill>
                  <a:srgbClr val="002060"/>
                </a:solidFill>
                <a:latin typeface="Arial" panose="020B0604020202020204" pitchFamily="34" charset="0"/>
                <a:cs typeface="Arial" panose="020B0604020202020204" pitchFamily="34" charset="0"/>
              </a:rPr>
              <a:t> HS:</a:t>
            </a:r>
            <a:br>
              <a:rPr lang="en-US" altLang="x-none" sz="2400" dirty="0">
                <a:solidFill>
                  <a:srgbClr val="002060"/>
                </a:solidFill>
                <a:latin typeface="Arial" panose="020B0604020202020204" pitchFamily="34" charset="0"/>
                <a:cs typeface="Arial" panose="020B0604020202020204" pitchFamily="34" charset="0"/>
              </a:rPr>
            </a:br>
            <a:r>
              <a:rPr lang="en-US" altLang="x-none" sz="2400" dirty="0">
                <a:solidFill>
                  <a:srgbClr val="002060"/>
                </a:solidFill>
                <a:latin typeface="Arial" panose="020B0604020202020204" pitchFamily="34" charset="0"/>
                <a:cs typeface="Arial" panose="020B0604020202020204" pitchFamily="34" charset="0"/>
              </a:rPr>
              <a:t>- </a:t>
            </a:r>
            <a:r>
              <a:rPr lang="en-US" altLang="x-none" sz="2400" i="1" dirty="0" err="1">
                <a:solidFill>
                  <a:srgbClr val="002060"/>
                </a:solidFill>
                <a:latin typeface="Arial" panose="020B0604020202020204" pitchFamily="34" charset="0"/>
                <a:cs typeface="Arial" panose="020B0604020202020204" pitchFamily="34" charset="0"/>
              </a:rPr>
              <a:t>Quan</a:t>
            </a:r>
            <a:r>
              <a:rPr lang="en-US" altLang="x-none" sz="2400" i="1" dirty="0">
                <a:solidFill>
                  <a:srgbClr val="002060"/>
                </a:solidFill>
                <a:latin typeface="Arial" panose="020B0604020202020204" pitchFamily="34" charset="0"/>
                <a:cs typeface="Arial" panose="020B0604020202020204" pitchFamily="34" charset="0"/>
              </a:rPr>
              <a:t> </a:t>
            </a:r>
            <a:r>
              <a:rPr lang="en-US" altLang="x-none" sz="2400" i="1" dirty="0" err="1">
                <a:solidFill>
                  <a:srgbClr val="002060"/>
                </a:solidFill>
                <a:latin typeface="Arial" panose="020B0604020202020204" pitchFamily="34" charset="0"/>
                <a:cs typeface="Arial" panose="020B0604020202020204" pitchFamily="34" charset="0"/>
              </a:rPr>
              <a:t>sát</a:t>
            </a:r>
            <a:br>
              <a:rPr lang="en-US" altLang="x-none" sz="2400" i="1" dirty="0">
                <a:solidFill>
                  <a:srgbClr val="002060"/>
                </a:solidFill>
                <a:latin typeface="Arial" panose="020B0604020202020204" pitchFamily="34" charset="0"/>
                <a:cs typeface="Arial" panose="020B0604020202020204" pitchFamily="34" charset="0"/>
              </a:rPr>
            </a:br>
            <a:r>
              <a:rPr lang="en-US" altLang="x-none" sz="2400" i="1" dirty="0">
                <a:solidFill>
                  <a:srgbClr val="002060"/>
                </a:solidFill>
                <a:latin typeface="Arial" panose="020B0604020202020204" pitchFamily="34" charset="0"/>
                <a:cs typeface="Arial" panose="020B0604020202020204" pitchFamily="34" charset="0"/>
              </a:rPr>
              <a:t>- </a:t>
            </a:r>
            <a:r>
              <a:rPr lang="en-US" altLang="x-none" sz="2400" i="1" dirty="0" err="1">
                <a:solidFill>
                  <a:srgbClr val="002060"/>
                </a:solidFill>
                <a:latin typeface="Arial" panose="020B0604020202020204" pitchFamily="34" charset="0"/>
                <a:cs typeface="Arial" panose="020B0604020202020204" pitchFamily="34" charset="0"/>
              </a:rPr>
              <a:t>Đọc</a:t>
            </a:r>
            <a:br>
              <a:rPr lang="en-US" altLang="x-none" sz="2400" i="1" dirty="0">
                <a:solidFill>
                  <a:srgbClr val="002060"/>
                </a:solidFill>
                <a:latin typeface="Arial" panose="020B0604020202020204" pitchFamily="34" charset="0"/>
                <a:cs typeface="Arial" panose="020B0604020202020204" pitchFamily="34" charset="0"/>
              </a:rPr>
            </a:br>
            <a:r>
              <a:rPr lang="en-US" altLang="x-none" sz="2400" i="1" dirty="0">
                <a:solidFill>
                  <a:srgbClr val="002060"/>
                </a:solidFill>
                <a:latin typeface="Arial" panose="020B0604020202020204" pitchFamily="34" charset="0"/>
                <a:cs typeface="Arial" panose="020B0604020202020204" pitchFamily="34" charset="0"/>
              </a:rPr>
              <a:t>- </a:t>
            </a:r>
            <a:r>
              <a:rPr lang="en-US" altLang="x-none" sz="2400" i="1" dirty="0" err="1">
                <a:solidFill>
                  <a:srgbClr val="002060"/>
                </a:solidFill>
                <a:latin typeface="Arial" panose="020B0604020202020204" pitchFamily="34" charset="0"/>
                <a:cs typeface="Arial" panose="020B0604020202020204" pitchFamily="34" charset="0"/>
              </a:rPr>
              <a:t>Làm</a:t>
            </a:r>
            <a:br>
              <a:rPr lang="en-US" altLang="x-none" sz="2400" i="1" dirty="0">
                <a:solidFill>
                  <a:srgbClr val="002060"/>
                </a:solidFill>
                <a:latin typeface="Arial" panose="020B0604020202020204" pitchFamily="34" charset="0"/>
                <a:cs typeface="Arial" panose="020B0604020202020204" pitchFamily="34" charset="0"/>
              </a:rPr>
            </a:br>
            <a:r>
              <a:rPr lang="en-US" altLang="x-none" sz="2400" i="1" dirty="0">
                <a:solidFill>
                  <a:srgbClr val="002060"/>
                </a:solidFill>
                <a:latin typeface="Arial" panose="020B0604020202020204" pitchFamily="34" charset="0"/>
                <a:cs typeface="Arial" panose="020B0604020202020204" pitchFamily="34" charset="0"/>
              </a:rPr>
              <a:t>- </a:t>
            </a:r>
            <a:r>
              <a:rPr lang="en-US" altLang="x-none" sz="2400" i="1" dirty="0" err="1">
                <a:solidFill>
                  <a:srgbClr val="002060"/>
                </a:solidFill>
                <a:latin typeface="Arial" panose="020B0604020202020204" pitchFamily="34" charset="0"/>
                <a:cs typeface="Arial" panose="020B0604020202020204" pitchFamily="34" charset="0"/>
              </a:rPr>
              <a:t>Tương</a:t>
            </a:r>
            <a:r>
              <a:rPr lang="en-US" altLang="x-none" sz="2400" i="1" dirty="0">
                <a:solidFill>
                  <a:srgbClr val="002060"/>
                </a:solidFill>
                <a:latin typeface="Arial" panose="020B0604020202020204" pitchFamily="34" charset="0"/>
                <a:cs typeface="Arial" panose="020B0604020202020204" pitchFamily="34" charset="0"/>
              </a:rPr>
              <a:t> </a:t>
            </a:r>
            <a:r>
              <a:rPr lang="en-US" altLang="x-none" sz="2400" i="1" dirty="0" err="1">
                <a:solidFill>
                  <a:srgbClr val="002060"/>
                </a:solidFill>
                <a:latin typeface="Arial" panose="020B0604020202020204" pitchFamily="34" charset="0"/>
                <a:cs typeface="Arial" panose="020B0604020202020204" pitchFamily="34" charset="0"/>
              </a:rPr>
              <a:t>tác</a:t>
            </a:r>
            <a:br>
              <a:rPr lang="en-US" altLang="x-none" sz="2400" i="1" dirty="0">
                <a:solidFill>
                  <a:srgbClr val="002060"/>
                </a:solidFill>
                <a:latin typeface="Arial" panose="020B0604020202020204" pitchFamily="34" charset="0"/>
                <a:cs typeface="Arial" panose="020B0604020202020204" pitchFamily="34" charset="0"/>
              </a:rPr>
            </a:br>
            <a:r>
              <a:rPr lang="en-US" altLang="x-none" sz="2400" i="1" dirty="0">
                <a:solidFill>
                  <a:srgbClr val="002060"/>
                </a:solidFill>
                <a:latin typeface="Arial" panose="020B0604020202020204" pitchFamily="34" charset="0"/>
                <a:cs typeface="Arial" panose="020B0604020202020204" pitchFamily="34" charset="0"/>
              </a:rPr>
              <a:t>- </a:t>
            </a:r>
            <a:r>
              <a:rPr lang="en-US" altLang="x-none" sz="2400" i="1" dirty="0" err="1">
                <a:solidFill>
                  <a:srgbClr val="002060"/>
                </a:solidFill>
                <a:latin typeface="Arial" panose="020B0604020202020204" pitchFamily="34" charset="0"/>
                <a:cs typeface="Arial" panose="020B0604020202020204" pitchFamily="34" charset="0"/>
              </a:rPr>
              <a:t>Suy</a:t>
            </a:r>
            <a:r>
              <a:rPr lang="en-US" altLang="x-none" sz="2400" i="1" dirty="0">
                <a:solidFill>
                  <a:srgbClr val="002060"/>
                </a:solidFill>
                <a:latin typeface="Arial" panose="020B0604020202020204" pitchFamily="34" charset="0"/>
                <a:cs typeface="Arial" panose="020B0604020202020204" pitchFamily="34" charset="0"/>
              </a:rPr>
              <a:t> </a:t>
            </a:r>
            <a:r>
              <a:rPr lang="en-US" altLang="x-none" sz="2400" i="1" dirty="0" err="1">
                <a:solidFill>
                  <a:srgbClr val="002060"/>
                </a:solidFill>
                <a:latin typeface="Arial" panose="020B0604020202020204" pitchFamily="34" charset="0"/>
                <a:cs typeface="Arial" panose="020B0604020202020204" pitchFamily="34" charset="0"/>
              </a:rPr>
              <a:t>ngẫm</a:t>
            </a:r>
            <a:r>
              <a:rPr lang="en-US" altLang="x-none" sz="2400" i="1" dirty="0">
                <a:solidFill>
                  <a:srgbClr val="002060"/>
                </a:solidFill>
                <a:latin typeface="Arial" panose="020B0604020202020204" pitchFamily="34" charset="0"/>
                <a:cs typeface="Arial" panose="020B0604020202020204" pitchFamily="34" charset="0"/>
              </a:rPr>
              <a:t> </a:t>
            </a:r>
            <a:br>
              <a:rPr lang="en-US" altLang="x-none" sz="2400" i="1" dirty="0">
                <a:solidFill>
                  <a:srgbClr val="002060"/>
                </a:solidFill>
                <a:latin typeface="Arial" panose="020B0604020202020204" pitchFamily="34" charset="0"/>
                <a:cs typeface="Arial" panose="020B0604020202020204" pitchFamily="34" charset="0"/>
              </a:rPr>
            </a:br>
            <a:r>
              <a:rPr lang="en-US" altLang="x-none" sz="2400" dirty="0">
                <a:solidFill>
                  <a:srgbClr val="002060"/>
                </a:solidFill>
                <a:latin typeface="Arial" panose="020B0604020202020204" pitchFamily="34" charset="0"/>
                <a:cs typeface="Arial" panose="020B0604020202020204" pitchFamily="34" charset="0"/>
                <a:sym typeface="Wingdings" pitchFamily="2" charset="2"/>
              </a:rPr>
              <a:t> </a:t>
            </a:r>
            <a:r>
              <a:rPr lang="en-US" altLang="x-none" sz="2400" dirty="0" err="1">
                <a:solidFill>
                  <a:srgbClr val="002060"/>
                </a:solidFill>
                <a:latin typeface="Arial" panose="020B0604020202020204" pitchFamily="34" charset="0"/>
                <a:cs typeface="Arial" panose="020B0604020202020204" pitchFamily="34" charset="0"/>
                <a:sym typeface="Wingdings" pitchFamily="2" charset="2"/>
              </a:rPr>
              <a:t>tự</a:t>
            </a:r>
            <a:r>
              <a:rPr lang="en-US" altLang="x-none" sz="2400" dirty="0">
                <a:solidFill>
                  <a:srgbClr val="002060"/>
                </a:solidFill>
                <a:latin typeface="Arial" panose="020B0604020202020204" pitchFamily="34" charset="0"/>
                <a:cs typeface="Arial" panose="020B0604020202020204" pitchFamily="34" charset="0"/>
                <a:sym typeface="Wingdings" pitchFamily="2" charset="2"/>
              </a:rPr>
              <a:t> </a:t>
            </a:r>
            <a:r>
              <a:rPr lang="en-US" altLang="x-none" sz="2400" dirty="0" err="1">
                <a:solidFill>
                  <a:srgbClr val="002060"/>
                </a:solidFill>
                <a:latin typeface="Arial" panose="020B0604020202020204" pitchFamily="34" charset="0"/>
                <a:cs typeface="Arial" panose="020B0604020202020204" pitchFamily="34" charset="0"/>
                <a:sym typeface="Wingdings" pitchFamily="2" charset="2"/>
              </a:rPr>
              <a:t>điều</a:t>
            </a:r>
            <a:r>
              <a:rPr lang="en-US" altLang="x-none" sz="2400" dirty="0">
                <a:solidFill>
                  <a:srgbClr val="002060"/>
                </a:solidFill>
                <a:latin typeface="Arial" panose="020B0604020202020204" pitchFamily="34" charset="0"/>
                <a:cs typeface="Arial" panose="020B0604020202020204" pitchFamily="34" charset="0"/>
                <a:sym typeface="Wingdings" pitchFamily="2" charset="2"/>
              </a:rPr>
              <a:t> </a:t>
            </a:r>
            <a:r>
              <a:rPr lang="en-US" altLang="x-none" sz="2400" dirty="0" err="1">
                <a:solidFill>
                  <a:srgbClr val="002060"/>
                </a:solidFill>
                <a:latin typeface="Arial" panose="020B0604020202020204" pitchFamily="34" charset="0"/>
                <a:cs typeface="Arial" panose="020B0604020202020204" pitchFamily="34" charset="0"/>
                <a:sym typeface="Wingdings" pitchFamily="2" charset="2"/>
              </a:rPr>
              <a:t>chỉnh</a:t>
            </a:r>
            <a:r>
              <a:rPr lang="en-US" altLang="x-none" sz="2400" dirty="0">
                <a:solidFill>
                  <a:srgbClr val="002060"/>
                </a:solidFill>
                <a:latin typeface="Arial" panose="020B0604020202020204" pitchFamily="34" charset="0"/>
                <a:cs typeface="Arial" panose="020B0604020202020204" pitchFamily="34" charset="0"/>
                <a:sym typeface="Wingdings" pitchFamily="2" charset="2"/>
              </a:rPr>
              <a:t> </a:t>
            </a:r>
            <a:endParaRPr lang="en-US" altLang="x-none" sz="2400" dirty="0">
              <a:solidFill>
                <a:srgbClr val="002060"/>
              </a:solidFill>
              <a:latin typeface="Arial" panose="020B0604020202020204" pitchFamily="34" charset="0"/>
              <a:cs typeface="Arial" panose="020B0604020202020204" pitchFamily="34" charset="0"/>
            </a:endParaRPr>
          </a:p>
        </p:txBody>
      </p:sp>
      <p:sp>
        <p:nvSpPr>
          <p:cNvPr id="9" name="Right Arrow 8">
            <a:extLst>
              <a:ext uri="{FF2B5EF4-FFF2-40B4-BE49-F238E27FC236}">
                <a16:creationId xmlns:a16="http://schemas.microsoft.com/office/drawing/2014/main" id="{53883EDA-E06A-6B48-AEB6-E5030969E095}"/>
              </a:ext>
            </a:extLst>
          </p:cNvPr>
          <p:cNvSpPr/>
          <p:nvPr/>
        </p:nvSpPr>
        <p:spPr>
          <a:xfrm>
            <a:off x="7778750" y="2025650"/>
            <a:ext cx="639763" cy="233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3">
            <a:extLst>
              <a:ext uri="{FF2B5EF4-FFF2-40B4-BE49-F238E27FC236}">
                <a16:creationId xmlns:a16="http://schemas.microsoft.com/office/drawing/2014/main" id="{09FDF61A-E8B1-C44D-B012-61ECF012FACC}"/>
              </a:ext>
            </a:extLst>
          </p:cNvPr>
          <p:cNvGrpSpPr>
            <a:grpSpLocks/>
          </p:cNvGrpSpPr>
          <p:nvPr/>
        </p:nvGrpSpPr>
        <p:grpSpPr bwMode="auto">
          <a:xfrm>
            <a:off x="552450" y="839788"/>
            <a:ext cx="11090275" cy="5759450"/>
            <a:chOff x="0" y="0"/>
            <a:chExt cx="5734287" cy="1713290"/>
          </a:xfrm>
        </p:grpSpPr>
        <p:sp>
          <p:nvSpPr>
            <p:cNvPr id="19463" name="Rounded Rectangle 4">
              <a:extLst>
                <a:ext uri="{FF2B5EF4-FFF2-40B4-BE49-F238E27FC236}">
                  <a16:creationId xmlns:a16="http://schemas.microsoft.com/office/drawing/2014/main" id="{77925CCC-FB72-7D4D-8589-3EBC448373EC}"/>
                </a:ext>
              </a:extLst>
            </p:cNvPr>
            <p:cNvSpPr>
              <a:spLocks noChangeArrowheads="1"/>
            </p:cNvSpPr>
            <p:nvPr/>
          </p:nvSpPr>
          <p:spPr bwMode="auto">
            <a:xfrm>
              <a:off x="0" y="0"/>
              <a:ext cx="3280019" cy="1692983"/>
            </a:xfrm>
            <a:prstGeom prst="roundRect">
              <a:avLst>
                <a:gd name="adj" fmla="val 16667"/>
              </a:avLst>
            </a:prstGeom>
            <a:solidFill>
              <a:srgbClr val="FFFFFF"/>
            </a:solidFill>
            <a:ln w="19050">
              <a:solidFill>
                <a:srgbClr val="0070C0"/>
              </a:solidFill>
              <a:round/>
              <a:headEnd/>
              <a:tailEnd/>
            </a:ln>
          </p:spPr>
          <p:txBody>
            <a:bodyPr/>
            <a:lstStyle>
              <a:lvl1pPr marL="4191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lvl="0" indent="-342900" algn="just">
                <a:lnSpc>
                  <a:spcPct val="150000"/>
                </a:lnSpc>
                <a:buSzPts val="1300"/>
                <a:buFont typeface="Symbol" panose="05050102010706020507" pitchFamily="18" charset="2"/>
                <a:buChar char=""/>
              </a:pP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Nhận biết và phân tích được sự kết hợp giữa hư cấu và phi hư cấu trong truyện kí.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SzPts val="1300"/>
                <a:buFont typeface="Symbol" panose="05050102010706020507" pitchFamily="18" charset="2"/>
                <a:buChar char=""/>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được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tiêu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biểu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tài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chuyện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kiện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vật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hẹ</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xét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được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việc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hiện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nội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ea typeface="Times New Roman" panose="02020603050405020304" pitchFamily="18" charset="0"/>
                <a:cs typeface="Times New Roman" panose="02020603050405020304" pitchFamily="18" charset="0"/>
              </a:endParaRPr>
            </a:p>
            <a:p>
              <a:pPr marL="342900" lvl="0" indent="-342900" algn="just">
                <a:lnSpc>
                  <a:spcPct val="150000"/>
                </a:lnSpc>
                <a:buSzPts val="1300"/>
                <a:buFont typeface="Symbol" panose="05050102010706020507" pitchFamily="18" charset="2"/>
                <a:buChar char=""/>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biết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sửa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được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sô</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effectLst/>
                <a:ea typeface="Times New Roman" panose="02020603050405020304" pitchFamily="18" charset="0"/>
                <a:cs typeface="Times New Roman" panose="02020603050405020304" pitchFamily="18" charset="0"/>
              </a:endParaRPr>
            </a:p>
            <a:p>
              <a:pPr marL="342900" lvl="0" indent="-342900" algn="just">
                <a:lnSpc>
                  <a:spcPct val="150000"/>
                </a:lnSpc>
                <a:buSzPts val="1300"/>
                <a:buFont typeface="Symbol" panose="05050102010706020507" pitchFamily="18" charset="2"/>
                <a:buChar char=""/>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được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thuyết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ghép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miêu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biểu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ea typeface="Times New Roman" panose="02020603050405020304" pitchFamily="18" charset="0"/>
                <a:cs typeface="Times New Roman" panose="02020603050405020304" pitchFamily="18" charset="0"/>
              </a:endParaRPr>
            </a:p>
            <a:p>
              <a:pPr marL="342900" lvl="0" indent="-342900" algn="just">
                <a:lnSpc>
                  <a:spcPct val="150000"/>
                </a:lnSpc>
                <a:buSzPts val="1300"/>
                <a:buFont typeface="Symbol" panose="05050102010706020507" pitchFamily="18" charset="2"/>
                <a:buChar char=""/>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Biết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luận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hiệu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một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đời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hợp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lứa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tuổi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ea typeface="Times New Roman" panose="02020603050405020304" pitchFamily="18" charset="0"/>
                <a:cs typeface="Times New Roman" panose="02020603050405020304" pitchFamily="18" charset="0"/>
              </a:endParaRPr>
            </a:p>
            <a:p>
              <a:pPr algn="just">
                <a:lnSpc>
                  <a:spcPct val="125000"/>
                </a:lnSpc>
                <a:spcBef>
                  <a:spcPct val="0"/>
                </a:spcBef>
                <a:buFontTx/>
                <a:buNone/>
              </a:pPr>
              <a:r>
                <a:rPr lang="vi-VN" altLang="x-none" sz="1800" dirty="0"/>
                <a:t>•</a:t>
              </a:r>
              <a:r>
                <a:rPr lang="x-none" altLang="x-none" sz="1600" dirty="0"/>
                <a:t> </a:t>
              </a:r>
              <a:r>
                <a:rPr lang="x-none" altLang="x-none" sz="1600" dirty="0">
                  <a:latin typeface="Times New Roman" panose="02020603050405020304" pitchFamily="18" charset="0"/>
                  <a:cs typeface="Times New Roman" panose="02020603050405020304" pitchFamily="18" charset="0"/>
                </a:rPr>
                <a:t>Trân trọng những </a:t>
              </a:r>
              <a:r>
                <a:rPr lang="en-GB" altLang="x-none" sz="1600" dirty="0" err="1">
                  <a:latin typeface="Times New Roman" panose="02020603050405020304" pitchFamily="18" charset="0"/>
                  <a:cs typeface="Times New Roman" panose="02020603050405020304" pitchFamily="18" charset="0"/>
                </a:rPr>
                <a:t>kỉ</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niệm</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và</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trải</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nghiệm</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tuổi</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thơ</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sống</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có</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trách</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nhiệm</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với</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bản</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thân</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và</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với</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mọi</a:t>
              </a:r>
              <a:r>
                <a:rPr lang="en-GB" altLang="x-none" sz="1600" dirty="0">
                  <a:latin typeface="Times New Roman" panose="02020603050405020304" pitchFamily="18" charset="0"/>
                  <a:cs typeface="Times New Roman" panose="02020603050405020304" pitchFamily="18" charset="0"/>
                </a:rPr>
                <a:t> </a:t>
              </a:r>
              <a:r>
                <a:rPr lang="en-GB" altLang="x-none" sz="1600" dirty="0" err="1">
                  <a:latin typeface="Times New Roman" panose="02020603050405020304" pitchFamily="18" charset="0"/>
                  <a:cs typeface="Times New Roman" panose="02020603050405020304" pitchFamily="18" charset="0"/>
                </a:rPr>
                <a:t>người</a:t>
              </a:r>
              <a:r>
                <a:rPr lang="x-none" altLang="x-none" sz="1600" dirty="0">
                  <a:latin typeface="Times New Roman" panose="02020603050405020304" pitchFamily="18" charset="0"/>
                  <a:cs typeface="Times New Roman" panose="02020603050405020304" pitchFamily="18" charset="0"/>
                </a:rPr>
                <a:t>.</a:t>
              </a:r>
            </a:p>
            <a:p>
              <a:pPr algn="just">
                <a:lnSpc>
                  <a:spcPct val="100000"/>
                </a:lnSpc>
                <a:spcBef>
                  <a:spcPct val="0"/>
                </a:spcBef>
                <a:buFontTx/>
                <a:buNone/>
              </a:pPr>
              <a:r>
                <a:rPr lang="vi-VN" altLang="x-none" sz="1600" dirty="0">
                  <a:solidFill>
                    <a:srgbClr val="C00000"/>
                  </a:solidFill>
                  <a:latin typeface="Times New Roman" panose="02020603050405020304" pitchFamily="18" charset="0"/>
                  <a:cs typeface="Times New Roman" panose="02020603050405020304" pitchFamily="18" charset="0"/>
                </a:rPr>
                <a:t> </a:t>
              </a:r>
              <a:endParaRPr lang="x-none" altLang="x-none" sz="1600" dirty="0">
                <a:solidFill>
                  <a:srgbClr val="C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x-none" altLang="x-none" sz="1600" dirty="0">
                  <a:latin typeface="Times New Roman" panose="02020603050405020304" pitchFamily="18" charset="0"/>
                  <a:cs typeface="Times New Roman" panose="02020603050405020304" pitchFamily="18" charset="0"/>
                </a:rPr>
                <a:t> </a:t>
              </a:r>
            </a:p>
            <a:p>
              <a:pPr algn="just">
                <a:lnSpc>
                  <a:spcPct val="107000"/>
                </a:lnSpc>
                <a:spcBef>
                  <a:spcPct val="0"/>
                </a:spcBef>
                <a:spcAft>
                  <a:spcPts val="800"/>
                </a:spcAft>
                <a:buFontTx/>
                <a:buNone/>
              </a:pPr>
              <a:r>
                <a:rPr lang="vi-VN" altLang="x-none" sz="1400" dirty="0">
                  <a:latin typeface="Times New Roman" panose="02020603050405020304" pitchFamily="18" charset="0"/>
                  <a:cs typeface="Calibri" panose="020F0502020204030204" pitchFamily="34" charset="0"/>
                </a:rPr>
                <a:t> </a:t>
              </a:r>
              <a:endParaRPr lang="x-none" altLang="x-none" sz="1400" dirty="0">
                <a:cs typeface="Calibri" panose="020F0502020204030204" pitchFamily="34" charset="0"/>
              </a:endParaRPr>
            </a:p>
          </p:txBody>
        </p:sp>
        <p:sp>
          <p:nvSpPr>
            <p:cNvPr id="6" name="Rounded Rectangle 5">
              <a:extLst>
                <a:ext uri="{FF2B5EF4-FFF2-40B4-BE49-F238E27FC236}">
                  <a16:creationId xmlns:a16="http://schemas.microsoft.com/office/drawing/2014/main" id="{6C58558A-3202-4A4B-BD07-83EEBD5E0F1E}"/>
                </a:ext>
              </a:extLst>
            </p:cNvPr>
            <p:cNvSpPr/>
            <p:nvPr/>
          </p:nvSpPr>
          <p:spPr>
            <a:xfrm>
              <a:off x="4518645" y="116643"/>
              <a:ext cx="1215642" cy="129110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x-none" altLang="x-none" sz="1600" b="1">
                  <a:solidFill>
                    <a:schemeClr val="bg1"/>
                  </a:solidFill>
                  <a:latin typeface="Times New Roman" panose="02020603050405020304" pitchFamily="18" charset="0"/>
                  <a:cs typeface="Times New Roman" panose="02020603050405020304" pitchFamily="18" charset="0"/>
                </a:rPr>
                <a:t>MỤC TIÊU VỀ </a:t>
              </a:r>
            </a:p>
            <a:p>
              <a:pPr algn="ctr">
                <a:defRPr/>
              </a:pPr>
              <a:r>
                <a:rPr lang="x-none" altLang="x-none" sz="1600" b="1">
                  <a:solidFill>
                    <a:schemeClr val="bg1"/>
                  </a:solidFill>
                  <a:latin typeface="Times New Roman" panose="02020603050405020304" pitchFamily="18" charset="0"/>
                  <a:cs typeface="Times New Roman" panose="02020603050405020304" pitchFamily="18" charset="0"/>
                </a:rPr>
                <a:t>NĂNG LỰC </a:t>
              </a:r>
            </a:p>
            <a:p>
              <a:pPr algn="ctr">
                <a:defRPr/>
              </a:pPr>
              <a:r>
                <a:rPr lang="x-none" altLang="x-none" sz="1600">
                  <a:solidFill>
                    <a:schemeClr val="bg1"/>
                  </a:solidFill>
                  <a:latin typeface="Times New Roman" panose="02020603050405020304" pitchFamily="18" charset="0"/>
                  <a:cs typeface="Times New Roman" panose="02020603050405020304" pitchFamily="18" charset="0"/>
                </a:rPr>
                <a:t>(</a:t>
              </a:r>
              <a:r>
                <a:rPr lang="x-none" altLang="x-none" sz="1600" b="1">
                  <a:solidFill>
                    <a:schemeClr val="bg1"/>
                  </a:solidFill>
                  <a:latin typeface="Times New Roman" panose="02020603050405020304" pitchFamily="18" charset="0"/>
                  <a:cs typeface="Times New Roman" panose="02020603050405020304" pitchFamily="18" charset="0"/>
                </a:rPr>
                <a:t>đọc</a:t>
              </a:r>
              <a:r>
                <a:rPr lang="vi-VN" altLang="x-none" sz="1600" b="1">
                  <a:solidFill>
                    <a:schemeClr val="bg1"/>
                  </a:solidFill>
                  <a:latin typeface="Times New Roman" panose="02020603050405020304" pitchFamily="18" charset="0"/>
                  <a:cs typeface="Times New Roman" panose="02020603050405020304" pitchFamily="18" charset="0"/>
                </a:rPr>
                <a:t>, viết,  nói và nghe</a:t>
              </a:r>
              <a:r>
                <a:rPr lang="vi-VN" altLang="x-none" sz="1600">
                  <a:solidFill>
                    <a:schemeClr val="bg1"/>
                  </a:solidFill>
                  <a:latin typeface="Times New Roman" panose="02020603050405020304" pitchFamily="18" charset="0"/>
                  <a:cs typeface="Times New Roman" panose="02020603050405020304" pitchFamily="18" charset="0"/>
                </a:rPr>
                <a:t>)</a:t>
              </a:r>
              <a:endParaRPr lang="x-none" altLang="x-none" sz="1600">
                <a:solidFill>
                  <a:schemeClr val="bg1"/>
                </a:solidFill>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8A3BE699-C2C2-2F46-BDFF-39E4B9E2D261}"/>
                </a:ext>
              </a:extLst>
            </p:cNvPr>
            <p:cNvSpPr/>
            <p:nvPr/>
          </p:nvSpPr>
          <p:spPr>
            <a:xfrm>
              <a:off x="4518645" y="1446002"/>
              <a:ext cx="1215642" cy="2672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x-none" altLang="x-none" sz="1600" b="1">
                  <a:solidFill>
                    <a:srgbClr val="C00000"/>
                  </a:solidFill>
                  <a:latin typeface="Times New Roman" panose="02020603050405020304" pitchFamily="18" charset="0"/>
                  <a:cs typeface="Times New Roman" panose="02020603050405020304" pitchFamily="18" charset="0"/>
                </a:rPr>
                <a:t>MỤC TIÊU VỀ       </a:t>
              </a:r>
              <a:r>
                <a:rPr lang="vi-VN" altLang="x-none" sz="1600" b="1">
                  <a:solidFill>
                    <a:srgbClr val="C00000"/>
                  </a:solidFill>
                  <a:latin typeface="Times New Roman" panose="02020603050405020304" pitchFamily="18" charset="0"/>
                  <a:cs typeface="Times New Roman" panose="02020603050405020304" pitchFamily="18" charset="0"/>
                </a:rPr>
                <a:t>PHẨM CHẤT</a:t>
              </a:r>
              <a:endParaRPr lang="x-none" altLang="x-none" sz="1600" b="1">
                <a:solidFill>
                  <a:srgbClr val="C00000"/>
                </a:solidFill>
                <a:latin typeface="Times New Roman" panose="02020603050405020304" pitchFamily="18" charset="0"/>
                <a:cs typeface="Times New Roman" panose="02020603050405020304" pitchFamily="18" charset="0"/>
              </a:endParaRPr>
            </a:p>
          </p:txBody>
        </p:sp>
        <p:sp>
          <p:nvSpPr>
            <p:cNvPr id="8" name="Right Brace 7">
              <a:extLst>
                <a:ext uri="{FF2B5EF4-FFF2-40B4-BE49-F238E27FC236}">
                  <a16:creationId xmlns:a16="http://schemas.microsoft.com/office/drawing/2014/main" id="{75F245FE-3283-374B-8C19-6754B01CF20C}"/>
                </a:ext>
              </a:extLst>
            </p:cNvPr>
            <p:cNvSpPr/>
            <p:nvPr/>
          </p:nvSpPr>
          <p:spPr>
            <a:xfrm>
              <a:off x="4259264" y="116643"/>
              <a:ext cx="149390" cy="1291107"/>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a:p>
          </p:txBody>
        </p:sp>
        <p:sp>
          <p:nvSpPr>
            <p:cNvPr id="9" name="Right Brace 8">
              <a:extLst>
                <a:ext uri="{FF2B5EF4-FFF2-40B4-BE49-F238E27FC236}">
                  <a16:creationId xmlns:a16="http://schemas.microsoft.com/office/drawing/2014/main" id="{FF4C05BD-743C-154D-B59E-CFF3D01DD85B}"/>
                </a:ext>
              </a:extLst>
            </p:cNvPr>
            <p:cNvSpPr/>
            <p:nvPr/>
          </p:nvSpPr>
          <p:spPr>
            <a:xfrm>
              <a:off x="4266651" y="1446002"/>
              <a:ext cx="149390" cy="231870"/>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dirty="0"/>
            </a:p>
          </p:txBody>
        </p:sp>
      </p:grpSp>
      <p:sp>
        <p:nvSpPr>
          <p:cNvPr id="19458" name="TextBox 10">
            <a:extLst>
              <a:ext uri="{FF2B5EF4-FFF2-40B4-BE49-F238E27FC236}">
                <a16:creationId xmlns:a16="http://schemas.microsoft.com/office/drawing/2014/main" id="{6195CFEF-D076-174C-B201-AA1F02CBB05B}"/>
              </a:ext>
            </a:extLst>
          </p:cNvPr>
          <p:cNvSpPr txBox="1">
            <a:spLocks noChangeArrowheads="1"/>
          </p:cNvSpPr>
          <p:nvPr/>
        </p:nvSpPr>
        <p:spPr bwMode="auto">
          <a:xfrm>
            <a:off x="1244600" y="327025"/>
            <a:ext cx="9920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x-none" altLang="x-none" sz="1800" b="1" dirty="0">
                <a:solidFill>
                  <a:srgbClr val="0070C0"/>
                </a:solidFill>
                <a:latin typeface="Arial" panose="020B0604020202020204" pitchFamily="34" charset="0"/>
              </a:rPr>
              <a:t>YÊU CẦU VỀ NĂNG LỰC, PHẨM CHẤT THỂ HIỆN QUA TỪNG BÀI HỌC </a:t>
            </a:r>
            <a:r>
              <a:rPr lang="en-US" altLang="x-none" sz="1800" b="1" dirty="0">
                <a:solidFill>
                  <a:srgbClr val="7030A0"/>
                </a:solidFill>
                <a:latin typeface="Times New Roman" panose="02020603050405020304" pitchFamily="18" charset="0"/>
                <a:cs typeface="Times New Roman" panose="02020603050405020304" pitchFamily="18" charset="0"/>
              </a:rPr>
              <a:t>–</a:t>
            </a:r>
            <a:r>
              <a:rPr lang="x-none" altLang="x-none" sz="1800" b="1" dirty="0">
                <a:solidFill>
                  <a:srgbClr val="0070C0"/>
                </a:solidFill>
                <a:latin typeface="Arial" panose="020B0604020202020204" pitchFamily="34" charset="0"/>
              </a:rPr>
              <a:t> CHỦ ĐIỂM</a:t>
            </a:r>
          </a:p>
        </p:txBody>
      </p:sp>
      <p:sp>
        <p:nvSpPr>
          <p:cNvPr id="13" name="Right Brace 12">
            <a:extLst>
              <a:ext uri="{FF2B5EF4-FFF2-40B4-BE49-F238E27FC236}">
                <a16:creationId xmlns:a16="http://schemas.microsoft.com/office/drawing/2014/main" id="{2BA032DF-EEC0-574D-8D47-D9A32AF769DF}"/>
              </a:ext>
            </a:extLst>
          </p:cNvPr>
          <p:cNvSpPr/>
          <p:nvPr/>
        </p:nvSpPr>
        <p:spPr>
          <a:xfrm>
            <a:off x="7108825" y="1285874"/>
            <a:ext cx="254000" cy="2623396"/>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a:p>
        </p:txBody>
      </p:sp>
      <p:sp>
        <p:nvSpPr>
          <p:cNvPr id="14" name="Right Brace 13">
            <a:extLst>
              <a:ext uri="{FF2B5EF4-FFF2-40B4-BE49-F238E27FC236}">
                <a16:creationId xmlns:a16="http://schemas.microsoft.com/office/drawing/2014/main" id="{2E8DB5C2-FB37-4540-92AB-06D97544752A}"/>
              </a:ext>
            </a:extLst>
          </p:cNvPr>
          <p:cNvSpPr/>
          <p:nvPr/>
        </p:nvSpPr>
        <p:spPr>
          <a:xfrm>
            <a:off x="7108825" y="4177717"/>
            <a:ext cx="317500" cy="1394407"/>
          </a:xfrm>
          <a:prstGeom prst="rightBrace">
            <a:avLst/>
          </a:prstGeom>
        </p:spPr>
        <p:style>
          <a:lnRef idx="3">
            <a:schemeClr val="accent5"/>
          </a:lnRef>
          <a:fillRef idx="0">
            <a:schemeClr val="accent5"/>
          </a:fillRef>
          <a:effectRef idx="2">
            <a:schemeClr val="accent5"/>
          </a:effectRef>
          <a:fontRef idx="minor">
            <a:schemeClr val="tx1"/>
          </a:fontRef>
        </p:style>
        <p:txBody>
          <a:bodyPr anchor="ctr"/>
          <a:lstStyle/>
          <a:p>
            <a:pPr>
              <a:defRPr/>
            </a:pPr>
            <a:endParaRPr lang="en-US"/>
          </a:p>
        </p:txBody>
      </p:sp>
      <p:sp>
        <p:nvSpPr>
          <p:cNvPr id="12" name="Rounded Rectangle 11">
            <a:extLst>
              <a:ext uri="{FF2B5EF4-FFF2-40B4-BE49-F238E27FC236}">
                <a16:creationId xmlns:a16="http://schemas.microsoft.com/office/drawing/2014/main" id="{475AD0F8-CC0B-584E-A5C6-151B1DC8B3A3}"/>
              </a:ext>
            </a:extLst>
          </p:cNvPr>
          <p:cNvSpPr/>
          <p:nvPr/>
        </p:nvSpPr>
        <p:spPr>
          <a:xfrm>
            <a:off x="7496175" y="1489075"/>
            <a:ext cx="1231900" cy="21936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x-none" altLang="x-none" sz="1600" dirty="0">
                <a:solidFill>
                  <a:srgbClr val="C00000"/>
                </a:solidFill>
                <a:latin typeface="Times New Roman" panose="02020603050405020304" pitchFamily="18" charset="0"/>
                <a:cs typeface="Times New Roman" panose="02020603050405020304" pitchFamily="18" charset="0"/>
              </a:rPr>
              <a:t>MỤC TIÊU </a:t>
            </a:r>
            <a:r>
              <a:rPr lang="vi-VN" altLang="x-none" sz="1600" dirty="0">
                <a:solidFill>
                  <a:srgbClr val="C00000"/>
                </a:solidFill>
                <a:latin typeface="Times New Roman" panose="02020603050405020304" pitchFamily="18" charset="0"/>
                <a:cs typeface="Times New Roman" panose="02020603050405020304" pitchFamily="18" charset="0"/>
              </a:rPr>
              <a:t>ĐỌC,</a:t>
            </a:r>
          </a:p>
          <a:p>
            <a:pPr algn="ctr">
              <a:defRPr/>
            </a:pPr>
            <a:r>
              <a:rPr lang="vi-VN" altLang="x-none" sz="1600" dirty="0">
                <a:solidFill>
                  <a:srgbClr val="C00000"/>
                </a:solidFill>
                <a:latin typeface="Times New Roman" panose="02020603050405020304" pitchFamily="18" charset="0"/>
                <a:cs typeface="Times New Roman" panose="02020603050405020304" pitchFamily="18" charset="0"/>
              </a:rPr>
              <a:t>TV</a:t>
            </a:r>
            <a:endParaRPr lang="x-none" altLang="x-none" sz="1600" dirty="0">
              <a:solidFill>
                <a:srgbClr val="C00000"/>
              </a:solidFill>
              <a:latin typeface="Times New Roman" panose="02020603050405020304" pitchFamily="18"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A4E667B6-51AD-3F43-BFF3-977D154988D7}"/>
              </a:ext>
            </a:extLst>
          </p:cNvPr>
          <p:cNvSpPr/>
          <p:nvPr/>
        </p:nvSpPr>
        <p:spPr>
          <a:xfrm>
            <a:off x="7570787" y="4078099"/>
            <a:ext cx="1233488" cy="1530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x-none" altLang="x-none" sz="1600">
                <a:solidFill>
                  <a:srgbClr val="C00000"/>
                </a:solidFill>
                <a:latin typeface="Times New Roman" panose="02020603050405020304" pitchFamily="18" charset="0"/>
                <a:cs typeface="Times New Roman" panose="02020603050405020304" pitchFamily="18" charset="0"/>
              </a:rPr>
              <a:t>MỤC TIÊU VIẾT, NÓI &amp; NGHE</a:t>
            </a:r>
            <a:endParaRPr lang="vi-VN" altLang="x-none" sz="16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76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7">
            <a:extLst>
              <a:ext uri="{FF2B5EF4-FFF2-40B4-BE49-F238E27FC236}">
                <a16:creationId xmlns:a16="http://schemas.microsoft.com/office/drawing/2014/main" id="{F799E076-B2D6-6849-AE30-DE0F978A6D7E}"/>
              </a:ext>
            </a:extLst>
          </p:cNvPr>
          <p:cNvGrpSpPr>
            <a:grpSpLocks/>
          </p:cNvGrpSpPr>
          <p:nvPr/>
        </p:nvGrpSpPr>
        <p:grpSpPr bwMode="auto">
          <a:xfrm>
            <a:off x="2503488" y="361950"/>
            <a:ext cx="7324725" cy="815975"/>
            <a:chOff x="2605735" y="547341"/>
            <a:chExt cx="1210820" cy="1614139"/>
          </a:xfrm>
        </p:grpSpPr>
        <p:sp>
          <p:nvSpPr>
            <p:cNvPr id="7" name="Rectangle 6">
              <a:extLst>
                <a:ext uri="{FF2B5EF4-FFF2-40B4-BE49-F238E27FC236}">
                  <a16:creationId xmlns:a16="http://schemas.microsoft.com/office/drawing/2014/main" id="{5AB7BB31-E7CF-4544-B936-0833CD1AB621}"/>
                </a:ext>
              </a:extLst>
            </p:cNvPr>
            <p:cNvSpPr/>
            <p:nvPr/>
          </p:nvSpPr>
          <p:spPr>
            <a:xfrm>
              <a:off x="2706505" y="547341"/>
              <a:ext cx="1073835" cy="89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C00000"/>
                </a:solidFill>
              </a:endParaRPr>
            </a:p>
          </p:txBody>
        </p:sp>
        <p:sp>
          <p:nvSpPr>
            <p:cNvPr id="9" name="Rectangle 8">
              <a:extLst>
                <a:ext uri="{FF2B5EF4-FFF2-40B4-BE49-F238E27FC236}">
                  <a16:creationId xmlns:a16="http://schemas.microsoft.com/office/drawing/2014/main" id="{7600030C-4E15-BF4A-B972-DD4587816970}"/>
                </a:ext>
              </a:extLst>
            </p:cNvPr>
            <p:cNvSpPr/>
            <p:nvPr/>
          </p:nvSpPr>
          <p:spPr>
            <a:xfrm>
              <a:off x="2605735" y="547341"/>
              <a:ext cx="1210820" cy="1614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C00000"/>
                  </a:solidFill>
                  <a:latin typeface="Arial" panose="020B0604020202020204" pitchFamily="34" charset="0"/>
                  <a:cs typeface="Arial" panose="020B0604020202020204" pitchFamily="34" charset="0"/>
                </a:rPr>
                <a:t>Tích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hợp</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chủ</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điểm</a:t>
              </a:r>
              <a:r>
                <a:rPr lang="en-US" sz="3200" b="1" dirty="0">
                  <a:solidFill>
                    <a:srgbClr val="C00000"/>
                  </a:solidFill>
                  <a:latin typeface="Arial" panose="020B0604020202020204" pitchFamily="34" charset="0"/>
                  <a:cs typeface="Arial" panose="020B0604020202020204" pitchFamily="34" charset="0"/>
                </a:rPr>
                <a:t> – </a:t>
              </a:r>
              <a:r>
                <a:rPr lang="en-US" sz="3200" b="1" dirty="0" err="1">
                  <a:solidFill>
                    <a:srgbClr val="C00000"/>
                  </a:solidFill>
                  <a:latin typeface="Arial" panose="020B0604020202020204" pitchFamily="34" charset="0"/>
                  <a:cs typeface="Arial" panose="020B0604020202020204" pitchFamily="34" charset="0"/>
                </a:rPr>
                <a:t>thể</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loại</a:t>
              </a:r>
              <a:endParaRPr lang="en-US" sz="3200" b="1" dirty="0">
                <a:solidFill>
                  <a:srgbClr val="C00000"/>
                </a:solidFill>
                <a:latin typeface="Arial" panose="020B0604020202020204" pitchFamily="34" charset="0"/>
                <a:cs typeface="Arial" panose="020B0604020202020204" pitchFamily="34" charset="0"/>
              </a:endParaRPr>
            </a:p>
            <a:p>
              <a:pPr algn="ctr">
                <a:defRPr/>
              </a:pPr>
              <a:r>
                <a:rPr lang="en-US" sz="3200" b="1" dirty="0" err="1">
                  <a:solidFill>
                    <a:srgbClr val="C00000"/>
                  </a:solidFill>
                  <a:latin typeface="Arial" panose="020B0604020202020204" pitchFamily="34" charset="0"/>
                  <a:cs typeface="Arial" panose="020B0604020202020204" pitchFamily="34" charset="0"/>
                </a:rPr>
                <a:t>Đọc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tiếng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Việt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Viết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Nói</a:t>
              </a:r>
              <a:r>
                <a:rPr lang="en-US" sz="3200" b="1" dirty="0">
                  <a:solidFill>
                    <a:srgbClr val="C00000"/>
                  </a:solidFill>
                  <a:latin typeface="Arial" panose="020B0604020202020204" pitchFamily="34" charset="0"/>
                  <a:cs typeface="Arial" panose="020B0604020202020204" pitchFamily="34" charset="0"/>
                </a:rPr>
                <a:t> - </a:t>
              </a:r>
              <a:r>
                <a:rPr lang="en-US" sz="3200" b="1" dirty="0" err="1">
                  <a:solidFill>
                    <a:srgbClr val="C00000"/>
                  </a:solidFill>
                  <a:latin typeface="Arial" panose="020B0604020202020204" pitchFamily="34" charset="0"/>
                  <a:cs typeface="Arial" panose="020B0604020202020204" pitchFamily="34" charset="0"/>
                </a:rPr>
                <a:t>nghe</a:t>
              </a:r>
              <a:endParaRPr lang="en-US" sz="3200" b="1" dirty="0">
                <a:solidFill>
                  <a:srgbClr val="C00000"/>
                </a:solidFill>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7BBD8D13-5321-914E-9EC6-2BA60A7A3497}"/>
              </a:ext>
            </a:extLst>
          </p:cNvPr>
          <p:cNvSpPr/>
          <p:nvPr/>
        </p:nvSpPr>
        <p:spPr>
          <a:xfrm>
            <a:off x="1176337" y="1484313"/>
            <a:ext cx="3275013" cy="969962"/>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Candara" panose="020E0502030303020204" pitchFamily="34" charset="0"/>
              </a:rPr>
              <a:t>Kĩ</a:t>
            </a:r>
            <a:r>
              <a:rPr lang="en-US" sz="2800" b="1" dirty="0">
                <a:latin typeface="Candara" panose="020E0502030303020204" pitchFamily="34" charset="0"/>
              </a:rPr>
              <a:t> </a:t>
            </a:r>
            <a:r>
              <a:rPr lang="en-US" sz="2800" b="1" dirty="0" err="1">
                <a:latin typeface="Candara" panose="020E0502030303020204" pitchFamily="34" charset="0"/>
              </a:rPr>
              <a:t>năng</a:t>
            </a:r>
            <a:r>
              <a:rPr lang="en-US" sz="2800" b="1" dirty="0">
                <a:latin typeface="Candara" panose="020E0502030303020204" pitchFamily="34" charset="0"/>
              </a:rPr>
              <a:t> </a:t>
            </a:r>
            <a:r>
              <a:rPr lang="en-US" sz="2800" b="1" dirty="0" err="1">
                <a:latin typeface="Candara" panose="020E0502030303020204" pitchFamily="34" charset="0"/>
              </a:rPr>
              <a:t>Đọc</a:t>
            </a:r>
            <a:r>
              <a:rPr lang="en-US" sz="2800" b="1" dirty="0">
                <a:latin typeface="Candara" panose="020E0502030303020204" pitchFamily="34" charset="0"/>
              </a:rPr>
              <a:t> – </a:t>
            </a:r>
            <a:r>
              <a:rPr lang="en-US" sz="2800" b="1" dirty="0" err="1">
                <a:latin typeface="Candara" panose="020E0502030303020204" pitchFamily="34" charset="0"/>
              </a:rPr>
              <a:t>tiếng</a:t>
            </a:r>
            <a:r>
              <a:rPr lang="en-US" sz="2800" b="1" dirty="0">
                <a:latin typeface="Candara" panose="020E0502030303020204" pitchFamily="34" charset="0"/>
              </a:rPr>
              <a:t> </a:t>
            </a:r>
            <a:r>
              <a:rPr lang="en-US" sz="2800" b="1" dirty="0" err="1">
                <a:latin typeface="Candara" panose="020E0502030303020204" pitchFamily="34" charset="0"/>
              </a:rPr>
              <a:t>Việt</a:t>
            </a:r>
            <a:endParaRPr lang="en-US" sz="2800" b="1"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5F30883E-86A6-B24C-85B4-242A5B3F7C7D}"/>
              </a:ext>
            </a:extLst>
          </p:cNvPr>
          <p:cNvSpPr/>
          <p:nvPr/>
        </p:nvSpPr>
        <p:spPr>
          <a:xfrm>
            <a:off x="4630738" y="1484313"/>
            <a:ext cx="3219450" cy="969962"/>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bg1"/>
                </a:solidFill>
                <a:latin typeface="Candara" panose="020E0502030303020204" pitchFamily="34" charset="0"/>
              </a:rPr>
              <a:t>Kĩ</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năng</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Viết</a:t>
            </a:r>
            <a:r>
              <a:rPr lang="en-US" sz="2800" b="1" dirty="0">
                <a:solidFill>
                  <a:schemeClr val="bg1"/>
                </a:solidFill>
                <a:latin typeface="Candara" panose="020E0502030303020204" pitchFamily="34" charset="0"/>
              </a:rPr>
              <a:t> </a:t>
            </a:r>
          </a:p>
        </p:txBody>
      </p:sp>
      <p:sp>
        <p:nvSpPr>
          <p:cNvPr id="15" name="Rectangle: Rounded Corners 14">
            <a:extLst>
              <a:ext uri="{FF2B5EF4-FFF2-40B4-BE49-F238E27FC236}">
                <a16:creationId xmlns:a16="http://schemas.microsoft.com/office/drawing/2014/main" id="{DB857294-1AD8-8040-823F-BC4C1F91CC0E}"/>
              </a:ext>
            </a:extLst>
          </p:cNvPr>
          <p:cNvSpPr/>
          <p:nvPr/>
        </p:nvSpPr>
        <p:spPr>
          <a:xfrm>
            <a:off x="8029576" y="1462088"/>
            <a:ext cx="3513675" cy="969962"/>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bg1"/>
                </a:solidFill>
                <a:latin typeface="Candara" panose="020E0502030303020204" pitchFamily="34" charset="0"/>
              </a:rPr>
              <a:t>Nói</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và</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nghe</a:t>
            </a:r>
            <a:endParaRPr lang="en-US" sz="2800" b="1" dirty="0">
              <a:solidFill>
                <a:schemeClr val="bg1"/>
              </a:solidFill>
              <a:latin typeface="Candara" panose="020E0502030303020204" pitchFamily="34" charset="0"/>
            </a:endParaRPr>
          </a:p>
        </p:txBody>
      </p:sp>
      <p:sp>
        <p:nvSpPr>
          <p:cNvPr id="34" name="Rectangle 33">
            <a:extLst>
              <a:ext uri="{FF2B5EF4-FFF2-40B4-BE49-F238E27FC236}">
                <a16:creationId xmlns:a16="http://schemas.microsoft.com/office/drawing/2014/main" id="{2E4BCCE7-4FD2-3A4C-B805-F7F22295D23C}"/>
              </a:ext>
            </a:extLst>
          </p:cNvPr>
          <p:cNvSpPr/>
          <p:nvPr/>
        </p:nvSpPr>
        <p:spPr>
          <a:xfrm>
            <a:off x="1190625" y="2617365"/>
            <a:ext cx="3275013" cy="19720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defRPr/>
            </a:pPr>
            <a:r>
              <a:rPr lang="en-US" sz="2100" dirty="0">
                <a:solidFill>
                  <a:srgbClr val="0070C0"/>
                </a:solidFill>
                <a:latin typeface="Arial" panose="020B0604020202020204" pitchFamily="34" charset="0"/>
                <a:cs typeface="Arial" panose="020B0604020202020204" pitchFamily="34" charset="0"/>
              </a:rPr>
              <a:t>ĐỌC:</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Truyện</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thơ</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Nôm</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tác</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phẩm</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của</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Nguyễn</a:t>
            </a:r>
            <a:r>
              <a:rPr lang="en-US" sz="2100" dirty="0">
                <a:solidFill>
                  <a:schemeClr val="tx1"/>
                </a:solidFill>
                <a:latin typeface="Arial" panose="020B0604020202020204" pitchFamily="34" charset="0"/>
                <a:cs typeface="Arial" panose="020B0604020202020204" pitchFamily="34" charset="0"/>
              </a:rPr>
              <a:t> Du</a:t>
            </a:r>
          </a:p>
          <a:p>
            <a:pPr algn="just">
              <a:spcBef>
                <a:spcPts val="600"/>
              </a:spcBef>
              <a:defRPr/>
            </a:pPr>
            <a:r>
              <a:rPr lang="en-US" sz="2100" dirty="0" err="1">
                <a:solidFill>
                  <a:schemeClr val="tx1"/>
                </a:solidFill>
                <a:latin typeface="Arial" panose="020B0604020202020204" pitchFamily="34" charset="0"/>
                <a:cs typeface="Arial" panose="020B0604020202020204" pitchFamily="34" charset="0"/>
              </a:rPr>
              <a:t>Tiếng</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Việt</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biện</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pháp</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tu</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từ</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đối</a:t>
            </a:r>
            <a:endParaRPr lang="en-US" sz="21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defRPr/>
            </a:pPr>
            <a:endParaRPr lang="en-US" sz="2200" dirty="0">
              <a:solidFill>
                <a:schemeClr val="tx1"/>
              </a:solidFill>
            </a:endParaRPr>
          </a:p>
        </p:txBody>
      </p:sp>
      <p:sp>
        <p:nvSpPr>
          <p:cNvPr id="35" name="Rectangle 34">
            <a:extLst>
              <a:ext uri="{FF2B5EF4-FFF2-40B4-BE49-F238E27FC236}">
                <a16:creationId xmlns:a16="http://schemas.microsoft.com/office/drawing/2014/main" id="{A3F9C971-D05E-8F44-830F-99B1F94FD223}"/>
              </a:ext>
            </a:extLst>
          </p:cNvPr>
          <p:cNvSpPr/>
          <p:nvPr/>
        </p:nvSpPr>
        <p:spPr>
          <a:xfrm>
            <a:off x="4645025" y="2617365"/>
            <a:ext cx="3219450" cy="19720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ts val="600"/>
              </a:spcBef>
              <a:defRPr/>
            </a:pPr>
            <a:r>
              <a:rPr lang="en-US" altLang="x-none" sz="2000" dirty="0">
                <a:solidFill>
                  <a:srgbClr val="0070C0"/>
                </a:solidFill>
                <a:latin typeface="Arial" panose="020B0604020202020204" pitchFamily="34" charset="0"/>
                <a:cs typeface="Calibri" panose="020F0502020204030204" pitchFamily="34" charset="0"/>
              </a:rPr>
              <a:t>VIẾT: </a:t>
            </a:r>
            <a:r>
              <a:rPr lang="en-GB" altLang="x-none" sz="2000" dirty="0" err="1">
                <a:solidFill>
                  <a:srgbClr val="000000"/>
                </a:solidFill>
                <a:latin typeface="Arial" panose="020B0604020202020204" pitchFamily="34" charset="0"/>
                <a:cs typeface="Calibri" panose="020F0502020204030204" pitchFamily="34" charset="0"/>
              </a:rPr>
              <a:t>Văn</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bản</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nghị</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luận</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về</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một</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vấn</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đề</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xã</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hội</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trong</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tác</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phẩm</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văn</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học</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hoặc</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tác</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phẩm</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nghệ</a:t>
            </a:r>
            <a:r>
              <a:rPr lang="en-GB" altLang="x-none" sz="2000" dirty="0">
                <a:solidFill>
                  <a:srgbClr val="000000"/>
                </a:solidFill>
                <a:latin typeface="Arial" panose="020B0604020202020204" pitchFamily="34" charset="0"/>
                <a:cs typeface="Calibri" panose="020F0502020204030204" pitchFamily="34" charset="0"/>
              </a:rPr>
              <a:t> </a:t>
            </a:r>
            <a:r>
              <a:rPr lang="en-GB" altLang="x-none" sz="2000" dirty="0" err="1">
                <a:solidFill>
                  <a:srgbClr val="000000"/>
                </a:solidFill>
                <a:latin typeface="Arial" panose="020B0604020202020204" pitchFamily="34" charset="0"/>
                <a:cs typeface="Calibri" panose="020F0502020204030204" pitchFamily="34" charset="0"/>
              </a:rPr>
              <a:t>thuật</a:t>
            </a:r>
            <a:r>
              <a:rPr lang="en-GB" altLang="x-none" sz="2000" dirty="0">
                <a:solidFill>
                  <a:srgbClr val="000000"/>
                </a:solidFill>
                <a:latin typeface="Arial" panose="020B0604020202020204" pitchFamily="34" charset="0"/>
                <a:cs typeface="Calibri" panose="020F0502020204030204" pitchFamily="34" charset="0"/>
              </a:rPr>
              <a:t>).</a:t>
            </a:r>
            <a:endParaRPr lang="en-US" altLang="x-none" sz="2000" dirty="0"/>
          </a:p>
        </p:txBody>
      </p:sp>
      <p:sp>
        <p:nvSpPr>
          <p:cNvPr id="36" name="Rectangle 35">
            <a:extLst>
              <a:ext uri="{FF2B5EF4-FFF2-40B4-BE49-F238E27FC236}">
                <a16:creationId xmlns:a16="http://schemas.microsoft.com/office/drawing/2014/main" id="{B6EB2021-A84A-344C-9A29-B46E67D0F7D7}"/>
              </a:ext>
            </a:extLst>
          </p:cNvPr>
          <p:cNvSpPr/>
          <p:nvPr/>
        </p:nvSpPr>
        <p:spPr>
          <a:xfrm>
            <a:off x="8112125" y="2617365"/>
            <a:ext cx="3431126" cy="1926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defRPr/>
            </a:pPr>
            <a:r>
              <a:rPr lang="vi-VN" sz="2000" dirty="0">
                <a:solidFill>
                  <a:srgbClr val="0070C0"/>
                </a:solidFill>
              </a:rPr>
              <a:t>NÓI:</a:t>
            </a:r>
            <a:r>
              <a:rPr lang="vi-VN" sz="2000" dirty="0">
                <a:solidFill>
                  <a:schemeClr val="tx1"/>
                </a:solidFill>
              </a:rPr>
              <a:t> </a:t>
            </a:r>
            <a:r>
              <a:rPr lang="en-GB" sz="2000" dirty="0" err="1">
                <a:solidFill>
                  <a:schemeClr val="tx1"/>
                </a:solidFill>
              </a:rPr>
              <a:t>Trình</a:t>
            </a:r>
            <a:r>
              <a:rPr lang="en-GB" sz="2000" dirty="0">
                <a:solidFill>
                  <a:schemeClr val="tx1"/>
                </a:solidFill>
              </a:rPr>
              <a:t> </a:t>
            </a:r>
            <a:r>
              <a:rPr lang="en-GB" sz="2000" dirty="0" err="1">
                <a:solidFill>
                  <a:schemeClr val="tx1"/>
                </a:solidFill>
              </a:rPr>
              <a:t>bày</a:t>
            </a:r>
            <a:r>
              <a:rPr lang="en-GB" sz="2000" dirty="0">
                <a:solidFill>
                  <a:schemeClr val="tx1"/>
                </a:solidFill>
              </a:rPr>
              <a:t> ý </a:t>
            </a:r>
            <a:r>
              <a:rPr lang="en-GB" sz="2000" dirty="0" err="1">
                <a:solidFill>
                  <a:schemeClr val="tx1"/>
                </a:solidFill>
              </a:rPr>
              <a:t>kiến</a:t>
            </a:r>
            <a:r>
              <a:rPr lang="en-GB" sz="2000" dirty="0">
                <a:solidFill>
                  <a:schemeClr val="tx1"/>
                </a:solidFill>
              </a:rPr>
              <a:t> </a:t>
            </a:r>
            <a:r>
              <a:rPr lang="en-GB" sz="2000" dirty="0" err="1">
                <a:solidFill>
                  <a:schemeClr val="tx1"/>
                </a:solidFill>
              </a:rPr>
              <a:t>về</a:t>
            </a:r>
            <a:r>
              <a:rPr lang="en-GB" sz="2000" dirty="0">
                <a:solidFill>
                  <a:schemeClr val="tx1"/>
                </a:solidFill>
              </a:rPr>
              <a:t> </a:t>
            </a:r>
            <a:r>
              <a:rPr lang="en-GB" sz="2000" dirty="0" err="1">
                <a:solidFill>
                  <a:schemeClr val="tx1"/>
                </a:solidFill>
              </a:rPr>
              <a:t>một</a:t>
            </a:r>
            <a:r>
              <a:rPr lang="en-GB" sz="2000" dirty="0">
                <a:solidFill>
                  <a:schemeClr val="tx1"/>
                </a:solidFill>
              </a:rPr>
              <a:t> </a:t>
            </a:r>
            <a:r>
              <a:rPr lang="en-GB" sz="2000" dirty="0" err="1">
                <a:solidFill>
                  <a:schemeClr val="tx1"/>
                </a:solidFill>
              </a:rPr>
              <a:t>vấn</a:t>
            </a:r>
            <a:r>
              <a:rPr lang="en-GB" sz="2000" dirty="0">
                <a:solidFill>
                  <a:schemeClr val="tx1"/>
                </a:solidFill>
              </a:rPr>
              <a:t> </a:t>
            </a:r>
            <a:r>
              <a:rPr lang="en-GB" sz="2000" dirty="0" err="1">
                <a:solidFill>
                  <a:schemeClr val="tx1"/>
                </a:solidFill>
              </a:rPr>
              <a:t>đề</a:t>
            </a:r>
            <a:r>
              <a:rPr lang="en-GB" sz="2000" dirty="0">
                <a:solidFill>
                  <a:schemeClr val="tx1"/>
                </a:solidFill>
              </a:rPr>
              <a:t> </a:t>
            </a:r>
            <a:r>
              <a:rPr lang="en-GB" sz="2000" dirty="0" err="1">
                <a:solidFill>
                  <a:schemeClr val="tx1"/>
                </a:solidFill>
              </a:rPr>
              <a:t>xã</a:t>
            </a:r>
            <a:r>
              <a:rPr lang="en-GB" sz="2000" dirty="0">
                <a:solidFill>
                  <a:schemeClr val="tx1"/>
                </a:solidFill>
              </a:rPr>
              <a:t> </a:t>
            </a:r>
            <a:r>
              <a:rPr lang="en-GB" sz="2000" dirty="0" err="1">
                <a:solidFill>
                  <a:schemeClr val="tx1"/>
                </a:solidFill>
              </a:rPr>
              <a:t>hội</a:t>
            </a:r>
            <a:r>
              <a:rPr lang="en-GB" sz="2000" dirty="0">
                <a:solidFill>
                  <a:schemeClr val="tx1"/>
                </a:solidFill>
              </a:rPr>
              <a:t> (</a:t>
            </a:r>
            <a:r>
              <a:rPr lang="en-GB" sz="2000" dirty="0" err="1">
                <a:solidFill>
                  <a:schemeClr val="tx1"/>
                </a:solidFill>
              </a:rPr>
              <a:t>trong</a:t>
            </a:r>
            <a:r>
              <a:rPr lang="en-GB" sz="2000" dirty="0">
                <a:solidFill>
                  <a:schemeClr val="tx1"/>
                </a:solidFill>
              </a:rPr>
              <a:t> </a:t>
            </a:r>
            <a:r>
              <a:rPr lang="en-GB" sz="2000" dirty="0" err="1">
                <a:solidFill>
                  <a:schemeClr val="tx1"/>
                </a:solidFill>
              </a:rPr>
              <a:t>tác</a:t>
            </a:r>
            <a:r>
              <a:rPr lang="en-GB" sz="2000" dirty="0">
                <a:solidFill>
                  <a:schemeClr val="tx1"/>
                </a:solidFill>
              </a:rPr>
              <a:t> </a:t>
            </a:r>
            <a:r>
              <a:rPr lang="en-GB" sz="2000" dirty="0" err="1">
                <a:solidFill>
                  <a:schemeClr val="tx1"/>
                </a:solidFill>
              </a:rPr>
              <a:t>phẩm</a:t>
            </a:r>
            <a:r>
              <a:rPr lang="en-GB" sz="2000" dirty="0">
                <a:solidFill>
                  <a:schemeClr val="tx1"/>
                </a:solidFill>
              </a:rPr>
              <a:t> </a:t>
            </a:r>
            <a:r>
              <a:rPr lang="en-GB" sz="2000" dirty="0" err="1">
                <a:solidFill>
                  <a:schemeClr val="tx1"/>
                </a:solidFill>
              </a:rPr>
              <a:t>văn</a:t>
            </a:r>
            <a:r>
              <a:rPr lang="en-GB" sz="2000" dirty="0">
                <a:solidFill>
                  <a:schemeClr val="tx1"/>
                </a:solidFill>
              </a:rPr>
              <a:t> </a:t>
            </a:r>
            <a:r>
              <a:rPr lang="en-GB" sz="2000" dirty="0" err="1">
                <a:solidFill>
                  <a:schemeClr val="tx1"/>
                </a:solidFill>
              </a:rPr>
              <a:t>học</a:t>
            </a:r>
            <a:r>
              <a:rPr lang="en-GB" sz="2000" dirty="0">
                <a:solidFill>
                  <a:schemeClr val="tx1"/>
                </a:solidFill>
              </a:rPr>
              <a:t> </a:t>
            </a:r>
            <a:r>
              <a:rPr lang="en-GB" sz="2000" dirty="0" err="1">
                <a:solidFill>
                  <a:schemeClr val="tx1"/>
                </a:solidFill>
              </a:rPr>
              <a:t>hoặc</a:t>
            </a:r>
            <a:r>
              <a:rPr lang="en-GB" sz="2000" dirty="0">
                <a:solidFill>
                  <a:schemeClr val="tx1"/>
                </a:solidFill>
              </a:rPr>
              <a:t> </a:t>
            </a:r>
            <a:r>
              <a:rPr lang="en-GB" sz="2000" dirty="0" err="1">
                <a:solidFill>
                  <a:schemeClr val="tx1"/>
                </a:solidFill>
              </a:rPr>
              <a:t>tác</a:t>
            </a:r>
            <a:r>
              <a:rPr lang="en-GB" sz="2000" dirty="0">
                <a:solidFill>
                  <a:schemeClr val="tx1"/>
                </a:solidFill>
              </a:rPr>
              <a:t> </a:t>
            </a:r>
            <a:r>
              <a:rPr lang="en-GB" sz="2000" dirty="0" err="1">
                <a:solidFill>
                  <a:schemeClr val="tx1"/>
                </a:solidFill>
              </a:rPr>
              <a:t>phẩm</a:t>
            </a:r>
            <a:r>
              <a:rPr lang="en-GB" sz="2000" dirty="0">
                <a:solidFill>
                  <a:schemeClr val="tx1"/>
                </a:solidFill>
              </a:rPr>
              <a:t> </a:t>
            </a:r>
            <a:r>
              <a:rPr lang="en-GB" sz="2000" dirty="0" err="1">
                <a:solidFill>
                  <a:schemeClr val="tx1"/>
                </a:solidFill>
              </a:rPr>
              <a:t>nghệ</a:t>
            </a:r>
            <a:r>
              <a:rPr lang="en-GB" sz="2000" dirty="0">
                <a:solidFill>
                  <a:schemeClr val="tx1"/>
                </a:solidFill>
              </a:rPr>
              <a:t> </a:t>
            </a:r>
            <a:r>
              <a:rPr lang="en-GB" sz="2000" dirty="0" err="1">
                <a:solidFill>
                  <a:schemeClr val="tx1"/>
                </a:solidFill>
              </a:rPr>
              <a:t>thuật</a:t>
            </a:r>
            <a:r>
              <a:rPr lang="en-GB" sz="2000" dirty="0">
                <a:solidFill>
                  <a:schemeClr val="tx1"/>
                </a:solidFill>
              </a:rPr>
              <a:t>). </a:t>
            </a:r>
            <a:r>
              <a:rPr lang="en-GB" sz="2000" dirty="0">
                <a:solidFill>
                  <a:srgbClr val="0070C0"/>
                </a:solidFill>
              </a:rPr>
              <a:t>NGHE:</a:t>
            </a:r>
            <a:r>
              <a:rPr lang="en-GB" sz="2000" dirty="0">
                <a:solidFill>
                  <a:schemeClr val="tx1"/>
                </a:solidFill>
              </a:rPr>
              <a:t> </a:t>
            </a:r>
            <a:r>
              <a:rPr lang="en-GB" sz="2000" dirty="0" err="1">
                <a:solidFill>
                  <a:schemeClr val="tx1"/>
                </a:solidFill>
              </a:rPr>
              <a:t>Nắm</a:t>
            </a:r>
            <a:r>
              <a:rPr lang="en-GB" sz="2000" dirty="0">
                <a:solidFill>
                  <a:schemeClr val="tx1"/>
                </a:solidFill>
              </a:rPr>
              <a:t> </a:t>
            </a:r>
            <a:r>
              <a:rPr lang="en-GB" sz="2000" dirty="0" err="1">
                <a:solidFill>
                  <a:schemeClr val="tx1"/>
                </a:solidFill>
              </a:rPr>
              <a:t>bắt</a:t>
            </a:r>
            <a:r>
              <a:rPr lang="en-GB" sz="2000" dirty="0">
                <a:solidFill>
                  <a:schemeClr val="tx1"/>
                </a:solidFill>
              </a:rPr>
              <a:t> </a:t>
            </a:r>
            <a:r>
              <a:rPr lang="en-GB" sz="2000" dirty="0" err="1">
                <a:solidFill>
                  <a:schemeClr val="tx1"/>
                </a:solidFill>
              </a:rPr>
              <a:t>được</a:t>
            </a:r>
            <a:r>
              <a:rPr lang="en-GB" sz="2000" dirty="0">
                <a:solidFill>
                  <a:schemeClr val="tx1"/>
                </a:solidFill>
              </a:rPr>
              <a:t> </a:t>
            </a:r>
            <a:r>
              <a:rPr lang="en-GB" sz="2000" dirty="0" err="1">
                <a:solidFill>
                  <a:schemeClr val="tx1"/>
                </a:solidFill>
              </a:rPr>
              <a:t>nội</a:t>
            </a:r>
            <a:r>
              <a:rPr lang="en-GB" sz="2000" dirty="0">
                <a:solidFill>
                  <a:schemeClr val="tx1"/>
                </a:solidFill>
              </a:rPr>
              <a:t> dung </a:t>
            </a:r>
            <a:r>
              <a:rPr lang="en-GB" sz="2000" dirty="0" err="1">
                <a:solidFill>
                  <a:schemeClr val="tx1"/>
                </a:solidFill>
              </a:rPr>
              <a:t>thuyết</a:t>
            </a:r>
            <a:r>
              <a:rPr lang="en-GB" sz="2000" dirty="0">
                <a:solidFill>
                  <a:schemeClr val="tx1"/>
                </a:solidFill>
              </a:rPr>
              <a:t> </a:t>
            </a:r>
            <a:r>
              <a:rPr lang="en-GB" sz="2000" dirty="0" err="1">
                <a:solidFill>
                  <a:schemeClr val="tx1"/>
                </a:solidFill>
              </a:rPr>
              <a:t>trình</a:t>
            </a:r>
            <a:r>
              <a:rPr lang="en-GB" sz="2000" dirty="0">
                <a:solidFill>
                  <a:schemeClr val="tx1"/>
                </a:solidFill>
              </a:rPr>
              <a:t> </a:t>
            </a:r>
            <a:r>
              <a:rPr lang="en-GB" sz="2000" dirty="0" err="1">
                <a:solidFill>
                  <a:schemeClr val="tx1"/>
                </a:solidFill>
              </a:rPr>
              <a:t>và</a:t>
            </a:r>
            <a:r>
              <a:rPr lang="en-GB" sz="2000" dirty="0">
                <a:solidFill>
                  <a:schemeClr val="tx1"/>
                </a:solidFill>
              </a:rPr>
              <a:t> </a:t>
            </a:r>
            <a:r>
              <a:rPr lang="en-GB" sz="2000" dirty="0" err="1">
                <a:solidFill>
                  <a:schemeClr val="tx1"/>
                </a:solidFill>
              </a:rPr>
              <a:t>quan</a:t>
            </a:r>
            <a:r>
              <a:rPr lang="en-GB" sz="2000" dirty="0">
                <a:solidFill>
                  <a:schemeClr val="tx1"/>
                </a:solidFill>
              </a:rPr>
              <a:t> </a:t>
            </a:r>
            <a:r>
              <a:rPr lang="en-GB" sz="2000" dirty="0" err="1">
                <a:solidFill>
                  <a:schemeClr val="tx1"/>
                </a:solidFill>
              </a:rPr>
              <a:t>điểm</a:t>
            </a:r>
            <a:r>
              <a:rPr lang="en-GB" sz="2000" dirty="0">
                <a:solidFill>
                  <a:schemeClr val="tx1"/>
                </a:solidFill>
              </a:rPr>
              <a:t> </a:t>
            </a:r>
            <a:r>
              <a:rPr lang="en-GB" sz="2000" dirty="0" err="1">
                <a:solidFill>
                  <a:schemeClr val="tx1"/>
                </a:solidFill>
              </a:rPr>
              <a:t>của</a:t>
            </a:r>
            <a:r>
              <a:rPr lang="en-GB" sz="2000" dirty="0">
                <a:solidFill>
                  <a:schemeClr val="tx1"/>
                </a:solidFill>
              </a:rPr>
              <a:t> </a:t>
            </a:r>
            <a:r>
              <a:rPr lang="en-GB" sz="2000" dirty="0" err="1">
                <a:solidFill>
                  <a:schemeClr val="tx1"/>
                </a:solidFill>
              </a:rPr>
              <a:t>người</a:t>
            </a:r>
            <a:r>
              <a:rPr lang="en-GB" sz="2000" dirty="0">
                <a:solidFill>
                  <a:schemeClr val="tx1"/>
                </a:solidFill>
              </a:rPr>
              <a:t> </a:t>
            </a:r>
            <a:r>
              <a:rPr lang="en-GB" sz="2000" dirty="0" err="1">
                <a:solidFill>
                  <a:schemeClr val="tx1"/>
                </a:solidFill>
              </a:rPr>
              <a:t>nói</a:t>
            </a:r>
            <a:r>
              <a:rPr lang="en-GB" sz="2000" dirty="0">
                <a:solidFill>
                  <a:schemeClr val="tx1"/>
                </a:solidFill>
              </a:rPr>
              <a:t>; …</a:t>
            </a:r>
            <a:endParaRPr lang="x-none" sz="2000" dirty="0">
              <a:solidFill>
                <a:schemeClr val="tx1"/>
              </a:solidFill>
            </a:endParaRPr>
          </a:p>
          <a:p>
            <a:pPr>
              <a:spcBef>
                <a:spcPts val="600"/>
              </a:spcBef>
              <a:defRPr/>
            </a:pPr>
            <a:endParaRPr lang="en-US" sz="22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20192C4-A625-E642-A95B-AB8F3DC2A31C}"/>
              </a:ext>
            </a:extLst>
          </p:cNvPr>
          <p:cNvSpPr/>
          <p:nvPr/>
        </p:nvSpPr>
        <p:spPr>
          <a:xfrm>
            <a:off x="1190625" y="5003800"/>
            <a:ext cx="3268663" cy="7762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600"/>
              </a:spcBef>
              <a:defRPr/>
            </a:pPr>
            <a:r>
              <a:rPr lang="en-US" sz="2200" dirty="0">
                <a:solidFill>
                  <a:schemeClr val="tx1"/>
                </a:solidFill>
                <a:latin typeface="Arial" panose="020B0604020202020204" pitchFamily="34" charset="0"/>
                <a:cs typeface="Arial" panose="020B0604020202020204" pitchFamily="34" charset="0"/>
              </a:rPr>
              <a:t>….</a:t>
            </a:r>
          </a:p>
          <a:p>
            <a:pPr>
              <a:spcBef>
                <a:spcPts val="600"/>
              </a:spcBef>
              <a:defRPr/>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defRPr/>
            </a:pPr>
            <a:endParaRPr lang="en-US" sz="2200" dirty="0">
              <a:solidFill>
                <a:schemeClr val="tx1"/>
              </a:solidFill>
            </a:endParaRPr>
          </a:p>
        </p:txBody>
      </p:sp>
      <p:sp>
        <p:nvSpPr>
          <p:cNvPr id="39" name="Rectangle 38">
            <a:extLst>
              <a:ext uri="{FF2B5EF4-FFF2-40B4-BE49-F238E27FC236}">
                <a16:creationId xmlns:a16="http://schemas.microsoft.com/office/drawing/2014/main" id="{F0C7B059-4C01-0548-AED9-5D22A57CE824}"/>
              </a:ext>
            </a:extLst>
          </p:cNvPr>
          <p:cNvSpPr/>
          <p:nvPr/>
        </p:nvSpPr>
        <p:spPr>
          <a:xfrm>
            <a:off x="4708525" y="5003800"/>
            <a:ext cx="3154363" cy="7762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600"/>
              </a:spcBef>
              <a:defRPr/>
            </a:pPr>
            <a:r>
              <a:rPr lang="en-US" sz="2200" dirty="0">
                <a:solidFill>
                  <a:schemeClr val="tx1"/>
                </a:solidFill>
                <a:latin typeface="Arial" panose="020B0604020202020204" pitchFamily="34" charset="0"/>
                <a:cs typeface="Arial" panose="020B0604020202020204" pitchFamily="34" charset="0"/>
              </a:rPr>
              <a:t>….</a:t>
            </a:r>
          </a:p>
          <a:p>
            <a:pPr>
              <a:spcBef>
                <a:spcPts val="600"/>
              </a:spcBef>
              <a:defRPr/>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defRPr/>
            </a:pPr>
            <a:endParaRPr lang="en-US" sz="2200" dirty="0">
              <a:solidFill>
                <a:schemeClr val="tx1"/>
              </a:solidFill>
            </a:endParaRPr>
          </a:p>
        </p:txBody>
      </p:sp>
      <p:sp>
        <p:nvSpPr>
          <p:cNvPr id="40" name="Rectangle 39">
            <a:extLst>
              <a:ext uri="{FF2B5EF4-FFF2-40B4-BE49-F238E27FC236}">
                <a16:creationId xmlns:a16="http://schemas.microsoft.com/office/drawing/2014/main" id="{90F4B70B-DAE5-5C43-B647-A7115B4AC9AD}"/>
              </a:ext>
            </a:extLst>
          </p:cNvPr>
          <p:cNvSpPr/>
          <p:nvPr/>
        </p:nvSpPr>
        <p:spPr>
          <a:xfrm>
            <a:off x="8112125" y="5024438"/>
            <a:ext cx="2887663" cy="7747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600"/>
              </a:spcBef>
              <a:defRPr/>
            </a:pPr>
            <a:r>
              <a:rPr lang="en-US" sz="2200" dirty="0">
                <a:solidFill>
                  <a:schemeClr val="tx1"/>
                </a:solidFill>
                <a:latin typeface="Arial" panose="020B0604020202020204" pitchFamily="34" charset="0"/>
                <a:cs typeface="Arial" panose="020B0604020202020204" pitchFamily="34" charset="0"/>
              </a:rPr>
              <a:t>….</a:t>
            </a:r>
          </a:p>
          <a:p>
            <a:pPr>
              <a:spcBef>
                <a:spcPts val="600"/>
              </a:spcBef>
              <a:defRPr/>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defRPr/>
            </a:pPr>
            <a:endParaRPr lang="en-US" sz="2200" dirty="0">
              <a:solidFill>
                <a:schemeClr val="tx1"/>
              </a:solidFill>
            </a:endParaRPr>
          </a:p>
        </p:txBody>
      </p:sp>
      <p:sp>
        <p:nvSpPr>
          <p:cNvPr id="3" name="Right Arrow 2">
            <a:extLst>
              <a:ext uri="{FF2B5EF4-FFF2-40B4-BE49-F238E27FC236}">
                <a16:creationId xmlns:a16="http://schemas.microsoft.com/office/drawing/2014/main" id="{FEFBEFE8-118E-B549-9D82-56E1003A1B2D}"/>
              </a:ext>
            </a:extLst>
          </p:cNvPr>
          <p:cNvSpPr/>
          <p:nvPr/>
        </p:nvSpPr>
        <p:spPr>
          <a:xfrm>
            <a:off x="2135188" y="4924425"/>
            <a:ext cx="8507412" cy="7080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002060"/>
                </a:solidFill>
              </a:rPr>
              <a:t>    TIẾP NHẬN VB (VÀO)	           TẠO LẬP VB (RA)                    GIAO TIẾP TỔNG HỢP  </a:t>
            </a:r>
          </a:p>
        </p:txBody>
      </p:sp>
      <p:sp>
        <p:nvSpPr>
          <p:cNvPr id="2" name="Footer Placeholder 1">
            <a:extLst>
              <a:ext uri="{FF2B5EF4-FFF2-40B4-BE49-F238E27FC236}">
                <a16:creationId xmlns:a16="http://schemas.microsoft.com/office/drawing/2014/main" id="{CFBE19E8-E37B-E94C-B0D9-7AC658790ACE}"/>
              </a:ext>
            </a:extLst>
          </p:cNvPr>
          <p:cNvSpPr>
            <a:spLocks noGrp="1"/>
          </p:cNvSpPr>
          <p:nvPr>
            <p:ph type="ftr" sz="quarter" idx="11"/>
          </p:nvPr>
        </p:nvSpPr>
        <p:spPr/>
        <p:txBody>
          <a:bodyPr/>
          <a:lstStyle/>
          <a:p>
            <a:pPr>
              <a:defRPr/>
            </a:pPr>
            <a:endParaRPr lang="en-US" dirty="0"/>
          </a:p>
        </p:txBody>
      </p:sp>
      <p:sp>
        <p:nvSpPr>
          <p:cNvPr id="21517" name="Slide Number Placeholder 3">
            <a:extLst>
              <a:ext uri="{FF2B5EF4-FFF2-40B4-BE49-F238E27FC236}">
                <a16:creationId xmlns:a16="http://schemas.microsoft.com/office/drawing/2014/main" id="{16E6E2AC-AFB9-454A-8A31-25CDDDC681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33883EC-008C-DA4C-A066-00C0B9715FAB}" type="slidenum">
              <a:rPr lang="en-US" altLang="x-none" sz="1200" smtClean="0">
                <a:solidFill>
                  <a:srgbClr val="898989"/>
                </a:solidFill>
              </a:rPr>
              <a:pPr>
                <a:lnSpc>
                  <a:spcPct val="100000"/>
                </a:lnSpc>
                <a:spcBef>
                  <a:spcPct val="0"/>
                </a:spcBef>
                <a:buFontTx/>
                <a:buNone/>
              </a:pPr>
              <a:t>9</a:t>
            </a:fld>
            <a:endParaRPr lang="en-US" altLang="x-none"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3397</TotalTime>
  <Words>9815</Words>
  <Application>Microsoft Office PowerPoint</Application>
  <PresentationFormat>Widescreen</PresentationFormat>
  <Paragraphs>877</Paragraphs>
  <Slides>59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Aarial</vt:lpstr>
      <vt:lpstr>Arial</vt:lpstr>
      <vt:lpstr>Calibri</vt:lpstr>
      <vt:lpstr>Calibri Light</vt:lpstr>
      <vt:lpstr>Candara</vt:lpstr>
      <vt:lpstr>Courier New</vt:lpstr>
      <vt:lpstr>Myriad Pro</vt:lpstr>
      <vt:lpstr>MyriadPro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Thiết kế các nhiệm vụ  học tập, yêu cầu HS: - Quan sát - Đọc - Làm - Tương tác - Suy ngẫm   tự điều chỉnh </vt:lpstr>
      <vt:lpstr>PowerPoint Presentation</vt:lpstr>
      <vt:lpstr>PowerPoint Presentation</vt:lpstr>
      <vt:lpstr>HỆ THỐNG CHỦ ĐIỂM, THỂ LOẠI VÀ VĂN BẢN ĐỌC HIỂU NGỮ VĂN 11, HỌC KÌ I (CTST)</vt:lpstr>
      <vt:lpstr>HỆ THỐNG CHỦ ĐIỂM, THỂ LOẠI VÀ VĂN BẢN ĐỌC HIỂU NGỮ VĂN 11, HỌC KÌ II (CTST)</vt:lpstr>
      <vt:lpstr>PowerPoint Presentation</vt:lpstr>
      <vt:lpstr>Ma trận đọc, tiếng Việt, viết, nói và nghe</vt:lpstr>
      <vt:lpstr>TÍCH HỢP CÁC MỤC TIÊU (YCCĐ) VỀ ĐỌC – VIẾT – NÓI VÀ NGHE</vt:lpstr>
      <vt:lpstr>PowerPoint Presentation</vt:lpstr>
      <vt:lpstr>PowerPoint Presentation</vt:lpstr>
      <vt:lpstr>PowerPoint Presentation</vt:lpstr>
      <vt:lpstr>Các mạch nhận thức</vt:lpstr>
      <vt:lpstr>Phân bố văn bản thuộc các loại, thể, kiểu văn bản</vt:lpstr>
      <vt:lpstr>PowerPoint Presentation</vt:lpstr>
      <vt:lpstr>PowerPoint Presentation</vt:lpstr>
      <vt:lpstr>                            MA TRẬN chủ điểm - thể loại (tích hợp)</vt:lpstr>
      <vt:lpstr>Về ĐỌC</vt:lpstr>
      <vt:lpstr>PowerPoint Presentation</vt:lpstr>
      <vt:lpstr>PowerPoint Presentation</vt:lpstr>
      <vt:lpstr>PowerPoint Presentation</vt:lpstr>
      <vt:lpstr>PowerPoint Presentation</vt:lpstr>
      <vt:lpstr>Đặc điểm của các nhiệm vụ học tập  Phần  ĐỌC </vt:lpstr>
      <vt:lpstr>Về VIẾT</vt:lpstr>
      <vt:lpstr>PowerPoint Presentation</vt:lpstr>
      <vt:lpstr>PowerPoint Presentation</vt:lpstr>
      <vt:lpstr>PowerPoint Presentation</vt:lpstr>
      <vt:lpstr>PowerPoint Presentation</vt:lpstr>
      <vt:lpstr>PowerPoint Presentation</vt:lpstr>
      <vt:lpstr>Về NÓI VÀ NGHE</vt:lpstr>
      <vt:lpstr>PowerPoint Presentation</vt:lpstr>
      <vt:lpstr>Đặc điểm của các nhiệm vụ học tập Phần VIẾT, NÓI VÀ NGHE</vt:lpstr>
      <vt:lpstr>PowerPoint Presentation</vt:lpstr>
      <vt:lpstr>Đặc điểm của các nhiệm vụ học tập Phần ÔN TẬP</vt:lpstr>
      <vt:lpstr>PowerPoint Presentation</vt:lpstr>
      <vt:lpstr>PowerPoint Presentation</vt:lpstr>
      <vt:lpstr>PowerPoint Presentation</vt:lpstr>
      <vt:lpstr>PowerPoint Presentation</vt:lpstr>
      <vt:lpstr>PowerPoint Presentation</vt:lpstr>
      <vt:lpstr>Chuyên đề 1</vt:lpstr>
      <vt:lpstr>Chuyên đề 3</vt:lpstr>
      <vt:lpstr>PowerPoint Presentation</vt:lpstr>
      <vt:lpstr>PowerPoint Presentation</vt:lpstr>
      <vt:lpstr>PowerPoint Presentation</vt:lpstr>
      <vt:lpstr>PowerPoint Presentation</vt:lpstr>
      <vt:lpstr>PowerPoint Presentation</vt:lpstr>
      <vt:lpstr>Kết quả thực nghiệm</vt:lpstr>
      <vt:lpstr>PowerPoint Presentation</vt:lpstr>
      <vt:lpstr>VỚI hoạt động dạy – học</vt:lpstr>
      <vt:lpstr>      VỚI công tác đánh giá, hỗ trợ, tập huấn</vt:lpstr>
      <vt:lpstr>PowerPoint Presentation</vt:lpstr>
      <vt:lpstr>HỆ TÀI NGUYÊN TRỰC TUYẾN</vt:lpstr>
      <vt:lpstr>GÓC HỖ TRỢ</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Lục Văn Hào</cp:lastModifiedBy>
  <cp:revision>77</cp:revision>
  <dcterms:created xsi:type="dcterms:W3CDTF">2021-01-29T04:35:28Z</dcterms:created>
  <dcterms:modified xsi:type="dcterms:W3CDTF">2023-05-19T11:17:36Z</dcterms:modified>
</cp:coreProperties>
</file>