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30" r:id="rId2"/>
    <p:sldId id="432" r:id="rId3"/>
    <p:sldId id="434" r:id="rId4"/>
    <p:sldId id="442" r:id="rId5"/>
    <p:sldId id="443" r:id="rId6"/>
    <p:sldId id="445" r:id="rId7"/>
    <p:sldId id="444" r:id="rId8"/>
    <p:sldId id="431" r:id="rId9"/>
  </p:sldIdLst>
  <p:sldSz cx="16276638" cy="9144000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B2BE"/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51" d="100"/>
          <a:sy n="51" d="100"/>
        </p:scale>
        <p:origin x="390" y="3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562479" y="4343401"/>
            <a:ext cx="12824239" cy="25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26: SINH HOẠT LỚP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TIỂU PHẨM TÌNH CẢM GIA ĐÌNH</a:t>
            </a: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386" y="703852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ui den tru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719" y="685800"/>
            <a:ext cx="14935200" cy="779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90119" y="103853"/>
            <a:ext cx="9220200" cy="1569405"/>
            <a:chOff x="3490119" y="103853"/>
            <a:chExt cx="9220200" cy="1569405"/>
          </a:xfrm>
        </p:grpSpPr>
        <p:grpSp>
          <p:nvGrpSpPr>
            <p:cNvPr id="26" name="Group 25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3490119" y="1097280"/>
              <a:ext cx="9220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</a:rPr>
                <a:t>SINH HOẠT LỚP: CHUẨN BỊ TRANG TRÍ LỚP HỌC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6919" y="1782783"/>
            <a:ext cx="6477000" cy="677108"/>
            <a:chOff x="1508918" y="1888664"/>
            <a:chExt cx="577041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577041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I. Sơ kết hoạt động tuần qua.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29520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802484" y="2590800"/>
            <a:ext cx="7051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Kết quả thi đua cuối tuần vừa qua: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01506" y="3371671"/>
            <a:ext cx="1419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nền nếp học tập, đến lớp đúng giờ tham gia thi đua tuần học tốt do đội cờ đỏ tổ chức.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9917" y="45908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6919" y="58100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87931" y="7010400"/>
            <a:ext cx="212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Tồn tại: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23119" y="7772400"/>
            <a:ext cx="1455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Có một số bạn đi học muộn, một số bạn vẫn nói chuyện riêng trong giờ học.</a:t>
            </a: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51719" y="1782783"/>
            <a:ext cx="7391400" cy="677108"/>
            <a:chOff x="1508918" y="1888664"/>
            <a:chExt cx="6585065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58506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II. Kế hoạch hoạt động tuần tới.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67398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953906" y="2667000"/>
            <a:ext cx="14728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Thi đua lập thành tích chào mừng ngày…………….</a:t>
            </a:r>
          </a:p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Tiếp tục thực hiện tốt nền nếp học tập, đến lớp đúng giờ tham gia thi đua tuần học tốt do đội cờ đỏ tổ chức.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9916" y="5810071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6918" y="7257871"/>
            <a:ext cx="1478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9916" y="4525832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Khắc phục những tồn tại trong tuần trước để hoàn thành xuất sắc nhiệm vụ tuần này.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490119" y="103853"/>
            <a:ext cx="9220200" cy="1569405"/>
            <a:chOff x="3490119" y="103853"/>
            <a:chExt cx="9220200" cy="1569405"/>
          </a:xfrm>
        </p:grpSpPr>
        <p:grpSp>
          <p:nvGrpSpPr>
            <p:cNvPr id="16" name="Group 15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</a:p>
              </p:txBody>
            </p:sp>
          </p:grpSp>
          <p:cxnSp>
            <p:nvCxnSpPr>
              <p:cNvPr id="20" name="Straight Connector 19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3490119" y="1097280"/>
              <a:ext cx="9220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</a:rPr>
                <a:t>SINH HOẠT LỚP: CHUẨN BỊ TRANG TRÍ LỚP HỌC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23973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62574" y="1673258"/>
            <a:ext cx="15014064" cy="677108"/>
            <a:chOff x="1508916" y="1888664"/>
            <a:chExt cx="9174661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6" y="1888664"/>
              <a:ext cx="9174661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Sinh hoạt chủ đề: </a:t>
              </a:r>
              <a:r>
                <a:rPr lang="nl-NL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Trình diễn tiểu phẩm “Tình cảm gia đình”.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8166" y="2519755"/>
              <a:ext cx="866784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631286" y="2313011"/>
            <a:ext cx="15014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Phân công nhiệm vụ và chuẩn bị </a:t>
            </a:r>
            <a:r>
              <a:rPr lang="nl-NL" sz="36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mỗi tổ thảo luận xây dựng và trình diễn một tiểu phẩm về “tình cảm gia đình”.</a:t>
            </a:r>
            <a:endParaRPr lang="en-US" sz="3600" b="1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490119" y="103853"/>
            <a:ext cx="9220200" cy="1569405"/>
            <a:chOff x="3490119" y="103853"/>
            <a:chExt cx="9220200" cy="1569405"/>
          </a:xfrm>
        </p:grpSpPr>
        <p:grpSp>
          <p:nvGrpSpPr>
            <p:cNvPr id="24" name="Group 23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</a:p>
              </p:txBody>
            </p:sp>
          </p:grpSp>
          <p:cxnSp>
            <p:nvCxnSpPr>
              <p:cNvPr id="33" name="Straight Connector 32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3490119" y="1097280"/>
              <a:ext cx="9220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</a:rPr>
                <a:t>SINH HOẠT LỚP: CHUẨN BỊ TRANG TRÍ LỚP HỌC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6007A9A-228C-567B-0BDC-D48DA17D5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950" y="4134043"/>
            <a:ext cx="7817589" cy="4504857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D799ED6C-CD67-A415-D29E-B31220EB3713}"/>
              </a:ext>
            </a:extLst>
          </p:cNvPr>
          <p:cNvSpPr/>
          <p:nvPr/>
        </p:nvSpPr>
        <p:spPr>
          <a:xfrm>
            <a:off x="11414919" y="3494290"/>
            <a:ext cx="3200400" cy="1905000"/>
          </a:xfrm>
          <a:prstGeom prst="cloudCallout">
            <a:avLst>
              <a:gd name="adj1" fmla="val -59649"/>
              <a:gd name="adj2" fmla="val 68750"/>
            </a:avLst>
          </a:prstGeom>
          <a:solidFill>
            <a:srgbClr val="1CB2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việc nhóm 4</a:t>
            </a:r>
          </a:p>
        </p:txBody>
      </p:sp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80318" y="1782783"/>
            <a:ext cx="10744201" cy="677108"/>
            <a:chOff x="1508916" y="1888664"/>
            <a:chExt cx="9174661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6" y="1888664"/>
              <a:ext cx="9174661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Sinh hoạt chủ đề “Chuẩn bị trang trí lớp học”.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8166" y="2519755"/>
              <a:ext cx="866784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243206" y="2590799"/>
            <a:ext cx="13981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Phân công nhiệm vụ và chuẩn bị đồ dùng, dụng cụ trang trí lớp học.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1506" y="3711476"/>
            <a:ext cx="87846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Phải đảm bảo an toàn khi thực hiện nhiệm vụ, không được trêu đùa, nghịch trong lúc làm.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490119" y="103853"/>
            <a:ext cx="9220200" cy="1569405"/>
            <a:chOff x="3490119" y="103853"/>
            <a:chExt cx="9220200" cy="1569405"/>
          </a:xfrm>
        </p:grpSpPr>
        <p:grpSp>
          <p:nvGrpSpPr>
            <p:cNvPr id="24" name="Group 23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</a:p>
              </p:txBody>
            </p:sp>
          </p:grpSp>
          <p:cxnSp>
            <p:nvCxnSpPr>
              <p:cNvPr id="33" name="Straight Connector 32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3490119" y="1097280"/>
              <a:ext cx="9220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</a:rPr>
                <a:t>SINH HOẠT LỚP: CHUẨN BỊ TRANG TRÍ LỚP HỌC</a:t>
              </a:r>
            </a:p>
          </p:txBody>
        </p:sp>
      </p:grp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0" t="40000" r="36495" b="8223"/>
          <a:stretch/>
        </p:blipFill>
        <p:spPr bwMode="auto">
          <a:xfrm>
            <a:off x="10299972" y="3398519"/>
            <a:ext cx="4820694" cy="5224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777558" y="5867400"/>
            <a:ext cx="87846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Các tổ phải cử thành viên giám sát, nhắc nhở tổ viên làm việc nghiêm túc, an toàn theo sự phân công.</a:t>
            </a:r>
          </a:p>
        </p:txBody>
      </p:sp>
    </p:spTree>
    <p:extLst>
      <p:ext uri="{BB962C8B-B14F-4D97-AF65-F5344CB8AC3E}">
        <p14:creationId xmlns:p14="http://schemas.microsoft.com/office/powerpoint/2010/main" val="1892242236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91369" y="1774133"/>
            <a:ext cx="3352801" cy="677108"/>
            <a:chOff x="2187788" y="1888664"/>
            <a:chExt cx="2987040" cy="677108"/>
          </a:xfrm>
        </p:grpSpPr>
        <p:sp>
          <p:nvSpPr>
            <p:cNvPr id="10" name="Rectangle 9"/>
            <p:cNvSpPr/>
            <p:nvPr/>
          </p:nvSpPr>
          <p:spPr>
            <a:xfrm>
              <a:off x="2187788" y="1888664"/>
              <a:ext cx="298704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IV. Vận dụng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255676" y="2519755"/>
              <a:ext cx="248328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490119" y="103853"/>
            <a:ext cx="9220200" cy="1569405"/>
            <a:chOff x="3490119" y="103853"/>
            <a:chExt cx="9220200" cy="1569405"/>
          </a:xfrm>
        </p:grpSpPr>
        <p:grpSp>
          <p:nvGrpSpPr>
            <p:cNvPr id="15" name="Group 14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</a:p>
              </p:txBody>
            </p:sp>
          </p:grpSp>
          <p:cxnSp>
            <p:nvCxnSpPr>
              <p:cNvPr id="20" name="Straight Connector 19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3490119" y="1097280"/>
              <a:ext cx="9220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</a:rPr>
                <a:t>SINH HOẠT LỚP: CHUẨN BỊ TRANG TRÍ LỚP HỌC</a:t>
              </a:r>
            </a:p>
          </p:txBody>
        </p:sp>
      </p:grp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3F2EB93-A93E-B059-2C43-BF78D68FCB4E}"/>
              </a:ext>
            </a:extLst>
          </p:cNvPr>
          <p:cNvSpPr/>
          <p:nvPr/>
        </p:nvSpPr>
        <p:spPr>
          <a:xfrm>
            <a:off x="3854935" y="2304349"/>
            <a:ext cx="9220200" cy="3322320"/>
          </a:xfrm>
          <a:prstGeom prst="cloudCallout">
            <a:avLst>
              <a:gd name="adj1" fmla="val -28104"/>
              <a:gd name="adj2" fmla="val 71101"/>
            </a:avLst>
          </a:prstGeom>
          <a:solidFill>
            <a:srgbClr val="1CB2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Chia sẻ với người thân về </a:t>
            </a:r>
            <a:r>
              <a:rPr lang="nl-NL" sz="3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 hoạt động và cảm xúc của bản thân về tiểu phẩm mình đã tham gia .</a:t>
            </a:r>
            <a:endParaRPr lang="en-US" sz="36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ình ảnh Suy Nghĩ PNG, Vector, PSD, và biểu tượng để tải về miễn phí |  pngtree">
            <a:extLst>
              <a:ext uri="{FF2B5EF4-FFF2-40B4-BE49-F238E27FC236}">
                <a16:creationId xmlns:a16="http://schemas.microsoft.com/office/drawing/2014/main" id="{9074DBD9-7EAB-6B16-7828-2268797C3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64444" y1="16889" x2="78222" y2="3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519" y="4934155"/>
            <a:ext cx="4871423" cy="487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8263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10732</TotalTime>
  <Words>548</Words>
  <Application>Microsoft Office PowerPoint</Application>
  <PresentationFormat>Custom</PresentationFormat>
  <Paragraphs>45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2B Dương Hồng Phong</cp:lastModifiedBy>
  <cp:revision>1197</cp:revision>
  <dcterms:created xsi:type="dcterms:W3CDTF">2008-09-09T22:52:10Z</dcterms:created>
  <dcterms:modified xsi:type="dcterms:W3CDTF">2022-08-26T01:48:50Z</dcterms:modified>
</cp:coreProperties>
</file>