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3"/>
  </p:notesMasterIdLst>
  <p:sldIdLst>
    <p:sldId id="259" r:id="rId2"/>
    <p:sldId id="265" r:id="rId3"/>
    <p:sldId id="262" r:id="rId4"/>
    <p:sldId id="270" r:id="rId5"/>
    <p:sldId id="275" r:id="rId6"/>
    <p:sldId id="277" r:id="rId7"/>
    <p:sldId id="279" r:id="rId8"/>
    <p:sldId id="281" r:id="rId9"/>
    <p:sldId id="283" r:id="rId10"/>
    <p:sldId id="309" r:id="rId11"/>
    <p:sldId id="30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6FA96-B3F7-4849-BE49-005B2876157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86D0D-68D6-4535-9F33-32E2C1D211F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1</a:t>
          </a:r>
          <a:endParaRPr lang="en-US" dirty="0"/>
        </a:p>
      </dgm:t>
    </dgm:pt>
    <dgm:pt modelId="{F88F1537-62C0-4DC4-9D50-931BE4F9150A}" type="parTrans" cxnId="{20B7B04E-0BD6-47D9-8962-94346FE05BA7}">
      <dgm:prSet/>
      <dgm:spPr/>
      <dgm:t>
        <a:bodyPr/>
        <a:lstStyle/>
        <a:p>
          <a:endParaRPr lang="en-US"/>
        </a:p>
      </dgm:t>
    </dgm:pt>
    <dgm:pt modelId="{D52F4B06-8E85-4F58-8EC9-2F759490079B}" type="sibTrans" cxnId="{20B7B04E-0BD6-47D9-8962-94346FE05BA7}">
      <dgm:prSet/>
      <dgm:spPr/>
      <dgm:t>
        <a:bodyPr/>
        <a:lstStyle/>
        <a:p>
          <a:endParaRPr lang="en-US"/>
        </a:p>
      </dgm:t>
    </dgm:pt>
    <dgm:pt modelId="{8C9BE302-BF76-46E1-BC77-D6B20038091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Hình</a:t>
          </a:r>
          <a:r>
            <a:rPr lang="en-US" dirty="0" smtClean="0"/>
            <a:t> dung: </a:t>
          </a:r>
          <a:r>
            <a:rPr lang="en-US" dirty="0" err="1" smtClean="0"/>
            <a:t>nhớ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suy</a:t>
          </a:r>
          <a:r>
            <a:rPr lang="en-US" dirty="0" smtClean="0"/>
            <a:t> </a:t>
          </a:r>
          <a:r>
            <a:rPr lang="en-US" dirty="0" err="1" smtClean="0"/>
            <a:t>nghĩ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nơi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sẽ</a:t>
          </a:r>
          <a:r>
            <a:rPr lang="en-US" dirty="0" smtClean="0"/>
            <a:t> </a:t>
          </a:r>
          <a:r>
            <a:rPr lang="en-US" dirty="0" err="1" smtClean="0"/>
            <a:t>vẽ</a:t>
          </a:r>
          <a:r>
            <a:rPr lang="en-US" dirty="0" smtClean="0"/>
            <a:t> </a:t>
          </a:r>
          <a:r>
            <a:rPr lang="en-US" dirty="0" err="1" smtClean="0"/>
            <a:t>lược</a:t>
          </a:r>
          <a:r>
            <a:rPr lang="en-US" dirty="0" smtClean="0"/>
            <a:t> </a:t>
          </a:r>
          <a:r>
            <a:rPr lang="en-US" dirty="0" err="1" smtClean="0"/>
            <a:t>đồ</a:t>
          </a:r>
          <a:endParaRPr lang="en-US" dirty="0"/>
        </a:p>
      </dgm:t>
    </dgm:pt>
    <dgm:pt modelId="{A3663E40-A552-4835-A777-FA0FE6B271A0}" type="parTrans" cxnId="{E9E34ABF-D3A3-4C46-B12B-EB70A9035872}">
      <dgm:prSet/>
      <dgm:spPr/>
      <dgm:t>
        <a:bodyPr/>
        <a:lstStyle/>
        <a:p>
          <a:endParaRPr lang="en-US"/>
        </a:p>
      </dgm:t>
    </dgm:pt>
    <dgm:pt modelId="{9287A098-B533-4800-9040-9D67498596B2}" type="sibTrans" cxnId="{E9E34ABF-D3A3-4C46-B12B-EB70A9035872}">
      <dgm:prSet/>
      <dgm:spPr/>
      <dgm:t>
        <a:bodyPr/>
        <a:lstStyle/>
        <a:p>
          <a:endParaRPr lang="en-US"/>
        </a:p>
      </dgm:t>
    </dgm:pt>
    <dgm:pt modelId="{44E6EEE2-D305-4E78-A69D-C0A45F9DD60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2</a:t>
          </a:r>
          <a:endParaRPr lang="en-US" dirty="0"/>
        </a:p>
      </dgm:t>
    </dgm:pt>
    <dgm:pt modelId="{AB095EEC-20F1-4A22-A4C3-78981CEBF1E4}" type="parTrans" cxnId="{D86518E1-4EFF-4A54-B1AD-196EC83DF655}">
      <dgm:prSet/>
      <dgm:spPr/>
      <dgm:t>
        <a:bodyPr/>
        <a:lstStyle/>
        <a:p>
          <a:endParaRPr lang="en-US"/>
        </a:p>
      </dgm:t>
    </dgm:pt>
    <dgm:pt modelId="{3A460F0C-77E9-4E28-B9C2-D45CD39ED80C}" type="sibTrans" cxnId="{D86518E1-4EFF-4A54-B1AD-196EC83DF655}">
      <dgm:prSet/>
      <dgm:spPr/>
      <dgm:t>
        <a:bodyPr/>
        <a:lstStyle/>
        <a:p>
          <a:endParaRPr lang="en-US"/>
        </a:p>
      </dgm:t>
    </dgm:pt>
    <dgm:pt modelId="{C64C487A-D246-4479-8E46-239B22DE4DA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Sắp</a:t>
          </a:r>
          <a:r>
            <a:rPr lang="en-US" dirty="0" smtClean="0"/>
            <a:t> </a:t>
          </a:r>
          <a:r>
            <a:rPr lang="en-US" dirty="0" err="1" smtClean="0"/>
            <a:t>xếp</a:t>
          </a:r>
          <a:r>
            <a:rPr lang="en-US" dirty="0" smtClean="0"/>
            <a:t> </a:t>
          </a: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gian</a:t>
          </a:r>
          <a:r>
            <a:rPr lang="en-US" dirty="0" smtClean="0"/>
            <a:t>: </a:t>
          </a:r>
          <a:r>
            <a:rPr lang="en-US" dirty="0" err="1" smtClean="0"/>
            <a:t>suy</a:t>
          </a:r>
          <a:r>
            <a:rPr lang="en-US" dirty="0" smtClean="0"/>
            <a:t> </a:t>
          </a:r>
          <a:r>
            <a:rPr lang="en-US" dirty="0" err="1" smtClean="0"/>
            <a:t>nghĩ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sắp</a:t>
          </a:r>
          <a:r>
            <a:rPr lang="en-US" dirty="0" smtClean="0"/>
            <a:t> </a:t>
          </a:r>
          <a:r>
            <a:rPr lang="en-US" dirty="0" err="1" smtClean="0"/>
            <a:t>xếp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ảnh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sẽ</a:t>
          </a:r>
          <a:r>
            <a:rPr lang="en-US" dirty="0" smtClean="0"/>
            <a:t> </a:t>
          </a:r>
          <a:r>
            <a:rPr lang="en-US" dirty="0" err="1" smtClean="0"/>
            <a:t>vẽ</a:t>
          </a:r>
          <a:endParaRPr lang="en-US" dirty="0"/>
        </a:p>
      </dgm:t>
    </dgm:pt>
    <dgm:pt modelId="{C2D838BC-28DC-40E5-83EF-84FB15E144F4}" type="parTrans" cxnId="{71911B03-C71E-4B57-AAB3-6B82FD6B8A52}">
      <dgm:prSet/>
      <dgm:spPr/>
      <dgm:t>
        <a:bodyPr/>
        <a:lstStyle/>
        <a:p>
          <a:endParaRPr lang="en-US"/>
        </a:p>
      </dgm:t>
    </dgm:pt>
    <dgm:pt modelId="{7CE71F8A-C396-4354-ABD6-058E2CDC1146}" type="sibTrans" cxnId="{71911B03-C71E-4B57-AAB3-6B82FD6B8A52}">
      <dgm:prSet/>
      <dgm:spPr/>
      <dgm:t>
        <a:bodyPr/>
        <a:lstStyle/>
        <a:p>
          <a:endParaRPr lang="en-US"/>
        </a:p>
      </dgm:t>
    </dgm:pt>
    <dgm:pt modelId="{9502427A-77AD-48FC-9164-67CF0AEBD86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3</a:t>
          </a:r>
          <a:endParaRPr lang="en-US" dirty="0"/>
        </a:p>
      </dgm:t>
    </dgm:pt>
    <dgm:pt modelId="{E847D95E-6BC5-4420-88D9-E144942D4EAD}" type="parTrans" cxnId="{B2D5EA83-73AC-41D2-BEDF-8075EDFA5FCF}">
      <dgm:prSet/>
      <dgm:spPr/>
      <dgm:t>
        <a:bodyPr/>
        <a:lstStyle/>
        <a:p>
          <a:endParaRPr lang="en-US"/>
        </a:p>
      </dgm:t>
    </dgm:pt>
    <dgm:pt modelId="{D1856C84-4A88-424F-B9E1-DC0A0C25FA9A}" type="sibTrans" cxnId="{B2D5EA83-73AC-41D2-BEDF-8075EDFA5FCF}">
      <dgm:prSet/>
      <dgm:spPr/>
      <dgm:t>
        <a:bodyPr/>
        <a:lstStyle/>
        <a:p>
          <a:endParaRPr lang="en-US"/>
        </a:p>
      </dgm:t>
    </dgm:pt>
    <dgm:pt modelId="{21A35326-1A1B-4A83-BDFE-1EA689344B39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Vị</a:t>
          </a:r>
          <a:r>
            <a:rPr lang="en-US" dirty="0" smtClean="0"/>
            <a:t> </a:t>
          </a:r>
          <a:r>
            <a:rPr lang="en-US" dirty="0" err="1" smtClean="0"/>
            <a:t>trí</a:t>
          </a:r>
          <a:r>
            <a:rPr lang="en-US" dirty="0" smtClean="0"/>
            <a:t> </a:t>
          </a:r>
          <a:r>
            <a:rPr lang="en-US" dirty="0" err="1" smtClean="0"/>
            <a:t>bắt</a:t>
          </a:r>
          <a:r>
            <a:rPr lang="en-US" dirty="0" smtClean="0"/>
            <a:t> </a:t>
          </a:r>
          <a:r>
            <a:rPr lang="en-US" dirty="0" err="1" smtClean="0"/>
            <a:t>đầu</a:t>
          </a:r>
          <a:r>
            <a:rPr lang="en-US" dirty="0" smtClean="0"/>
            <a:t>: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địa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hoặc</a:t>
          </a:r>
          <a:r>
            <a:rPr lang="en-US" dirty="0" smtClean="0"/>
            <a:t> </a:t>
          </a:r>
          <a:r>
            <a:rPr lang="en-US" dirty="0" err="1" smtClean="0"/>
            <a:t>khu</a:t>
          </a:r>
          <a:r>
            <a:rPr lang="en-US" dirty="0" smtClean="0"/>
            <a:t> </a:t>
          </a:r>
          <a:r>
            <a:rPr lang="en-US" dirty="0" err="1" smtClean="0"/>
            <a:t>vực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chọn</a:t>
          </a:r>
          <a:r>
            <a:rPr lang="en-US" dirty="0" smtClean="0"/>
            <a:t> </a:t>
          </a:r>
          <a:r>
            <a:rPr lang="en-US" dirty="0" err="1" smtClean="0"/>
            <a:t>làm</a:t>
          </a:r>
          <a:r>
            <a:rPr lang="en-US" dirty="0" smtClean="0"/>
            <a:t> </a:t>
          </a:r>
          <a:r>
            <a:rPr lang="en-US" dirty="0" err="1" smtClean="0"/>
            <a:t>nơi</a:t>
          </a:r>
          <a:r>
            <a:rPr lang="en-US" dirty="0" smtClean="0"/>
            <a:t> </a:t>
          </a:r>
          <a:r>
            <a:rPr lang="en-US" dirty="0" err="1" smtClean="0"/>
            <a:t>bắt</a:t>
          </a:r>
          <a:r>
            <a:rPr lang="en-US" dirty="0" smtClean="0"/>
            <a:t> </a:t>
          </a:r>
          <a:r>
            <a:rPr lang="en-US" dirty="0" err="1" smtClean="0"/>
            <a:t>đầu</a:t>
          </a:r>
          <a:r>
            <a:rPr lang="en-US" dirty="0" smtClean="0"/>
            <a:t> </a:t>
          </a:r>
          <a:r>
            <a:rPr lang="en-US" dirty="0" err="1" smtClean="0"/>
            <a:t>lược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.</a:t>
          </a:r>
          <a:endParaRPr lang="en-US" dirty="0"/>
        </a:p>
      </dgm:t>
    </dgm:pt>
    <dgm:pt modelId="{D6538896-DD67-43DB-8AC2-CEB96F7A5BD6}" type="parTrans" cxnId="{C82BD667-3F89-4392-8C5A-B036DAAD7768}">
      <dgm:prSet/>
      <dgm:spPr/>
      <dgm:t>
        <a:bodyPr/>
        <a:lstStyle/>
        <a:p>
          <a:endParaRPr lang="en-US"/>
        </a:p>
      </dgm:t>
    </dgm:pt>
    <dgm:pt modelId="{CC158C01-E400-4222-9E2E-443D0F392DB8}" type="sibTrans" cxnId="{C82BD667-3F89-4392-8C5A-B036DAAD7768}">
      <dgm:prSet/>
      <dgm:spPr/>
      <dgm:t>
        <a:bodyPr/>
        <a:lstStyle/>
        <a:p>
          <a:endParaRPr lang="en-US"/>
        </a:p>
      </dgm:t>
    </dgm:pt>
    <dgm:pt modelId="{D7C2E34C-764B-4ECE-99F7-8A6099311CE2}" type="pres">
      <dgm:prSet presAssocID="{7F26FA96-B3F7-4849-BE49-005B287615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943F4-6AEC-4FB9-A2FF-D8D36EF103BC}" type="pres">
      <dgm:prSet presAssocID="{A7F86D0D-68D6-4535-9F33-32E2C1D211F7}" presName="composite" presStyleCnt="0"/>
      <dgm:spPr/>
    </dgm:pt>
    <dgm:pt modelId="{7F94035C-1786-4472-9E1A-F4C2A3FBC180}" type="pres">
      <dgm:prSet presAssocID="{A7F86D0D-68D6-4535-9F33-32E2C1D211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222A7-FBCE-4FD8-A4F3-BF782A88F873}" type="pres">
      <dgm:prSet presAssocID="{A7F86D0D-68D6-4535-9F33-32E2C1D211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0E2C0-9A17-4380-850F-018DE42278E8}" type="pres">
      <dgm:prSet presAssocID="{D52F4B06-8E85-4F58-8EC9-2F759490079B}" presName="sp" presStyleCnt="0"/>
      <dgm:spPr/>
    </dgm:pt>
    <dgm:pt modelId="{84D963A2-1F46-4805-A845-B951AC03AC01}" type="pres">
      <dgm:prSet presAssocID="{44E6EEE2-D305-4E78-A69D-C0A45F9DD605}" presName="composite" presStyleCnt="0"/>
      <dgm:spPr/>
    </dgm:pt>
    <dgm:pt modelId="{F53DD5FB-B141-484C-B1E8-CC8259F15B9D}" type="pres">
      <dgm:prSet presAssocID="{44E6EEE2-D305-4E78-A69D-C0A45F9DD60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8EB41-AAE4-4AA3-8ECC-9E9E4CE6D1DC}" type="pres">
      <dgm:prSet presAssocID="{44E6EEE2-D305-4E78-A69D-C0A45F9DD60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DEBB6-3E69-4DCF-9E53-289B801AC6E4}" type="pres">
      <dgm:prSet presAssocID="{3A460F0C-77E9-4E28-B9C2-D45CD39ED80C}" presName="sp" presStyleCnt="0"/>
      <dgm:spPr/>
    </dgm:pt>
    <dgm:pt modelId="{CE70F81A-898F-48BD-BD77-04D410BACB15}" type="pres">
      <dgm:prSet presAssocID="{9502427A-77AD-48FC-9164-67CF0AEBD860}" presName="composite" presStyleCnt="0"/>
      <dgm:spPr/>
    </dgm:pt>
    <dgm:pt modelId="{DAA3D138-D099-4882-A848-6F0B29A4369E}" type="pres">
      <dgm:prSet presAssocID="{9502427A-77AD-48FC-9164-67CF0AEBD8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0527E-2A5E-43F3-961F-CCFFD59619FF}" type="pres">
      <dgm:prSet presAssocID="{9502427A-77AD-48FC-9164-67CF0AEBD86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27F98-4B55-4909-9307-A2706474F227}" type="presOf" srcId="{9502427A-77AD-48FC-9164-67CF0AEBD860}" destId="{DAA3D138-D099-4882-A848-6F0B29A4369E}" srcOrd="0" destOrd="0" presId="urn:microsoft.com/office/officeart/2005/8/layout/chevron2"/>
    <dgm:cxn modelId="{D0305B1A-6451-485D-963F-674ADD28B7BB}" type="presOf" srcId="{21A35326-1A1B-4A83-BDFE-1EA689344B39}" destId="{C7B0527E-2A5E-43F3-961F-CCFFD59619FF}" srcOrd="0" destOrd="0" presId="urn:microsoft.com/office/officeart/2005/8/layout/chevron2"/>
    <dgm:cxn modelId="{C82BD667-3F89-4392-8C5A-B036DAAD7768}" srcId="{9502427A-77AD-48FC-9164-67CF0AEBD860}" destId="{21A35326-1A1B-4A83-BDFE-1EA689344B39}" srcOrd="0" destOrd="0" parTransId="{D6538896-DD67-43DB-8AC2-CEB96F7A5BD6}" sibTransId="{CC158C01-E400-4222-9E2E-443D0F392DB8}"/>
    <dgm:cxn modelId="{71911B03-C71E-4B57-AAB3-6B82FD6B8A52}" srcId="{44E6EEE2-D305-4E78-A69D-C0A45F9DD605}" destId="{C64C487A-D246-4479-8E46-239B22DE4DA1}" srcOrd="0" destOrd="0" parTransId="{C2D838BC-28DC-40E5-83EF-84FB15E144F4}" sibTransId="{7CE71F8A-C396-4354-ABD6-058E2CDC1146}"/>
    <dgm:cxn modelId="{91FBC505-1852-4640-9927-AAED5BD12C00}" type="presOf" srcId="{C64C487A-D246-4479-8E46-239B22DE4DA1}" destId="{BF78EB41-AAE4-4AA3-8ECC-9E9E4CE6D1DC}" srcOrd="0" destOrd="0" presId="urn:microsoft.com/office/officeart/2005/8/layout/chevron2"/>
    <dgm:cxn modelId="{BDF66C71-21BF-49D1-AD70-8AD4CCECF3D7}" type="presOf" srcId="{A7F86D0D-68D6-4535-9F33-32E2C1D211F7}" destId="{7F94035C-1786-4472-9E1A-F4C2A3FBC180}" srcOrd="0" destOrd="0" presId="urn:microsoft.com/office/officeart/2005/8/layout/chevron2"/>
    <dgm:cxn modelId="{D86518E1-4EFF-4A54-B1AD-196EC83DF655}" srcId="{7F26FA96-B3F7-4849-BE49-005B28761573}" destId="{44E6EEE2-D305-4E78-A69D-C0A45F9DD605}" srcOrd="1" destOrd="0" parTransId="{AB095EEC-20F1-4A22-A4C3-78981CEBF1E4}" sibTransId="{3A460F0C-77E9-4E28-B9C2-D45CD39ED80C}"/>
    <dgm:cxn modelId="{9E2182A1-E127-47D0-BF0F-192D75415FAC}" type="presOf" srcId="{7F26FA96-B3F7-4849-BE49-005B28761573}" destId="{D7C2E34C-764B-4ECE-99F7-8A6099311CE2}" srcOrd="0" destOrd="0" presId="urn:microsoft.com/office/officeart/2005/8/layout/chevron2"/>
    <dgm:cxn modelId="{132C36E8-1470-42A7-87CC-7582B110ADD2}" type="presOf" srcId="{8C9BE302-BF76-46E1-BC77-D6B20038091C}" destId="{D88222A7-FBCE-4FD8-A4F3-BF782A88F873}" srcOrd="0" destOrd="0" presId="urn:microsoft.com/office/officeart/2005/8/layout/chevron2"/>
    <dgm:cxn modelId="{5D42B17D-0B71-4AD2-975A-EE0862E01DA9}" type="presOf" srcId="{44E6EEE2-D305-4E78-A69D-C0A45F9DD605}" destId="{F53DD5FB-B141-484C-B1E8-CC8259F15B9D}" srcOrd="0" destOrd="0" presId="urn:microsoft.com/office/officeart/2005/8/layout/chevron2"/>
    <dgm:cxn modelId="{20B7B04E-0BD6-47D9-8962-94346FE05BA7}" srcId="{7F26FA96-B3F7-4849-BE49-005B28761573}" destId="{A7F86D0D-68D6-4535-9F33-32E2C1D211F7}" srcOrd="0" destOrd="0" parTransId="{F88F1537-62C0-4DC4-9D50-931BE4F9150A}" sibTransId="{D52F4B06-8E85-4F58-8EC9-2F759490079B}"/>
    <dgm:cxn modelId="{E9E34ABF-D3A3-4C46-B12B-EB70A9035872}" srcId="{A7F86D0D-68D6-4535-9F33-32E2C1D211F7}" destId="{8C9BE302-BF76-46E1-BC77-D6B20038091C}" srcOrd="0" destOrd="0" parTransId="{A3663E40-A552-4835-A777-FA0FE6B271A0}" sibTransId="{9287A098-B533-4800-9040-9D67498596B2}"/>
    <dgm:cxn modelId="{B2D5EA83-73AC-41D2-BEDF-8075EDFA5FCF}" srcId="{7F26FA96-B3F7-4849-BE49-005B28761573}" destId="{9502427A-77AD-48FC-9164-67CF0AEBD860}" srcOrd="2" destOrd="0" parTransId="{E847D95E-6BC5-4420-88D9-E144942D4EAD}" sibTransId="{D1856C84-4A88-424F-B9E1-DC0A0C25FA9A}"/>
    <dgm:cxn modelId="{A5ED6246-7C8F-42B0-942C-DFB457256AA4}" type="presParOf" srcId="{D7C2E34C-764B-4ECE-99F7-8A6099311CE2}" destId="{455943F4-6AEC-4FB9-A2FF-D8D36EF103BC}" srcOrd="0" destOrd="0" presId="urn:microsoft.com/office/officeart/2005/8/layout/chevron2"/>
    <dgm:cxn modelId="{162071BE-525A-4EC5-A2FD-1BD02C806749}" type="presParOf" srcId="{455943F4-6AEC-4FB9-A2FF-D8D36EF103BC}" destId="{7F94035C-1786-4472-9E1A-F4C2A3FBC180}" srcOrd="0" destOrd="0" presId="urn:microsoft.com/office/officeart/2005/8/layout/chevron2"/>
    <dgm:cxn modelId="{EBF01D27-A0D8-4F1D-9729-56EB314C7BC5}" type="presParOf" srcId="{455943F4-6AEC-4FB9-A2FF-D8D36EF103BC}" destId="{D88222A7-FBCE-4FD8-A4F3-BF782A88F873}" srcOrd="1" destOrd="0" presId="urn:microsoft.com/office/officeart/2005/8/layout/chevron2"/>
    <dgm:cxn modelId="{1982523E-FCEE-46A8-9568-4970A016A7D9}" type="presParOf" srcId="{D7C2E34C-764B-4ECE-99F7-8A6099311CE2}" destId="{0B80E2C0-9A17-4380-850F-018DE42278E8}" srcOrd="1" destOrd="0" presId="urn:microsoft.com/office/officeart/2005/8/layout/chevron2"/>
    <dgm:cxn modelId="{66A665D3-D264-438F-84BF-284F88CA4545}" type="presParOf" srcId="{D7C2E34C-764B-4ECE-99F7-8A6099311CE2}" destId="{84D963A2-1F46-4805-A845-B951AC03AC01}" srcOrd="2" destOrd="0" presId="urn:microsoft.com/office/officeart/2005/8/layout/chevron2"/>
    <dgm:cxn modelId="{F6421BC7-D9C0-4A9A-96A4-40742E0337BD}" type="presParOf" srcId="{84D963A2-1F46-4805-A845-B951AC03AC01}" destId="{F53DD5FB-B141-484C-B1E8-CC8259F15B9D}" srcOrd="0" destOrd="0" presId="urn:microsoft.com/office/officeart/2005/8/layout/chevron2"/>
    <dgm:cxn modelId="{53D4E9DF-F266-496B-A985-39358B491B79}" type="presParOf" srcId="{84D963A2-1F46-4805-A845-B951AC03AC01}" destId="{BF78EB41-AAE4-4AA3-8ECC-9E9E4CE6D1DC}" srcOrd="1" destOrd="0" presId="urn:microsoft.com/office/officeart/2005/8/layout/chevron2"/>
    <dgm:cxn modelId="{7E567C5D-A7EB-431D-BDA7-172DEB347672}" type="presParOf" srcId="{D7C2E34C-764B-4ECE-99F7-8A6099311CE2}" destId="{BB3DEBB6-3E69-4DCF-9E53-289B801AC6E4}" srcOrd="3" destOrd="0" presId="urn:microsoft.com/office/officeart/2005/8/layout/chevron2"/>
    <dgm:cxn modelId="{CC34ACA4-FD8F-4196-B577-39D9382492F0}" type="presParOf" srcId="{D7C2E34C-764B-4ECE-99F7-8A6099311CE2}" destId="{CE70F81A-898F-48BD-BD77-04D410BACB15}" srcOrd="4" destOrd="0" presId="urn:microsoft.com/office/officeart/2005/8/layout/chevron2"/>
    <dgm:cxn modelId="{9465AB00-87D2-4A49-8B8C-6ECFE92DF1F4}" type="presParOf" srcId="{CE70F81A-898F-48BD-BD77-04D410BACB15}" destId="{DAA3D138-D099-4882-A848-6F0B29A4369E}" srcOrd="0" destOrd="0" presId="urn:microsoft.com/office/officeart/2005/8/layout/chevron2"/>
    <dgm:cxn modelId="{BBF31206-AE47-4C2F-997F-3EF8A3CC9E03}" type="presParOf" srcId="{CE70F81A-898F-48BD-BD77-04D410BACB15}" destId="{C7B0527E-2A5E-43F3-961F-CCFFD59619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4035C-1786-4472-9E1A-F4C2A3FBC180}">
      <dsp:nvSpPr>
        <dsp:cNvPr id="0" name=""/>
        <dsp:cNvSpPr/>
      </dsp:nvSpPr>
      <dsp:spPr>
        <a:xfrm rot="5400000">
          <a:off x="-203428" y="203840"/>
          <a:ext cx="1356189" cy="949332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Bước</a:t>
          </a:r>
          <a:r>
            <a:rPr lang="en-US" sz="2500" kern="1200" dirty="0" smtClean="0"/>
            <a:t> 1</a:t>
          </a:r>
          <a:endParaRPr lang="en-US" sz="2500" kern="1200" dirty="0"/>
        </a:p>
      </dsp:txBody>
      <dsp:txXfrm rot="-5400000">
        <a:off x="1" y="475077"/>
        <a:ext cx="949332" cy="406857"/>
      </dsp:txXfrm>
    </dsp:sp>
    <dsp:sp modelId="{D88222A7-FBCE-4FD8-A4F3-BF782A88F873}">
      <dsp:nvSpPr>
        <dsp:cNvPr id="0" name=""/>
        <dsp:cNvSpPr/>
      </dsp:nvSpPr>
      <dsp:spPr>
        <a:xfrm rot="5400000">
          <a:off x="4966123" y="-4016378"/>
          <a:ext cx="881522" cy="8915104"/>
        </a:xfrm>
        <a:prstGeom prst="round2Same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Hình</a:t>
          </a:r>
          <a:r>
            <a:rPr lang="en-US" sz="2700" kern="1200" dirty="0" smtClean="0"/>
            <a:t> dung: </a:t>
          </a:r>
          <a:r>
            <a:rPr lang="en-US" sz="2700" kern="1200" dirty="0" err="1" smtClean="0"/>
            <a:t>nhớ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và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suy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nghĩ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về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nơi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em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sẽ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vẽ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lược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đồ</a:t>
          </a:r>
          <a:endParaRPr lang="en-US" sz="2700" kern="1200" dirty="0"/>
        </a:p>
      </dsp:txBody>
      <dsp:txXfrm rot="-5400000">
        <a:off x="949332" y="43445"/>
        <a:ext cx="8872072" cy="795458"/>
      </dsp:txXfrm>
    </dsp:sp>
    <dsp:sp modelId="{F53DD5FB-B141-484C-B1E8-CC8259F15B9D}">
      <dsp:nvSpPr>
        <dsp:cNvPr id="0" name=""/>
        <dsp:cNvSpPr/>
      </dsp:nvSpPr>
      <dsp:spPr>
        <a:xfrm rot="5400000">
          <a:off x="-203428" y="1362288"/>
          <a:ext cx="1356189" cy="949332"/>
        </a:xfrm>
        <a:prstGeom prst="chevron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Bước</a:t>
          </a:r>
          <a:r>
            <a:rPr lang="en-US" sz="2500" kern="1200" dirty="0" smtClean="0"/>
            <a:t> 2</a:t>
          </a:r>
          <a:endParaRPr lang="en-US" sz="2500" kern="1200" dirty="0"/>
        </a:p>
      </dsp:txBody>
      <dsp:txXfrm rot="-5400000">
        <a:off x="1" y="1633525"/>
        <a:ext cx="949332" cy="406857"/>
      </dsp:txXfrm>
    </dsp:sp>
    <dsp:sp modelId="{BF78EB41-AAE4-4AA3-8ECC-9E9E4CE6D1DC}">
      <dsp:nvSpPr>
        <dsp:cNvPr id="0" name=""/>
        <dsp:cNvSpPr/>
      </dsp:nvSpPr>
      <dsp:spPr>
        <a:xfrm rot="5400000">
          <a:off x="4966123" y="-2857930"/>
          <a:ext cx="881522" cy="8915104"/>
        </a:xfrm>
        <a:prstGeom prst="round2Same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Sắp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xếp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không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gian</a:t>
          </a:r>
          <a:r>
            <a:rPr lang="en-US" sz="2700" kern="1200" dirty="0" smtClean="0"/>
            <a:t>: </a:t>
          </a:r>
          <a:r>
            <a:rPr lang="en-US" sz="2700" kern="1200" dirty="0" err="1" smtClean="0"/>
            <a:t>suy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nghĩ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và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sắp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xếp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các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hình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ảnh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em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sẽ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vẽ</a:t>
          </a:r>
          <a:endParaRPr lang="en-US" sz="2700" kern="1200" dirty="0"/>
        </a:p>
      </dsp:txBody>
      <dsp:txXfrm rot="-5400000">
        <a:off x="949332" y="1201893"/>
        <a:ext cx="8872072" cy="795458"/>
      </dsp:txXfrm>
    </dsp:sp>
    <dsp:sp modelId="{DAA3D138-D099-4882-A848-6F0B29A4369E}">
      <dsp:nvSpPr>
        <dsp:cNvPr id="0" name=""/>
        <dsp:cNvSpPr/>
      </dsp:nvSpPr>
      <dsp:spPr>
        <a:xfrm rot="5400000">
          <a:off x="-203428" y="2520736"/>
          <a:ext cx="1356189" cy="949332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Bước</a:t>
          </a:r>
          <a:r>
            <a:rPr lang="en-US" sz="2500" kern="1200" dirty="0" smtClean="0"/>
            <a:t> 3</a:t>
          </a:r>
          <a:endParaRPr lang="en-US" sz="2500" kern="1200" dirty="0"/>
        </a:p>
      </dsp:txBody>
      <dsp:txXfrm rot="-5400000">
        <a:off x="1" y="2791973"/>
        <a:ext cx="949332" cy="406857"/>
      </dsp:txXfrm>
    </dsp:sp>
    <dsp:sp modelId="{C7B0527E-2A5E-43F3-961F-CCFFD59619FF}">
      <dsp:nvSpPr>
        <dsp:cNvPr id="0" name=""/>
        <dsp:cNvSpPr/>
      </dsp:nvSpPr>
      <dsp:spPr>
        <a:xfrm rot="5400000">
          <a:off x="4966123" y="-1699483"/>
          <a:ext cx="881522" cy="8915104"/>
        </a:xfrm>
        <a:prstGeom prst="round2Same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Vị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trí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bắt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đầu</a:t>
          </a:r>
          <a:r>
            <a:rPr lang="en-US" sz="2700" kern="1200" dirty="0" smtClean="0"/>
            <a:t>: </a:t>
          </a:r>
          <a:r>
            <a:rPr lang="en-US" sz="2700" kern="1200" dirty="0" err="1" smtClean="0"/>
            <a:t>là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địa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điểm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hoặc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vực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em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chọn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làm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nơi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bắt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đầu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lược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đồ</a:t>
          </a:r>
          <a:r>
            <a:rPr lang="en-US" sz="2700" kern="1200" dirty="0" smtClean="0"/>
            <a:t>.</a:t>
          </a:r>
          <a:endParaRPr lang="en-US" sz="2700" kern="1200" dirty="0"/>
        </a:p>
      </dsp:txBody>
      <dsp:txXfrm rot="-5400000">
        <a:off x="949332" y="2360340"/>
        <a:ext cx="8872072" cy="79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30ABB-87C3-4017-A8B8-3BAC55162479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A29D-9811-4593-AC5E-F33E95F3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2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3908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8512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61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62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99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06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738184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8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65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4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37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61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54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321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43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839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12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7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05" y="698553"/>
            <a:ext cx="9745277" cy="6104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3314681"/>
            <a:ext cx="12143107" cy="3543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2824156" y="462087"/>
            <a:ext cx="6931532" cy="209704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altLang="zh-CN" sz="5211" b="1" dirty="0" smtClean="0">
                <a:solidFill>
                  <a:srgbClr val="FF0000"/>
                </a:solidFill>
                <a:latin typeface="Segoe Script" panose="030B0504020000000003" pitchFamily="66" charset="0"/>
                <a:ea typeface="黑体" panose="02010609060101010101" pitchFamily="2" charset="-122"/>
              </a:rPr>
              <a:t>BÀI 4</a:t>
            </a:r>
          </a:p>
          <a:p>
            <a:pPr algn="ctr" defTabSz="1085915">
              <a:spcBef>
                <a:spcPct val="50000"/>
              </a:spcBef>
            </a:pPr>
            <a:r>
              <a:rPr lang="en-US" altLang="zh-CN" sz="5211" b="1" dirty="0" smtClean="0">
                <a:solidFill>
                  <a:srgbClr val="FF0000"/>
                </a:solidFill>
                <a:latin typeface="Segoe Script" panose="030B0504020000000003" pitchFamily="66" charset="0"/>
                <a:ea typeface="黑体" panose="02010609060101010101" pitchFamily="2" charset="-122"/>
              </a:rPr>
              <a:t>LƯỢC ĐỒ TRÍ NHỚ</a:t>
            </a:r>
            <a:endParaRPr lang="en-US" altLang="zh-CN" sz="5211" b="1" dirty="0">
              <a:solidFill>
                <a:srgbClr val="FF0000"/>
              </a:solidFill>
              <a:latin typeface="Segoe Script" panose="030B0504020000000003" pitchFamily="66" charset="0"/>
              <a:ea typeface="黑体" panose="02010609060101010101" pitchFamily="2" charset="-122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21" y="2959660"/>
            <a:ext cx="9227106" cy="354446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324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7018" y="2336800"/>
            <a:ext cx="1533237" cy="14870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LƯỢC ĐỒ TRÍ NHỚ</a:t>
            </a:r>
            <a:endParaRPr lang="vi-VN" dirty="0"/>
          </a:p>
        </p:txBody>
      </p:sp>
      <p:cxnSp>
        <p:nvCxnSpPr>
          <p:cNvPr id="6" name="Straight Connector 5"/>
          <p:cNvCxnSpPr>
            <a:stCxn id="4" idx="6"/>
            <a:endCxn id="9" idx="1"/>
          </p:cNvCxnSpPr>
          <p:nvPr/>
        </p:nvCxnSpPr>
        <p:spPr>
          <a:xfrm flipV="1">
            <a:off x="1690255" y="1759528"/>
            <a:ext cx="674254" cy="1320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6"/>
          </p:cNvCxnSpPr>
          <p:nvPr/>
        </p:nvCxnSpPr>
        <p:spPr>
          <a:xfrm>
            <a:off x="1690255" y="3080328"/>
            <a:ext cx="674254" cy="1533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64509" y="1320800"/>
            <a:ext cx="2253673" cy="8774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 LƯỢC ĐỒ TRÍ NHỚ</a:t>
            </a:r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2364509" y="4567382"/>
            <a:ext cx="2253673" cy="8774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2/ PHÁC THẢO LƯỢC ĐỒ TRÍ NHỚ</a:t>
            </a:r>
            <a:endParaRPr lang="vi-VN" dirty="0"/>
          </a:p>
        </p:txBody>
      </p:sp>
      <p:cxnSp>
        <p:nvCxnSpPr>
          <p:cNvPr id="14" name="Straight Connector 13"/>
          <p:cNvCxnSpPr>
            <a:stCxn id="9" idx="3"/>
          </p:cNvCxnSpPr>
          <p:nvPr/>
        </p:nvCxnSpPr>
        <p:spPr>
          <a:xfrm flipV="1">
            <a:off x="4618182" y="1191491"/>
            <a:ext cx="1136073" cy="568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54255" y="443346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54255" y="1630219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hiểu thế giới xung quanh, sắp xếp không gian thể hiện đối tượng, phác họa hình ảnh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>
            <a:stCxn id="9" idx="3"/>
            <a:endCxn id="17" idx="1"/>
          </p:cNvCxnSpPr>
          <p:nvPr/>
        </p:nvCxnSpPr>
        <p:spPr>
          <a:xfrm>
            <a:off x="4618182" y="1759528"/>
            <a:ext cx="1136073" cy="309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54255" y="3385128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HÌNH DUNG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54252" y="4483161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SẮP XẾP KHÔNG GIAN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54252" y="5581195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ĐỊA ĐIỂM BẮT ĐẦU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>
            <a:stCxn id="10" idx="3"/>
            <a:endCxn id="20" idx="1"/>
          </p:cNvCxnSpPr>
          <p:nvPr/>
        </p:nvCxnSpPr>
        <p:spPr>
          <a:xfrm flipV="1">
            <a:off x="4618182" y="3823855"/>
            <a:ext cx="1136073" cy="1182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3"/>
            <a:endCxn id="21" idx="1"/>
          </p:cNvCxnSpPr>
          <p:nvPr/>
        </p:nvCxnSpPr>
        <p:spPr>
          <a:xfrm flipV="1">
            <a:off x="4618182" y="4921888"/>
            <a:ext cx="1136070" cy="84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3"/>
            <a:endCxn id="22" idx="1"/>
          </p:cNvCxnSpPr>
          <p:nvPr/>
        </p:nvCxnSpPr>
        <p:spPr>
          <a:xfrm>
            <a:off x="4618182" y="5006110"/>
            <a:ext cx="1136070" cy="101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725920" y="1683860"/>
            <a:ext cx="4762507" cy="427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733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VẬN DỤNG</a:t>
            </a:r>
          </a:p>
          <a:p>
            <a:pPr algn="ctr"/>
            <a:endParaRPr lang="en-US" altLang="ko-KR" sz="3733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Hãy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tưởng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tượng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và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vẽ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lược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đồ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trí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nhớ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từ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nhà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em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đến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trường</a:t>
            </a:r>
            <a:endParaRPr lang="vi-VN" sz="4000" dirty="0" smtClean="0">
              <a:solidFill>
                <a:srgbClr val="FFFF00"/>
              </a:solidFill>
            </a:endParaRPr>
          </a:p>
          <a:p>
            <a:pPr algn="ctr"/>
            <a:endParaRPr lang="en-US" altLang="ko-KR" sz="3733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8"/>
            <a:ext cx="12192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67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1067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787" y="250468"/>
            <a:ext cx="7609404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3464578" y="1660199"/>
            <a:ext cx="53653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ĐƯỢC LƯỢC ĐỒ THỂ HIỆN CÁC ĐỐI TƯỢNG ĐỊA LÍ THÂN QUEN ĐỐI VỚI HỌC SINH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4054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-</a:t>
            </a:r>
            <a:r>
              <a:rPr lang="vi-VN" smtClean="0">
                <a:solidFill>
                  <a:srgbClr val="002060"/>
                </a:solidFill>
              </a:rPr>
              <a:t> Là </a:t>
            </a:r>
            <a:r>
              <a:rPr lang="vi-VN" dirty="0">
                <a:solidFill>
                  <a:srgbClr val="002060"/>
                </a:solidFill>
              </a:rPr>
              <a:t>những thông tin không gian về thế giới được giữ lại trong trí óc con </a:t>
            </a:r>
            <a:r>
              <a:rPr lang="vi-VN" dirty="0" smtClean="0">
                <a:solidFill>
                  <a:srgbClr val="002060"/>
                </a:solidFill>
              </a:rPr>
              <a:t>người, được </a:t>
            </a:r>
            <a:r>
              <a:rPr lang="vi-VN" dirty="0">
                <a:solidFill>
                  <a:srgbClr val="002060"/>
                </a:solidFill>
              </a:rPr>
              <a:t>đặc trưng bởi sự đánh dấu các địa điềm mà một người từng gặp, từng đến,... </a:t>
            </a:r>
          </a:p>
          <a:p>
            <a:endParaRPr lang="en-US" sz="32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69" y="103986"/>
            <a:ext cx="2006221" cy="13512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234545" y="1505814"/>
            <a:ext cx="0" cy="123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5459713" y="1562888"/>
            <a:ext cx="10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QL1A</a:t>
            </a:r>
            <a:endParaRPr lang="vi-V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21" y="2715491"/>
            <a:ext cx="1224828" cy="634461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6215135" y="3349952"/>
            <a:ext cx="19410" cy="139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00" y="4753879"/>
            <a:ext cx="1129290" cy="7053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3389745" y="5106565"/>
            <a:ext cx="2280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5" y="4351021"/>
            <a:ext cx="2055090" cy="13717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77490" y="4430713"/>
            <a:ext cx="17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Đại lộ Tràng An</a:t>
            </a:r>
          </a:p>
          <a:p>
            <a:pPr algn="ctr"/>
            <a:r>
              <a:rPr lang="vi-VN" dirty="0" smtClean="0"/>
              <a:t>6km</a:t>
            </a:r>
            <a:endParaRPr lang="vi-VN" dirty="0"/>
          </a:p>
        </p:txBody>
      </p:sp>
      <p:sp>
        <p:nvSpPr>
          <p:cNvPr id="24" name="TextBox 23"/>
          <p:cNvSpPr txBox="1"/>
          <p:nvPr/>
        </p:nvSpPr>
        <p:spPr>
          <a:xfrm>
            <a:off x="508000" y="406400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Sơ đồ Hà Nội đến Tràng An ( Ninh Bình)</a:t>
            </a:r>
            <a:endParaRPr lang="vi-VN" dirty="0"/>
          </a:p>
        </p:txBody>
      </p:sp>
      <p:sp>
        <p:nvSpPr>
          <p:cNvPr id="25" name="TextBox 24"/>
          <p:cNvSpPr txBox="1"/>
          <p:nvPr/>
        </p:nvSpPr>
        <p:spPr>
          <a:xfrm>
            <a:off x="6911214" y="2715491"/>
            <a:ext cx="120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Phủ Lý – Hà Nam</a:t>
            </a:r>
            <a:endParaRPr lang="vi-V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46" y="323272"/>
            <a:ext cx="1590963" cy="1590963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8800090" y="2012276"/>
            <a:ext cx="3205018" cy="22733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LƯỢC ĐỒ TRÍ NHỚ CÓ TÁC DỤNG GÌ?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0335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-</a:t>
            </a:r>
            <a:r>
              <a:rPr lang="vi-VN" dirty="0" smtClean="0">
                <a:solidFill>
                  <a:srgbClr val="0070C0"/>
                </a:solidFill>
              </a:rPr>
              <a:t> Là </a:t>
            </a:r>
            <a:r>
              <a:rPr lang="vi-VN" dirty="0">
                <a:solidFill>
                  <a:srgbClr val="0070C0"/>
                </a:solidFill>
              </a:rPr>
              <a:t>những thông tin không gian về thế giới được giữ lại trong trí óc con </a:t>
            </a:r>
            <a:r>
              <a:rPr lang="vi-VN" dirty="0" smtClean="0">
                <a:solidFill>
                  <a:srgbClr val="0070C0"/>
                </a:solidFill>
              </a:rPr>
              <a:t>người, được </a:t>
            </a:r>
            <a:r>
              <a:rPr lang="vi-VN" dirty="0">
                <a:solidFill>
                  <a:srgbClr val="0070C0"/>
                </a:solidFill>
              </a:rPr>
              <a:t>đặc trưng bởi sự đánh dấu các địa điềm mà một người từng gặp, từng đến,... </a:t>
            </a:r>
            <a:endParaRPr lang="vi-VN" dirty="0" smtClean="0">
              <a:solidFill>
                <a:srgbClr val="0070C0"/>
              </a:solidFill>
            </a:endParaRPr>
          </a:p>
          <a:p>
            <a:r>
              <a:rPr lang="vi-VN" dirty="0">
                <a:solidFill>
                  <a:srgbClr val="0070C0"/>
                </a:solidFill>
              </a:rPr>
              <a:t>Tác dụng: hiểu thế giới xung quanh, sắp xếp không gian thể hiện đối tượng, phác họa hình ảnh 1 địa điểm, 1 vùng hay 1 hành trình.</a:t>
            </a:r>
          </a:p>
          <a:p>
            <a:endParaRPr lang="vi-VN" dirty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PHÁC THẢO LƯỢC ĐỒ TRÍ NHỚ</a:t>
            </a:r>
          </a:p>
          <a:p>
            <a:endParaRPr lang="en-US" sz="32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2662381"/>
            <a:ext cx="2503055" cy="2503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25818" y="2662381"/>
            <a:ext cx="6022110" cy="22813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egoe Script" panose="030B0504020000000003" pitchFamily="66" charset="0"/>
              </a:rPr>
              <a:t>Dựa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vào</a:t>
            </a:r>
            <a:r>
              <a:rPr lang="en-US" sz="2800" dirty="0" smtClean="0">
                <a:latin typeface="Segoe Script" panose="030B0504020000000003" pitchFamily="66" charset="0"/>
              </a:rPr>
              <a:t> SGK </a:t>
            </a:r>
            <a:r>
              <a:rPr lang="en-US" sz="2800" dirty="0" err="1" smtClean="0">
                <a:latin typeface="Segoe Script" panose="030B0504020000000003" pitchFamily="66" charset="0"/>
              </a:rPr>
              <a:t>em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hãy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cho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biết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các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bước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để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tạo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ra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lược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đồ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trí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nhớ</a:t>
            </a:r>
            <a:r>
              <a:rPr lang="en-US" sz="2800" dirty="0" smtClean="0">
                <a:latin typeface="Segoe Script" panose="030B0504020000000003" pitchFamily="66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8305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PHÁC THẢO LƯỢC ĐỒ TRÍ NHỚ</a:t>
            </a:r>
          </a:p>
          <a:p>
            <a:endParaRPr lang="en-US" sz="32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7395868"/>
              </p:ext>
            </p:extLst>
          </p:nvPr>
        </p:nvGraphicFramePr>
        <p:xfrm>
          <a:off x="683491" y="2503053"/>
          <a:ext cx="9864437" cy="367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7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40771" y="2439964"/>
            <a:ext cx="12276000" cy="2812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09088" y="476672"/>
            <a:ext cx="4630365" cy="4693070"/>
            <a:chOff x="31941" y="206536"/>
            <a:chExt cx="6452039" cy="6539412"/>
          </a:xfrm>
        </p:grpSpPr>
        <p:sp>
          <p:nvSpPr>
            <p:cNvPr id="13" name="AutoShape 2"/>
            <p:cNvSpPr>
              <a:spLocks/>
            </p:cNvSpPr>
            <p:nvPr/>
          </p:nvSpPr>
          <p:spPr bwMode="auto">
            <a:xfrm>
              <a:off x="1038879" y="1027357"/>
              <a:ext cx="4354651" cy="5718591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AutoShape 3"/>
            <p:cNvSpPr>
              <a:spLocks/>
            </p:cNvSpPr>
            <p:nvPr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AutoShape 4"/>
            <p:cNvSpPr>
              <a:spLocks/>
            </p:cNvSpPr>
            <p:nvPr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AutoShape 5"/>
            <p:cNvSpPr>
              <a:spLocks/>
            </p:cNvSpPr>
            <p:nvPr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AutoShape 6"/>
            <p:cNvSpPr>
              <a:spLocks/>
            </p:cNvSpPr>
            <p:nvPr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AutoShape 8"/>
            <p:cNvSpPr>
              <a:spLocks/>
            </p:cNvSpPr>
            <p:nvPr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AutoShape 10"/>
            <p:cNvSpPr>
              <a:spLocks/>
            </p:cNvSpPr>
            <p:nvPr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AutoShape 11"/>
            <p:cNvSpPr>
              <a:spLocks/>
            </p:cNvSpPr>
            <p:nvPr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AutoShape 12"/>
            <p:cNvSpPr>
              <a:spLocks/>
            </p:cNvSpPr>
            <p:nvPr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13"/>
            <p:cNvSpPr>
              <a:spLocks/>
            </p:cNvSpPr>
            <p:nvPr/>
          </p:nvSpPr>
          <p:spPr bwMode="auto">
            <a:xfrm>
              <a:off x="31941" y="3198940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AutoShape 14"/>
            <p:cNvSpPr>
              <a:spLocks/>
            </p:cNvSpPr>
            <p:nvPr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AutoShape 15"/>
            <p:cNvSpPr>
              <a:spLocks/>
            </p:cNvSpPr>
            <p:nvPr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AutoShape 16"/>
            <p:cNvSpPr>
              <a:spLocks/>
            </p:cNvSpPr>
            <p:nvPr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AutoShape 17"/>
            <p:cNvSpPr>
              <a:spLocks/>
            </p:cNvSpPr>
            <p:nvPr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AutoShape 18"/>
            <p:cNvSpPr>
              <a:spLocks/>
            </p:cNvSpPr>
            <p:nvPr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AutoShape 19"/>
            <p:cNvSpPr>
              <a:spLocks/>
            </p:cNvSpPr>
            <p:nvPr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AutoShape 20"/>
            <p:cNvSpPr>
              <a:spLocks/>
            </p:cNvSpPr>
            <p:nvPr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AutoShape 21"/>
            <p:cNvSpPr>
              <a:spLocks/>
            </p:cNvSpPr>
            <p:nvPr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AutoShape 22"/>
            <p:cNvSpPr>
              <a:spLocks/>
            </p:cNvSpPr>
            <p:nvPr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AutoShape 23"/>
            <p:cNvSpPr>
              <a:spLocks/>
            </p:cNvSpPr>
            <p:nvPr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AutoShape 24"/>
            <p:cNvSpPr>
              <a:spLocks/>
            </p:cNvSpPr>
            <p:nvPr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AutoShape 25"/>
            <p:cNvSpPr>
              <a:spLocks/>
            </p:cNvSpPr>
            <p:nvPr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AutoShape 26"/>
            <p:cNvSpPr>
              <a:spLocks/>
            </p:cNvSpPr>
            <p:nvPr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AutoShape 27"/>
            <p:cNvSpPr>
              <a:spLocks/>
            </p:cNvSpPr>
            <p:nvPr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AutoShape 28"/>
            <p:cNvSpPr>
              <a:spLocks/>
            </p:cNvSpPr>
            <p:nvPr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AutoShape 29"/>
            <p:cNvSpPr>
              <a:spLocks/>
            </p:cNvSpPr>
            <p:nvPr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839453" y="2697672"/>
            <a:ext cx="61027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2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LUYỆN TẬP- VẬN DỤNG</a:t>
            </a:r>
            <a:endParaRPr lang="zh-CN" altLang="en-US" sz="6600" b="1" spc="2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10" y="4285261"/>
            <a:ext cx="1768962" cy="17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404</Words>
  <PresentationFormat>Widescreen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等线</vt:lpstr>
      <vt:lpstr>等线 Light</vt:lpstr>
      <vt:lpstr>Segoe Script</vt:lpstr>
      <vt:lpstr>黑体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2021-08-10T13:27:07Z</dcterms:created>
  <dcterms:modified xsi:type="dcterms:W3CDTF">2021-08-22T13:28:17Z</dcterms:modified>
</cp:coreProperties>
</file>