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lata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Arimo Bold" panose="020B0604020202020204" charset="0"/>
      <p:regular r:id="rId16"/>
    </p:embeddedFont>
    <p:embeddedFont>
      <p:font typeface="Baloo" panose="020B0604020202020204" charset="0"/>
      <p:regular r:id="rId17"/>
    </p:embeddedFont>
    <p:embeddedFont>
      <p:font typeface="KG Primary Dots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10" Type="http://schemas.openxmlformats.org/officeDocument/2006/relationships/audio" Target="../media/media5.mp3"/><Relationship Id="rId19" Type="http://schemas.openxmlformats.org/officeDocument/2006/relationships/image" Target="../media/image2.sv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9.sv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audio" Target="../media/media14.mp3"/><Relationship Id="rId17" Type="http://schemas.openxmlformats.org/officeDocument/2006/relationships/image" Target="../media/image8.png"/><Relationship Id="rId2" Type="http://schemas.openxmlformats.org/officeDocument/2006/relationships/audio" Target="../media/media9.mp3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4.mp3"/><Relationship Id="rId5" Type="http://schemas.microsoft.com/office/2007/relationships/media" Target="../media/media11.mp3"/><Relationship Id="rId15" Type="http://schemas.openxmlformats.org/officeDocument/2006/relationships/image" Target="../media/image2.svg"/><Relationship Id="rId10" Type="http://schemas.openxmlformats.org/officeDocument/2006/relationships/audio" Target="../media/media13.mp3"/><Relationship Id="rId19" Type="http://schemas.openxmlformats.org/officeDocument/2006/relationships/image" Target="../media/image10.png"/><Relationship Id="rId4" Type="http://schemas.openxmlformats.org/officeDocument/2006/relationships/audio" Target="../media/media10.mp3"/><Relationship Id="rId9" Type="http://schemas.microsoft.com/office/2007/relationships/media" Target="../media/media13.mp3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47602" y="71916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003175" y="793366"/>
            <a:ext cx="12687300" cy="8782050"/>
          </a:xfrm>
          <a:custGeom>
            <a:avLst/>
            <a:gdLst/>
            <a:ahLst/>
            <a:cxnLst/>
            <a:rect l="l" t="t" r="r" b="b"/>
            <a:pathLst>
              <a:path w="12687300" h="8782050">
                <a:moveTo>
                  <a:pt x="0" y="0"/>
                </a:moveTo>
                <a:lnTo>
                  <a:pt x="12687300" y="0"/>
                </a:lnTo>
                <a:lnTo>
                  <a:pt x="12687300" y="8782050"/>
                </a:lnTo>
                <a:lnTo>
                  <a:pt x="0" y="87820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1136" b="-1141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saturday">
            <a:hlinkClick r:id="" action="ppaction://media"/>
            <a:extLst>
              <a:ext uri="{FF2B5EF4-FFF2-40B4-BE49-F238E27FC236}">
                <a16:creationId xmlns:a16="http://schemas.microsoft.com/office/drawing/2014/main" id="{BA32C42F-5132-7111-106A-FA87D316E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439400" y="7702615"/>
            <a:ext cx="406400" cy="406400"/>
          </a:xfrm>
          <a:prstGeom prst="rect">
            <a:avLst/>
          </a:prstGeom>
        </p:spPr>
      </p:pic>
      <p:pic>
        <p:nvPicPr>
          <p:cNvPr id="7" name="eus71924">
            <a:hlinkClick r:id="" action="ppaction://media"/>
            <a:extLst>
              <a:ext uri="{FF2B5EF4-FFF2-40B4-BE49-F238E27FC236}">
                <a16:creationId xmlns:a16="http://schemas.microsoft.com/office/drawing/2014/main" id="{46C84C63-4E90-C1E5-783E-0332327DA6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268200" y="6057900"/>
            <a:ext cx="406400" cy="406400"/>
          </a:xfrm>
          <a:prstGeom prst="rect">
            <a:avLst/>
          </a:prstGeom>
        </p:spPr>
      </p:pic>
      <p:pic>
        <p:nvPicPr>
          <p:cNvPr id="8" name="thursday">
            <a:hlinkClick r:id="" action="ppaction://media"/>
            <a:extLst>
              <a:ext uri="{FF2B5EF4-FFF2-40B4-BE49-F238E27FC236}">
                <a16:creationId xmlns:a16="http://schemas.microsoft.com/office/drawing/2014/main" id="{B794A6B9-0A10-7D74-5B50-C45A67557D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48600" y="5854700"/>
            <a:ext cx="406400" cy="406400"/>
          </a:xfrm>
          <a:prstGeom prst="rect">
            <a:avLst/>
          </a:prstGeom>
        </p:spPr>
      </p:pic>
      <p:pic>
        <p:nvPicPr>
          <p:cNvPr id="9" name="wednesday">
            <a:hlinkClick r:id="" action="ppaction://media"/>
            <a:extLst>
              <a:ext uri="{FF2B5EF4-FFF2-40B4-BE49-F238E27FC236}">
                <a16:creationId xmlns:a16="http://schemas.microsoft.com/office/drawing/2014/main" id="{FFC523CC-BA4F-D8E5-2B77-30D3A70B771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3106400" y="4100023"/>
            <a:ext cx="406400" cy="406400"/>
          </a:xfrm>
          <a:prstGeom prst="rect">
            <a:avLst/>
          </a:prstGeom>
        </p:spPr>
      </p:pic>
      <p:pic>
        <p:nvPicPr>
          <p:cNvPr id="10" name="tuesday">
            <a:hlinkClick r:id="" action="ppaction://media"/>
            <a:extLst>
              <a:ext uri="{FF2B5EF4-FFF2-40B4-BE49-F238E27FC236}">
                <a16:creationId xmlns:a16="http://schemas.microsoft.com/office/drawing/2014/main" id="{41775D5B-4139-4990-4AE4-DF5302A85B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45400" y="4415966"/>
            <a:ext cx="406400" cy="406400"/>
          </a:xfrm>
          <a:prstGeom prst="rect">
            <a:avLst/>
          </a:prstGeom>
        </p:spPr>
      </p:pic>
      <p:pic>
        <p:nvPicPr>
          <p:cNvPr id="11" name="monday">
            <a:hlinkClick r:id="" action="ppaction://media"/>
            <a:extLst>
              <a:ext uri="{FF2B5EF4-FFF2-40B4-BE49-F238E27FC236}">
                <a16:creationId xmlns:a16="http://schemas.microsoft.com/office/drawing/2014/main" id="{A9D70A51-715E-D6EB-A058-8130479C42A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268200" y="2768470"/>
            <a:ext cx="406400" cy="406400"/>
          </a:xfrm>
          <a:prstGeom prst="rect">
            <a:avLst/>
          </a:prstGeom>
        </p:spPr>
      </p:pic>
      <p:pic>
        <p:nvPicPr>
          <p:cNvPr id="12" name="sundae">
            <a:hlinkClick r:id="" action="ppaction://media"/>
            <a:extLst>
              <a:ext uri="{FF2B5EF4-FFF2-40B4-BE49-F238E27FC236}">
                <a16:creationId xmlns:a16="http://schemas.microsoft.com/office/drawing/2014/main" id="{05FAFF85-408D-7300-EDB0-FEF9289BC7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35954" y="2840971"/>
            <a:ext cx="406400" cy="406400"/>
          </a:xfrm>
          <a:prstGeom prst="rect">
            <a:avLst/>
          </a:prstGeom>
        </p:spPr>
      </p:pic>
      <p:pic>
        <p:nvPicPr>
          <p:cNvPr id="13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E6395A04-8433-8F90-D7EC-4907918A70F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86400" y="14859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9654" y="-63503"/>
            <a:ext cx="17691764" cy="10413997"/>
          </a:xfrm>
          <a:custGeom>
            <a:avLst/>
            <a:gdLst/>
            <a:ahLst/>
            <a:cxnLst/>
            <a:rect l="l" t="t" r="r" b="b"/>
            <a:pathLst>
              <a:path w="17691764" h="10413997">
                <a:moveTo>
                  <a:pt x="0" y="0"/>
                </a:moveTo>
                <a:lnTo>
                  <a:pt x="17691763" y="0"/>
                </a:lnTo>
                <a:lnTo>
                  <a:pt x="17691763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42249" y="309515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99195" y="61742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9402" y="1943452"/>
            <a:ext cx="646254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Write the missing letters: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3484" y="3049581"/>
            <a:ext cx="2761831" cy="263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 Wedn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2601" y="8372189"/>
            <a:ext cx="356845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8850" y="6644992"/>
            <a:ext cx="343891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F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38535" y="3049581"/>
            <a:ext cx="377571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16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11183" y="3049581"/>
            <a:ext cx="379514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16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13456" y="6715135"/>
            <a:ext cx="915981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2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26334" y="6715135"/>
            <a:ext cx="352311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2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11183" y="8442331"/>
            <a:ext cx="379514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92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82035" y="8442331"/>
            <a:ext cx="352311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92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85324" y="4774921"/>
            <a:ext cx="31864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38009" y="3049581"/>
            <a:ext cx="356845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81941" y="8372189"/>
            <a:ext cx="356845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63588" y="4801810"/>
            <a:ext cx="1014917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235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21483" y="4774921"/>
            <a:ext cx="36008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22725" y="4801810"/>
            <a:ext cx="37692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53003" y="6644992"/>
            <a:ext cx="937165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251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17973" y="3049581"/>
            <a:ext cx="37692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2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01928" y="3049581"/>
            <a:ext cx="355549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2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50792" y="3049581"/>
            <a:ext cx="31864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56980" y="4731668"/>
            <a:ext cx="970798" cy="95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210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22211" y="3049581"/>
            <a:ext cx="352311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80029" y="6715135"/>
            <a:ext cx="379514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2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66956" y="6644992"/>
            <a:ext cx="352311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32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917416" y="4774921"/>
            <a:ext cx="356845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355442" y="3049581"/>
            <a:ext cx="356845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619237" y="6644992"/>
            <a:ext cx="356845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3232585"/>
            <a:ext cx="8181975" cy="6029325"/>
          </a:xfrm>
          <a:custGeom>
            <a:avLst/>
            <a:gdLst/>
            <a:ahLst/>
            <a:cxnLst/>
            <a:rect l="l" t="t" r="r" b="b"/>
            <a:pathLst>
              <a:path w="8181975" h="6029325">
                <a:moveTo>
                  <a:pt x="0" y="0"/>
                </a:moveTo>
                <a:lnTo>
                  <a:pt x="8181975" y="0"/>
                </a:lnTo>
                <a:lnTo>
                  <a:pt x="8181975" y="6029325"/>
                </a:lnTo>
                <a:lnTo>
                  <a:pt x="0" y="60293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921" t="-31689" r="-8979" b="-751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207417" y="3232585"/>
            <a:ext cx="7715250" cy="4552950"/>
          </a:xfrm>
          <a:custGeom>
            <a:avLst/>
            <a:gdLst/>
            <a:ahLst/>
            <a:cxnLst/>
            <a:rect l="l" t="t" r="r" b="b"/>
            <a:pathLst>
              <a:path w="7715250" h="4552950">
                <a:moveTo>
                  <a:pt x="0" y="0"/>
                </a:moveTo>
                <a:lnTo>
                  <a:pt x="7715250" y="0"/>
                </a:lnTo>
                <a:lnTo>
                  <a:pt x="7715250" y="4552950"/>
                </a:lnTo>
                <a:lnTo>
                  <a:pt x="0" y="45529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932" t="-191853" r="-26277" b="-73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99195" y="61742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9402" y="1943452"/>
            <a:ext cx="418158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Color the days: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719618" y="2519715"/>
            <a:ext cx="3286125" cy="1095375"/>
          </a:xfrm>
          <a:custGeom>
            <a:avLst/>
            <a:gdLst/>
            <a:ahLst/>
            <a:cxnLst/>
            <a:rect l="l" t="t" r="r" b="b"/>
            <a:pathLst>
              <a:path w="3286125" h="1095375">
                <a:moveTo>
                  <a:pt x="0" y="0"/>
                </a:moveTo>
                <a:lnTo>
                  <a:pt x="3286125" y="0"/>
                </a:lnTo>
                <a:lnTo>
                  <a:pt x="3286125" y="1095375"/>
                </a:lnTo>
                <a:lnTo>
                  <a:pt x="0" y="10953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719618" y="7940716"/>
            <a:ext cx="3209925" cy="1171575"/>
          </a:xfrm>
          <a:custGeom>
            <a:avLst/>
            <a:gdLst/>
            <a:ahLst/>
            <a:cxnLst/>
            <a:rect l="l" t="t" r="r" b="b"/>
            <a:pathLst>
              <a:path w="3209925" h="1171575">
                <a:moveTo>
                  <a:pt x="0" y="0"/>
                </a:moveTo>
                <a:lnTo>
                  <a:pt x="3209925" y="0"/>
                </a:lnTo>
                <a:lnTo>
                  <a:pt x="3209925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2719618" y="4511278"/>
            <a:ext cx="3543300" cy="1028700"/>
          </a:xfrm>
          <a:custGeom>
            <a:avLst/>
            <a:gdLst/>
            <a:ahLst/>
            <a:cxnLst/>
            <a:rect l="l" t="t" r="r" b="b"/>
            <a:pathLst>
              <a:path w="3543300" h="1028700">
                <a:moveTo>
                  <a:pt x="0" y="0"/>
                </a:moveTo>
                <a:lnTo>
                  <a:pt x="3543300" y="0"/>
                </a:lnTo>
                <a:lnTo>
                  <a:pt x="35433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2719618" y="6846408"/>
            <a:ext cx="3362325" cy="1038225"/>
          </a:xfrm>
          <a:custGeom>
            <a:avLst/>
            <a:gdLst/>
            <a:ahLst/>
            <a:cxnLst/>
            <a:rect l="l" t="t" r="r" b="b"/>
            <a:pathLst>
              <a:path w="3362325" h="1038225">
                <a:moveTo>
                  <a:pt x="0" y="0"/>
                </a:moveTo>
                <a:lnTo>
                  <a:pt x="3362325" y="0"/>
                </a:lnTo>
                <a:lnTo>
                  <a:pt x="3362325" y="1038225"/>
                </a:lnTo>
                <a:lnTo>
                  <a:pt x="0" y="10382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2860360" y="5593499"/>
            <a:ext cx="2543175" cy="1085850"/>
          </a:xfrm>
          <a:custGeom>
            <a:avLst/>
            <a:gdLst/>
            <a:ahLst/>
            <a:cxnLst/>
            <a:rect l="l" t="t" r="r" b="b"/>
            <a:pathLst>
              <a:path w="2543175" h="1085850">
                <a:moveTo>
                  <a:pt x="0" y="0"/>
                </a:moveTo>
                <a:lnTo>
                  <a:pt x="2543175" y="0"/>
                </a:lnTo>
                <a:lnTo>
                  <a:pt x="2543175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860360" y="1426988"/>
            <a:ext cx="3267075" cy="1095375"/>
          </a:xfrm>
          <a:custGeom>
            <a:avLst/>
            <a:gdLst/>
            <a:ahLst/>
            <a:cxnLst/>
            <a:rect l="l" t="t" r="r" b="b"/>
            <a:pathLst>
              <a:path w="3267075" h="1095375">
                <a:moveTo>
                  <a:pt x="0" y="0"/>
                </a:moveTo>
                <a:lnTo>
                  <a:pt x="3267075" y="0"/>
                </a:lnTo>
                <a:lnTo>
                  <a:pt x="3267075" y="1095375"/>
                </a:lnTo>
                <a:lnTo>
                  <a:pt x="0" y="1095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719618" y="3472024"/>
            <a:ext cx="4400550" cy="1038225"/>
          </a:xfrm>
          <a:custGeom>
            <a:avLst/>
            <a:gdLst/>
            <a:ahLst/>
            <a:cxnLst/>
            <a:rect l="l" t="t" r="r" b="b"/>
            <a:pathLst>
              <a:path w="4400550" h="1038225">
                <a:moveTo>
                  <a:pt x="0" y="0"/>
                </a:moveTo>
                <a:lnTo>
                  <a:pt x="4400550" y="0"/>
                </a:lnTo>
                <a:lnTo>
                  <a:pt x="4400550" y="1038225"/>
                </a:lnTo>
                <a:lnTo>
                  <a:pt x="0" y="10382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372614" y="5537063"/>
            <a:ext cx="3543300" cy="1028700"/>
          </a:xfrm>
          <a:custGeom>
            <a:avLst/>
            <a:gdLst/>
            <a:ahLst/>
            <a:cxnLst/>
            <a:rect l="l" t="t" r="r" b="b"/>
            <a:pathLst>
              <a:path w="3543300" h="1028700">
                <a:moveTo>
                  <a:pt x="0" y="0"/>
                </a:moveTo>
                <a:lnTo>
                  <a:pt x="3543300" y="0"/>
                </a:lnTo>
                <a:lnTo>
                  <a:pt x="35433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099195" y="61742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98582" y="2314889"/>
            <a:ext cx="3646008" cy="103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Yesterday 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0733" y="3368783"/>
            <a:ext cx="2458955" cy="192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.....</a:t>
            </a:r>
          </a:p>
          <a:p>
            <a:pPr algn="ctr">
              <a:lnSpc>
                <a:spcPts val="584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Today 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61368" y="7232999"/>
            <a:ext cx="3721770" cy="172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Tomorrow is 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05683" y="1809893"/>
            <a:ext cx="369611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Fill the word: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582199" y="6243638"/>
            <a:ext cx="3171825" cy="2019300"/>
          </a:xfrm>
          <a:custGeom>
            <a:avLst/>
            <a:gdLst/>
            <a:ahLst/>
            <a:cxnLst/>
            <a:rect l="l" t="t" r="r" b="b"/>
            <a:pathLst>
              <a:path w="3171825" h="2019300">
                <a:moveTo>
                  <a:pt x="0" y="0"/>
                </a:moveTo>
                <a:lnTo>
                  <a:pt x="3171825" y="0"/>
                </a:lnTo>
                <a:lnTo>
                  <a:pt x="3171825" y="2019300"/>
                </a:lnTo>
                <a:lnTo>
                  <a:pt x="0" y="20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536959" y="8672560"/>
            <a:ext cx="2707986" cy="850821"/>
            <a:chOff x="0" y="0"/>
            <a:chExt cx="2707983" cy="850824"/>
          </a:xfrm>
        </p:grpSpPr>
        <p:sp>
          <p:nvSpPr>
            <p:cNvPr id="7" name="Freeform 7"/>
            <p:cNvSpPr/>
            <p:nvPr/>
          </p:nvSpPr>
          <p:spPr>
            <a:xfrm>
              <a:off x="75819" y="74930"/>
              <a:ext cx="2556129" cy="700913"/>
            </a:xfrm>
            <a:custGeom>
              <a:avLst/>
              <a:gdLst/>
              <a:ahLst/>
              <a:cxnLst/>
              <a:rect l="l" t="t" r="r" b="b"/>
              <a:pathLst>
                <a:path w="2556129" h="700913">
                  <a:moveTo>
                    <a:pt x="2453386" y="128778"/>
                  </a:moveTo>
                  <a:cubicBezTo>
                    <a:pt x="2413254" y="116459"/>
                    <a:pt x="2371598" y="124841"/>
                    <a:pt x="2339848" y="148209"/>
                  </a:cubicBezTo>
                  <a:lnTo>
                    <a:pt x="2339594" y="147701"/>
                  </a:lnTo>
                  <a:cubicBezTo>
                    <a:pt x="2303018" y="86614"/>
                    <a:pt x="2224278" y="67056"/>
                    <a:pt x="2163572" y="103759"/>
                  </a:cubicBezTo>
                  <a:cubicBezTo>
                    <a:pt x="2163191" y="104013"/>
                    <a:pt x="2162810" y="104267"/>
                    <a:pt x="2162429" y="104521"/>
                  </a:cubicBezTo>
                  <a:cubicBezTo>
                    <a:pt x="2152142" y="97790"/>
                    <a:pt x="2140712" y="92456"/>
                    <a:pt x="2128266" y="88900"/>
                  </a:cubicBezTo>
                  <a:cubicBezTo>
                    <a:pt x="2075942" y="73787"/>
                    <a:pt x="2018157" y="76454"/>
                    <a:pt x="1965579" y="96520"/>
                  </a:cubicBezTo>
                  <a:cubicBezTo>
                    <a:pt x="1939290" y="106553"/>
                    <a:pt x="1914906" y="120650"/>
                    <a:pt x="1893443" y="138049"/>
                  </a:cubicBezTo>
                  <a:cubicBezTo>
                    <a:pt x="1886712" y="128524"/>
                    <a:pt x="1879473" y="119380"/>
                    <a:pt x="1871472" y="110744"/>
                  </a:cubicBezTo>
                  <a:cubicBezTo>
                    <a:pt x="1844929" y="81788"/>
                    <a:pt x="1811401" y="57404"/>
                    <a:pt x="1774317" y="40259"/>
                  </a:cubicBezTo>
                  <a:cubicBezTo>
                    <a:pt x="1748155" y="28194"/>
                    <a:pt x="1679956" y="0"/>
                    <a:pt x="1610614" y="0"/>
                  </a:cubicBezTo>
                  <a:cubicBezTo>
                    <a:pt x="1606677" y="0"/>
                    <a:pt x="1602740" y="127"/>
                    <a:pt x="1598930" y="254"/>
                  </a:cubicBezTo>
                  <a:cubicBezTo>
                    <a:pt x="1536319" y="3175"/>
                    <a:pt x="1483868" y="40894"/>
                    <a:pt x="1460246" y="99441"/>
                  </a:cubicBezTo>
                  <a:cubicBezTo>
                    <a:pt x="1451229" y="91186"/>
                    <a:pt x="1441323" y="83820"/>
                    <a:pt x="1430655" y="77470"/>
                  </a:cubicBezTo>
                  <a:cubicBezTo>
                    <a:pt x="1363726" y="37592"/>
                    <a:pt x="1276985" y="43942"/>
                    <a:pt x="1209421" y="93599"/>
                  </a:cubicBezTo>
                  <a:cubicBezTo>
                    <a:pt x="1193546" y="105283"/>
                    <a:pt x="1179195" y="118237"/>
                    <a:pt x="1166495" y="132334"/>
                  </a:cubicBezTo>
                  <a:cubicBezTo>
                    <a:pt x="1140841" y="108712"/>
                    <a:pt x="1105789" y="95504"/>
                    <a:pt x="1068451" y="98933"/>
                  </a:cubicBezTo>
                  <a:cubicBezTo>
                    <a:pt x="1049147" y="100711"/>
                    <a:pt x="1031113" y="106680"/>
                    <a:pt x="1015365" y="115824"/>
                  </a:cubicBezTo>
                  <a:cubicBezTo>
                    <a:pt x="1001776" y="102743"/>
                    <a:pt x="985139" y="92583"/>
                    <a:pt x="965962" y="86360"/>
                  </a:cubicBezTo>
                  <a:cubicBezTo>
                    <a:pt x="906526" y="67183"/>
                    <a:pt x="843534" y="93980"/>
                    <a:pt x="814578" y="146939"/>
                  </a:cubicBezTo>
                  <a:cubicBezTo>
                    <a:pt x="818388" y="81026"/>
                    <a:pt x="771652" y="21971"/>
                    <a:pt x="705612" y="11938"/>
                  </a:cubicBezTo>
                  <a:cubicBezTo>
                    <a:pt x="635508" y="1397"/>
                    <a:pt x="570230" y="49911"/>
                    <a:pt x="559689" y="120396"/>
                  </a:cubicBezTo>
                  <a:cubicBezTo>
                    <a:pt x="559308" y="122936"/>
                    <a:pt x="558927" y="125476"/>
                    <a:pt x="558546" y="128016"/>
                  </a:cubicBezTo>
                  <a:cubicBezTo>
                    <a:pt x="510032" y="116967"/>
                    <a:pt x="457708" y="120904"/>
                    <a:pt x="409702" y="139192"/>
                  </a:cubicBezTo>
                  <a:cubicBezTo>
                    <a:pt x="396113" y="144399"/>
                    <a:pt x="383159" y="150622"/>
                    <a:pt x="370713" y="157861"/>
                  </a:cubicBezTo>
                  <a:cubicBezTo>
                    <a:pt x="370459" y="101600"/>
                    <a:pt x="333375" y="50038"/>
                    <a:pt x="276987" y="34163"/>
                  </a:cubicBezTo>
                  <a:cubicBezTo>
                    <a:pt x="214249" y="16510"/>
                    <a:pt x="146685" y="30607"/>
                    <a:pt x="96012" y="71755"/>
                  </a:cubicBezTo>
                  <a:cubicBezTo>
                    <a:pt x="45339" y="112903"/>
                    <a:pt x="17907" y="176911"/>
                    <a:pt x="21971" y="242189"/>
                  </a:cubicBezTo>
                  <a:cubicBezTo>
                    <a:pt x="24003" y="275844"/>
                    <a:pt x="34290" y="308483"/>
                    <a:pt x="52451" y="339852"/>
                  </a:cubicBezTo>
                  <a:cubicBezTo>
                    <a:pt x="16383" y="372110"/>
                    <a:pt x="0" y="423672"/>
                    <a:pt x="14732" y="473202"/>
                  </a:cubicBezTo>
                  <a:cubicBezTo>
                    <a:pt x="26543" y="512826"/>
                    <a:pt x="51689" y="548259"/>
                    <a:pt x="85598" y="572897"/>
                  </a:cubicBezTo>
                  <a:cubicBezTo>
                    <a:pt x="118237" y="596646"/>
                    <a:pt x="157607" y="609600"/>
                    <a:pt x="196977" y="609600"/>
                  </a:cubicBezTo>
                  <a:cubicBezTo>
                    <a:pt x="198628" y="609600"/>
                    <a:pt x="200279" y="609600"/>
                    <a:pt x="201930" y="609600"/>
                  </a:cubicBezTo>
                  <a:cubicBezTo>
                    <a:pt x="242951" y="608457"/>
                    <a:pt x="283464" y="593217"/>
                    <a:pt x="316103" y="566674"/>
                  </a:cubicBezTo>
                  <a:cubicBezTo>
                    <a:pt x="330454" y="554990"/>
                    <a:pt x="343027" y="541274"/>
                    <a:pt x="353441" y="526161"/>
                  </a:cubicBezTo>
                  <a:cubicBezTo>
                    <a:pt x="361696" y="529844"/>
                    <a:pt x="370205" y="532892"/>
                    <a:pt x="378968" y="535178"/>
                  </a:cubicBezTo>
                  <a:cubicBezTo>
                    <a:pt x="392938" y="538861"/>
                    <a:pt x="407416" y="540639"/>
                    <a:pt x="422021" y="540639"/>
                  </a:cubicBezTo>
                  <a:cubicBezTo>
                    <a:pt x="441198" y="540639"/>
                    <a:pt x="460629" y="537464"/>
                    <a:pt x="479552" y="531241"/>
                  </a:cubicBezTo>
                  <a:cubicBezTo>
                    <a:pt x="486029" y="529082"/>
                    <a:pt x="492379" y="526669"/>
                    <a:pt x="498729" y="523748"/>
                  </a:cubicBezTo>
                  <a:cubicBezTo>
                    <a:pt x="520573" y="535178"/>
                    <a:pt x="545846" y="540512"/>
                    <a:pt x="572135" y="537591"/>
                  </a:cubicBezTo>
                  <a:cubicBezTo>
                    <a:pt x="582930" y="536321"/>
                    <a:pt x="593344" y="533781"/>
                    <a:pt x="602996" y="530225"/>
                  </a:cubicBezTo>
                  <a:cubicBezTo>
                    <a:pt x="620649" y="555498"/>
                    <a:pt x="643636" y="575183"/>
                    <a:pt x="670814" y="587883"/>
                  </a:cubicBezTo>
                  <a:cubicBezTo>
                    <a:pt x="693293" y="598424"/>
                    <a:pt x="717677" y="603631"/>
                    <a:pt x="742442" y="603631"/>
                  </a:cubicBezTo>
                  <a:cubicBezTo>
                    <a:pt x="768731" y="603631"/>
                    <a:pt x="795401" y="597789"/>
                    <a:pt x="820674" y="585978"/>
                  </a:cubicBezTo>
                  <a:cubicBezTo>
                    <a:pt x="850773" y="571881"/>
                    <a:pt x="872236" y="552831"/>
                    <a:pt x="886460" y="540131"/>
                  </a:cubicBezTo>
                  <a:cubicBezTo>
                    <a:pt x="893445" y="533908"/>
                    <a:pt x="899668" y="527050"/>
                    <a:pt x="905002" y="519811"/>
                  </a:cubicBezTo>
                  <a:cubicBezTo>
                    <a:pt x="929132" y="531749"/>
                    <a:pt x="955167" y="538607"/>
                    <a:pt x="982091" y="539877"/>
                  </a:cubicBezTo>
                  <a:cubicBezTo>
                    <a:pt x="985266" y="540004"/>
                    <a:pt x="988314" y="540131"/>
                    <a:pt x="991489" y="540131"/>
                  </a:cubicBezTo>
                  <a:cubicBezTo>
                    <a:pt x="1030859" y="540131"/>
                    <a:pt x="1069848" y="527939"/>
                    <a:pt x="1103884" y="505206"/>
                  </a:cubicBezTo>
                  <a:cubicBezTo>
                    <a:pt x="1104011" y="507746"/>
                    <a:pt x="1104138" y="510159"/>
                    <a:pt x="1104265" y="512572"/>
                  </a:cubicBezTo>
                  <a:cubicBezTo>
                    <a:pt x="1107440" y="581787"/>
                    <a:pt x="1164082" y="635762"/>
                    <a:pt x="1232281" y="635762"/>
                  </a:cubicBezTo>
                  <a:cubicBezTo>
                    <a:pt x="1234313" y="635762"/>
                    <a:pt x="1236218" y="635762"/>
                    <a:pt x="1238250" y="635635"/>
                  </a:cubicBezTo>
                  <a:cubicBezTo>
                    <a:pt x="1295654" y="632968"/>
                    <a:pt x="1342517" y="592836"/>
                    <a:pt x="1356360" y="539750"/>
                  </a:cubicBezTo>
                  <a:cubicBezTo>
                    <a:pt x="1361440" y="542671"/>
                    <a:pt x="1366393" y="545719"/>
                    <a:pt x="1371473" y="548767"/>
                  </a:cubicBezTo>
                  <a:cubicBezTo>
                    <a:pt x="1406779" y="570611"/>
                    <a:pt x="1448435" y="573278"/>
                    <a:pt x="1484376" y="559562"/>
                  </a:cubicBezTo>
                  <a:cubicBezTo>
                    <a:pt x="1507617" y="580263"/>
                    <a:pt x="1537589" y="591947"/>
                    <a:pt x="1568831" y="592201"/>
                  </a:cubicBezTo>
                  <a:cubicBezTo>
                    <a:pt x="1569085" y="592201"/>
                    <a:pt x="1569339" y="592201"/>
                    <a:pt x="1569593" y="592201"/>
                  </a:cubicBezTo>
                  <a:cubicBezTo>
                    <a:pt x="1577467" y="592201"/>
                    <a:pt x="1585341" y="591439"/>
                    <a:pt x="1593215" y="590042"/>
                  </a:cubicBezTo>
                  <a:cubicBezTo>
                    <a:pt x="1656207" y="578231"/>
                    <a:pt x="1734693" y="563499"/>
                    <a:pt x="1805940" y="516255"/>
                  </a:cubicBezTo>
                  <a:cubicBezTo>
                    <a:pt x="1830070" y="500253"/>
                    <a:pt x="1851660" y="481203"/>
                    <a:pt x="1870202" y="459613"/>
                  </a:cubicBezTo>
                  <a:cubicBezTo>
                    <a:pt x="1888871" y="474980"/>
                    <a:pt x="1910715" y="486537"/>
                    <a:pt x="1934591" y="492760"/>
                  </a:cubicBezTo>
                  <a:cubicBezTo>
                    <a:pt x="1948561" y="496443"/>
                    <a:pt x="1963039" y="498221"/>
                    <a:pt x="1977771" y="498221"/>
                  </a:cubicBezTo>
                  <a:cubicBezTo>
                    <a:pt x="1994408" y="498221"/>
                    <a:pt x="2011172" y="495808"/>
                    <a:pt x="2027809" y="491109"/>
                  </a:cubicBezTo>
                  <a:cubicBezTo>
                    <a:pt x="2017903" y="520065"/>
                    <a:pt x="2018157" y="552704"/>
                    <a:pt x="2030857" y="583057"/>
                  </a:cubicBezTo>
                  <a:cubicBezTo>
                    <a:pt x="2051050" y="631317"/>
                    <a:pt x="2090039" y="668401"/>
                    <a:pt x="2140712" y="687451"/>
                  </a:cubicBezTo>
                  <a:cubicBezTo>
                    <a:pt x="2164715" y="696468"/>
                    <a:pt x="2190496" y="700913"/>
                    <a:pt x="2216404" y="700913"/>
                  </a:cubicBezTo>
                  <a:cubicBezTo>
                    <a:pt x="2249678" y="700913"/>
                    <a:pt x="2283079" y="693420"/>
                    <a:pt x="2312797" y="678815"/>
                  </a:cubicBezTo>
                  <a:cubicBezTo>
                    <a:pt x="2384298" y="643382"/>
                    <a:pt x="2423795" y="580390"/>
                    <a:pt x="2450211" y="529336"/>
                  </a:cubicBezTo>
                  <a:cubicBezTo>
                    <a:pt x="2490724" y="450977"/>
                    <a:pt x="2521331" y="367538"/>
                    <a:pt x="2541016" y="281305"/>
                  </a:cubicBezTo>
                  <a:cubicBezTo>
                    <a:pt x="2556129" y="215265"/>
                    <a:pt x="2517902" y="148717"/>
                    <a:pt x="2453513" y="128905"/>
                  </a:cubicBezTo>
                  <a:lnTo>
                    <a:pt x="2453513" y="128905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64389" y="63500"/>
              <a:ext cx="2580005" cy="723773"/>
            </a:xfrm>
            <a:custGeom>
              <a:avLst/>
              <a:gdLst/>
              <a:ahLst/>
              <a:cxnLst/>
              <a:rect l="l" t="t" r="r" b="b"/>
              <a:pathLst>
                <a:path w="2580005" h="723773">
                  <a:moveTo>
                    <a:pt x="1467612" y="92329"/>
                  </a:moveTo>
                  <a:cubicBezTo>
                    <a:pt x="1467612" y="92329"/>
                    <a:pt x="1467612" y="92329"/>
                    <a:pt x="1467612" y="92329"/>
                  </a:cubicBezTo>
                  <a:lnTo>
                    <a:pt x="1467612" y="92329"/>
                  </a:lnTo>
                  <a:cubicBezTo>
                    <a:pt x="1467612" y="92329"/>
                    <a:pt x="1467612" y="92329"/>
                    <a:pt x="1467612" y="92329"/>
                  </a:cubicBezTo>
                  <a:close/>
                  <a:moveTo>
                    <a:pt x="2173986" y="102489"/>
                  </a:moveTo>
                  <a:cubicBezTo>
                    <a:pt x="2173986" y="102489"/>
                    <a:pt x="2173986" y="102489"/>
                    <a:pt x="2173986" y="102489"/>
                  </a:cubicBezTo>
                  <a:lnTo>
                    <a:pt x="2173986" y="102489"/>
                  </a:lnTo>
                  <a:cubicBezTo>
                    <a:pt x="2173986" y="102489"/>
                    <a:pt x="2173986" y="102489"/>
                    <a:pt x="2173986" y="102489"/>
                  </a:cubicBezTo>
                  <a:close/>
                  <a:moveTo>
                    <a:pt x="1028700" y="113284"/>
                  </a:moveTo>
                  <a:cubicBezTo>
                    <a:pt x="1028700" y="113284"/>
                    <a:pt x="1028700" y="113284"/>
                    <a:pt x="1028700" y="113284"/>
                  </a:cubicBezTo>
                  <a:lnTo>
                    <a:pt x="1028700" y="113284"/>
                  </a:lnTo>
                  <a:cubicBezTo>
                    <a:pt x="1028700" y="113284"/>
                    <a:pt x="1028700" y="113284"/>
                    <a:pt x="1028700" y="113284"/>
                  </a:cubicBezTo>
                  <a:close/>
                  <a:moveTo>
                    <a:pt x="835787" y="125476"/>
                  </a:moveTo>
                  <a:cubicBezTo>
                    <a:pt x="835787" y="125476"/>
                    <a:pt x="835787" y="125476"/>
                    <a:pt x="835787" y="125476"/>
                  </a:cubicBezTo>
                  <a:lnTo>
                    <a:pt x="835787" y="125476"/>
                  </a:lnTo>
                  <a:cubicBezTo>
                    <a:pt x="835787" y="125476"/>
                    <a:pt x="835787" y="125476"/>
                    <a:pt x="835787" y="125476"/>
                  </a:cubicBezTo>
                  <a:close/>
                  <a:moveTo>
                    <a:pt x="560705" y="125857"/>
                  </a:moveTo>
                  <a:cubicBezTo>
                    <a:pt x="560705" y="125857"/>
                    <a:pt x="560705" y="125857"/>
                    <a:pt x="560705" y="125857"/>
                  </a:cubicBezTo>
                  <a:lnTo>
                    <a:pt x="560705" y="125857"/>
                  </a:lnTo>
                  <a:cubicBezTo>
                    <a:pt x="560705" y="125857"/>
                    <a:pt x="560705" y="125857"/>
                    <a:pt x="560705" y="125857"/>
                  </a:cubicBezTo>
                  <a:close/>
                  <a:moveTo>
                    <a:pt x="1177290" y="127889"/>
                  </a:moveTo>
                  <a:cubicBezTo>
                    <a:pt x="1177290" y="127889"/>
                    <a:pt x="1177290" y="127889"/>
                    <a:pt x="1177290" y="127889"/>
                  </a:cubicBezTo>
                  <a:lnTo>
                    <a:pt x="1177290" y="127889"/>
                  </a:lnTo>
                  <a:cubicBezTo>
                    <a:pt x="1177290" y="127889"/>
                    <a:pt x="1177290" y="127889"/>
                    <a:pt x="1177290" y="127889"/>
                  </a:cubicBezTo>
                  <a:close/>
                  <a:moveTo>
                    <a:pt x="1907413" y="133223"/>
                  </a:moveTo>
                  <a:cubicBezTo>
                    <a:pt x="1907413" y="133223"/>
                    <a:pt x="1907413" y="133223"/>
                    <a:pt x="1907413" y="133223"/>
                  </a:cubicBezTo>
                  <a:lnTo>
                    <a:pt x="1907413" y="133223"/>
                  </a:lnTo>
                  <a:cubicBezTo>
                    <a:pt x="1907413" y="133223"/>
                    <a:pt x="1907413" y="133223"/>
                    <a:pt x="1907413" y="133223"/>
                  </a:cubicBezTo>
                  <a:close/>
                  <a:moveTo>
                    <a:pt x="2354707" y="143510"/>
                  </a:moveTo>
                  <a:cubicBezTo>
                    <a:pt x="2354707" y="143510"/>
                    <a:pt x="2354707" y="143510"/>
                    <a:pt x="2354707" y="143510"/>
                  </a:cubicBezTo>
                  <a:lnTo>
                    <a:pt x="2354707" y="143510"/>
                  </a:lnTo>
                  <a:cubicBezTo>
                    <a:pt x="2354707" y="143510"/>
                    <a:pt x="2354707" y="143510"/>
                    <a:pt x="2354707" y="143510"/>
                  </a:cubicBezTo>
                  <a:close/>
                  <a:moveTo>
                    <a:pt x="392811" y="150749"/>
                  </a:moveTo>
                  <a:cubicBezTo>
                    <a:pt x="392811" y="150749"/>
                    <a:pt x="392811" y="150749"/>
                    <a:pt x="392811" y="150749"/>
                  </a:cubicBezTo>
                  <a:lnTo>
                    <a:pt x="392811" y="150749"/>
                  </a:lnTo>
                  <a:cubicBezTo>
                    <a:pt x="392811" y="150749"/>
                    <a:pt x="392811" y="150749"/>
                    <a:pt x="392811" y="150749"/>
                  </a:cubicBezTo>
                  <a:close/>
                  <a:moveTo>
                    <a:pt x="1622171" y="23114"/>
                  </a:moveTo>
                  <a:cubicBezTo>
                    <a:pt x="1688846" y="23114"/>
                    <a:pt x="1755267" y="50419"/>
                    <a:pt x="1781048" y="62357"/>
                  </a:cubicBezTo>
                  <a:lnTo>
                    <a:pt x="1781048" y="62357"/>
                  </a:lnTo>
                  <a:cubicBezTo>
                    <a:pt x="1816735" y="78867"/>
                    <a:pt x="1849120" y="102362"/>
                    <a:pt x="1874520" y="130175"/>
                  </a:cubicBezTo>
                  <a:lnTo>
                    <a:pt x="1874520" y="130175"/>
                  </a:lnTo>
                  <a:cubicBezTo>
                    <a:pt x="1882140" y="138557"/>
                    <a:pt x="1889125" y="147193"/>
                    <a:pt x="1895602" y="156337"/>
                  </a:cubicBezTo>
                  <a:cubicBezTo>
                    <a:pt x="1897507" y="159004"/>
                    <a:pt x="1900301" y="160655"/>
                    <a:pt x="1903476" y="161163"/>
                  </a:cubicBezTo>
                  <a:cubicBezTo>
                    <a:pt x="1903984" y="161290"/>
                    <a:pt x="1904492" y="161290"/>
                    <a:pt x="1905127" y="161290"/>
                  </a:cubicBezTo>
                  <a:cubicBezTo>
                    <a:pt x="1907794" y="161290"/>
                    <a:pt x="1910334" y="160401"/>
                    <a:pt x="1912366" y="158750"/>
                  </a:cubicBezTo>
                  <a:cubicBezTo>
                    <a:pt x="1932940" y="142113"/>
                    <a:pt x="1956181" y="128524"/>
                    <a:pt x="1981327" y="118999"/>
                  </a:cubicBezTo>
                  <a:lnTo>
                    <a:pt x="1981327" y="118999"/>
                  </a:lnTo>
                  <a:cubicBezTo>
                    <a:pt x="2010156" y="107950"/>
                    <a:pt x="2040509" y="102489"/>
                    <a:pt x="2070735" y="102489"/>
                  </a:cubicBezTo>
                  <a:cubicBezTo>
                    <a:pt x="2093214" y="102489"/>
                    <a:pt x="2115439" y="105537"/>
                    <a:pt x="2136648" y="111760"/>
                  </a:cubicBezTo>
                  <a:lnTo>
                    <a:pt x="2136648" y="111760"/>
                  </a:lnTo>
                  <a:cubicBezTo>
                    <a:pt x="2147951" y="115062"/>
                    <a:pt x="2158365" y="119888"/>
                    <a:pt x="2167636" y="125984"/>
                  </a:cubicBezTo>
                  <a:cubicBezTo>
                    <a:pt x="2169541" y="127254"/>
                    <a:pt x="2171700" y="127889"/>
                    <a:pt x="2173986" y="127889"/>
                  </a:cubicBezTo>
                  <a:cubicBezTo>
                    <a:pt x="2176272" y="127889"/>
                    <a:pt x="2178177" y="127254"/>
                    <a:pt x="2180082" y="126111"/>
                  </a:cubicBezTo>
                  <a:cubicBezTo>
                    <a:pt x="2180336" y="125984"/>
                    <a:pt x="2180590" y="125857"/>
                    <a:pt x="2180717" y="125730"/>
                  </a:cubicBezTo>
                  <a:cubicBezTo>
                    <a:pt x="2180844" y="125603"/>
                    <a:pt x="2181098" y="125476"/>
                    <a:pt x="2181225" y="125476"/>
                  </a:cubicBezTo>
                  <a:lnTo>
                    <a:pt x="2181225" y="125476"/>
                  </a:lnTo>
                  <a:cubicBezTo>
                    <a:pt x="2181352" y="125349"/>
                    <a:pt x="2181606" y="125222"/>
                    <a:pt x="2181733" y="125222"/>
                  </a:cubicBezTo>
                  <a:cubicBezTo>
                    <a:pt x="2200402" y="114046"/>
                    <a:pt x="2220976" y="108712"/>
                    <a:pt x="2241296" y="108712"/>
                  </a:cubicBezTo>
                  <a:cubicBezTo>
                    <a:pt x="2280793" y="108712"/>
                    <a:pt x="2319401" y="128905"/>
                    <a:pt x="2341372" y="165481"/>
                  </a:cubicBezTo>
                  <a:lnTo>
                    <a:pt x="2341372" y="165481"/>
                  </a:lnTo>
                  <a:lnTo>
                    <a:pt x="2341626" y="165989"/>
                  </a:lnTo>
                  <a:cubicBezTo>
                    <a:pt x="2343277" y="168783"/>
                    <a:pt x="2346071" y="170688"/>
                    <a:pt x="2349246" y="171323"/>
                  </a:cubicBezTo>
                  <a:cubicBezTo>
                    <a:pt x="2350008" y="171450"/>
                    <a:pt x="2350770" y="171577"/>
                    <a:pt x="2351532" y="171577"/>
                  </a:cubicBezTo>
                  <a:cubicBezTo>
                    <a:pt x="2353945" y="171577"/>
                    <a:pt x="2356358" y="170815"/>
                    <a:pt x="2358390" y="169291"/>
                  </a:cubicBezTo>
                  <a:cubicBezTo>
                    <a:pt x="2378202" y="154686"/>
                    <a:pt x="2402459" y="146431"/>
                    <a:pt x="2427478" y="146431"/>
                  </a:cubicBezTo>
                  <a:cubicBezTo>
                    <a:pt x="2438654" y="146431"/>
                    <a:pt x="2449957" y="148082"/>
                    <a:pt x="2461133" y="151511"/>
                  </a:cubicBezTo>
                  <a:lnTo>
                    <a:pt x="2461133" y="151511"/>
                  </a:lnTo>
                  <a:cubicBezTo>
                    <a:pt x="2461260" y="151511"/>
                    <a:pt x="2461387" y="151638"/>
                    <a:pt x="2461514" y="151638"/>
                  </a:cubicBezTo>
                  <a:cubicBezTo>
                    <a:pt x="2520061" y="169672"/>
                    <a:pt x="2554859" y="230124"/>
                    <a:pt x="2541143" y="290322"/>
                  </a:cubicBezTo>
                  <a:cubicBezTo>
                    <a:pt x="2521585" y="375539"/>
                    <a:pt x="2491359" y="458089"/>
                    <a:pt x="2451227" y="535559"/>
                  </a:cubicBezTo>
                  <a:cubicBezTo>
                    <a:pt x="2425065" y="586105"/>
                    <a:pt x="2387092" y="646303"/>
                    <a:pt x="2319020" y="679958"/>
                  </a:cubicBezTo>
                  <a:lnTo>
                    <a:pt x="2319020" y="679958"/>
                  </a:lnTo>
                  <a:cubicBezTo>
                    <a:pt x="2290953" y="693801"/>
                    <a:pt x="2259457" y="700913"/>
                    <a:pt x="2227834" y="700913"/>
                  </a:cubicBezTo>
                  <a:cubicBezTo>
                    <a:pt x="2203323" y="700913"/>
                    <a:pt x="2178939" y="696722"/>
                    <a:pt x="2156206" y="688086"/>
                  </a:cubicBezTo>
                  <a:lnTo>
                    <a:pt x="2156206" y="688086"/>
                  </a:lnTo>
                  <a:cubicBezTo>
                    <a:pt x="2108454" y="670052"/>
                    <a:pt x="2071878" y="635254"/>
                    <a:pt x="2052955" y="590042"/>
                  </a:cubicBezTo>
                  <a:lnTo>
                    <a:pt x="2052955" y="590042"/>
                  </a:lnTo>
                  <a:cubicBezTo>
                    <a:pt x="2041398" y="562356"/>
                    <a:pt x="2041144" y="532638"/>
                    <a:pt x="2050161" y="506349"/>
                  </a:cubicBezTo>
                  <a:cubicBezTo>
                    <a:pt x="2051558" y="502285"/>
                    <a:pt x="2050542" y="497713"/>
                    <a:pt x="2047621" y="494665"/>
                  </a:cubicBezTo>
                  <a:cubicBezTo>
                    <a:pt x="2045462" y="492379"/>
                    <a:pt x="2042414" y="491109"/>
                    <a:pt x="2039239" y="491109"/>
                  </a:cubicBezTo>
                  <a:cubicBezTo>
                    <a:pt x="2038223" y="491109"/>
                    <a:pt x="2037080" y="491236"/>
                    <a:pt x="2036064" y="491617"/>
                  </a:cubicBezTo>
                  <a:cubicBezTo>
                    <a:pt x="2020570" y="496062"/>
                    <a:pt x="2004822" y="498348"/>
                    <a:pt x="1989201" y="498348"/>
                  </a:cubicBezTo>
                  <a:cubicBezTo>
                    <a:pt x="1975612" y="498348"/>
                    <a:pt x="1962023" y="496697"/>
                    <a:pt x="1949069" y="493268"/>
                  </a:cubicBezTo>
                  <a:lnTo>
                    <a:pt x="1949069" y="493268"/>
                  </a:lnTo>
                  <a:cubicBezTo>
                    <a:pt x="1926971" y="487426"/>
                    <a:pt x="1906651" y="476758"/>
                    <a:pt x="1889125" y="462407"/>
                  </a:cubicBezTo>
                  <a:cubicBezTo>
                    <a:pt x="1886966" y="460629"/>
                    <a:pt x="1884426" y="459740"/>
                    <a:pt x="1881759" y="459740"/>
                  </a:cubicBezTo>
                  <a:cubicBezTo>
                    <a:pt x="1878457" y="459740"/>
                    <a:pt x="1875282" y="461137"/>
                    <a:pt x="1872996" y="463804"/>
                  </a:cubicBezTo>
                  <a:cubicBezTo>
                    <a:pt x="1855089" y="484632"/>
                    <a:pt x="1834261" y="503047"/>
                    <a:pt x="1811020" y="518414"/>
                  </a:cubicBezTo>
                  <a:lnTo>
                    <a:pt x="1811020" y="518414"/>
                  </a:lnTo>
                  <a:cubicBezTo>
                    <a:pt x="1741932" y="564134"/>
                    <a:pt x="1665732" y="578612"/>
                    <a:pt x="1602613" y="590423"/>
                  </a:cubicBezTo>
                  <a:lnTo>
                    <a:pt x="1602613" y="590423"/>
                  </a:lnTo>
                  <a:cubicBezTo>
                    <a:pt x="1595501" y="591693"/>
                    <a:pt x="1588389" y="592455"/>
                    <a:pt x="1581150" y="592455"/>
                  </a:cubicBezTo>
                  <a:lnTo>
                    <a:pt x="1580514" y="592455"/>
                  </a:lnTo>
                  <a:cubicBezTo>
                    <a:pt x="1552193" y="592328"/>
                    <a:pt x="1524761" y="581660"/>
                    <a:pt x="1503679" y="562864"/>
                  </a:cubicBezTo>
                  <a:cubicBezTo>
                    <a:pt x="1501520" y="560959"/>
                    <a:pt x="1498726" y="559943"/>
                    <a:pt x="1495932" y="559943"/>
                  </a:cubicBezTo>
                  <a:cubicBezTo>
                    <a:pt x="1494535" y="559943"/>
                    <a:pt x="1493138" y="560197"/>
                    <a:pt x="1491868" y="560705"/>
                  </a:cubicBezTo>
                  <a:cubicBezTo>
                    <a:pt x="1478660" y="565785"/>
                    <a:pt x="1464563" y="568325"/>
                    <a:pt x="1450339" y="568325"/>
                  </a:cubicBezTo>
                  <a:cubicBezTo>
                    <a:pt x="1429511" y="568325"/>
                    <a:pt x="1408303" y="562737"/>
                    <a:pt x="1389253" y="550799"/>
                  </a:cubicBezTo>
                  <a:lnTo>
                    <a:pt x="1389253" y="550799"/>
                  </a:lnTo>
                  <a:cubicBezTo>
                    <a:pt x="1384172" y="547624"/>
                    <a:pt x="1379092" y="544576"/>
                    <a:pt x="1373886" y="541528"/>
                  </a:cubicBezTo>
                  <a:cubicBezTo>
                    <a:pt x="1372108" y="540512"/>
                    <a:pt x="1370075" y="540004"/>
                    <a:pt x="1368044" y="540004"/>
                  </a:cubicBezTo>
                  <a:cubicBezTo>
                    <a:pt x="1366519" y="540004"/>
                    <a:pt x="1364996" y="540258"/>
                    <a:pt x="1363599" y="540893"/>
                  </a:cubicBezTo>
                  <a:cubicBezTo>
                    <a:pt x="1360297" y="542290"/>
                    <a:pt x="1357757" y="545084"/>
                    <a:pt x="1356868" y="548640"/>
                  </a:cubicBezTo>
                  <a:cubicBezTo>
                    <a:pt x="1344168" y="597027"/>
                    <a:pt x="1301496" y="633476"/>
                    <a:pt x="1249426" y="635889"/>
                  </a:cubicBezTo>
                  <a:lnTo>
                    <a:pt x="1249426" y="635889"/>
                  </a:lnTo>
                  <a:cubicBezTo>
                    <a:pt x="1247648" y="636016"/>
                    <a:pt x="1245743" y="636016"/>
                    <a:pt x="1243965" y="636016"/>
                  </a:cubicBezTo>
                  <a:cubicBezTo>
                    <a:pt x="1181989" y="636016"/>
                    <a:pt x="1130427" y="586994"/>
                    <a:pt x="1127506" y="523875"/>
                  </a:cubicBezTo>
                  <a:lnTo>
                    <a:pt x="1127506" y="523875"/>
                  </a:lnTo>
                  <a:cubicBezTo>
                    <a:pt x="1127379" y="521462"/>
                    <a:pt x="1127252" y="518922"/>
                    <a:pt x="1127125" y="516382"/>
                  </a:cubicBezTo>
                  <a:cubicBezTo>
                    <a:pt x="1126871" y="512191"/>
                    <a:pt x="1124458" y="508635"/>
                    <a:pt x="1120648" y="506730"/>
                  </a:cubicBezTo>
                  <a:cubicBezTo>
                    <a:pt x="1118997" y="505968"/>
                    <a:pt x="1117219" y="505587"/>
                    <a:pt x="1115568" y="505587"/>
                  </a:cubicBezTo>
                  <a:cubicBezTo>
                    <a:pt x="1113282" y="505587"/>
                    <a:pt x="1111123" y="506222"/>
                    <a:pt x="1109091" y="507492"/>
                  </a:cubicBezTo>
                  <a:cubicBezTo>
                    <a:pt x="1076960" y="529082"/>
                    <a:pt x="1040130" y="540385"/>
                    <a:pt x="1003173" y="540385"/>
                  </a:cubicBezTo>
                  <a:cubicBezTo>
                    <a:pt x="1000252" y="540385"/>
                    <a:pt x="997331" y="540258"/>
                    <a:pt x="994283" y="540131"/>
                  </a:cubicBezTo>
                  <a:lnTo>
                    <a:pt x="994283" y="540131"/>
                  </a:lnTo>
                  <a:cubicBezTo>
                    <a:pt x="969010" y="538861"/>
                    <a:pt x="944499" y="532384"/>
                    <a:pt x="921766" y="521208"/>
                  </a:cubicBezTo>
                  <a:cubicBezTo>
                    <a:pt x="920115" y="520446"/>
                    <a:pt x="918337" y="520065"/>
                    <a:pt x="916686" y="520065"/>
                  </a:cubicBezTo>
                  <a:cubicBezTo>
                    <a:pt x="913130" y="520065"/>
                    <a:pt x="909574" y="521716"/>
                    <a:pt x="907288" y="524764"/>
                  </a:cubicBezTo>
                  <a:cubicBezTo>
                    <a:pt x="902462" y="531368"/>
                    <a:pt x="896874" y="537591"/>
                    <a:pt x="890524" y="543306"/>
                  </a:cubicBezTo>
                  <a:lnTo>
                    <a:pt x="890524" y="543306"/>
                  </a:lnTo>
                  <a:cubicBezTo>
                    <a:pt x="890524" y="543306"/>
                    <a:pt x="890524" y="543306"/>
                    <a:pt x="890524" y="543306"/>
                  </a:cubicBezTo>
                  <a:cubicBezTo>
                    <a:pt x="876300" y="555879"/>
                    <a:pt x="855980" y="573913"/>
                    <a:pt x="827532" y="587248"/>
                  </a:cubicBezTo>
                  <a:cubicBezTo>
                    <a:pt x="803783" y="598297"/>
                    <a:pt x="778764" y="603885"/>
                    <a:pt x="754126" y="603885"/>
                  </a:cubicBezTo>
                  <a:cubicBezTo>
                    <a:pt x="731012" y="603885"/>
                    <a:pt x="708279" y="598932"/>
                    <a:pt x="687451" y="589280"/>
                  </a:cubicBezTo>
                  <a:lnTo>
                    <a:pt x="687451" y="589280"/>
                  </a:lnTo>
                  <a:cubicBezTo>
                    <a:pt x="662178" y="577469"/>
                    <a:pt x="640715" y="559181"/>
                    <a:pt x="624205" y="535432"/>
                  </a:cubicBezTo>
                  <a:cubicBezTo>
                    <a:pt x="622046" y="532257"/>
                    <a:pt x="618363" y="530479"/>
                    <a:pt x="614680" y="530479"/>
                  </a:cubicBezTo>
                  <a:cubicBezTo>
                    <a:pt x="613283" y="530479"/>
                    <a:pt x="611886" y="530733"/>
                    <a:pt x="610616" y="531241"/>
                  </a:cubicBezTo>
                  <a:cubicBezTo>
                    <a:pt x="601726" y="534543"/>
                    <a:pt x="592328" y="536956"/>
                    <a:pt x="582549" y="537972"/>
                  </a:cubicBezTo>
                  <a:lnTo>
                    <a:pt x="582549" y="537972"/>
                  </a:lnTo>
                  <a:cubicBezTo>
                    <a:pt x="578104" y="538480"/>
                    <a:pt x="573786" y="538734"/>
                    <a:pt x="569468" y="538734"/>
                  </a:cubicBezTo>
                  <a:cubicBezTo>
                    <a:pt x="550291" y="538734"/>
                    <a:pt x="532003" y="534035"/>
                    <a:pt x="515747" y="525526"/>
                  </a:cubicBezTo>
                  <a:cubicBezTo>
                    <a:pt x="514096" y="524637"/>
                    <a:pt x="512191" y="524256"/>
                    <a:pt x="510413" y="524256"/>
                  </a:cubicBezTo>
                  <a:cubicBezTo>
                    <a:pt x="508762" y="524256"/>
                    <a:pt x="507238" y="524637"/>
                    <a:pt x="505714" y="525272"/>
                  </a:cubicBezTo>
                  <a:cubicBezTo>
                    <a:pt x="499745" y="527939"/>
                    <a:pt x="493649" y="530352"/>
                    <a:pt x="487680" y="532384"/>
                  </a:cubicBezTo>
                  <a:cubicBezTo>
                    <a:pt x="469900" y="538353"/>
                    <a:pt x="451612" y="541274"/>
                    <a:pt x="433705" y="541274"/>
                  </a:cubicBezTo>
                  <a:cubicBezTo>
                    <a:pt x="420116" y="541274"/>
                    <a:pt x="406527" y="539623"/>
                    <a:pt x="393573" y="536194"/>
                  </a:cubicBezTo>
                  <a:cubicBezTo>
                    <a:pt x="385445" y="534035"/>
                    <a:pt x="377571" y="531241"/>
                    <a:pt x="369824" y="527812"/>
                  </a:cubicBezTo>
                  <a:cubicBezTo>
                    <a:pt x="368300" y="527177"/>
                    <a:pt x="366649" y="526796"/>
                    <a:pt x="365125" y="526796"/>
                  </a:cubicBezTo>
                  <a:cubicBezTo>
                    <a:pt x="361442" y="526796"/>
                    <a:pt x="357759" y="528574"/>
                    <a:pt x="355600" y="531876"/>
                  </a:cubicBezTo>
                  <a:cubicBezTo>
                    <a:pt x="345821" y="546100"/>
                    <a:pt x="334010" y="559054"/>
                    <a:pt x="320548" y="569976"/>
                  </a:cubicBezTo>
                  <a:lnTo>
                    <a:pt x="320548" y="569976"/>
                  </a:lnTo>
                  <a:cubicBezTo>
                    <a:pt x="289941" y="594995"/>
                    <a:pt x="251841" y="609219"/>
                    <a:pt x="213360" y="610235"/>
                  </a:cubicBezTo>
                  <a:lnTo>
                    <a:pt x="213360" y="610235"/>
                  </a:lnTo>
                  <a:cubicBezTo>
                    <a:pt x="211836" y="610235"/>
                    <a:pt x="210312" y="610235"/>
                    <a:pt x="208788" y="610235"/>
                  </a:cubicBezTo>
                  <a:cubicBezTo>
                    <a:pt x="171831" y="610235"/>
                    <a:pt x="134874" y="598043"/>
                    <a:pt x="104140" y="575818"/>
                  </a:cubicBezTo>
                  <a:cubicBezTo>
                    <a:pt x="72136" y="552577"/>
                    <a:pt x="48514" y="519303"/>
                    <a:pt x="37592" y="482092"/>
                  </a:cubicBezTo>
                  <a:cubicBezTo>
                    <a:pt x="24130" y="436880"/>
                    <a:pt x="38989" y="390017"/>
                    <a:pt x="71882" y="360553"/>
                  </a:cubicBezTo>
                  <a:cubicBezTo>
                    <a:pt x="75946" y="356870"/>
                    <a:pt x="76962" y="350901"/>
                    <a:pt x="74168" y="346075"/>
                  </a:cubicBezTo>
                  <a:cubicBezTo>
                    <a:pt x="56769" y="316103"/>
                    <a:pt x="47117" y="285242"/>
                    <a:pt x="45212" y="253492"/>
                  </a:cubicBezTo>
                  <a:cubicBezTo>
                    <a:pt x="41402" y="191897"/>
                    <a:pt x="67691" y="131826"/>
                    <a:pt x="115316" y="93091"/>
                  </a:cubicBezTo>
                  <a:cubicBezTo>
                    <a:pt x="149479" y="65278"/>
                    <a:pt x="191897" y="50546"/>
                    <a:pt x="234950" y="50546"/>
                  </a:cubicBezTo>
                  <a:cubicBezTo>
                    <a:pt x="251968" y="50546"/>
                    <a:pt x="269113" y="52832"/>
                    <a:pt x="285877" y="57531"/>
                  </a:cubicBezTo>
                  <a:cubicBezTo>
                    <a:pt x="337185" y="72009"/>
                    <a:pt x="370967" y="118872"/>
                    <a:pt x="371221" y="170053"/>
                  </a:cubicBezTo>
                  <a:cubicBezTo>
                    <a:pt x="371221" y="174244"/>
                    <a:pt x="373507" y="178054"/>
                    <a:pt x="377063" y="180086"/>
                  </a:cubicBezTo>
                  <a:cubicBezTo>
                    <a:pt x="378841" y="181102"/>
                    <a:pt x="380873" y="181610"/>
                    <a:pt x="382778" y="181610"/>
                  </a:cubicBezTo>
                  <a:cubicBezTo>
                    <a:pt x="384683" y="181610"/>
                    <a:pt x="386842" y="181102"/>
                    <a:pt x="388620" y="180086"/>
                  </a:cubicBezTo>
                  <a:cubicBezTo>
                    <a:pt x="400431" y="173101"/>
                    <a:pt x="413004" y="167132"/>
                    <a:pt x="425958" y="162179"/>
                  </a:cubicBezTo>
                  <a:cubicBezTo>
                    <a:pt x="454787" y="151130"/>
                    <a:pt x="485140" y="145669"/>
                    <a:pt x="515239" y="145669"/>
                  </a:cubicBezTo>
                  <a:cubicBezTo>
                    <a:pt x="533019" y="145669"/>
                    <a:pt x="550799" y="147574"/>
                    <a:pt x="568071" y="151511"/>
                  </a:cubicBezTo>
                  <a:cubicBezTo>
                    <a:pt x="568960" y="151765"/>
                    <a:pt x="569722" y="151765"/>
                    <a:pt x="570611" y="151765"/>
                  </a:cubicBezTo>
                  <a:cubicBezTo>
                    <a:pt x="572897" y="151765"/>
                    <a:pt x="575310" y="151003"/>
                    <a:pt x="577215" y="149733"/>
                  </a:cubicBezTo>
                  <a:cubicBezTo>
                    <a:pt x="579882" y="147828"/>
                    <a:pt x="581660" y="145034"/>
                    <a:pt x="582041" y="141732"/>
                  </a:cubicBezTo>
                  <a:cubicBezTo>
                    <a:pt x="582422" y="139192"/>
                    <a:pt x="582676" y="136779"/>
                    <a:pt x="583057" y="134239"/>
                  </a:cubicBezTo>
                  <a:lnTo>
                    <a:pt x="583057" y="134239"/>
                  </a:lnTo>
                  <a:cubicBezTo>
                    <a:pt x="583057" y="134112"/>
                    <a:pt x="583057" y="134112"/>
                    <a:pt x="583057" y="133985"/>
                  </a:cubicBezTo>
                  <a:cubicBezTo>
                    <a:pt x="591820" y="75819"/>
                    <a:pt x="641604" y="34163"/>
                    <a:pt x="698246" y="34163"/>
                  </a:cubicBezTo>
                  <a:cubicBezTo>
                    <a:pt x="703961" y="34163"/>
                    <a:pt x="709803" y="34544"/>
                    <a:pt x="715645" y="35433"/>
                  </a:cubicBezTo>
                  <a:cubicBezTo>
                    <a:pt x="775716" y="44577"/>
                    <a:pt x="818261" y="98298"/>
                    <a:pt x="814832" y="158242"/>
                  </a:cubicBezTo>
                  <a:cubicBezTo>
                    <a:pt x="814578" y="163703"/>
                    <a:pt x="818007" y="168529"/>
                    <a:pt x="823214" y="170053"/>
                  </a:cubicBezTo>
                  <a:cubicBezTo>
                    <a:pt x="824230" y="170307"/>
                    <a:pt x="825373" y="170561"/>
                    <a:pt x="826389" y="170561"/>
                  </a:cubicBezTo>
                  <a:cubicBezTo>
                    <a:pt x="830580" y="170561"/>
                    <a:pt x="834517" y="168275"/>
                    <a:pt x="836549" y="164592"/>
                  </a:cubicBezTo>
                  <a:cubicBezTo>
                    <a:pt x="857123" y="127000"/>
                    <a:pt x="896620" y="103886"/>
                    <a:pt x="938657" y="103886"/>
                  </a:cubicBezTo>
                  <a:cubicBezTo>
                    <a:pt x="950468" y="103886"/>
                    <a:pt x="962406" y="105664"/>
                    <a:pt x="974217" y="109474"/>
                  </a:cubicBezTo>
                  <a:cubicBezTo>
                    <a:pt x="991616" y="115062"/>
                    <a:pt x="1006729" y="124333"/>
                    <a:pt x="1019048" y="136271"/>
                  </a:cubicBezTo>
                  <a:cubicBezTo>
                    <a:pt x="1021207" y="138430"/>
                    <a:pt x="1024128" y="139446"/>
                    <a:pt x="1027049" y="139446"/>
                  </a:cubicBezTo>
                  <a:cubicBezTo>
                    <a:pt x="1029081" y="139446"/>
                    <a:pt x="1031113" y="138938"/>
                    <a:pt x="1032891" y="137795"/>
                  </a:cubicBezTo>
                  <a:cubicBezTo>
                    <a:pt x="1047242" y="129413"/>
                    <a:pt x="1063498" y="123952"/>
                    <a:pt x="1081151" y="122428"/>
                  </a:cubicBezTo>
                  <a:cubicBezTo>
                    <a:pt x="1084707" y="122174"/>
                    <a:pt x="1088136" y="121920"/>
                    <a:pt x="1091565" y="121920"/>
                  </a:cubicBezTo>
                  <a:cubicBezTo>
                    <a:pt x="1121537" y="121920"/>
                    <a:pt x="1149350" y="133477"/>
                    <a:pt x="1170305" y="152781"/>
                  </a:cubicBezTo>
                  <a:cubicBezTo>
                    <a:pt x="1172464" y="154813"/>
                    <a:pt x="1175258" y="155829"/>
                    <a:pt x="1178179" y="155829"/>
                  </a:cubicBezTo>
                  <a:cubicBezTo>
                    <a:pt x="1178306" y="155829"/>
                    <a:pt x="1178560" y="155829"/>
                    <a:pt x="1178687" y="155829"/>
                  </a:cubicBezTo>
                  <a:cubicBezTo>
                    <a:pt x="1181735" y="155702"/>
                    <a:pt x="1184656" y="154305"/>
                    <a:pt x="1186815" y="152019"/>
                  </a:cubicBezTo>
                  <a:cubicBezTo>
                    <a:pt x="1199007" y="138557"/>
                    <a:pt x="1212723" y="126111"/>
                    <a:pt x="1227963" y="114935"/>
                  </a:cubicBezTo>
                  <a:lnTo>
                    <a:pt x="1227963" y="114935"/>
                  </a:lnTo>
                  <a:cubicBezTo>
                    <a:pt x="1264031" y="88392"/>
                    <a:pt x="1305687" y="75057"/>
                    <a:pt x="1346327" y="75057"/>
                  </a:cubicBezTo>
                  <a:cubicBezTo>
                    <a:pt x="1377950" y="75057"/>
                    <a:pt x="1408938" y="83185"/>
                    <a:pt x="1436370" y="99441"/>
                  </a:cubicBezTo>
                  <a:lnTo>
                    <a:pt x="1436370" y="99441"/>
                  </a:lnTo>
                  <a:cubicBezTo>
                    <a:pt x="1446403" y="105410"/>
                    <a:pt x="1455674" y="112268"/>
                    <a:pt x="1464056" y="120015"/>
                  </a:cubicBezTo>
                  <a:cubicBezTo>
                    <a:pt x="1466215" y="122047"/>
                    <a:pt x="1469009" y="123063"/>
                    <a:pt x="1471930" y="123063"/>
                  </a:cubicBezTo>
                  <a:cubicBezTo>
                    <a:pt x="1472819" y="123063"/>
                    <a:pt x="1473581" y="122936"/>
                    <a:pt x="1474470" y="122809"/>
                  </a:cubicBezTo>
                  <a:cubicBezTo>
                    <a:pt x="1478153" y="121920"/>
                    <a:pt x="1481201" y="119380"/>
                    <a:pt x="1482598" y="115824"/>
                  </a:cubicBezTo>
                  <a:cubicBezTo>
                    <a:pt x="1504569" y="61341"/>
                    <a:pt x="1553210" y="26543"/>
                    <a:pt x="1611122" y="23876"/>
                  </a:cubicBezTo>
                  <a:lnTo>
                    <a:pt x="1611122" y="23876"/>
                  </a:lnTo>
                  <a:cubicBezTo>
                    <a:pt x="1614805" y="23749"/>
                    <a:pt x="1618488" y="23622"/>
                    <a:pt x="1622171" y="23622"/>
                  </a:cubicBezTo>
                  <a:close/>
                  <a:moveTo>
                    <a:pt x="1622171" y="0"/>
                  </a:moveTo>
                  <a:cubicBezTo>
                    <a:pt x="1618107" y="0"/>
                    <a:pt x="1614043" y="127"/>
                    <a:pt x="1609979" y="254"/>
                  </a:cubicBezTo>
                  <a:lnTo>
                    <a:pt x="1609979" y="254"/>
                  </a:lnTo>
                  <a:cubicBezTo>
                    <a:pt x="1548130" y="3048"/>
                    <a:pt x="1495298" y="37846"/>
                    <a:pt x="1467612" y="92329"/>
                  </a:cubicBezTo>
                  <a:cubicBezTo>
                    <a:pt x="1461516" y="87503"/>
                    <a:pt x="1454912" y="83058"/>
                    <a:pt x="1448181" y="79121"/>
                  </a:cubicBezTo>
                  <a:lnTo>
                    <a:pt x="1448181" y="79121"/>
                  </a:lnTo>
                  <a:cubicBezTo>
                    <a:pt x="1417066" y="60579"/>
                    <a:pt x="1382014" y="51435"/>
                    <a:pt x="1346454" y="51435"/>
                  </a:cubicBezTo>
                  <a:cubicBezTo>
                    <a:pt x="1300734" y="51435"/>
                    <a:pt x="1254125" y="66548"/>
                    <a:pt x="1214247" y="95885"/>
                  </a:cubicBezTo>
                  <a:lnTo>
                    <a:pt x="1214247" y="95885"/>
                  </a:lnTo>
                  <a:cubicBezTo>
                    <a:pt x="1200912" y="105791"/>
                    <a:pt x="1188593" y="116459"/>
                    <a:pt x="1177290" y="127889"/>
                  </a:cubicBezTo>
                  <a:cubicBezTo>
                    <a:pt x="1153414" y="109220"/>
                    <a:pt x="1123569" y="98298"/>
                    <a:pt x="1091692" y="98298"/>
                  </a:cubicBezTo>
                  <a:cubicBezTo>
                    <a:pt x="1087501" y="98298"/>
                    <a:pt x="1083310" y="98425"/>
                    <a:pt x="1079119" y="98806"/>
                  </a:cubicBezTo>
                  <a:lnTo>
                    <a:pt x="1079119" y="98806"/>
                  </a:lnTo>
                  <a:cubicBezTo>
                    <a:pt x="1061085" y="100457"/>
                    <a:pt x="1044067" y="105410"/>
                    <a:pt x="1028827" y="113157"/>
                  </a:cubicBezTo>
                  <a:cubicBezTo>
                    <a:pt x="1015238" y="101600"/>
                    <a:pt x="999236" y="92583"/>
                    <a:pt x="981329" y="86868"/>
                  </a:cubicBezTo>
                  <a:lnTo>
                    <a:pt x="981329" y="86868"/>
                  </a:lnTo>
                  <a:cubicBezTo>
                    <a:pt x="967105" y="82296"/>
                    <a:pt x="952754" y="80137"/>
                    <a:pt x="938657" y="80137"/>
                  </a:cubicBezTo>
                  <a:cubicBezTo>
                    <a:pt x="899414" y="80137"/>
                    <a:pt x="862076" y="96901"/>
                    <a:pt x="835914" y="125476"/>
                  </a:cubicBezTo>
                  <a:cubicBezTo>
                    <a:pt x="825373" y="68199"/>
                    <a:pt x="779780" y="21209"/>
                    <a:pt x="719201" y="12065"/>
                  </a:cubicBezTo>
                  <a:lnTo>
                    <a:pt x="719201" y="12065"/>
                  </a:lnTo>
                  <a:cubicBezTo>
                    <a:pt x="712216" y="11049"/>
                    <a:pt x="705104" y="10541"/>
                    <a:pt x="698246" y="10541"/>
                  </a:cubicBezTo>
                  <a:cubicBezTo>
                    <a:pt x="631571" y="10541"/>
                    <a:pt x="573024" y="58547"/>
                    <a:pt x="560832" y="125857"/>
                  </a:cubicBezTo>
                  <a:cubicBezTo>
                    <a:pt x="545846" y="123190"/>
                    <a:pt x="530479" y="121920"/>
                    <a:pt x="515112" y="121920"/>
                  </a:cubicBezTo>
                  <a:cubicBezTo>
                    <a:pt x="482092" y="121920"/>
                    <a:pt x="448945" y="128016"/>
                    <a:pt x="417576" y="139954"/>
                  </a:cubicBezTo>
                  <a:lnTo>
                    <a:pt x="417576" y="139954"/>
                  </a:lnTo>
                  <a:cubicBezTo>
                    <a:pt x="409194" y="143129"/>
                    <a:pt x="400939" y="146812"/>
                    <a:pt x="392938" y="150749"/>
                  </a:cubicBezTo>
                  <a:cubicBezTo>
                    <a:pt x="385445" y="97028"/>
                    <a:pt x="347345" y="50165"/>
                    <a:pt x="291973" y="34671"/>
                  </a:cubicBezTo>
                  <a:lnTo>
                    <a:pt x="291973" y="34671"/>
                  </a:lnTo>
                  <a:cubicBezTo>
                    <a:pt x="273177" y="29337"/>
                    <a:pt x="253873" y="26797"/>
                    <a:pt x="234823" y="26797"/>
                  </a:cubicBezTo>
                  <a:cubicBezTo>
                    <a:pt x="186563" y="26797"/>
                    <a:pt x="138938" y="43307"/>
                    <a:pt x="100584" y="74422"/>
                  </a:cubicBezTo>
                  <a:lnTo>
                    <a:pt x="100584" y="74422"/>
                  </a:lnTo>
                  <a:cubicBezTo>
                    <a:pt x="46990" y="118110"/>
                    <a:pt x="17653" y="185293"/>
                    <a:pt x="21844" y="254381"/>
                  </a:cubicBezTo>
                  <a:lnTo>
                    <a:pt x="21844" y="254381"/>
                  </a:lnTo>
                  <a:cubicBezTo>
                    <a:pt x="23876" y="287147"/>
                    <a:pt x="33147" y="318770"/>
                    <a:pt x="49403" y="349250"/>
                  </a:cubicBezTo>
                  <a:lnTo>
                    <a:pt x="49403" y="349250"/>
                  </a:lnTo>
                  <a:cubicBezTo>
                    <a:pt x="14859" y="384556"/>
                    <a:pt x="0" y="437261"/>
                    <a:pt x="15113" y="488061"/>
                  </a:cubicBezTo>
                  <a:lnTo>
                    <a:pt x="15113" y="488061"/>
                  </a:lnTo>
                  <a:cubicBezTo>
                    <a:pt x="27559" y="530098"/>
                    <a:pt x="54356" y="567690"/>
                    <a:pt x="90297" y="593852"/>
                  </a:cubicBezTo>
                  <a:lnTo>
                    <a:pt x="90297" y="593852"/>
                  </a:lnTo>
                  <a:cubicBezTo>
                    <a:pt x="124841" y="618998"/>
                    <a:pt x="166624" y="632714"/>
                    <a:pt x="208534" y="632714"/>
                  </a:cubicBezTo>
                  <a:cubicBezTo>
                    <a:pt x="210312" y="632714"/>
                    <a:pt x="211963" y="632714"/>
                    <a:pt x="213741" y="632587"/>
                  </a:cubicBezTo>
                  <a:lnTo>
                    <a:pt x="213741" y="632587"/>
                  </a:lnTo>
                  <a:cubicBezTo>
                    <a:pt x="257429" y="631444"/>
                    <a:pt x="300355" y="615188"/>
                    <a:pt x="334899" y="587121"/>
                  </a:cubicBezTo>
                  <a:cubicBezTo>
                    <a:pt x="347726" y="576707"/>
                    <a:pt x="359156" y="564769"/>
                    <a:pt x="368935" y="551815"/>
                  </a:cubicBezTo>
                  <a:cubicBezTo>
                    <a:pt x="374904" y="554101"/>
                    <a:pt x="381127" y="556133"/>
                    <a:pt x="387477" y="557784"/>
                  </a:cubicBezTo>
                  <a:lnTo>
                    <a:pt x="387477" y="557784"/>
                  </a:lnTo>
                  <a:cubicBezTo>
                    <a:pt x="402463" y="561721"/>
                    <a:pt x="417957" y="563626"/>
                    <a:pt x="433578" y="563626"/>
                  </a:cubicBezTo>
                  <a:cubicBezTo>
                    <a:pt x="454025" y="563626"/>
                    <a:pt x="474726" y="560197"/>
                    <a:pt x="494792" y="553593"/>
                  </a:cubicBezTo>
                  <a:lnTo>
                    <a:pt x="494792" y="553593"/>
                  </a:lnTo>
                  <a:cubicBezTo>
                    <a:pt x="499872" y="551942"/>
                    <a:pt x="504952" y="550037"/>
                    <a:pt x="509905" y="547878"/>
                  </a:cubicBezTo>
                  <a:cubicBezTo>
                    <a:pt x="528066" y="556514"/>
                    <a:pt x="548259" y="561340"/>
                    <a:pt x="569341" y="561340"/>
                  </a:cubicBezTo>
                  <a:cubicBezTo>
                    <a:pt x="574548" y="561340"/>
                    <a:pt x="579755" y="561086"/>
                    <a:pt x="584962" y="560451"/>
                  </a:cubicBezTo>
                  <a:cubicBezTo>
                    <a:pt x="593725" y="559435"/>
                    <a:pt x="602107" y="557657"/>
                    <a:pt x="610235" y="555244"/>
                  </a:cubicBezTo>
                  <a:lnTo>
                    <a:pt x="610235" y="555244"/>
                  </a:lnTo>
                  <a:cubicBezTo>
                    <a:pt x="628269" y="578739"/>
                    <a:pt x="651002" y="597281"/>
                    <a:pt x="677418" y="609727"/>
                  </a:cubicBezTo>
                  <a:cubicBezTo>
                    <a:pt x="701421" y="621030"/>
                    <a:pt x="727456" y="626618"/>
                    <a:pt x="753999" y="626618"/>
                  </a:cubicBezTo>
                  <a:cubicBezTo>
                    <a:pt x="782066" y="626618"/>
                    <a:pt x="810387" y="620268"/>
                    <a:pt x="837184" y="607822"/>
                  </a:cubicBezTo>
                  <a:lnTo>
                    <a:pt x="837184" y="607822"/>
                  </a:lnTo>
                  <a:cubicBezTo>
                    <a:pt x="868934" y="592963"/>
                    <a:pt x="891540" y="572897"/>
                    <a:pt x="905764" y="560197"/>
                  </a:cubicBezTo>
                  <a:cubicBezTo>
                    <a:pt x="905764" y="560197"/>
                    <a:pt x="905764" y="560197"/>
                    <a:pt x="905764" y="560197"/>
                  </a:cubicBezTo>
                  <a:cubicBezTo>
                    <a:pt x="910971" y="555625"/>
                    <a:pt x="915670" y="550672"/>
                    <a:pt x="919988" y="545592"/>
                  </a:cubicBezTo>
                  <a:cubicBezTo>
                    <a:pt x="942975" y="555752"/>
                    <a:pt x="967613" y="561594"/>
                    <a:pt x="993013" y="562864"/>
                  </a:cubicBezTo>
                  <a:lnTo>
                    <a:pt x="993013" y="562864"/>
                  </a:lnTo>
                  <a:cubicBezTo>
                    <a:pt x="996315" y="562991"/>
                    <a:pt x="999617" y="563118"/>
                    <a:pt x="1003046" y="563118"/>
                  </a:cubicBezTo>
                  <a:cubicBezTo>
                    <a:pt x="1038606" y="563118"/>
                    <a:pt x="1073658" y="553847"/>
                    <a:pt x="1105281" y="536321"/>
                  </a:cubicBezTo>
                  <a:cubicBezTo>
                    <a:pt x="1114298" y="605917"/>
                    <a:pt x="1173353" y="658622"/>
                    <a:pt x="1243838" y="658622"/>
                  </a:cubicBezTo>
                  <a:cubicBezTo>
                    <a:pt x="1245997" y="658622"/>
                    <a:pt x="1248156" y="658622"/>
                    <a:pt x="1250315" y="658495"/>
                  </a:cubicBezTo>
                  <a:lnTo>
                    <a:pt x="1250315" y="658495"/>
                  </a:lnTo>
                  <a:cubicBezTo>
                    <a:pt x="1307592" y="655828"/>
                    <a:pt x="1355217" y="618998"/>
                    <a:pt x="1374521" y="568452"/>
                  </a:cubicBezTo>
                  <a:lnTo>
                    <a:pt x="1374521" y="568452"/>
                  </a:lnTo>
                  <a:cubicBezTo>
                    <a:pt x="1375283" y="568960"/>
                    <a:pt x="1376172" y="569468"/>
                    <a:pt x="1376934" y="569976"/>
                  </a:cubicBezTo>
                  <a:lnTo>
                    <a:pt x="1376934" y="569976"/>
                  </a:lnTo>
                  <a:cubicBezTo>
                    <a:pt x="1399794" y="584200"/>
                    <a:pt x="1425194" y="590931"/>
                    <a:pt x="1450213" y="590931"/>
                  </a:cubicBezTo>
                  <a:cubicBezTo>
                    <a:pt x="1464945" y="590931"/>
                    <a:pt x="1479550" y="588645"/>
                    <a:pt x="1493520" y="584073"/>
                  </a:cubicBezTo>
                  <a:lnTo>
                    <a:pt x="1493520" y="584073"/>
                  </a:lnTo>
                  <a:cubicBezTo>
                    <a:pt x="1518031" y="603758"/>
                    <a:pt x="1548638" y="614934"/>
                    <a:pt x="1580388" y="615061"/>
                  </a:cubicBezTo>
                  <a:lnTo>
                    <a:pt x="1580515" y="615061"/>
                  </a:lnTo>
                  <a:lnTo>
                    <a:pt x="1581277" y="615061"/>
                  </a:lnTo>
                  <a:cubicBezTo>
                    <a:pt x="1589913" y="615061"/>
                    <a:pt x="1598549" y="614299"/>
                    <a:pt x="1606931" y="612648"/>
                  </a:cubicBezTo>
                  <a:lnTo>
                    <a:pt x="1606931" y="612648"/>
                  </a:lnTo>
                  <a:cubicBezTo>
                    <a:pt x="1669796" y="600837"/>
                    <a:pt x="1750441" y="585851"/>
                    <a:pt x="1823847" y="537083"/>
                  </a:cubicBezTo>
                  <a:lnTo>
                    <a:pt x="1823847" y="537083"/>
                  </a:lnTo>
                  <a:cubicBezTo>
                    <a:pt x="1845691" y="522605"/>
                    <a:pt x="1865630" y="505587"/>
                    <a:pt x="1883156" y="486537"/>
                  </a:cubicBezTo>
                  <a:lnTo>
                    <a:pt x="1883156" y="486537"/>
                  </a:lnTo>
                  <a:cubicBezTo>
                    <a:pt x="1901063" y="499618"/>
                    <a:pt x="1921256" y="509397"/>
                    <a:pt x="1943100" y="515112"/>
                  </a:cubicBezTo>
                  <a:lnTo>
                    <a:pt x="1943100" y="515112"/>
                  </a:lnTo>
                  <a:cubicBezTo>
                    <a:pt x="1958086" y="519049"/>
                    <a:pt x="1973580" y="520954"/>
                    <a:pt x="1989201" y="520954"/>
                  </a:cubicBezTo>
                  <a:cubicBezTo>
                    <a:pt x="2000504" y="520954"/>
                    <a:pt x="2011807" y="519938"/>
                    <a:pt x="2023110" y="517906"/>
                  </a:cubicBezTo>
                  <a:lnTo>
                    <a:pt x="2023110" y="517906"/>
                  </a:lnTo>
                  <a:cubicBezTo>
                    <a:pt x="2018157" y="544195"/>
                    <a:pt x="2020443" y="572262"/>
                    <a:pt x="2031619" y="598678"/>
                  </a:cubicBezTo>
                  <a:cubicBezTo>
                    <a:pt x="2053082" y="649986"/>
                    <a:pt x="2094611" y="689356"/>
                    <a:pt x="2148078" y="709549"/>
                  </a:cubicBezTo>
                  <a:lnTo>
                    <a:pt x="2148078" y="709549"/>
                  </a:lnTo>
                  <a:cubicBezTo>
                    <a:pt x="2172208" y="718693"/>
                    <a:pt x="2197989" y="723392"/>
                    <a:pt x="2223897" y="723773"/>
                  </a:cubicBezTo>
                  <a:lnTo>
                    <a:pt x="2231771" y="723773"/>
                  </a:lnTo>
                  <a:cubicBezTo>
                    <a:pt x="2265426" y="723265"/>
                    <a:pt x="2299081" y="715391"/>
                    <a:pt x="2329307" y="700532"/>
                  </a:cubicBezTo>
                  <a:lnTo>
                    <a:pt x="2329307" y="700532"/>
                  </a:lnTo>
                  <a:cubicBezTo>
                    <a:pt x="2404237" y="663448"/>
                    <a:pt x="2445131" y="597535"/>
                    <a:pt x="2471801" y="545973"/>
                  </a:cubicBezTo>
                  <a:lnTo>
                    <a:pt x="2471801" y="545973"/>
                  </a:lnTo>
                  <a:cubicBezTo>
                    <a:pt x="2512822" y="466725"/>
                    <a:pt x="2543683" y="382270"/>
                    <a:pt x="2563622" y="295148"/>
                  </a:cubicBezTo>
                  <a:lnTo>
                    <a:pt x="2563622" y="295148"/>
                  </a:lnTo>
                  <a:cubicBezTo>
                    <a:pt x="2580005" y="223393"/>
                    <a:pt x="2538603" y="151003"/>
                    <a:pt x="2468626" y="129286"/>
                  </a:cubicBezTo>
                  <a:lnTo>
                    <a:pt x="2468626" y="129286"/>
                  </a:lnTo>
                  <a:cubicBezTo>
                    <a:pt x="2468499" y="129286"/>
                    <a:pt x="2468372" y="129159"/>
                    <a:pt x="2468245" y="129159"/>
                  </a:cubicBezTo>
                  <a:cubicBezTo>
                    <a:pt x="2454656" y="124968"/>
                    <a:pt x="2440940" y="122936"/>
                    <a:pt x="2427351" y="122936"/>
                  </a:cubicBezTo>
                  <a:cubicBezTo>
                    <a:pt x="2401443" y="122936"/>
                    <a:pt x="2376297" y="130175"/>
                    <a:pt x="2354580" y="143510"/>
                  </a:cubicBezTo>
                  <a:cubicBezTo>
                    <a:pt x="2327656" y="105918"/>
                    <a:pt x="2284857" y="85217"/>
                    <a:pt x="2241042" y="85217"/>
                  </a:cubicBezTo>
                  <a:cubicBezTo>
                    <a:pt x="2218309" y="85217"/>
                    <a:pt x="2195195" y="90805"/>
                    <a:pt x="2173986" y="102616"/>
                  </a:cubicBezTo>
                  <a:cubicBezTo>
                    <a:pt x="2164461" y="97028"/>
                    <a:pt x="2154047" y="92583"/>
                    <a:pt x="2142998" y="89408"/>
                  </a:cubicBezTo>
                  <a:lnTo>
                    <a:pt x="2142998" y="89408"/>
                  </a:lnTo>
                  <a:cubicBezTo>
                    <a:pt x="2119630" y="82677"/>
                    <a:pt x="2095246" y="79248"/>
                    <a:pt x="2070608" y="79248"/>
                  </a:cubicBezTo>
                  <a:cubicBezTo>
                    <a:pt x="2037588" y="79248"/>
                    <a:pt x="2004441" y="85344"/>
                    <a:pt x="1972945" y="97282"/>
                  </a:cubicBezTo>
                  <a:lnTo>
                    <a:pt x="1972945" y="97282"/>
                  </a:lnTo>
                  <a:cubicBezTo>
                    <a:pt x="1949323" y="106299"/>
                    <a:pt x="1927225" y="118491"/>
                    <a:pt x="1907286" y="133223"/>
                  </a:cubicBezTo>
                  <a:cubicBezTo>
                    <a:pt x="1902333" y="126746"/>
                    <a:pt x="1897126" y="120523"/>
                    <a:pt x="1891538" y="114554"/>
                  </a:cubicBezTo>
                  <a:lnTo>
                    <a:pt x="1891538" y="114554"/>
                  </a:lnTo>
                  <a:cubicBezTo>
                    <a:pt x="1863979" y="84455"/>
                    <a:pt x="1829054" y="59182"/>
                    <a:pt x="1790700" y="41402"/>
                  </a:cubicBezTo>
                  <a:cubicBezTo>
                    <a:pt x="1764284" y="29083"/>
                    <a:pt x="1694053" y="0"/>
                    <a:pt x="1622171" y="0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920877" y="221234"/>
              <a:ext cx="299339" cy="324358"/>
            </a:xfrm>
            <a:custGeom>
              <a:avLst/>
              <a:gdLst/>
              <a:ahLst/>
              <a:cxnLst/>
              <a:rect l="l" t="t" r="r" b="b"/>
              <a:pathLst>
                <a:path w="299339" h="324358">
                  <a:moveTo>
                    <a:pt x="135636" y="80137"/>
                  </a:moveTo>
                  <a:cubicBezTo>
                    <a:pt x="122936" y="120142"/>
                    <a:pt x="115951" y="148717"/>
                    <a:pt x="120269" y="173736"/>
                  </a:cubicBezTo>
                  <a:lnTo>
                    <a:pt x="120269" y="173736"/>
                  </a:lnTo>
                  <a:cubicBezTo>
                    <a:pt x="124587" y="198755"/>
                    <a:pt x="141478" y="208153"/>
                    <a:pt x="146177" y="208407"/>
                  </a:cubicBezTo>
                  <a:lnTo>
                    <a:pt x="143383" y="264541"/>
                  </a:lnTo>
                  <a:lnTo>
                    <a:pt x="146177" y="208407"/>
                  </a:lnTo>
                  <a:cubicBezTo>
                    <a:pt x="151003" y="208661"/>
                    <a:pt x="167640" y="201803"/>
                    <a:pt x="175768" y="178562"/>
                  </a:cubicBezTo>
                  <a:lnTo>
                    <a:pt x="228854" y="197104"/>
                  </a:lnTo>
                  <a:lnTo>
                    <a:pt x="175768" y="178562"/>
                  </a:lnTo>
                  <a:cubicBezTo>
                    <a:pt x="184023" y="155067"/>
                    <a:pt x="182626" y="127000"/>
                    <a:pt x="178943" y="86106"/>
                  </a:cubicBezTo>
                  <a:cubicBezTo>
                    <a:pt x="176149" y="55118"/>
                    <a:pt x="199009" y="27940"/>
                    <a:pt x="229997" y="25146"/>
                  </a:cubicBezTo>
                  <a:cubicBezTo>
                    <a:pt x="260985" y="22352"/>
                    <a:pt x="288163" y="45212"/>
                    <a:pt x="290957" y="76200"/>
                  </a:cubicBezTo>
                  <a:cubicBezTo>
                    <a:pt x="294259" y="113030"/>
                    <a:pt x="299339" y="165608"/>
                    <a:pt x="281813" y="215773"/>
                  </a:cubicBezTo>
                  <a:lnTo>
                    <a:pt x="281813" y="215773"/>
                  </a:lnTo>
                  <a:cubicBezTo>
                    <a:pt x="264160" y="266192"/>
                    <a:pt x="213233" y="324358"/>
                    <a:pt x="140589" y="320802"/>
                  </a:cubicBezTo>
                  <a:lnTo>
                    <a:pt x="140589" y="320802"/>
                  </a:lnTo>
                  <a:cubicBezTo>
                    <a:pt x="64135" y="316992"/>
                    <a:pt x="18796" y="248158"/>
                    <a:pt x="9398" y="192659"/>
                  </a:cubicBezTo>
                  <a:lnTo>
                    <a:pt x="64770" y="183261"/>
                  </a:lnTo>
                  <a:lnTo>
                    <a:pt x="9398" y="192659"/>
                  </a:lnTo>
                  <a:cubicBezTo>
                    <a:pt x="0" y="137160"/>
                    <a:pt x="16383" y="83820"/>
                    <a:pt x="28448" y="45974"/>
                  </a:cubicBezTo>
                  <a:cubicBezTo>
                    <a:pt x="37846" y="16383"/>
                    <a:pt x="69469" y="0"/>
                    <a:pt x="99060" y="9398"/>
                  </a:cubicBezTo>
                  <a:cubicBezTo>
                    <a:pt x="128651" y="18796"/>
                    <a:pt x="145034" y="50419"/>
                    <a:pt x="135636" y="80010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86484" y="151638"/>
              <a:ext cx="365125" cy="437515"/>
            </a:xfrm>
            <a:custGeom>
              <a:avLst/>
              <a:gdLst/>
              <a:ahLst/>
              <a:cxnLst/>
              <a:rect l="l" t="t" r="r" b="b"/>
              <a:pathLst>
                <a:path w="365125" h="437515">
                  <a:moveTo>
                    <a:pt x="49657" y="336423"/>
                  </a:moveTo>
                  <a:cubicBezTo>
                    <a:pt x="108839" y="325247"/>
                    <a:pt x="157734" y="315087"/>
                    <a:pt x="196723" y="289306"/>
                  </a:cubicBezTo>
                  <a:lnTo>
                    <a:pt x="224790" y="331597"/>
                  </a:lnTo>
                  <a:lnTo>
                    <a:pt x="196723" y="289306"/>
                  </a:lnTo>
                  <a:cubicBezTo>
                    <a:pt x="235204" y="263779"/>
                    <a:pt x="255016" y="223012"/>
                    <a:pt x="248793" y="192151"/>
                  </a:cubicBezTo>
                  <a:lnTo>
                    <a:pt x="298577" y="182245"/>
                  </a:lnTo>
                  <a:lnTo>
                    <a:pt x="248793" y="192278"/>
                  </a:lnTo>
                  <a:cubicBezTo>
                    <a:pt x="243840" y="167513"/>
                    <a:pt x="221615" y="142367"/>
                    <a:pt x="188722" y="127127"/>
                  </a:cubicBezTo>
                  <a:lnTo>
                    <a:pt x="188722" y="127127"/>
                  </a:lnTo>
                  <a:cubicBezTo>
                    <a:pt x="158750" y="113284"/>
                    <a:pt x="120904" y="102362"/>
                    <a:pt x="96647" y="103505"/>
                  </a:cubicBezTo>
                  <a:lnTo>
                    <a:pt x="96647" y="103505"/>
                  </a:lnTo>
                  <a:cubicBezTo>
                    <a:pt x="107569" y="102997"/>
                    <a:pt x="114681" y="93091"/>
                    <a:pt x="115570" y="90551"/>
                  </a:cubicBezTo>
                  <a:lnTo>
                    <a:pt x="115570" y="90551"/>
                  </a:lnTo>
                  <a:cubicBezTo>
                    <a:pt x="115570" y="90551"/>
                    <a:pt x="115570" y="90551"/>
                    <a:pt x="115570" y="90551"/>
                  </a:cubicBezTo>
                  <a:lnTo>
                    <a:pt x="115570" y="90551"/>
                  </a:lnTo>
                  <a:cubicBezTo>
                    <a:pt x="115570" y="90551"/>
                    <a:pt x="115570" y="90551"/>
                    <a:pt x="115570" y="90551"/>
                  </a:cubicBezTo>
                  <a:lnTo>
                    <a:pt x="115570" y="90551"/>
                  </a:lnTo>
                  <a:cubicBezTo>
                    <a:pt x="114554" y="93345"/>
                    <a:pt x="113792" y="99822"/>
                    <a:pt x="113157" y="116078"/>
                  </a:cubicBezTo>
                  <a:cubicBezTo>
                    <a:pt x="112903" y="121666"/>
                    <a:pt x="112649" y="129159"/>
                    <a:pt x="111887" y="136144"/>
                  </a:cubicBezTo>
                  <a:lnTo>
                    <a:pt x="111887" y="136144"/>
                  </a:lnTo>
                  <a:cubicBezTo>
                    <a:pt x="110109" y="153797"/>
                    <a:pt x="105918" y="352806"/>
                    <a:pt x="108458" y="377571"/>
                  </a:cubicBezTo>
                  <a:cubicBezTo>
                    <a:pt x="108458" y="377571"/>
                    <a:pt x="108458" y="377571"/>
                    <a:pt x="108458" y="377571"/>
                  </a:cubicBezTo>
                  <a:cubicBezTo>
                    <a:pt x="112649" y="417195"/>
                    <a:pt x="117094" y="341376"/>
                    <a:pt x="64008" y="335915"/>
                  </a:cubicBezTo>
                  <a:cubicBezTo>
                    <a:pt x="59055" y="335407"/>
                    <a:pt x="54229" y="335661"/>
                    <a:pt x="49657" y="336550"/>
                  </a:cubicBezTo>
                  <a:lnTo>
                    <a:pt x="58928" y="386461"/>
                  </a:lnTo>
                  <a:lnTo>
                    <a:pt x="24003" y="423291"/>
                  </a:lnTo>
                  <a:lnTo>
                    <a:pt x="24003" y="423291"/>
                  </a:lnTo>
                  <a:cubicBezTo>
                    <a:pt x="10160" y="410210"/>
                    <a:pt x="4826" y="390398"/>
                    <a:pt x="10287" y="372110"/>
                  </a:cubicBezTo>
                  <a:cubicBezTo>
                    <a:pt x="15748" y="353822"/>
                    <a:pt x="30861" y="340106"/>
                    <a:pt x="49657" y="336550"/>
                  </a:cubicBezTo>
                  <a:moveTo>
                    <a:pt x="68453" y="436372"/>
                  </a:moveTo>
                  <a:lnTo>
                    <a:pt x="59055" y="386461"/>
                  </a:lnTo>
                  <a:lnTo>
                    <a:pt x="93980" y="349631"/>
                  </a:lnTo>
                  <a:lnTo>
                    <a:pt x="93980" y="349631"/>
                  </a:lnTo>
                  <a:cubicBezTo>
                    <a:pt x="107823" y="362712"/>
                    <a:pt x="113157" y="382524"/>
                    <a:pt x="107696" y="400812"/>
                  </a:cubicBezTo>
                  <a:cubicBezTo>
                    <a:pt x="102235" y="419100"/>
                    <a:pt x="87122" y="432816"/>
                    <a:pt x="68326" y="436372"/>
                  </a:cubicBezTo>
                  <a:cubicBezTo>
                    <a:pt x="63627" y="437261"/>
                    <a:pt x="58801" y="437515"/>
                    <a:pt x="53848" y="437007"/>
                  </a:cubicBezTo>
                  <a:cubicBezTo>
                    <a:pt x="0" y="431546"/>
                    <a:pt x="3937" y="353187"/>
                    <a:pt x="7620" y="388366"/>
                  </a:cubicBezTo>
                  <a:cubicBezTo>
                    <a:pt x="7620" y="388366"/>
                    <a:pt x="7620" y="388366"/>
                    <a:pt x="7620" y="388366"/>
                  </a:cubicBezTo>
                  <a:cubicBezTo>
                    <a:pt x="4064" y="354203"/>
                    <a:pt x="8763" y="147828"/>
                    <a:pt x="10922" y="126111"/>
                  </a:cubicBezTo>
                  <a:lnTo>
                    <a:pt x="61468" y="131191"/>
                  </a:lnTo>
                  <a:lnTo>
                    <a:pt x="10922" y="126111"/>
                  </a:lnTo>
                  <a:cubicBezTo>
                    <a:pt x="11303" y="122809"/>
                    <a:pt x="11430" y="118745"/>
                    <a:pt x="11684" y="112268"/>
                  </a:cubicBezTo>
                  <a:cubicBezTo>
                    <a:pt x="12192" y="100711"/>
                    <a:pt x="12573" y="76708"/>
                    <a:pt x="20193" y="55880"/>
                  </a:cubicBezTo>
                  <a:lnTo>
                    <a:pt x="20193" y="55880"/>
                  </a:lnTo>
                  <a:cubicBezTo>
                    <a:pt x="20193" y="55880"/>
                    <a:pt x="20193" y="55880"/>
                    <a:pt x="20193" y="55880"/>
                  </a:cubicBezTo>
                  <a:lnTo>
                    <a:pt x="20193" y="55880"/>
                  </a:lnTo>
                  <a:cubicBezTo>
                    <a:pt x="20193" y="55880"/>
                    <a:pt x="20193" y="55880"/>
                    <a:pt x="20193" y="55880"/>
                  </a:cubicBezTo>
                  <a:lnTo>
                    <a:pt x="20193" y="55880"/>
                  </a:lnTo>
                  <a:cubicBezTo>
                    <a:pt x="29464" y="30480"/>
                    <a:pt x="51943" y="4191"/>
                    <a:pt x="91821" y="2286"/>
                  </a:cubicBezTo>
                  <a:lnTo>
                    <a:pt x="94107" y="52959"/>
                  </a:lnTo>
                  <a:lnTo>
                    <a:pt x="91821" y="2286"/>
                  </a:lnTo>
                  <a:cubicBezTo>
                    <a:pt x="140335" y="0"/>
                    <a:pt x="195961" y="18923"/>
                    <a:pt x="231267" y="35306"/>
                  </a:cubicBezTo>
                  <a:lnTo>
                    <a:pt x="209931" y="81407"/>
                  </a:lnTo>
                  <a:lnTo>
                    <a:pt x="231267" y="35306"/>
                  </a:lnTo>
                  <a:cubicBezTo>
                    <a:pt x="282448" y="59055"/>
                    <a:pt x="334772" y="105791"/>
                    <a:pt x="348107" y="172593"/>
                  </a:cubicBezTo>
                  <a:lnTo>
                    <a:pt x="348107" y="172593"/>
                  </a:lnTo>
                  <a:cubicBezTo>
                    <a:pt x="365125" y="257683"/>
                    <a:pt x="311912" y="334899"/>
                    <a:pt x="252476" y="374269"/>
                  </a:cubicBezTo>
                  <a:cubicBezTo>
                    <a:pt x="193548" y="413258"/>
                    <a:pt x="123952" y="426085"/>
                    <a:pt x="68072" y="436499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53514" y="217297"/>
              <a:ext cx="289560" cy="277876"/>
            </a:xfrm>
            <a:custGeom>
              <a:avLst/>
              <a:gdLst/>
              <a:ahLst/>
              <a:cxnLst/>
              <a:rect l="l" t="t" r="r" b="b"/>
              <a:pathLst>
                <a:path w="289560" h="277876">
                  <a:moveTo>
                    <a:pt x="201041" y="119380"/>
                  </a:moveTo>
                  <a:cubicBezTo>
                    <a:pt x="169418" y="110236"/>
                    <a:pt x="130429" y="124968"/>
                    <a:pt x="112395" y="153416"/>
                  </a:cubicBezTo>
                  <a:lnTo>
                    <a:pt x="69469" y="126238"/>
                  </a:lnTo>
                  <a:lnTo>
                    <a:pt x="112395" y="153416"/>
                  </a:lnTo>
                  <a:cubicBezTo>
                    <a:pt x="105664" y="163957"/>
                    <a:pt x="104521" y="171831"/>
                    <a:pt x="105029" y="175768"/>
                  </a:cubicBezTo>
                  <a:lnTo>
                    <a:pt x="105029" y="175768"/>
                  </a:lnTo>
                  <a:cubicBezTo>
                    <a:pt x="105156" y="176784"/>
                    <a:pt x="105791" y="177927"/>
                    <a:pt x="106045" y="178181"/>
                  </a:cubicBezTo>
                  <a:lnTo>
                    <a:pt x="106045" y="178181"/>
                  </a:lnTo>
                  <a:cubicBezTo>
                    <a:pt x="106045" y="178181"/>
                    <a:pt x="106045" y="178181"/>
                    <a:pt x="106045" y="178181"/>
                  </a:cubicBezTo>
                  <a:lnTo>
                    <a:pt x="106045" y="178181"/>
                  </a:lnTo>
                  <a:cubicBezTo>
                    <a:pt x="106045" y="178181"/>
                    <a:pt x="106045" y="178181"/>
                    <a:pt x="106045" y="178181"/>
                  </a:cubicBezTo>
                  <a:lnTo>
                    <a:pt x="106045" y="178181"/>
                  </a:lnTo>
                  <a:cubicBezTo>
                    <a:pt x="106172" y="178308"/>
                    <a:pt x="105029" y="176911"/>
                    <a:pt x="102108" y="176149"/>
                  </a:cubicBezTo>
                  <a:lnTo>
                    <a:pt x="102108" y="176149"/>
                  </a:lnTo>
                  <a:cubicBezTo>
                    <a:pt x="100711" y="175768"/>
                    <a:pt x="99822" y="175895"/>
                    <a:pt x="99695" y="175895"/>
                  </a:cubicBezTo>
                  <a:lnTo>
                    <a:pt x="99695" y="175895"/>
                  </a:lnTo>
                  <a:lnTo>
                    <a:pt x="99695" y="175895"/>
                  </a:lnTo>
                  <a:lnTo>
                    <a:pt x="99695" y="175895"/>
                  </a:lnTo>
                  <a:cubicBezTo>
                    <a:pt x="99695" y="175895"/>
                    <a:pt x="99695" y="175895"/>
                    <a:pt x="99695" y="175895"/>
                  </a:cubicBezTo>
                  <a:cubicBezTo>
                    <a:pt x="100711" y="175768"/>
                    <a:pt x="105410" y="174498"/>
                    <a:pt x="113792" y="168529"/>
                  </a:cubicBezTo>
                  <a:lnTo>
                    <a:pt x="143256" y="209804"/>
                  </a:lnTo>
                  <a:lnTo>
                    <a:pt x="113792" y="168529"/>
                  </a:lnTo>
                  <a:cubicBezTo>
                    <a:pt x="143891" y="146939"/>
                    <a:pt x="164973" y="111760"/>
                    <a:pt x="169799" y="74549"/>
                  </a:cubicBezTo>
                  <a:cubicBezTo>
                    <a:pt x="173101" y="49022"/>
                    <a:pt x="194945" y="30099"/>
                    <a:pt x="220599" y="30353"/>
                  </a:cubicBezTo>
                  <a:cubicBezTo>
                    <a:pt x="246253" y="30607"/>
                    <a:pt x="267716" y="50038"/>
                    <a:pt x="270637" y="75565"/>
                  </a:cubicBezTo>
                  <a:lnTo>
                    <a:pt x="286512" y="218694"/>
                  </a:lnTo>
                  <a:cubicBezTo>
                    <a:pt x="289560" y="246507"/>
                    <a:pt x="269494" y="271653"/>
                    <a:pt x="241681" y="274701"/>
                  </a:cubicBezTo>
                  <a:cubicBezTo>
                    <a:pt x="213868" y="277749"/>
                    <a:pt x="188722" y="257683"/>
                    <a:pt x="185674" y="229870"/>
                  </a:cubicBezTo>
                  <a:lnTo>
                    <a:pt x="169799" y="86741"/>
                  </a:lnTo>
                  <a:lnTo>
                    <a:pt x="220218" y="81153"/>
                  </a:lnTo>
                  <a:lnTo>
                    <a:pt x="270510" y="87630"/>
                  </a:lnTo>
                  <a:cubicBezTo>
                    <a:pt x="262128" y="152654"/>
                    <a:pt x="226060" y="213106"/>
                    <a:pt x="172847" y="251079"/>
                  </a:cubicBezTo>
                  <a:lnTo>
                    <a:pt x="172847" y="251079"/>
                  </a:lnTo>
                  <a:cubicBezTo>
                    <a:pt x="158496" y="261239"/>
                    <a:pt x="136906" y="273812"/>
                    <a:pt x="110998" y="276733"/>
                  </a:cubicBezTo>
                  <a:cubicBezTo>
                    <a:pt x="110998" y="276733"/>
                    <a:pt x="110998" y="276733"/>
                    <a:pt x="110998" y="276733"/>
                  </a:cubicBezTo>
                  <a:lnTo>
                    <a:pt x="110998" y="276733"/>
                  </a:lnTo>
                  <a:lnTo>
                    <a:pt x="110998" y="276733"/>
                  </a:lnTo>
                  <a:lnTo>
                    <a:pt x="110998" y="276733"/>
                  </a:lnTo>
                  <a:cubicBezTo>
                    <a:pt x="100203" y="277876"/>
                    <a:pt x="88392" y="277495"/>
                    <a:pt x="76327" y="274320"/>
                  </a:cubicBezTo>
                  <a:lnTo>
                    <a:pt x="89281" y="225171"/>
                  </a:lnTo>
                  <a:lnTo>
                    <a:pt x="76454" y="274320"/>
                  </a:lnTo>
                  <a:cubicBezTo>
                    <a:pt x="56896" y="269240"/>
                    <a:pt x="41148" y="258064"/>
                    <a:pt x="29845" y="245110"/>
                  </a:cubicBezTo>
                  <a:lnTo>
                    <a:pt x="29845" y="245110"/>
                  </a:lnTo>
                  <a:cubicBezTo>
                    <a:pt x="29845" y="245110"/>
                    <a:pt x="29845" y="245110"/>
                    <a:pt x="29845" y="245110"/>
                  </a:cubicBezTo>
                  <a:lnTo>
                    <a:pt x="29845" y="245110"/>
                  </a:lnTo>
                  <a:cubicBezTo>
                    <a:pt x="29845" y="245110"/>
                    <a:pt x="29845" y="245110"/>
                    <a:pt x="29845" y="245110"/>
                  </a:cubicBezTo>
                  <a:lnTo>
                    <a:pt x="29845" y="245110"/>
                  </a:lnTo>
                  <a:cubicBezTo>
                    <a:pt x="15875" y="229108"/>
                    <a:pt x="6985" y="209042"/>
                    <a:pt x="4445" y="188341"/>
                  </a:cubicBezTo>
                  <a:lnTo>
                    <a:pt x="54737" y="181991"/>
                  </a:lnTo>
                  <a:lnTo>
                    <a:pt x="4445" y="188341"/>
                  </a:lnTo>
                  <a:cubicBezTo>
                    <a:pt x="0" y="153162"/>
                    <a:pt x="12446" y="121539"/>
                    <a:pt x="26670" y="99060"/>
                  </a:cubicBezTo>
                  <a:lnTo>
                    <a:pt x="26670" y="99060"/>
                  </a:lnTo>
                  <a:cubicBezTo>
                    <a:pt x="68580" y="32766"/>
                    <a:pt x="153924" y="0"/>
                    <a:pt x="229362" y="21844"/>
                  </a:cubicBezTo>
                  <a:cubicBezTo>
                    <a:pt x="256286" y="29591"/>
                    <a:pt x="271780" y="57785"/>
                    <a:pt x="264033" y="84709"/>
                  </a:cubicBezTo>
                  <a:cubicBezTo>
                    <a:pt x="256286" y="111633"/>
                    <a:pt x="228092" y="127127"/>
                    <a:pt x="201168" y="119380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98018" y="260096"/>
              <a:ext cx="289560" cy="277876"/>
            </a:xfrm>
            <a:custGeom>
              <a:avLst/>
              <a:gdLst/>
              <a:ahLst/>
              <a:cxnLst/>
              <a:rect l="l" t="t" r="r" b="b"/>
              <a:pathLst>
                <a:path w="289560" h="277876">
                  <a:moveTo>
                    <a:pt x="200914" y="119380"/>
                  </a:moveTo>
                  <a:cubicBezTo>
                    <a:pt x="169291" y="110236"/>
                    <a:pt x="130302" y="124968"/>
                    <a:pt x="112268" y="153416"/>
                  </a:cubicBezTo>
                  <a:lnTo>
                    <a:pt x="112268" y="153416"/>
                  </a:lnTo>
                  <a:cubicBezTo>
                    <a:pt x="105537" y="163957"/>
                    <a:pt x="104394" y="171831"/>
                    <a:pt x="104902" y="175768"/>
                  </a:cubicBezTo>
                  <a:lnTo>
                    <a:pt x="104902" y="175768"/>
                  </a:lnTo>
                  <a:cubicBezTo>
                    <a:pt x="105029" y="176784"/>
                    <a:pt x="105664" y="177927"/>
                    <a:pt x="105918" y="178181"/>
                  </a:cubicBezTo>
                  <a:lnTo>
                    <a:pt x="105918" y="178181"/>
                  </a:lnTo>
                  <a:cubicBezTo>
                    <a:pt x="105918" y="178181"/>
                    <a:pt x="105918" y="178181"/>
                    <a:pt x="105918" y="178181"/>
                  </a:cubicBezTo>
                  <a:lnTo>
                    <a:pt x="105918" y="178181"/>
                  </a:lnTo>
                  <a:cubicBezTo>
                    <a:pt x="105918" y="178181"/>
                    <a:pt x="105918" y="178181"/>
                    <a:pt x="105918" y="178181"/>
                  </a:cubicBezTo>
                  <a:cubicBezTo>
                    <a:pt x="105918" y="178181"/>
                    <a:pt x="104902" y="176911"/>
                    <a:pt x="101981" y="176149"/>
                  </a:cubicBezTo>
                  <a:lnTo>
                    <a:pt x="101981" y="176149"/>
                  </a:lnTo>
                  <a:cubicBezTo>
                    <a:pt x="100584" y="175768"/>
                    <a:pt x="99695" y="175895"/>
                    <a:pt x="99568" y="175895"/>
                  </a:cubicBezTo>
                  <a:lnTo>
                    <a:pt x="99568" y="175895"/>
                  </a:lnTo>
                  <a:lnTo>
                    <a:pt x="99568" y="175895"/>
                  </a:lnTo>
                  <a:lnTo>
                    <a:pt x="99568" y="175895"/>
                  </a:lnTo>
                  <a:cubicBezTo>
                    <a:pt x="99568" y="175895"/>
                    <a:pt x="99568" y="175895"/>
                    <a:pt x="99568" y="175895"/>
                  </a:cubicBezTo>
                  <a:cubicBezTo>
                    <a:pt x="100584" y="175768"/>
                    <a:pt x="105283" y="174498"/>
                    <a:pt x="113665" y="168529"/>
                  </a:cubicBezTo>
                  <a:lnTo>
                    <a:pt x="143256" y="209804"/>
                  </a:lnTo>
                  <a:lnTo>
                    <a:pt x="113792" y="168529"/>
                  </a:lnTo>
                  <a:cubicBezTo>
                    <a:pt x="143891" y="146939"/>
                    <a:pt x="164973" y="111760"/>
                    <a:pt x="169799" y="74549"/>
                  </a:cubicBezTo>
                  <a:cubicBezTo>
                    <a:pt x="173101" y="49022"/>
                    <a:pt x="194945" y="30099"/>
                    <a:pt x="220599" y="30353"/>
                  </a:cubicBezTo>
                  <a:cubicBezTo>
                    <a:pt x="246253" y="30607"/>
                    <a:pt x="267716" y="50038"/>
                    <a:pt x="270637" y="75565"/>
                  </a:cubicBezTo>
                  <a:cubicBezTo>
                    <a:pt x="275971" y="123317"/>
                    <a:pt x="281178" y="170942"/>
                    <a:pt x="286512" y="218694"/>
                  </a:cubicBezTo>
                  <a:cubicBezTo>
                    <a:pt x="289560" y="246507"/>
                    <a:pt x="269494" y="271653"/>
                    <a:pt x="241681" y="274701"/>
                  </a:cubicBezTo>
                  <a:cubicBezTo>
                    <a:pt x="213868" y="277749"/>
                    <a:pt x="188722" y="257683"/>
                    <a:pt x="185674" y="229870"/>
                  </a:cubicBezTo>
                  <a:cubicBezTo>
                    <a:pt x="180340" y="182118"/>
                    <a:pt x="175133" y="134493"/>
                    <a:pt x="169799" y="86741"/>
                  </a:cubicBezTo>
                  <a:lnTo>
                    <a:pt x="220218" y="81153"/>
                  </a:lnTo>
                  <a:lnTo>
                    <a:pt x="270510" y="87630"/>
                  </a:lnTo>
                  <a:cubicBezTo>
                    <a:pt x="262128" y="152654"/>
                    <a:pt x="226060" y="213106"/>
                    <a:pt x="172847" y="251079"/>
                  </a:cubicBezTo>
                  <a:lnTo>
                    <a:pt x="172847" y="251079"/>
                  </a:lnTo>
                  <a:cubicBezTo>
                    <a:pt x="158496" y="261239"/>
                    <a:pt x="136906" y="273812"/>
                    <a:pt x="110998" y="276733"/>
                  </a:cubicBezTo>
                  <a:cubicBezTo>
                    <a:pt x="110998" y="276733"/>
                    <a:pt x="110998" y="276733"/>
                    <a:pt x="110998" y="276733"/>
                  </a:cubicBezTo>
                  <a:lnTo>
                    <a:pt x="110998" y="276733"/>
                  </a:lnTo>
                  <a:lnTo>
                    <a:pt x="110998" y="276733"/>
                  </a:lnTo>
                  <a:lnTo>
                    <a:pt x="110998" y="276733"/>
                  </a:lnTo>
                  <a:cubicBezTo>
                    <a:pt x="100203" y="277876"/>
                    <a:pt x="88392" y="277495"/>
                    <a:pt x="76327" y="274320"/>
                  </a:cubicBezTo>
                  <a:lnTo>
                    <a:pt x="89281" y="225171"/>
                  </a:lnTo>
                  <a:lnTo>
                    <a:pt x="76454" y="274320"/>
                  </a:lnTo>
                  <a:cubicBezTo>
                    <a:pt x="56896" y="269240"/>
                    <a:pt x="41148" y="258064"/>
                    <a:pt x="29845" y="245110"/>
                  </a:cubicBezTo>
                  <a:cubicBezTo>
                    <a:pt x="29845" y="245110"/>
                    <a:pt x="29845" y="245110"/>
                    <a:pt x="29845" y="245110"/>
                  </a:cubicBezTo>
                  <a:lnTo>
                    <a:pt x="29845" y="245110"/>
                  </a:lnTo>
                  <a:cubicBezTo>
                    <a:pt x="29845" y="245110"/>
                    <a:pt x="29845" y="245110"/>
                    <a:pt x="29845" y="245110"/>
                  </a:cubicBezTo>
                  <a:lnTo>
                    <a:pt x="29845" y="245110"/>
                  </a:lnTo>
                  <a:cubicBezTo>
                    <a:pt x="15875" y="229108"/>
                    <a:pt x="6985" y="209042"/>
                    <a:pt x="4445" y="188341"/>
                  </a:cubicBezTo>
                  <a:lnTo>
                    <a:pt x="54737" y="181991"/>
                  </a:lnTo>
                  <a:lnTo>
                    <a:pt x="4445" y="188341"/>
                  </a:lnTo>
                  <a:cubicBezTo>
                    <a:pt x="0" y="153162"/>
                    <a:pt x="12446" y="121666"/>
                    <a:pt x="26670" y="99060"/>
                  </a:cubicBezTo>
                  <a:lnTo>
                    <a:pt x="69596" y="126238"/>
                  </a:lnTo>
                  <a:lnTo>
                    <a:pt x="26670" y="99060"/>
                  </a:lnTo>
                  <a:cubicBezTo>
                    <a:pt x="68580" y="32766"/>
                    <a:pt x="153924" y="0"/>
                    <a:pt x="229362" y="21844"/>
                  </a:cubicBezTo>
                  <a:cubicBezTo>
                    <a:pt x="256286" y="29591"/>
                    <a:pt x="271780" y="57785"/>
                    <a:pt x="264033" y="84709"/>
                  </a:cubicBezTo>
                  <a:cubicBezTo>
                    <a:pt x="256286" y="111633"/>
                    <a:pt x="228092" y="127127"/>
                    <a:pt x="201168" y="119380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167255" y="231521"/>
              <a:ext cx="379984" cy="477520"/>
            </a:xfrm>
            <a:custGeom>
              <a:avLst/>
              <a:gdLst/>
              <a:ahLst/>
              <a:cxnLst/>
              <a:rect l="l" t="t" r="r" b="b"/>
              <a:pathLst>
                <a:path w="379984" h="477520">
                  <a:moveTo>
                    <a:pt x="181991" y="31750"/>
                  </a:moveTo>
                  <a:cubicBezTo>
                    <a:pt x="222758" y="99949"/>
                    <a:pt x="263652" y="168021"/>
                    <a:pt x="304419" y="236220"/>
                  </a:cubicBezTo>
                  <a:lnTo>
                    <a:pt x="260858" y="262255"/>
                  </a:lnTo>
                  <a:lnTo>
                    <a:pt x="213487" y="244094"/>
                  </a:lnTo>
                  <a:cubicBezTo>
                    <a:pt x="218059" y="232029"/>
                    <a:pt x="222758" y="219964"/>
                    <a:pt x="227330" y="207899"/>
                  </a:cubicBezTo>
                  <a:cubicBezTo>
                    <a:pt x="231902" y="195834"/>
                    <a:pt x="236601" y="183769"/>
                    <a:pt x="241173" y="171704"/>
                  </a:cubicBezTo>
                  <a:cubicBezTo>
                    <a:pt x="253111" y="140335"/>
                    <a:pt x="265176" y="108966"/>
                    <a:pt x="277114" y="77470"/>
                  </a:cubicBezTo>
                  <a:cubicBezTo>
                    <a:pt x="286639" y="52578"/>
                    <a:pt x="313817" y="39243"/>
                    <a:pt x="339344" y="46990"/>
                  </a:cubicBezTo>
                  <a:cubicBezTo>
                    <a:pt x="364871" y="54737"/>
                    <a:pt x="379984" y="80899"/>
                    <a:pt x="374015" y="106934"/>
                  </a:cubicBezTo>
                  <a:cubicBezTo>
                    <a:pt x="355727" y="186563"/>
                    <a:pt x="327533" y="263906"/>
                    <a:pt x="289941" y="336296"/>
                  </a:cubicBezTo>
                  <a:lnTo>
                    <a:pt x="244856" y="312928"/>
                  </a:lnTo>
                  <a:lnTo>
                    <a:pt x="289941" y="336296"/>
                  </a:lnTo>
                  <a:cubicBezTo>
                    <a:pt x="270510" y="373761"/>
                    <a:pt x="240538" y="425323"/>
                    <a:pt x="187198" y="451739"/>
                  </a:cubicBezTo>
                  <a:lnTo>
                    <a:pt x="164719" y="406273"/>
                  </a:lnTo>
                  <a:lnTo>
                    <a:pt x="187198" y="451739"/>
                  </a:lnTo>
                  <a:cubicBezTo>
                    <a:pt x="135128" y="477520"/>
                    <a:pt x="47879" y="471297"/>
                    <a:pt x="13589" y="401955"/>
                  </a:cubicBezTo>
                  <a:cubicBezTo>
                    <a:pt x="12573" y="399923"/>
                    <a:pt x="11684" y="397891"/>
                    <a:pt x="10795" y="395732"/>
                  </a:cubicBezTo>
                  <a:cubicBezTo>
                    <a:pt x="0" y="369824"/>
                    <a:pt x="12192" y="340106"/>
                    <a:pt x="38100" y="329311"/>
                  </a:cubicBezTo>
                  <a:cubicBezTo>
                    <a:pt x="64008" y="318516"/>
                    <a:pt x="93726" y="330708"/>
                    <a:pt x="104521" y="356616"/>
                  </a:cubicBezTo>
                  <a:cubicBezTo>
                    <a:pt x="104521" y="356743"/>
                    <a:pt x="104648" y="356870"/>
                    <a:pt x="104648" y="356997"/>
                  </a:cubicBezTo>
                  <a:cubicBezTo>
                    <a:pt x="105791" y="359410"/>
                    <a:pt x="121920" y="370840"/>
                    <a:pt x="142240" y="360807"/>
                  </a:cubicBezTo>
                  <a:lnTo>
                    <a:pt x="142240" y="360807"/>
                  </a:lnTo>
                  <a:cubicBezTo>
                    <a:pt x="163449" y="350266"/>
                    <a:pt x="180848" y="326517"/>
                    <a:pt x="199898" y="289687"/>
                  </a:cubicBezTo>
                  <a:lnTo>
                    <a:pt x="199898" y="289687"/>
                  </a:lnTo>
                  <a:cubicBezTo>
                    <a:pt x="233426" y="224790"/>
                    <a:pt x="258826" y="155575"/>
                    <a:pt x="275082" y="84328"/>
                  </a:cubicBezTo>
                  <a:lnTo>
                    <a:pt x="324612" y="95631"/>
                  </a:lnTo>
                  <a:lnTo>
                    <a:pt x="371983" y="113792"/>
                  </a:lnTo>
                  <a:cubicBezTo>
                    <a:pt x="360045" y="145161"/>
                    <a:pt x="347980" y="176530"/>
                    <a:pt x="336042" y="208026"/>
                  </a:cubicBezTo>
                  <a:cubicBezTo>
                    <a:pt x="331470" y="220091"/>
                    <a:pt x="326771" y="232156"/>
                    <a:pt x="322199" y="244221"/>
                  </a:cubicBezTo>
                  <a:cubicBezTo>
                    <a:pt x="317627" y="256286"/>
                    <a:pt x="312928" y="268351"/>
                    <a:pt x="308356" y="280416"/>
                  </a:cubicBezTo>
                  <a:cubicBezTo>
                    <a:pt x="301371" y="298577"/>
                    <a:pt x="284734" y="311150"/>
                    <a:pt x="265430" y="312928"/>
                  </a:cubicBezTo>
                  <a:cubicBezTo>
                    <a:pt x="246126" y="314706"/>
                    <a:pt x="227457" y="305181"/>
                    <a:pt x="217424" y="288417"/>
                  </a:cubicBezTo>
                  <a:cubicBezTo>
                    <a:pt x="176657" y="220218"/>
                    <a:pt x="135763" y="152146"/>
                    <a:pt x="94996" y="83947"/>
                  </a:cubicBezTo>
                  <a:cubicBezTo>
                    <a:pt x="80645" y="59944"/>
                    <a:pt x="88392" y="28702"/>
                    <a:pt x="112395" y="14351"/>
                  </a:cubicBezTo>
                  <a:cubicBezTo>
                    <a:pt x="136398" y="0"/>
                    <a:pt x="167640" y="7747"/>
                    <a:pt x="181991" y="31750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19581" y="190627"/>
              <a:ext cx="359283" cy="448437"/>
            </a:xfrm>
            <a:custGeom>
              <a:avLst/>
              <a:gdLst/>
              <a:ahLst/>
              <a:cxnLst/>
              <a:rect l="l" t="t" r="r" b="b"/>
              <a:pathLst>
                <a:path w="359283" h="448437">
                  <a:moveTo>
                    <a:pt x="265557" y="370840"/>
                  </a:moveTo>
                  <a:cubicBezTo>
                    <a:pt x="209804" y="336296"/>
                    <a:pt x="149225" y="309626"/>
                    <a:pt x="86106" y="291973"/>
                  </a:cubicBezTo>
                  <a:cubicBezTo>
                    <a:pt x="60833" y="284861"/>
                    <a:pt x="43815" y="261239"/>
                    <a:pt x="45085" y="235077"/>
                  </a:cubicBezTo>
                  <a:cubicBezTo>
                    <a:pt x="46355" y="208915"/>
                    <a:pt x="65659" y="186944"/>
                    <a:pt x="91567" y="182499"/>
                  </a:cubicBezTo>
                  <a:cubicBezTo>
                    <a:pt x="122174" y="177165"/>
                    <a:pt x="144145" y="172847"/>
                    <a:pt x="162814" y="163957"/>
                  </a:cubicBezTo>
                  <a:lnTo>
                    <a:pt x="162814" y="163957"/>
                  </a:lnTo>
                  <a:cubicBezTo>
                    <a:pt x="180975" y="155321"/>
                    <a:pt x="190881" y="143637"/>
                    <a:pt x="193802" y="134493"/>
                  </a:cubicBezTo>
                  <a:lnTo>
                    <a:pt x="247269" y="151892"/>
                  </a:lnTo>
                  <a:lnTo>
                    <a:pt x="193802" y="134493"/>
                  </a:lnTo>
                  <a:cubicBezTo>
                    <a:pt x="195834" y="128016"/>
                    <a:pt x="193294" y="121793"/>
                    <a:pt x="192405" y="120777"/>
                  </a:cubicBezTo>
                  <a:cubicBezTo>
                    <a:pt x="192405" y="120777"/>
                    <a:pt x="192659" y="121031"/>
                    <a:pt x="193040" y="121285"/>
                  </a:cubicBezTo>
                  <a:lnTo>
                    <a:pt x="193040" y="121285"/>
                  </a:lnTo>
                  <a:cubicBezTo>
                    <a:pt x="193167" y="121412"/>
                    <a:pt x="193294" y="121412"/>
                    <a:pt x="193421" y="121412"/>
                  </a:cubicBezTo>
                  <a:cubicBezTo>
                    <a:pt x="192659" y="121158"/>
                    <a:pt x="184531" y="120523"/>
                    <a:pt x="175133" y="127508"/>
                  </a:cubicBezTo>
                  <a:lnTo>
                    <a:pt x="175133" y="127508"/>
                  </a:lnTo>
                  <a:cubicBezTo>
                    <a:pt x="127508" y="162560"/>
                    <a:pt x="128905" y="221742"/>
                    <a:pt x="139319" y="321056"/>
                  </a:cubicBezTo>
                  <a:cubicBezTo>
                    <a:pt x="141605" y="342646"/>
                    <a:pt x="144018" y="365887"/>
                    <a:pt x="145034" y="388366"/>
                  </a:cubicBezTo>
                  <a:cubicBezTo>
                    <a:pt x="146431" y="419354"/>
                    <a:pt x="122428" y="445643"/>
                    <a:pt x="91440" y="447040"/>
                  </a:cubicBezTo>
                  <a:cubicBezTo>
                    <a:pt x="60452" y="448437"/>
                    <a:pt x="34163" y="424434"/>
                    <a:pt x="32766" y="393446"/>
                  </a:cubicBezTo>
                  <a:cubicBezTo>
                    <a:pt x="31877" y="374904"/>
                    <a:pt x="29845" y="355092"/>
                    <a:pt x="27559" y="332740"/>
                  </a:cubicBezTo>
                  <a:cubicBezTo>
                    <a:pt x="19050" y="251841"/>
                    <a:pt x="0" y="116713"/>
                    <a:pt x="108458" y="36957"/>
                  </a:cubicBezTo>
                  <a:lnTo>
                    <a:pt x="141732" y="82296"/>
                  </a:lnTo>
                  <a:lnTo>
                    <a:pt x="108331" y="37084"/>
                  </a:lnTo>
                  <a:cubicBezTo>
                    <a:pt x="138303" y="14986"/>
                    <a:pt x="184023" y="0"/>
                    <a:pt x="228600" y="14732"/>
                  </a:cubicBezTo>
                  <a:cubicBezTo>
                    <a:pt x="236093" y="17145"/>
                    <a:pt x="243459" y="20574"/>
                    <a:pt x="250571" y="24765"/>
                  </a:cubicBezTo>
                  <a:lnTo>
                    <a:pt x="221742" y="73025"/>
                  </a:lnTo>
                  <a:lnTo>
                    <a:pt x="250571" y="24765"/>
                  </a:lnTo>
                  <a:cubicBezTo>
                    <a:pt x="260223" y="30480"/>
                    <a:pt x="268605" y="37592"/>
                    <a:pt x="275590" y="45339"/>
                  </a:cubicBezTo>
                  <a:cubicBezTo>
                    <a:pt x="306705" y="79756"/>
                    <a:pt x="313690" y="129286"/>
                    <a:pt x="300609" y="169418"/>
                  </a:cubicBezTo>
                  <a:cubicBezTo>
                    <a:pt x="285115" y="217170"/>
                    <a:pt x="246761" y="248539"/>
                    <a:pt x="211201" y="265557"/>
                  </a:cubicBezTo>
                  <a:lnTo>
                    <a:pt x="186944" y="214757"/>
                  </a:lnTo>
                  <a:lnTo>
                    <a:pt x="211201" y="265430"/>
                  </a:lnTo>
                  <a:cubicBezTo>
                    <a:pt x="176276" y="282067"/>
                    <a:pt x="138811" y="288417"/>
                    <a:pt x="110871" y="293370"/>
                  </a:cubicBezTo>
                  <a:lnTo>
                    <a:pt x="101092" y="237998"/>
                  </a:lnTo>
                  <a:lnTo>
                    <a:pt x="116205" y="183896"/>
                  </a:lnTo>
                  <a:cubicBezTo>
                    <a:pt x="189611" y="204343"/>
                    <a:pt x="259969" y="235331"/>
                    <a:pt x="324739" y="275463"/>
                  </a:cubicBezTo>
                  <a:cubicBezTo>
                    <a:pt x="351155" y="291846"/>
                    <a:pt x="359283" y="326517"/>
                    <a:pt x="342900" y="352933"/>
                  </a:cubicBezTo>
                  <a:cubicBezTo>
                    <a:pt x="326517" y="379349"/>
                    <a:pt x="291846" y="387477"/>
                    <a:pt x="265430" y="371094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50876" y="168402"/>
              <a:ext cx="247904" cy="443611"/>
            </a:xfrm>
            <a:custGeom>
              <a:avLst/>
              <a:gdLst/>
              <a:ahLst/>
              <a:cxnLst/>
              <a:rect l="l" t="t" r="r" b="b"/>
              <a:pathLst>
                <a:path w="247904" h="443611">
                  <a:moveTo>
                    <a:pt x="152527" y="119380"/>
                  </a:moveTo>
                  <a:cubicBezTo>
                    <a:pt x="147701" y="117983"/>
                    <a:pt x="141351" y="119380"/>
                    <a:pt x="137414" y="122555"/>
                  </a:cubicBezTo>
                  <a:lnTo>
                    <a:pt x="137414" y="122555"/>
                  </a:lnTo>
                  <a:cubicBezTo>
                    <a:pt x="133477" y="125730"/>
                    <a:pt x="130683" y="132080"/>
                    <a:pt x="130937" y="137414"/>
                  </a:cubicBezTo>
                  <a:lnTo>
                    <a:pt x="130937" y="137414"/>
                  </a:lnTo>
                  <a:cubicBezTo>
                    <a:pt x="131318" y="144272"/>
                    <a:pt x="136144" y="155702"/>
                    <a:pt x="150749" y="171831"/>
                  </a:cubicBezTo>
                  <a:lnTo>
                    <a:pt x="150749" y="171831"/>
                  </a:lnTo>
                  <a:cubicBezTo>
                    <a:pt x="156083" y="177673"/>
                    <a:pt x="161798" y="183515"/>
                    <a:pt x="168910" y="190500"/>
                  </a:cubicBezTo>
                  <a:cubicBezTo>
                    <a:pt x="175641" y="197104"/>
                    <a:pt x="183515" y="205105"/>
                    <a:pt x="191135" y="213487"/>
                  </a:cubicBezTo>
                  <a:cubicBezTo>
                    <a:pt x="196469" y="219456"/>
                    <a:pt x="201930" y="225933"/>
                    <a:pt x="207264" y="233172"/>
                  </a:cubicBezTo>
                  <a:lnTo>
                    <a:pt x="161925" y="266446"/>
                  </a:lnTo>
                  <a:lnTo>
                    <a:pt x="207264" y="233172"/>
                  </a:lnTo>
                  <a:cubicBezTo>
                    <a:pt x="227457" y="260604"/>
                    <a:pt x="247904" y="304419"/>
                    <a:pt x="236474" y="352679"/>
                  </a:cubicBezTo>
                  <a:lnTo>
                    <a:pt x="236474" y="352679"/>
                  </a:lnTo>
                  <a:cubicBezTo>
                    <a:pt x="236220" y="353695"/>
                    <a:pt x="235966" y="354838"/>
                    <a:pt x="235712" y="355854"/>
                  </a:cubicBezTo>
                  <a:cubicBezTo>
                    <a:pt x="223139" y="402590"/>
                    <a:pt x="181356" y="437769"/>
                    <a:pt x="133858" y="442849"/>
                  </a:cubicBezTo>
                  <a:cubicBezTo>
                    <a:pt x="130937" y="443103"/>
                    <a:pt x="128016" y="443357"/>
                    <a:pt x="125095" y="443484"/>
                  </a:cubicBezTo>
                  <a:lnTo>
                    <a:pt x="123571" y="387223"/>
                  </a:lnTo>
                  <a:lnTo>
                    <a:pt x="125095" y="443484"/>
                  </a:lnTo>
                  <a:cubicBezTo>
                    <a:pt x="122047" y="443611"/>
                    <a:pt x="118872" y="443484"/>
                    <a:pt x="115824" y="443357"/>
                  </a:cubicBezTo>
                  <a:cubicBezTo>
                    <a:pt x="68453" y="440690"/>
                    <a:pt x="25273" y="408178"/>
                    <a:pt x="10033" y="362712"/>
                  </a:cubicBezTo>
                  <a:cubicBezTo>
                    <a:pt x="9652" y="361442"/>
                    <a:pt x="9271" y="360172"/>
                    <a:pt x="8890" y="358902"/>
                  </a:cubicBezTo>
                  <a:cubicBezTo>
                    <a:pt x="0" y="329184"/>
                    <a:pt x="17018" y="297815"/>
                    <a:pt x="46863" y="289052"/>
                  </a:cubicBezTo>
                  <a:cubicBezTo>
                    <a:pt x="76708" y="280289"/>
                    <a:pt x="107950" y="297180"/>
                    <a:pt x="116713" y="327025"/>
                  </a:cubicBezTo>
                  <a:cubicBezTo>
                    <a:pt x="116713" y="327025"/>
                    <a:pt x="116713" y="327025"/>
                    <a:pt x="116713" y="327025"/>
                  </a:cubicBezTo>
                  <a:cubicBezTo>
                    <a:pt x="117221" y="328549"/>
                    <a:pt x="120396" y="331089"/>
                    <a:pt x="122174" y="331089"/>
                  </a:cubicBezTo>
                  <a:cubicBezTo>
                    <a:pt x="122174" y="331089"/>
                    <a:pt x="122174" y="331089"/>
                    <a:pt x="122174" y="331089"/>
                  </a:cubicBezTo>
                  <a:lnTo>
                    <a:pt x="122174" y="331089"/>
                  </a:lnTo>
                  <a:cubicBezTo>
                    <a:pt x="122174" y="331089"/>
                    <a:pt x="122174" y="331089"/>
                    <a:pt x="122174" y="331089"/>
                  </a:cubicBezTo>
                  <a:cubicBezTo>
                    <a:pt x="123952" y="330962"/>
                    <a:pt x="127000" y="328168"/>
                    <a:pt x="127381" y="326644"/>
                  </a:cubicBezTo>
                  <a:cubicBezTo>
                    <a:pt x="127381" y="326644"/>
                    <a:pt x="127381" y="326644"/>
                    <a:pt x="127381" y="326644"/>
                  </a:cubicBezTo>
                  <a:lnTo>
                    <a:pt x="182118" y="339725"/>
                  </a:lnTo>
                  <a:lnTo>
                    <a:pt x="127381" y="326644"/>
                  </a:lnTo>
                  <a:cubicBezTo>
                    <a:pt x="128016" y="324104"/>
                    <a:pt x="127635" y="314452"/>
                    <a:pt x="116967" y="299974"/>
                  </a:cubicBezTo>
                  <a:lnTo>
                    <a:pt x="116967" y="299974"/>
                  </a:lnTo>
                  <a:cubicBezTo>
                    <a:pt x="114427" y="296418"/>
                    <a:pt x="111379" y="292862"/>
                    <a:pt x="107823" y="288925"/>
                  </a:cubicBezTo>
                  <a:cubicBezTo>
                    <a:pt x="102489" y="283083"/>
                    <a:pt x="96774" y="277241"/>
                    <a:pt x="89662" y="270256"/>
                  </a:cubicBezTo>
                  <a:cubicBezTo>
                    <a:pt x="82931" y="263525"/>
                    <a:pt x="75057" y="255651"/>
                    <a:pt x="67437" y="247142"/>
                  </a:cubicBezTo>
                  <a:lnTo>
                    <a:pt x="109220" y="209550"/>
                  </a:lnTo>
                  <a:lnTo>
                    <a:pt x="67437" y="247142"/>
                  </a:lnTo>
                  <a:cubicBezTo>
                    <a:pt x="47244" y="224663"/>
                    <a:pt x="21717" y="189484"/>
                    <a:pt x="18923" y="144399"/>
                  </a:cubicBezTo>
                  <a:lnTo>
                    <a:pt x="75057" y="140970"/>
                  </a:lnTo>
                  <a:lnTo>
                    <a:pt x="18923" y="144399"/>
                  </a:lnTo>
                  <a:cubicBezTo>
                    <a:pt x="16383" y="102997"/>
                    <a:pt x="34417" y="61595"/>
                    <a:pt x="66675" y="35433"/>
                  </a:cubicBezTo>
                  <a:lnTo>
                    <a:pt x="102108" y="78994"/>
                  </a:lnTo>
                  <a:lnTo>
                    <a:pt x="66548" y="35433"/>
                  </a:lnTo>
                  <a:cubicBezTo>
                    <a:pt x="98806" y="9144"/>
                    <a:pt x="143002" y="0"/>
                    <a:pt x="183007" y="11176"/>
                  </a:cubicBezTo>
                  <a:cubicBezTo>
                    <a:pt x="212852" y="19558"/>
                    <a:pt x="230378" y="50673"/>
                    <a:pt x="221996" y="80518"/>
                  </a:cubicBezTo>
                  <a:cubicBezTo>
                    <a:pt x="213614" y="110363"/>
                    <a:pt x="182499" y="127889"/>
                    <a:pt x="152654" y="119507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97992" y="160147"/>
              <a:ext cx="236093" cy="440563"/>
            </a:xfrm>
            <a:custGeom>
              <a:avLst/>
              <a:gdLst/>
              <a:ahLst/>
              <a:cxnLst/>
              <a:rect l="l" t="t" r="r" b="b"/>
              <a:pathLst>
                <a:path w="236093" h="440563">
                  <a:moveTo>
                    <a:pt x="114808" y="61976"/>
                  </a:moveTo>
                  <a:cubicBezTo>
                    <a:pt x="102108" y="147320"/>
                    <a:pt x="104140" y="234950"/>
                    <a:pt x="120777" y="319659"/>
                  </a:cubicBezTo>
                  <a:lnTo>
                    <a:pt x="70993" y="329438"/>
                  </a:lnTo>
                  <a:lnTo>
                    <a:pt x="120777" y="319659"/>
                  </a:lnTo>
                  <a:cubicBezTo>
                    <a:pt x="123698" y="334518"/>
                    <a:pt x="126492" y="340360"/>
                    <a:pt x="127762" y="342011"/>
                  </a:cubicBezTo>
                  <a:lnTo>
                    <a:pt x="127762" y="342011"/>
                  </a:lnTo>
                  <a:lnTo>
                    <a:pt x="127762" y="342011"/>
                  </a:lnTo>
                  <a:lnTo>
                    <a:pt x="127762" y="342011"/>
                  </a:lnTo>
                  <a:lnTo>
                    <a:pt x="127762" y="342011"/>
                  </a:lnTo>
                  <a:cubicBezTo>
                    <a:pt x="127635" y="341884"/>
                    <a:pt x="126619" y="340614"/>
                    <a:pt x="124460" y="339598"/>
                  </a:cubicBezTo>
                  <a:lnTo>
                    <a:pt x="124460" y="339598"/>
                  </a:lnTo>
                  <a:cubicBezTo>
                    <a:pt x="121920" y="338328"/>
                    <a:pt x="120142" y="338455"/>
                    <a:pt x="120269" y="338455"/>
                  </a:cubicBezTo>
                  <a:lnTo>
                    <a:pt x="120269" y="338455"/>
                  </a:lnTo>
                  <a:lnTo>
                    <a:pt x="120269" y="338455"/>
                  </a:lnTo>
                  <a:lnTo>
                    <a:pt x="120269" y="338455"/>
                  </a:lnTo>
                  <a:lnTo>
                    <a:pt x="120269" y="338455"/>
                  </a:lnTo>
                  <a:cubicBezTo>
                    <a:pt x="120396" y="338455"/>
                    <a:pt x="121666" y="338328"/>
                    <a:pt x="123317" y="337439"/>
                  </a:cubicBezTo>
                  <a:lnTo>
                    <a:pt x="123317" y="337439"/>
                  </a:lnTo>
                  <a:cubicBezTo>
                    <a:pt x="128524" y="335026"/>
                    <a:pt x="134112" y="330581"/>
                    <a:pt x="145923" y="320040"/>
                  </a:cubicBezTo>
                  <a:cubicBezTo>
                    <a:pt x="166878" y="301371"/>
                    <a:pt x="199009" y="303276"/>
                    <a:pt x="217551" y="324231"/>
                  </a:cubicBezTo>
                  <a:cubicBezTo>
                    <a:pt x="236093" y="345186"/>
                    <a:pt x="234315" y="377317"/>
                    <a:pt x="213360" y="395859"/>
                  </a:cubicBezTo>
                  <a:cubicBezTo>
                    <a:pt x="203581" y="404622"/>
                    <a:pt x="187198" y="419608"/>
                    <a:pt x="166243" y="429387"/>
                  </a:cubicBezTo>
                  <a:lnTo>
                    <a:pt x="144780" y="383413"/>
                  </a:lnTo>
                  <a:lnTo>
                    <a:pt x="166243" y="429387"/>
                  </a:lnTo>
                  <a:cubicBezTo>
                    <a:pt x="154686" y="434848"/>
                    <a:pt x="141224" y="438785"/>
                    <a:pt x="126873" y="439674"/>
                  </a:cubicBezTo>
                  <a:lnTo>
                    <a:pt x="126873" y="439674"/>
                  </a:lnTo>
                  <a:lnTo>
                    <a:pt x="126873" y="439674"/>
                  </a:lnTo>
                  <a:lnTo>
                    <a:pt x="126873" y="439674"/>
                  </a:lnTo>
                  <a:lnTo>
                    <a:pt x="126873" y="439674"/>
                  </a:lnTo>
                  <a:cubicBezTo>
                    <a:pt x="112776" y="440563"/>
                    <a:pt x="96901" y="438658"/>
                    <a:pt x="81534" y="431419"/>
                  </a:cubicBezTo>
                  <a:lnTo>
                    <a:pt x="103124" y="385445"/>
                  </a:lnTo>
                  <a:lnTo>
                    <a:pt x="81534" y="431419"/>
                  </a:lnTo>
                  <a:cubicBezTo>
                    <a:pt x="67310" y="424688"/>
                    <a:pt x="56388" y="415036"/>
                    <a:pt x="48133" y="404749"/>
                  </a:cubicBezTo>
                  <a:lnTo>
                    <a:pt x="48133" y="404749"/>
                  </a:lnTo>
                  <a:lnTo>
                    <a:pt x="48133" y="404749"/>
                  </a:lnTo>
                  <a:lnTo>
                    <a:pt x="48133" y="404749"/>
                  </a:lnTo>
                  <a:lnTo>
                    <a:pt x="48133" y="404749"/>
                  </a:lnTo>
                  <a:cubicBezTo>
                    <a:pt x="30607" y="382524"/>
                    <a:pt x="24384" y="355092"/>
                    <a:pt x="21209" y="339217"/>
                  </a:cubicBezTo>
                  <a:lnTo>
                    <a:pt x="21209" y="339217"/>
                  </a:lnTo>
                  <a:cubicBezTo>
                    <a:pt x="2286" y="243078"/>
                    <a:pt x="0" y="143764"/>
                    <a:pt x="14478" y="46863"/>
                  </a:cubicBezTo>
                  <a:cubicBezTo>
                    <a:pt x="18669" y="19177"/>
                    <a:pt x="44450" y="0"/>
                    <a:pt x="72136" y="4191"/>
                  </a:cubicBezTo>
                  <a:cubicBezTo>
                    <a:pt x="99822" y="8382"/>
                    <a:pt x="118999" y="34163"/>
                    <a:pt x="114808" y="61849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33552" y="291719"/>
              <a:ext cx="165100" cy="121285"/>
            </a:xfrm>
            <a:custGeom>
              <a:avLst/>
              <a:gdLst/>
              <a:ahLst/>
              <a:cxnLst/>
              <a:rect l="l" t="t" r="r" b="b"/>
              <a:pathLst>
                <a:path w="165100" h="121285">
                  <a:moveTo>
                    <a:pt x="119888" y="104902"/>
                  </a:moveTo>
                  <a:cubicBezTo>
                    <a:pt x="101600" y="108585"/>
                    <a:pt x="83312" y="112268"/>
                    <a:pt x="65151" y="115824"/>
                  </a:cubicBezTo>
                  <a:cubicBezTo>
                    <a:pt x="37719" y="121285"/>
                    <a:pt x="10922" y="103505"/>
                    <a:pt x="5461" y="76073"/>
                  </a:cubicBezTo>
                  <a:cubicBezTo>
                    <a:pt x="0" y="48641"/>
                    <a:pt x="17780" y="21844"/>
                    <a:pt x="45212" y="16383"/>
                  </a:cubicBezTo>
                  <a:cubicBezTo>
                    <a:pt x="63500" y="12700"/>
                    <a:pt x="81788" y="9017"/>
                    <a:pt x="99949" y="5461"/>
                  </a:cubicBezTo>
                  <a:cubicBezTo>
                    <a:pt x="127381" y="0"/>
                    <a:pt x="154178" y="17780"/>
                    <a:pt x="159639" y="45212"/>
                  </a:cubicBezTo>
                  <a:cubicBezTo>
                    <a:pt x="165100" y="72644"/>
                    <a:pt x="147320" y="99441"/>
                    <a:pt x="119888" y="104902"/>
                  </a:cubicBezTo>
                  <a:close/>
                </a:path>
              </a:pathLst>
            </a:custGeom>
            <a:solidFill>
              <a:srgbClr val="A5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080497" y="8510797"/>
            <a:ext cx="2346322" cy="907894"/>
            <a:chOff x="0" y="0"/>
            <a:chExt cx="2346325" cy="907898"/>
          </a:xfrm>
        </p:grpSpPr>
        <p:sp>
          <p:nvSpPr>
            <p:cNvPr id="19" name="Freeform 19"/>
            <p:cNvSpPr/>
            <p:nvPr/>
          </p:nvSpPr>
          <p:spPr>
            <a:xfrm>
              <a:off x="76835" y="76454"/>
              <a:ext cx="2192528" cy="755396"/>
            </a:xfrm>
            <a:custGeom>
              <a:avLst/>
              <a:gdLst/>
              <a:ahLst/>
              <a:cxnLst/>
              <a:rect l="l" t="t" r="r" b="b"/>
              <a:pathLst>
                <a:path w="2192528" h="755396">
                  <a:moveTo>
                    <a:pt x="2081403" y="140462"/>
                  </a:moveTo>
                  <a:cubicBezTo>
                    <a:pt x="2038096" y="127254"/>
                    <a:pt x="1992884" y="136271"/>
                    <a:pt x="1958721" y="161417"/>
                  </a:cubicBezTo>
                  <a:lnTo>
                    <a:pt x="1958467" y="160909"/>
                  </a:lnTo>
                  <a:cubicBezTo>
                    <a:pt x="1918970" y="95250"/>
                    <a:pt x="1833753" y="74168"/>
                    <a:pt x="1768221" y="113665"/>
                  </a:cubicBezTo>
                  <a:cubicBezTo>
                    <a:pt x="1767840" y="113919"/>
                    <a:pt x="1767459" y="114173"/>
                    <a:pt x="1766951" y="114427"/>
                  </a:cubicBezTo>
                  <a:cubicBezTo>
                    <a:pt x="1755775" y="107188"/>
                    <a:pt x="1743456" y="101473"/>
                    <a:pt x="1730121" y="97663"/>
                  </a:cubicBezTo>
                  <a:cubicBezTo>
                    <a:pt x="1673606" y="81407"/>
                    <a:pt x="1611122" y="84328"/>
                    <a:pt x="1554353" y="105791"/>
                  </a:cubicBezTo>
                  <a:cubicBezTo>
                    <a:pt x="1526032" y="116586"/>
                    <a:pt x="1499616" y="131826"/>
                    <a:pt x="1476502" y="150495"/>
                  </a:cubicBezTo>
                  <a:cubicBezTo>
                    <a:pt x="1469263" y="140335"/>
                    <a:pt x="1461389" y="130556"/>
                    <a:pt x="1452753" y="121158"/>
                  </a:cubicBezTo>
                  <a:cubicBezTo>
                    <a:pt x="1424051" y="90043"/>
                    <a:pt x="1387729" y="63881"/>
                    <a:pt x="1347724" y="45339"/>
                  </a:cubicBezTo>
                  <a:cubicBezTo>
                    <a:pt x="1319530" y="32258"/>
                    <a:pt x="1245743" y="2032"/>
                    <a:pt x="1170813" y="2032"/>
                  </a:cubicBezTo>
                  <a:cubicBezTo>
                    <a:pt x="1166622" y="2032"/>
                    <a:pt x="1162304" y="2159"/>
                    <a:pt x="1158240" y="2286"/>
                  </a:cubicBezTo>
                  <a:cubicBezTo>
                    <a:pt x="1090422" y="5334"/>
                    <a:pt x="1033653" y="46228"/>
                    <a:pt x="1008126" y="109347"/>
                  </a:cubicBezTo>
                  <a:cubicBezTo>
                    <a:pt x="953516" y="79502"/>
                    <a:pt x="886968" y="79629"/>
                    <a:pt x="827786" y="108204"/>
                  </a:cubicBezTo>
                  <a:cubicBezTo>
                    <a:pt x="805942" y="95250"/>
                    <a:pt x="780288" y="88138"/>
                    <a:pt x="752983" y="88900"/>
                  </a:cubicBezTo>
                  <a:cubicBezTo>
                    <a:pt x="705231" y="90424"/>
                    <a:pt x="663829" y="115824"/>
                    <a:pt x="639953" y="153543"/>
                  </a:cubicBezTo>
                  <a:cubicBezTo>
                    <a:pt x="627634" y="151130"/>
                    <a:pt x="614680" y="150495"/>
                    <a:pt x="601599" y="151638"/>
                  </a:cubicBezTo>
                  <a:cubicBezTo>
                    <a:pt x="580644" y="153543"/>
                    <a:pt x="561340" y="159893"/>
                    <a:pt x="544322" y="169799"/>
                  </a:cubicBezTo>
                  <a:cubicBezTo>
                    <a:pt x="529590" y="155829"/>
                    <a:pt x="511556" y="144780"/>
                    <a:pt x="490982" y="138176"/>
                  </a:cubicBezTo>
                  <a:cubicBezTo>
                    <a:pt x="460375" y="128397"/>
                    <a:pt x="428752" y="129794"/>
                    <a:pt x="400812" y="140081"/>
                  </a:cubicBezTo>
                  <a:cubicBezTo>
                    <a:pt x="395859" y="84328"/>
                    <a:pt x="357124" y="34798"/>
                    <a:pt x="299974" y="18923"/>
                  </a:cubicBezTo>
                  <a:cubicBezTo>
                    <a:pt x="232156" y="0"/>
                    <a:pt x="159131" y="15113"/>
                    <a:pt x="104394" y="59436"/>
                  </a:cubicBezTo>
                  <a:cubicBezTo>
                    <a:pt x="49657" y="103759"/>
                    <a:pt x="19304" y="172212"/>
                    <a:pt x="23622" y="242570"/>
                  </a:cubicBezTo>
                  <a:cubicBezTo>
                    <a:pt x="25908" y="278765"/>
                    <a:pt x="36957" y="313944"/>
                    <a:pt x="56642" y="347599"/>
                  </a:cubicBezTo>
                  <a:cubicBezTo>
                    <a:pt x="17653" y="382270"/>
                    <a:pt x="0" y="437642"/>
                    <a:pt x="15875" y="490982"/>
                  </a:cubicBezTo>
                  <a:cubicBezTo>
                    <a:pt x="28575" y="533527"/>
                    <a:pt x="55753" y="571627"/>
                    <a:pt x="92456" y="598170"/>
                  </a:cubicBezTo>
                  <a:cubicBezTo>
                    <a:pt x="127762" y="623697"/>
                    <a:pt x="170307" y="637667"/>
                    <a:pt x="212852" y="637667"/>
                  </a:cubicBezTo>
                  <a:cubicBezTo>
                    <a:pt x="214630" y="637667"/>
                    <a:pt x="216408" y="637667"/>
                    <a:pt x="218186" y="637540"/>
                  </a:cubicBezTo>
                  <a:cubicBezTo>
                    <a:pt x="262509" y="636270"/>
                    <a:pt x="306324" y="619887"/>
                    <a:pt x="341630" y="591439"/>
                  </a:cubicBezTo>
                  <a:cubicBezTo>
                    <a:pt x="351409" y="583438"/>
                    <a:pt x="360553" y="574548"/>
                    <a:pt x="368681" y="565023"/>
                  </a:cubicBezTo>
                  <a:cubicBezTo>
                    <a:pt x="407543" y="601726"/>
                    <a:pt x="456438" y="623062"/>
                    <a:pt x="507873" y="625602"/>
                  </a:cubicBezTo>
                  <a:cubicBezTo>
                    <a:pt x="511302" y="625729"/>
                    <a:pt x="514604" y="625856"/>
                    <a:pt x="518033" y="625856"/>
                  </a:cubicBezTo>
                  <a:cubicBezTo>
                    <a:pt x="566928" y="625856"/>
                    <a:pt x="615061" y="608711"/>
                    <a:pt x="655193" y="576834"/>
                  </a:cubicBezTo>
                  <a:cubicBezTo>
                    <a:pt x="677037" y="605155"/>
                    <a:pt x="709549" y="624840"/>
                    <a:pt x="747268" y="629793"/>
                  </a:cubicBezTo>
                  <a:cubicBezTo>
                    <a:pt x="753237" y="630555"/>
                    <a:pt x="759206" y="630936"/>
                    <a:pt x="765175" y="630936"/>
                  </a:cubicBezTo>
                  <a:cubicBezTo>
                    <a:pt x="808736" y="630936"/>
                    <a:pt x="849249" y="610362"/>
                    <a:pt x="875030" y="576707"/>
                  </a:cubicBezTo>
                  <a:cubicBezTo>
                    <a:pt x="899160" y="606425"/>
                    <a:pt x="935355" y="625983"/>
                    <a:pt x="976630" y="627761"/>
                  </a:cubicBezTo>
                  <a:cubicBezTo>
                    <a:pt x="978662" y="627888"/>
                    <a:pt x="980694" y="627888"/>
                    <a:pt x="982726" y="627888"/>
                  </a:cubicBezTo>
                  <a:cubicBezTo>
                    <a:pt x="1005332" y="627888"/>
                    <a:pt x="1026795" y="622427"/>
                    <a:pt x="1045845" y="612648"/>
                  </a:cubicBezTo>
                  <a:cubicBezTo>
                    <a:pt x="1068959" y="629031"/>
                    <a:pt x="1096772" y="638175"/>
                    <a:pt x="1125474" y="638429"/>
                  </a:cubicBezTo>
                  <a:cubicBezTo>
                    <a:pt x="1125728" y="638429"/>
                    <a:pt x="1125982" y="638429"/>
                    <a:pt x="1126236" y="638429"/>
                  </a:cubicBezTo>
                  <a:cubicBezTo>
                    <a:pt x="1134745" y="638429"/>
                    <a:pt x="1143381" y="637667"/>
                    <a:pt x="1151763" y="636016"/>
                  </a:cubicBezTo>
                  <a:cubicBezTo>
                    <a:pt x="1219835" y="623316"/>
                    <a:pt x="1304671" y="607441"/>
                    <a:pt x="1381633" y="556641"/>
                  </a:cubicBezTo>
                  <a:cubicBezTo>
                    <a:pt x="1407668" y="539496"/>
                    <a:pt x="1431036" y="518922"/>
                    <a:pt x="1451102" y="495681"/>
                  </a:cubicBezTo>
                  <a:cubicBezTo>
                    <a:pt x="1471295" y="512191"/>
                    <a:pt x="1494917" y="524637"/>
                    <a:pt x="1520698" y="531368"/>
                  </a:cubicBezTo>
                  <a:cubicBezTo>
                    <a:pt x="1535811" y="535305"/>
                    <a:pt x="1551559" y="537337"/>
                    <a:pt x="1567307" y="537337"/>
                  </a:cubicBezTo>
                  <a:cubicBezTo>
                    <a:pt x="1585341" y="537337"/>
                    <a:pt x="1603502" y="534797"/>
                    <a:pt x="1621409" y="529717"/>
                  </a:cubicBezTo>
                  <a:cubicBezTo>
                    <a:pt x="1610741" y="560832"/>
                    <a:pt x="1610995" y="595884"/>
                    <a:pt x="1624711" y="628650"/>
                  </a:cubicBezTo>
                  <a:cubicBezTo>
                    <a:pt x="1646555" y="680593"/>
                    <a:pt x="1688719" y="720471"/>
                    <a:pt x="1743456" y="740918"/>
                  </a:cubicBezTo>
                  <a:cubicBezTo>
                    <a:pt x="1769491" y="750570"/>
                    <a:pt x="1797304" y="755396"/>
                    <a:pt x="1825244" y="755396"/>
                  </a:cubicBezTo>
                  <a:cubicBezTo>
                    <a:pt x="1861185" y="755396"/>
                    <a:pt x="1897253" y="747395"/>
                    <a:pt x="1929384" y="731647"/>
                  </a:cubicBezTo>
                  <a:cubicBezTo>
                    <a:pt x="2006727" y="693547"/>
                    <a:pt x="2049399" y="625729"/>
                    <a:pt x="2077974" y="570865"/>
                  </a:cubicBezTo>
                  <a:cubicBezTo>
                    <a:pt x="2121789" y="486537"/>
                    <a:pt x="2154809" y="396875"/>
                    <a:pt x="2176145" y="304165"/>
                  </a:cubicBezTo>
                  <a:cubicBezTo>
                    <a:pt x="2192528" y="233172"/>
                    <a:pt x="2151126" y="161671"/>
                    <a:pt x="2081530" y="140335"/>
                  </a:cubicBezTo>
                  <a:lnTo>
                    <a:pt x="2081530" y="140335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4516" y="66040"/>
              <a:ext cx="2218055" cy="778510"/>
            </a:xfrm>
            <a:custGeom>
              <a:avLst/>
              <a:gdLst/>
              <a:ahLst/>
              <a:cxnLst/>
              <a:rect l="l" t="t" r="r" b="b"/>
              <a:pathLst>
                <a:path w="2218055" h="778510">
                  <a:moveTo>
                    <a:pt x="1014222" y="102870"/>
                  </a:moveTo>
                  <a:cubicBezTo>
                    <a:pt x="1014222" y="102870"/>
                    <a:pt x="1014222" y="102870"/>
                    <a:pt x="1014222" y="102870"/>
                  </a:cubicBezTo>
                  <a:lnTo>
                    <a:pt x="1014222" y="102870"/>
                  </a:lnTo>
                  <a:cubicBezTo>
                    <a:pt x="1014222" y="102870"/>
                    <a:pt x="1014222" y="102870"/>
                    <a:pt x="1014222" y="102870"/>
                  </a:cubicBezTo>
                  <a:close/>
                  <a:moveTo>
                    <a:pt x="840486" y="104775"/>
                  </a:moveTo>
                  <a:cubicBezTo>
                    <a:pt x="840486" y="104775"/>
                    <a:pt x="840486" y="104775"/>
                    <a:pt x="840486" y="104775"/>
                  </a:cubicBezTo>
                  <a:lnTo>
                    <a:pt x="840486" y="104775"/>
                  </a:lnTo>
                  <a:cubicBezTo>
                    <a:pt x="840486" y="104775"/>
                    <a:pt x="840486" y="104775"/>
                    <a:pt x="840486" y="104775"/>
                  </a:cubicBezTo>
                  <a:close/>
                  <a:moveTo>
                    <a:pt x="423037" y="134366"/>
                  </a:moveTo>
                  <a:cubicBezTo>
                    <a:pt x="423037" y="134366"/>
                    <a:pt x="423037" y="134366"/>
                    <a:pt x="423037" y="134366"/>
                  </a:cubicBezTo>
                  <a:lnTo>
                    <a:pt x="423037" y="134366"/>
                  </a:lnTo>
                  <a:cubicBezTo>
                    <a:pt x="423037" y="134366"/>
                    <a:pt x="423037" y="134366"/>
                    <a:pt x="423037" y="134366"/>
                  </a:cubicBezTo>
                  <a:close/>
                  <a:moveTo>
                    <a:pt x="1491107" y="143256"/>
                  </a:moveTo>
                  <a:cubicBezTo>
                    <a:pt x="1491107" y="143256"/>
                    <a:pt x="1491107" y="143256"/>
                    <a:pt x="1491107" y="143256"/>
                  </a:cubicBezTo>
                  <a:lnTo>
                    <a:pt x="1491107" y="143256"/>
                  </a:lnTo>
                  <a:cubicBezTo>
                    <a:pt x="1491107" y="143256"/>
                    <a:pt x="1491107" y="143256"/>
                    <a:pt x="1491107" y="143256"/>
                  </a:cubicBezTo>
                  <a:close/>
                  <a:moveTo>
                    <a:pt x="1974596" y="154305"/>
                  </a:moveTo>
                  <a:cubicBezTo>
                    <a:pt x="1974596" y="154305"/>
                    <a:pt x="1974596" y="154305"/>
                    <a:pt x="1974596" y="154305"/>
                  </a:cubicBezTo>
                  <a:lnTo>
                    <a:pt x="1974596" y="154305"/>
                  </a:lnTo>
                  <a:cubicBezTo>
                    <a:pt x="1974596" y="154305"/>
                    <a:pt x="1974596" y="154305"/>
                    <a:pt x="1974596" y="154305"/>
                  </a:cubicBezTo>
                  <a:close/>
                  <a:moveTo>
                    <a:pt x="558165" y="165100"/>
                  </a:moveTo>
                  <a:cubicBezTo>
                    <a:pt x="558165" y="165100"/>
                    <a:pt x="558165" y="165100"/>
                    <a:pt x="558165" y="165100"/>
                  </a:cubicBezTo>
                  <a:lnTo>
                    <a:pt x="558165" y="165100"/>
                  </a:lnTo>
                  <a:cubicBezTo>
                    <a:pt x="558165" y="165100"/>
                    <a:pt x="558165" y="165100"/>
                    <a:pt x="558165" y="165100"/>
                  </a:cubicBezTo>
                  <a:close/>
                  <a:moveTo>
                    <a:pt x="1182878" y="25019"/>
                  </a:moveTo>
                  <a:cubicBezTo>
                    <a:pt x="1255014" y="25019"/>
                    <a:pt x="1326769" y="54356"/>
                    <a:pt x="1354582" y="67183"/>
                  </a:cubicBezTo>
                  <a:lnTo>
                    <a:pt x="1354582" y="67183"/>
                  </a:lnTo>
                  <a:cubicBezTo>
                    <a:pt x="1393190" y="84963"/>
                    <a:pt x="1428242" y="110236"/>
                    <a:pt x="1455674" y="140081"/>
                  </a:cubicBezTo>
                  <a:lnTo>
                    <a:pt x="1455674" y="140081"/>
                  </a:lnTo>
                  <a:cubicBezTo>
                    <a:pt x="1463929" y="149098"/>
                    <a:pt x="1471549" y="158496"/>
                    <a:pt x="1478407" y="168148"/>
                  </a:cubicBezTo>
                  <a:cubicBezTo>
                    <a:pt x="1480439" y="170942"/>
                    <a:pt x="1483487" y="172847"/>
                    <a:pt x="1486916" y="173355"/>
                  </a:cubicBezTo>
                  <a:cubicBezTo>
                    <a:pt x="1487424" y="173482"/>
                    <a:pt x="1488059" y="173482"/>
                    <a:pt x="1488567" y="173482"/>
                  </a:cubicBezTo>
                  <a:cubicBezTo>
                    <a:pt x="1491361" y="173482"/>
                    <a:pt x="1494155" y="172466"/>
                    <a:pt x="1496441" y="170688"/>
                  </a:cubicBezTo>
                  <a:cubicBezTo>
                    <a:pt x="1518666" y="152781"/>
                    <a:pt x="1543812" y="138176"/>
                    <a:pt x="1570990" y="127889"/>
                  </a:cubicBezTo>
                  <a:lnTo>
                    <a:pt x="1570990" y="127889"/>
                  </a:lnTo>
                  <a:cubicBezTo>
                    <a:pt x="1602105" y="116078"/>
                    <a:pt x="1634998" y="110109"/>
                    <a:pt x="1667637" y="110109"/>
                  </a:cubicBezTo>
                  <a:cubicBezTo>
                    <a:pt x="1691894" y="110109"/>
                    <a:pt x="1715897" y="113411"/>
                    <a:pt x="1738884" y="120015"/>
                  </a:cubicBezTo>
                  <a:lnTo>
                    <a:pt x="1738884" y="120015"/>
                  </a:lnTo>
                  <a:cubicBezTo>
                    <a:pt x="1751076" y="123571"/>
                    <a:pt x="1762252" y="128778"/>
                    <a:pt x="1772412" y="135255"/>
                  </a:cubicBezTo>
                  <a:cubicBezTo>
                    <a:pt x="1774444" y="136525"/>
                    <a:pt x="1776857" y="137287"/>
                    <a:pt x="1779143" y="137287"/>
                  </a:cubicBezTo>
                  <a:cubicBezTo>
                    <a:pt x="1781429" y="137287"/>
                    <a:pt x="1783715" y="136652"/>
                    <a:pt x="1785620" y="135509"/>
                  </a:cubicBezTo>
                  <a:cubicBezTo>
                    <a:pt x="1785874" y="135382"/>
                    <a:pt x="1786128" y="135255"/>
                    <a:pt x="1786382" y="135128"/>
                  </a:cubicBezTo>
                  <a:cubicBezTo>
                    <a:pt x="1786636" y="135001"/>
                    <a:pt x="1786763" y="134874"/>
                    <a:pt x="1786890" y="134874"/>
                  </a:cubicBezTo>
                  <a:lnTo>
                    <a:pt x="1786890" y="134874"/>
                  </a:lnTo>
                  <a:cubicBezTo>
                    <a:pt x="1786890" y="134874"/>
                    <a:pt x="1786890" y="134874"/>
                    <a:pt x="1786890" y="134874"/>
                  </a:cubicBezTo>
                  <a:cubicBezTo>
                    <a:pt x="1807210" y="122555"/>
                    <a:pt x="1829689" y="116840"/>
                    <a:pt x="1851787" y="116840"/>
                  </a:cubicBezTo>
                  <a:cubicBezTo>
                    <a:pt x="1894586" y="116840"/>
                    <a:pt x="1936242" y="138557"/>
                    <a:pt x="1959991" y="177927"/>
                  </a:cubicBezTo>
                  <a:lnTo>
                    <a:pt x="1959991" y="178054"/>
                  </a:lnTo>
                  <a:lnTo>
                    <a:pt x="1960245" y="178562"/>
                  </a:lnTo>
                  <a:cubicBezTo>
                    <a:pt x="1962023" y="181483"/>
                    <a:pt x="1965071" y="183642"/>
                    <a:pt x="1968500" y="184277"/>
                  </a:cubicBezTo>
                  <a:cubicBezTo>
                    <a:pt x="1969262" y="184404"/>
                    <a:pt x="1970151" y="184531"/>
                    <a:pt x="1970913" y="184531"/>
                  </a:cubicBezTo>
                  <a:cubicBezTo>
                    <a:pt x="1973580" y="184531"/>
                    <a:pt x="1976120" y="183642"/>
                    <a:pt x="1978279" y="182118"/>
                  </a:cubicBezTo>
                  <a:cubicBezTo>
                    <a:pt x="1999742" y="166370"/>
                    <a:pt x="2025904" y="157480"/>
                    <a:pt x="2052955" y="157480"/>
                  </a:cubicBezTo>
                  <a:cubicBezTo>
                    <a:pt x="2065147" y="157480"/>
                    <a:pt x="2077593" y="159258"/>
                    <a:pt x="2089785" y="163068"/>
                  </a:cubicBezTo>
                  <a:lnTo>
                    <a:pt x="2089785" y="163068"/>
                  </a:lnTo>
                  <a:lnTo>
                    <a:pt x="2089912" y="163068"/>
                  </a:lnTo>
                  <a:cubicBezTo>
                    <a:pt x="2153285" y="182372"/>
                    <a:pt x="2190877" y="247523"/>
                    <a:pt x="2176018" y="312166"/>
                  </a:cubicBezTo>
                  <a:lnTo>
                    <a:pt x="2176018" y="312166"/>
                  </a:lnTo>
                  <a:cubicBezTo>
                    <a:pt x="2154936" y="403733"/>
                    <a:pt x="2122297" y="492506"/>
                    <a:pt x="2078863" y="575945"/>
                  </a:cubicBezTo>
                  <a:cubicBezTo>
                    <a:pt x="2050669" y="630174"/>
                    <a:pt x="2009521" y="695071"/>
                    <a:pt x="1935861" y="731266"/>
                  </a:cubicBezTo>
                  <a:lnTo>
                    <a:pt x="1935861" y="731266"/>
                  </a:lnTo>
                  <a:cubicBezTo>
                    <a:pt x="1905635" y="746125"/>
                    <a:pt x="1871345" y="753745"/>
                    <a:pt x="1837182" y="753745"/>
                  </a:cubicBezTo>
                  <a:cubicBezTo>
                    <a:pt x="1810639" y="753745"/>
                    <a:pt x="1784223" y="749173"/>
                    <a:pt x="1759712" y="740029"/>
                  </a:cubicBezTo>
                  <a:lnTo>
                    <a:pt x="1759712" y="740029"/>
                  </a:lnTo>
                  <a:cubicBezTo>
                    <a:pt x="1708023" y="720725"/>
                    <a:pt x="1668526" y="683260"/>
                    <a:pt x="1648079" y="634619"/>
                  </a:cubicBezTo>
                  <a:lnTo>
                    <a:pt x="1648079" y="634619"/>
                  </a:lnTo>
                  <a:cubicBezTo>
                    <a:pt x="1635506" y="604901"/>
                    <a:pt x="1635252" y="573024"/>
                    <a:pt x="1645031" y="544703"/>
                  </a:cubicBezTo>
                  <a:cubicBezTo>
                    <a:pt x="1646555" y="540258"/>
                    <a:pt x="1645539" y="535432"/>
                    <a:pt x="1642237" y="532003"/>
                  </a:cubicBezTo>
                  <a:cubicBezTo>
                    <a:pt x="1639824" y="529463"/>
                    <a:pt x="1636522" y="528066"/>
                    <a:pt x="1633220" y="528066"/>
                  </a:cubicBezTo>
                  <a:cubicBezTo>
                    <a:pt x="1632077" y="528066"/>
                    <a:pt x="1630934" y="528193"/>
                    <a:pt x="1629791" y="528574"/>
                  </a:cubicBezTo>
                  <a:cubicBezTo>
                    <a:pt x="1613027" y="533400"/>
                    <a:pt x="1596009" y="535686"/>
                    <a:pt x="1579118" y="535686"/>
                  </a:cubicBezTo>
                  <a:cubicBezTo>
                    <a:pt x="1564386" y="535686"/>
                    <a:pt x="1549781" y="533781"/>
                    <a:pt x="1535684" y="530098"/>
                  </a:cubicBezTo>
                  <a:lnTo>
                    <a:pt x="1535684" y="530098"/>
                  </a:lnTo>
                  <a:cubicBezTo>
                    <a:pt x="1511808" y="523875"/>
                    <a:pt x="1489837" y="512318"/>
                    <a:pt x="1470914" y="496824"/>
                  </a:cubicBezTo>
                  <a:cubicBezTo>
                    <a:pt x="1468628" y="494919"/>
                    <a:pt x="1465834" y="494030"/>
                    <a:pt x="1463040" y="494030"/>
                  </a:cubicBezTo>
                  <a:cubicBezTo>
                    <a:pt x="1459484" y="494030"/>
                    <a:pt x="1456055" y="495554"/>
                    <a:pt x="1453642" y="498348"/>
                  </a:cubicBezTo>
                  <a:cubicBezTo>
                    <a:pt x="1434338" y="520700"/>
                    <a:pt x="1411732" y="540512"/>
                    <a:pt x="1386713" y="557022"/>
                  </a:cubicBezTo>
                  <a:lnTo>
                    <a:pt x="1386713" y="557022"/>
                  </a:lnTo>
                  <a:cubicBezTo>
                    <a:pt x="1312037" y="606171"/>
                    <a:pt x="1229741" y="621792"/>
                    <a:pt x="1161415" y="634492"/>
                  </a:cubicBezTo>
                  <a:lnTo>
                    <a:pt x="1161415" y="634492"/>
                  </a:lnTo>
                  <a:cubicBezTo>
                    <a:pt x="1153795" y="635889"/>
                    <a:pt x="1146048" y="636651"/>
                    <a:pt x="1138174" y="636651"/>
                  </a:cubicBezTo>
                  <a:lnTo>
                    <a:pt x="1137412" y="636651"/>
                  </a:lnTo>
                  <a:cubicBezTo>
                    <a:pt x="1111250" y="636524"/>
                    <a:pt x="1085977" y="628142"/>
                    <a:pt x="1064895" y="613283"/>
                  </a:cubicBezTo>
                  <a:cubicBezTo>
                    <a:pt x="1062736" y="611759"/>
                    <a:pt x="1060196" y="610997"/>
                    <a:pt x="1057656" y="610997"/>
                  </a:cubicBezTo>
                  <a:cubicBezTo>
                    <a:pt x="1055751" y="610997"/>
                    <a:pt x="1053719" y="611505"/>
                    <a:pt x="1051941" y="612394"/>
                  </a:cubicBezTo>
                  <a:cubicBezTo>
                    <a:pt x="1034669" y="621284"/>
                    <a:pt x="1015111" y="626237"/>
                    <a:pt x="994537" y="626237"/>
                  </a:cubicBezTo>
                  <a:cubicBezTo>
                    <a:pt x="992632" y="626237"/>
                    <a:pt x="990854" y="626237"/>
                    <a:pt x="989076" y="626110"/>
                  </a:cubicBezTo>
                  <a:lnTo>
                    <a:pt x="989076" y="626110"/>
                  </a:lnTo>
                  <a:cubicBezTo>
                    <a:pt x="951611" y="624459"/>
                    <a:pt x="918591" y="606679"/>
                    <a:pt x="896620" y="579628"/>
                  </a:cubicBezTo>
                  <a:cubicBezTo>
                    <a:pt x="894207" y="576707"/>
                    <a:pt x="890651" y="575056"/>
                    <a:pt x="886968" y="575056"/>
                  </a:cubicBezTo>
                  <a:cubicBezTo>
                    <a:pt x="886968" y="575056"/>
                    <a:pt x="886841" y="575056"/>
                    <a:pt x="886841" y="575056"/>
                  </a:cubicBezTo>
                  <a:cubicBezTo>
                    <a:pt x="883031" y="575056"/>
                    <a:pt x="879475" y="576961"/>
                    <a:pt x="877062" y="579882"/>
                  </a:cubicBezTo>
                  <a:cubicBezTo>
                    <a:pt x="853567" y="610489"/>
                    <a:pt x="816737" y="629285"/>
                    <a:pt x="777113" y="629285"/>
                  </a:cubicBezTo>
                  <a:cubicBezTo>
                    <a:pt x="771779" y="629285"/>
                    <a:pt x="766318" y="628904"/>
                    <a:pt x="760857" y="628269"/>
                  </a:cubicBezTo>
                  <a:lnTo>
                    <a:pt x="760857" y="628269"/>
                  </a:lnTo>
                  <a:cubicBezTo>
                    <a:pt x="726567" y="623824"/>
                    <a:pt x="696976" y="605917"/>
                    <a:pt x="677164" y="580136"/>
                  </a:cubicBezTo>
                  <a:cubicBezTo>
                    <a:pt x="675132" y="577469"/>
                    <a:pt x="672084" y="575818"/>
                    <a:pt x="668782" y="575310"/>
                  </a:cubicBezTo>
                  <a:cubicBezTo>
                    <a:pt x="668274" y="575310"/>
                    <a:pt x="667766" y="575183"/>
                    <a:pt x="667258" y="575183"/>
                  </a:cubicBezTo>
                  <a:cubicBezTo>
                    <a:pt x="664464" y="575183"/>
                    <a:pt x="661670" y="576072"/>
                    <a:pt x="659511" y="577850"/>
                  </a:cubicBezTo>
                  <a:cubicBezTo>
                    <a:pt x="621411" y="607949"/>
                    <a:pt x="575945" y="624078"/>
                    <a:pt x="530098" y="624078"/>
                  </a:cubicBezTo>
                  <a:lnTo>
                    <a:pt x="530098" y="624078"/>
                  </a:lnTo>
                  <a:cubicBezTo>
                    <a:pt x="529844" y="624078"/>
                    <a:pt x="529717" y="624078"/>
                    <a:pt x="529463" y="624078"/>
                  </a:cubicBezTo>
                  <a:cubicBezTo>
                    <a:pt x="526542" y="624078"/>
                    <a:pt x="523621" y="623951"/>
                    <a:pt x="520573" y="623824"/>
                  </a:cubicBezTo>
                  <a:lnTo>
                    <a:pt x="520573" y="623824"/>
                  </a:lnTo>
                  <a:cubicBezTo>
                    <a:pt x="472186" y="621411"/>
                    <a:pt x="426212" y="601345"/>
                    <a:pt x="389382" y="566547"/>
                  </a:cubicBezTo>
                  <a:cubicBezTo>
                    <a:pt x="387096" y="564388"/>
                    <a:pt x="384048" y="563118"/>
                    <a:pt x="380873" y="563118"/>
                  </a:cubicBezTo>
                  <a:cubicBezTo>
                    <a:pt x="380619" y="563118"/>
                    <a:pt x="380492" y="563118"/>
                    <a:pt x="380238" y="563118"/>
                  </a:cubicBezTo>
                  <a:cubicBezTo>
                    <a:pt x="376809" y="563245"/>
                    <a:pt x="373634" y="564896"/>
                    <a:pt x="371475" y="567436"/>
                  </a:cubicBezTo>
                  <a:cubicBezTo>
                    <a:pt x="363855" y="576453"/>
                    <a:pt x="355219" y="584708"/>
                    <a:pt x="346075" y="592201"/>
                  </a:cubicBezTo>
                  <a:cubicBezTo>
                    <a:pt x="312928" y="618998"/>
                    <a:pt x="271780" y="634365"/>
                    <a:pt x="230251" y="635508"/>
                  </a:cubicBezTo>
                  <a:lnTo>
                    <a:pt x="230251" y="635508"/>
                  </a:lnTo>
                  <a:cubicBezTo>
                    <a:pt x="228600" y="635508"/>
                    <a:pt x="226949" y="635508"/>
                    <a:pt x="225298" y="635508"/>
                  </a:cubicBezTo>
                  <a:cubicBezTo>
                    <a:pt x="185420" y="635508"/>
                    <a:pt x="145415" y="622427"/>
                    <a:pt x="112268" y="598424"/>
                  </a:cubicBezTo>
                  <a:cubicBezTo>
                    <a:pt x="77724" y="573405"/>
                    <a:pt x="52197" y="537591"/>
                    <a:pt x="40259" y="497713"/>
                  </a:cubicBezTo>
                  <a:lnTo>
                    <a:pt x="40259" y="497713"/>
                  </a:lnTo>
                  <a:cubicBezTo>
                    <a:pt x="25781" y="449199"/>
                    <a:pt x="41783" y="398780"/>
                    <a:pt x="77343" y="367157"/>
                  </a:cubicBezTo>
                  <a:cubicBezTo>
                    <a:pt x="81788" y="363220"/>
                    <a:pt x="82804" y="356616"/>
                    <a:pt x="79756" y="351536"/>
                  </a:cubicBezTo>
                  <a:cubicBezTo>
                    <a:pt x="60960" y="319405"/>
                    <a:pt x="50546" y="286131"/>
                    <a:pt x="48387" y="251968"/>
                  </a:cubicBezTo>
                  <a:cubicBezTo>
                    <a:pt x="44323" y="185674"/>
                    <a:pt x="72644" y="121285"/>
                    <a:pt x="124206" y="79502"/>
                  </a:cubicBezTo>
                  <a:cubicBezTo>
                    <a:pt x="161163" y="49657"/>
                    <a:pt x="207010" y="33782"/>
                    <a:pt x="253492" y="33782"/>
                  </a:cubicBezTo>
                  <a:cubicBezTo>
                    <a:pt x="271907" y="33782"/>
                    <a:pt x="290449" y="36322"/>
                    <a:pt x="308610" y="41275"/>
                  </a:cubicBezTo>
                  <a:cubicBezTo>
                    <a:pt x="360553" y="55753"/>
                    <a:pt x="395732" y="100838"/>
                    <a:pt x="400304" y="151511"/>
                  </a:cubicBezTo>
                  <a:cubicBezTo>
                    <a:pt x="400685" y="155321"/>
                    <a:pt x="402844" y="158877"/>
                    <a:pt x="406019" y="160909"/>
                  </a:cubicBezTo>
                  <a:cubicBezTo>
                    <a:pt x="408051" y="162179"/>
                    <a:pt x="410337" y="162814"/>
                    <a:pt x="412623" y="162814"/>
                  </a:cubicBezTo>
                  <a:cubicBezTo>
                    <a:pt x="414020" y="162814"/>
                    <a:pt x="415544" y="162560"/>
                    <a:pt x="416941" y="162052"/>
                  </a:cubicBezTo>
                  <a:cubicBezTo>
                    <a:pt x="430784" y="156972"/>
                    <a:pt x="445516" y="154178"/>
                    <a:pt x="460502" y="154178"/>
                  </a:cubicBezTo>
                  <a:cubicBezTo>
                    <a:pt x="473202" y="154178"/>
                    <a:pt x="486156" y="156083"/>
                    <a:pt x="498983" y="160274"/>
                  </a:cubicBezTo>
                  <a:cubicBezTo>
                    <a:pt x="517779" y="166243"/>
                    <a:pt x="534162" y="176276"/>
                    <a:pt x="547497" y="189103"/>
                  </a:cubicBezTo>
                  <a:cubicBezTo>
                    <a:pt x="549910" y="191389"/>
                    <a:pt x="552958" y="192532"/>
                    <a:pt x="556133" y="192532"/>
                  </a:cubicBezTo>
                  <a:cubicBezTo>
                    <a:pt x="558292" y="192532"/>
                    <a:pt x="560451" y="192024"/>
                    <a:pt x="562356" y="190881"/>
                  </a:cubicBezTo>
                  <a:cubicBezTo>
                    <a:pt x="577850" y="181864"/>
                    <a:pt x="595503" y="176022"/>
                    <a:pt x="614553" y="174371"/>
                  </a:cubicBezTo>
                  <a:lnTo>
                    <a:pt x="614553" y="174371"/>
                  </a:lnTo>
                  <a:cubicBezTo>
                    <a:pt x="618363" y="173990"/>
                    <a:pt x="622173" y="173863"/>
                    <a:pt x="625856" y="173863"/>
                  </a:cubicBezTo>
                  <a:cubicBezTo>
                    <a:pt x="633857" y="173863"/>
                    <a:pt x="641731" y="174625"/>
                    <a:pt x="649351" y="176149"/>
                  </a:cubicBezTo>
                  <a:cubicBezTo>
                    <a:pt x="650113" y="176276"/>
                    <a:pt x="650875" y="176403"/>
                    <a:pt x="651637" y="176403"/>
                  </a:cubicBezTo>
                  <a:cubicBezTo>
                    <a:pt x="655828" y="176403"/>
                    <a:pt x="659892" y="174244"/>
                    <a:pt x="662178" y="170561"/>
                  </a:cubicBezTo>
                  <a:cubicBezTo>
                    <a:pt x="683895" y="136271"/>
                    <a:pt x="721487" y="113157"/>
                    <a:pt x="765048" y="111760"/>
                  </a:cubicBezTo>
                  <a:lnTo>
                    <a:pt x="765048" y="111760"/>
                  </a:lnTo>
                  <a:cubicBezTo>
                    <a:pt x="766445" y="111760"/>
                    <a:pt x="767715" y="111760"/>
                    <a:pt x="769112" y="111760"/>
                  </a:cubicBezTo>
                  <a:cubicBezTo>
                    <a:pt x="792480" y="111760"/>
                    <a:pt x="814324" y="118110"/>
                    <a:pt x="833120" y="129286"/>
                  </a:cubicBezTo>
                  <a:cubicBezTo>
                    <a:pt x="835025" y="130429"/>
                    <a:pt x="837311" y="131064"/>
                    <a:pt x="839470" y="131064"/>
                  </a:cubicBezTo>
                  <a:cubicBezTo>
                    <a:pt x="841375" y="131064"/>
                    <a:pt x="843153" y="130683"/>
                    <a:pt x="844931" y="129794"/>
                  </a:cubicBezTo>
                  <a:cubicBezTo>
                    <a:pt x="872617" y="116332"/>
                    <a:pt x="901954" y="109601"/>
                    <a:pt x="930529" y="109601"/>
                  </a:cubicBezTo>
                  <a:cubicBezTo>
                    <a:pt x="959739" y="109601"/>
                    <a:pt x="988314" y="116586"/>
                    <a:pt x="1013841" y="130556"/>
                  </a:cubicBezTo>
                  <a:cubicBezTo>
                    <a:pt x="1015746" y="131572"/>
                    <a:pt x="1017778" y="132080"/>
                    <a:pt x="1019810" y="132080"/>
                  </a:cubicBezTo>
                  <a:cubicBezTo>
                    <a:pt x="1021207" y="132080"/>
                    <a:pt x="1022604" y="131826"/>
                    <a:pt x="1024001" y="131318"/>
                  </a:cubicBezTo>
                  <a:cubicBezTo>
                    <a:pt x="1027303" y="130175"/>
                    <a:pt x="1030097" y="127508"/>
                    <a:pt x="1031367" y="124206"/>
                  </a:cubicBezTo>
                  <a:cubicBezTo>
                    <a:pt x="1055116" y="65532"/>
                    <a:pt x="1107694" y="27813"/>
                    <a:pt x="1170432" y="25019"/>
                  </a:cubicBezTo>
                  <a:cubicBezTo>
                    <a:pt x="1174369" y="24892"/>
                    <a:pt x="1178433" y="24765"/>
                    <a:pt x="1182370" y="24765"/>
                  </a:cubicBezTo>
                  <a:close/>
                  <a:moveTo>
                    <a:pt x="1182878" y="0"/>
                  </a:moveTo>
                  <a:cubicBezTo>
                    <a:pt x="1178433" y="0"/>
                    <a:pt x="1174115" y="127"/>
                    <a:pt x="1169797" y="254"/>
                  </a:cubicBezTo>
                  <a:lnTo>
                    <a:pt x="1169797" y="254"/>
                  </a:lnTo>
                  <a:cubicBezTo>
                    <a:pt x="1101598" y="3429"/>
                    <a:pt x="1043686" y="42164"/>
                    <a:pt x="1014222" y="102743"/>
                  </a:cubicBezTo>
                  <a:cubicBezTo>
                    <a:pt x="988060" y="90678"/>
                    <a:pt x="959739" y="84836"/>
                    <a:pt x="931037" y="84836"/>
                  </a:cubicBezTo>
                  <a:cubicBezTo>
                    <a:pt x="900557" y="84836"/>
                    <a:pt x="869696" y="91567"/>
                    <a:pt x="840359" y="104648"/>
                  </a:cubicBezTo>
                  <a:cubicBezTo>
                    <a:pt x="819150" y="93345"/>
                    <a:pt x="795020" y="86868"/>
                    <a:pt x="769493" y="86868"/>
                  </a:cubicBezTo>
                  <a:cubicBezTo>
                    <a:pt x="767842" y="86868"/>
                    <a:pt x="766318" y="86868"/>
                    <a:pt x="764667" y="86995"/>
                  </a:cubicBezTo>
                  <a:lnTo>
                    <a:pt x="764667" y="86995"/>
                  </a:lnTo>
                  <a:cubicBezTo>
                    <a:pt x="715518" y="88519"/>
                    <a:pt x="672592" y="113284"/>
                    <a:pt x="646176" y="150495"/>
                  </a:cubicBezTo>
                  <a:cubicBezTo>
                    <a:pt x="639572" y="149606"/>
                    <a:pt x="632968" y="149098"/>
                    <a:pt x="626110" y="149098"/>
                  </a:cubicBezTo>
                  <a:cubicBezTo>
                    <a:pt x="621665" y="149098"/>
                    <a:pt x="617093" y="149352"/>
                    <a:pt x="612521" y="149733"/>
                  </a:cubicBezTo>
                  <a:cubicBezTo>
                    <a:pt x="592963" y="151511"/>
                    <a:pt x="574675" y="156845"/>
                    <a:pt x="558038" y="165227"/>
                  </a:cubicBezTo>
                  <a:cubicBezTo>
                    <a:pt x="543433" y="152908"/>
                    <a:pt x="526034" y="143129"/>
                    <a:pt x="506730" y="136906"/>
                  </a:cubicBezTo>
                  <a:lnTo>
                    <a:pt x="506730" y="136906"/>
                  </a:lnTo>
                  <a:cubicBezTo>
                    <a:pt x="491363" y="131953"/>
                    <a:pt x="475869" y="129667"/>
                    <a:pt x="460629" y="129667"/>
                  </a:cubicBezTo>
                  <a:cubicBezTo>
                    <a:pt x="447802" y="129667"/>
                    <a:pt x="435102" y="131318"/>
                    <a:pt x="423037" y="134493"/>
                  </a:cubicBezTo>
                  <a:cubicBezTo>
                    <a:pt x="412496" y="80137"/>
                    <a:pt x="372364" y="33528"/>
                    <a:pt x="315341" y="17526"/>
                  </a:cubicBezTo>
                  <a:lnTo>
                    <a:pt x="315341" y="17526"/>
                  </a:lnTo>
                  <a:cubicBezTo>
                    <a:pt x="295021" y="11811"/>
                    <a:pt x="274193" y="9017"/>
                    <a:pt x="253619" y="9017"/>
                  </a:cubicBezTo>
                  <a:cubicBezTo>
                    <a:pt x="201422" y="9017"/>
                    <a:pt x="149987" y="26797"/>
                    <a:pt x="108585" y="60325"/>
                  </a:cubicBezTo>
                  <a:lnTo>
                    <a:pt x="108585" y="60325"/>
                  </a:lnTo>
                  <a:cubicBezTo>
                    <a:pt x="50673" y="107188"/>
                    <a:pt x="18923" y="179451"/>
                    <a:pt x="23495" y="253746"/>
                  </a:cubicBezTo>
                  <a:lnTo>
                    <a:pt x="23495" y="253746"/>
                  </a:lnTo>
                  <a:cubicBezTo>
                    <a:pt x="25654" y="288925"/>
                    <a:pt x="35687" y="322961"/>
                    <a:pt x="53340" y="355727"/>
                  </a:cubicBezTo>
                  <a:lnTo>
                    <a:pt x="53340" y="355727"/>
                  </a:lnTo>
                  <a:cubicBezTo>
                    <a:pt x="16002" y="393700"/>
                    <a:pt x="0" y="450342"/>
                    <a:pt x="16256" y="505079"/>
                  </a:cubicBezTo>
                  <a:cubicBezTo>
                    <a:pt x="29718" y="550291"/>
                    <a:pt x="58674" y="590677"/>
                    <a:pt x="97536" y="618871"/>
                  </a:cubicBezTo>
                  <a:lnTo>
                    <a:pt x="97536" y="618871"/>
                  </a:lnTo>
                  <a:cubicBezTo>
                    <a:pt x="134874" y="645922"/>
                    <a:pt x="179959" y="660654"/>
                    <a:pt x="225298" y="660654"/>
                  </a:cubicBezTo>
                  <a:cubicBezTo>
                    <a:pt x="227203" y="660654"/>
                    <a:pt x="229108" y="660654"/>
                    <a:pt x="230886" y="660527"/>
                  </a:cubicBezTo>
                  <a:lnTo>
                    <a:pt x="230886" y="660527"/>
                  </a:lnTo>
                  <a:cubicBezTo>
                    <a:pt x="278003" y="659257"/>
                    <a:pt x="324485" y="641858"/>
                    <a:pt x="361823" y="611632"/>
                  </a:cubicBezTo>
                  <a:lnTo>
                    <a:pt x="361823" y="611632"/>
                  </a:lnTo>
                  <a:cubicBezTo>
                    <a:pt x="368935" y="605917"/>
                    <a:pt x="375666" y="599694"/>
                    <a:pt x="381889" y="593090"/>
                  </a:cubicBezTo>
                  <a:cubicBezTo>
                    <a:pt x="421132" y="626618"/>
                    <a:pt x="469138" y="646176"/>
                    <a:pt x="519557" y="648589"/>
                  </a:cubicBezTo>
                  <a:lnTo>
                    <a:pt x="519557" y="648589"/>
                  </a:lnTo>
                  <a:cubicBezTo>
                    <a:pt x="522859" y="648716"/>
                    <a:pt x="526288" y="648843"/>
                    <a:pt x="529717" y="648843"/>
                  </a:cubicBezTo>
                  <a:cubicBezTo>
                    <a:pt x="529971" y="648843"/>
                    <a:pt x="530225" y="648843"/>
                    <a:pt x="530352" y="648843"/>
                  </a:cubicBezTo>
                  <a:cubicBezTo>
                    <a:pt x="578231" y="648843"/>
                    <a:pt x="625348" y="633222"/>
                    <a:pt x="665607" y="604520"/>
                  </a:cubicBezTo>
                  <a:cubicBezTo>
                    <a:pt x="688975" y="630301"/>
                    <a:pt x="721233" y="647954"/>
                    <a:pt x="757936" y="652653"/>
                  </a:cubicBezTo>
                  <a:cubicBezTo>
                    <a:pt x="764413" y="653542"/>
                    <a:pt x="771017" y="653923"/>
                    <a:pt x="777367" y="653923"/>
                  </a:cubicBezTo>
                  <a:cubicBezTo>
                    <a:pt x="819785" y="653923"/>
                    <a:pt x="859409" y="636016"/>
                    <a:pt x="887476" y="606171"/>
                  </a:cubicBezTo>
                  <a:cubicBezTo>
                    <a:pt x="913257" y="632206"/>
                    <a:pt x="948690" y="649097"/>
                    <a:pt x="988187" y="650748"/>
                  </a:cubicBezTo>
                  <a:cubicBezTo>
                    <a:pt x="990473" y="650875"/>
                    <a:pt x="992632" y="650875"/>
                    <a:pt x="994791" y="650875"/>
                  </a:cubicBezTo>
                  <a:cubicBezTo>
                    <a:pt x="1016889" y="650875"/>
                    <a:pt x="1037844" y="646049"/>
                    <a:pt x="1056894" y="637540"/>
                  </a:cubicBezTo>
                  <a:cubicBezTo>
                    <a:pt x="1080770" y="652780"/>
                    <a:pt x="1108710" y="661289"/>
                    <a:pt x="1137539" y="661416"/>
                  </a:cubicBezTo>
                  <a:lnTo>
                    <a:pt x="1137666" y="661416"/>
                  </a:lnTo>
                  <a:lnTo>
                    <a:pt x="1138428" y="661416"/>
                  </a:lnTo>
                  <a:cubicBezTo>
                    <a:pt x="1147699" y="661416"/>
                    <a:pt x="1157097" y="660527"/>
                    <a:pt x="1166241" y="658876"/>
                  </a:cubicBezTo>
                  <a:cubicBezTo>
                    <a:pt x="1234186" y="646176"/>
                    <a:pt x="1321308" y="630047"/>
                    <a:pt x="1400683" y="577723"/>
                  </a:cubicBezTo>
                  <a:lnTo>
                    <a:pt x="1400683" y="577723"/>
                  </a:lnTo>
                  <a:cubicBezTo>
                    <a:pt x="1424305" y="562102"/>
                    <a:pt x="1445895" y="543814"/>
                    <a:pt x="1464945" y="523367"/>
                  </a:cubicBezTo>
                  <a:lnTo>
                    <a:pt x="1464945" y="523367"/>
                  </a:lnTo>
                  <a:cubicBezTo>
                    <a:pt x="1484249" y="537337"/>
                    <a:pt x="1506220" y="548005"/>
                    <a:pt x="1529715" y="554101"/>
                  </a:cubicBezTo>
                  <a:lnTo>
                    <a:pt x="1529715" y="554101"/>
                  </a:lnTo>
                  <a:cubicBezTo>
                    <a:pt x="1545971" y="558292"/>
                    <a:pt x="1562608" y="560451"/>
                    <a:pt x="1579499" y="560451"/>
                  </a:cubicBezTo>
                  <a:cubicBezTo>
                    <a:pt x="1591691" y="560451"/>
                    <a:pt x="1604010" y="559308"/>
                    <a:pt x="1616202" y="557149"/>
                  </a:cubicBezTo>
                  <a:lnTo>
                    <a:pt x="1616202" y="557149"/>
                  </a:lnTo>
                  <a:cubicBezTo>
                    <a:pt x="1610741" y="585470"/>
                    <a:pt x="1613408" y="615569"/>
                    <a:pt x="1625346" y="644017"/>
                  </a:cubicBezTo>
                  <a:lnTo>
                    <a:pt x="1625346" y="644017"/>
                  </a:lnTo>
                  <a:cubicBezTo>
                    <a:pt x="1648587" y="699262"/>
                    <a:pt x="1693418" y="741553"/>
                    <a:pt x="1751203" y="763143"/>
                  </a:cubicBezTo>
                  <a:lnTo>
                    <a:pt x="1751203" y="763143"/>
                  </a:lnTo>
                  <a:cubicBezTo>
                    <a:pt x="1778635" y="773430"/>
                    <a:pt x="1807972" y="778510"/>
                    <a:pt x="1837309" y="778510"/>
                  </a:cubicBezTo>
                  <a:cubicBezTo>
                    <a:pt x="1875155" y="778510"/>
                    <a:pt x="1913128" y="770128"/>
                    <a:pt x="1946910" y="753491"/>
                  </a:cubicBezTo>
                  <a:lnTo>
                    <a:pt x="1946910" y="753491"/>
                  </a:lnTo>
                  <a:cubicBezTo>
                    <a:pt x="2027936" y="713613"/>
                    <a:pt x="2072132" y="642747"/>
                    <a:pt x="2100961" y="587248"/>
                  </a:cubicBezTo>
                  <a:lnTo>
                    <a:pt x="2100961" y="587248"/>
                  </a:lnTo>
                  <a:cubicBezTo>
                    <a:pt x="2145284" y="502031"/>
                    <a:pt x="2178685" y="411353"/>
                    <a:pt x="2200275" y="317627"/>
                  </a:cubicBezTo>
                  <a:lnTo>
                    <a:pt x="2200275" y="317627"/>
                  </a:lnTo>
                  <a:cubicBezTo>
                    <a:pt x="2218055" y="240284"/>
                    <a:pt x="2173097" y="162306"/>
                    <a:pt x="2097278" y="139065"/>
                  </a:cubicBezTo>
                  <a:lnTo>
                    <a:pt x="2097278" y="139065"/>
                  </a:lnTo>
                  <a:lnTo>
                    <a:pt x="2097151" y="139065"/>
                  </a:lnTo>
                  <a:cubicBezTo>
                    <a:pt x="2082419" y="134620"/>
                    <a:pt x="2067560" y="132461"/>
                    <a:pt x="2052955" y="132461"/>
                  </a:cubicBezTo>
                  <a:cubicBezTo>
                    <a:pt x="2024888" y="132461"/>
                    <a:pt x="1997710" y="140335"/>
                    <a:pt x="1974342" y="154559"/>
                  </a:cubicBezTo>
                  <a:cubicBezTo>
                    <a:pt x="1945259" y="114046"/>
                    <a:pt x="1899031" y="91821"/>
                    <a:pt x="1851660" y="91821"/>
                  </a:cubicBezTo>
                  <a:cubicBezTo>
                    <a:pt x="1827022" y="91821"/>
                    <a:pt x="1802130" y="97790"/>
                    <a:pt x="1779143" y="110490"/>
                  </a:cubicBezTo>
                  <a:cubicBezTo>
                    <a:pt x="1768729" y="104521"/>
                    <a:pt x="1757553" y="99695"/>
                    <a:pt x="1745615" y="96266"/>
                  </a:cubicBezTo>
                  <a:lnTo>
                    <a:pt x="1745615" y="96266"/>
                  </a:lnTo>
                  <a:cubicBezTo>
                    <a:pt x="1720342" y="89027"/>
                    <a:pt x="1693926" y="85344"/>
                    <a:pt x="1667383" y="85344"/>
                  </a:cubicBezTo>
                  <a:cubicBezTo>
                    <a:pt x="1631696" y="85344"/>
                    <a:pt x="1595882" y="91821"/>
                    <a:pt x="1561846" y="104775"/>
                  </a:cubicBezTo>
                  <a:lnTo>
                    <a:pt x="1561846" y="104775"/>
                  </a:lnTo>
                  <a:cubicBezTo>
                    <a:pt x="1536319" y="114427"/>
                    <a:pt x="1512443" y="127508"/>
                    <a:pt x="1490853" y="143510"/>
                  </a:cubicBezTo>
                  <a:cubicBezTo>
                    <a:pt x="1485519" y="136652"/>
                    <a:pt x="1479804" y="129921"/>
                    <a:pt x="1473835" y="123317"/>
                  </a:cubicBezTo>
                  <a:lnTo>
                    <a:pt x="1473835" y="123317"/>
                  </a:lnTo>
                  <a:cubicBezTo>
                    <a:pt x="1443990" y="90932"/>
                    <a:pt x="1406271" y="63754"/>
                    <a:pt x="1364869" y="44704"/>
                  </a:cubicBezTo>
                  <a:cubicBezTo>
                    <a:pt x="1336167" y="31496"/>
                    <a:pt x="1260348" y="254"/>
                    <a:pt x="1182624" y="254"/>
                  </a:cubicBezTo>
                  <a:close/>
                </a:path>
              </a:pathLst>
            </a:custGeom>
            <a:solidFill>
              <a:srgbClr val="3E93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36626" y="279146"/>
              <a:ext cx="323215" cy="348869"/>
            </a:xfrm>
            <a:custGeom>
              <a:avLst/>
              <a:gdLst/>
              <a:ahLst/>
              <a:cxnLst/>
              <a:rect l="l" t="t" r="r" b="b"/>
              <a:pathLst>
                <a:path w="323215" h="348869">
                  <a:moveTo>
                    <a:pt x="146304" y="86233"/>
                  </a:moveTo>
                  <a:cubicBezTo>
                    <a:pt x="132461" y="129286"/>
                    <a:pt x="125095" y="159893"/>
                    <a:pt x="129667" y="186690"/>
                  </a:cubicBezTo>
                  <a:lnTo>
                    <a:pt x="129667" y="186690"/>
                  </a:lnTo>
                  <a:cubicBezTo>
                    <a:pt x="134239" y="213360"/>
                    <a:pt x="152400" y="223647"/>
                    <a:pt x="157734" y="223901"/>
                  </a:cubicBezTo>
                  <a:lnTo>
                    <a:pt x="154813" y="284480"/>
                  </a:lnTo>
                  <a:lnTo>
                    <a:pt x="157734" y="223901"/>
                  </a:lnTo>
                  <a:cubicBezTo>
                    <a:pt x="163195" y="224155"/>
                    <a:pt x="181229" y="216662"/>
                    <a:pt x="189865" y="191897"/>
                  </a:cubicBezTo>
                  <a:lnTo>
                    <a:pt x="247015" y="211963"/>
                  </a:lnTo>
                  <a:lnTo>
                    <a:pt x="189865" y="191897"/>
                  </a:lnTo>
                  <a:cubicBezTo>
                    <a:pt x="198755" y="166751"/>
                    <a:pt x="197231" y="136652"/>
                    <a:pt x="193294" y="92710"/>
                  </a:cubicBezTo>
                  <a:cubicBezTo>
                    <a:pt x="190373" y="59309"/>
                    <a:pt x="214884" y="29972"/>
                    <a:pt x="248285" y="26924"/>
                  </a:cubicBezTo>
                  <a:cubicBezTo>
                    <a:pt x="281686" y="23876"/>
                    <a:pt x="311023" y="48514"/>
                    <a:pt x="314071" y="81915"/>
                  </a:cubicBezTo>
                  <a:cubicBezTo>
                    <a:pt x="317627" y="121539"/>
                    <a:pt x="323215" y="178054"/>
                    <a:pt x="304292" y="232156"/>
                  </a:cubicBezTo>
                  <a:lnTo>
                    <a:pt x="304292" y="232156"/>
                  </a:lnTo>
                  <a:cubicBezTo>
                    <a:pt x="285115" y="286639"/>
                    <a:pt x="230124" y="348869"/>
                    <a:pt x="151765" y="345059"/>
                  </a:cubicBezTo>
                  <a:lnTo>
                    <a:pt x="151765" y="345059"/>
                  </a:lnTo>
                  <a:cubicBezTo>
                    <a:pt x="69596" y="340868"/>
                    <a:pt x="20574" y="267081"/>
                    <a:pt x="10287" y="207137"/>
                  </a:cubicBezTo>
                  <a:lnTo>
                    <a:pt x="69977" y="196977"/>
                  </a:lnTo>
                  <a:lnTo>
                    <a:pt x="10287" y="207264"/>
                  </a:lnTo>
                  <a:cubicBezTo>
                    <a:pt x="0" y="147447"/>
                    <a:pt x="17907" y="90043"/>
                    <a:pt x="30861" y="49403"/>
                  </a:cubicBezTo>
                  <a:cubicBezTo>
                    <a:pt x="41021" y="17526"/>
                    <a:pt x="75184" y="0"/>
                    <a:pt x="107061" y="10160"/>
                  </a:cubicBezTo>
                  <a:cubicBezTo>
                    <a:pt x="138938" y="20320"/>
                    <a:pt x="156464" y="54483"/>
                    <a:pt x="146304" y="86360"/>
                  </a:cubicBezTo>
                  <a:close/>
                </a:path>
              </a:pathLst>
            </a:custGeom>
            <a:solidFill>
              <a:srgbClr val="3E93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39571" y="160274"/>
              <a:ext cx="394716" cy="470789"/>
            </a:xfrm>
            <a:custGeom>
              <a:avLst/>
              <a:gdLst/>
              <a:ahLst/>
              <a:cxnLst/>
              <a:rect l="l" t="t" r="r" b="b"/>
              <a:pathLst>
                <a:path w="394716" h="470789">
                  <a:moveTo>
                    <a:pt x="53467" y="362077"/>
                  </a:moveTo>
                  <a:cubicBezTo>
                    <a:pt x="117475" y="350139"/>
                    <a:pt x="170307" y="339090"/>
                    <a:pt x="212471" y="311404"/>
                  </a:cubicBezTo>
                  <a:lnTo>
                    <a:pt x="242570" y="357124"/>
                  </a:lnTo>
                  <a:lnTo>
                    <a:pt x="212471" y="311404"/>
                  </a:lnTo>
                  <a:cubicBezTo>
                    <a:pt x="254127" y="283972"/>
                    <a:pt x="275336" y="240157"/>
                    <a:pt x="268732" y="207264"/>
                  </a:cubicBezTo>
                  <a:lnTo>
                    <a:pt x="322326" y="196469"/>
                  </a:lnTo>
                  <a:lnTo>
                    <a:pt x="268732" y="207264"/>
                  </a:lnTo>
                  <a:cubicBezTo>
                    <a:pt x="263398" y="180721"/>
                    <a:pt x="239395" y="153670"/>
                    <a:pt x="203835" y="137287"/>
                  </a:cubicBezTo>
                  <a:lnTo>
                    <a:pt x="203835" y="137287"/>
                  </a:lnTo>
                  <a:cubicBezTo>
                    <a:pt x="171450" y="122301"/>
                    <a:pt x="130429" y="110617"/>
                    <a:pt x="104140" y="111760"/>
                  </a:cubicBezTo>
                  <a:lnTo>
                    <a:pt x="104140" y="111760"/>
                  </a:lnTo>
                  <a:cubicBezTo>
                    <a:pt x="115824" y="111252"/>
                    <a:pt x="123444" y="100711"/>
                    <a:pt x="124460" y="97790"/>
                  </a:cubicBezTo>
                  <a:lnTo>
                    <a:pt x="124460" y="97790"/>
                  </a:lnTo>
                  <a:lnTo>
                    <a:pt x="124460" y="97790"/>
                  </a:lnTo>
                  <a:lnTo>
                    <a:pt x="124460" y="97790"/>
                  </a:lnTo>
                  <a:cubicBezTo>
                    <a:pt x="124460" y="97790"/>
                    <a:pt x="124460" y="97790"/>
                    <a:pt x="124460" y="97790"/>
                  </a:cubicBezTo>
                  <a:lnTo>
                    <a:pt x="124460" y="97790"/>
                  </a:lnTo>
                  <a:cubicBezTo>
                    <a:pt x="123317" y="100838"/>
                    <a:pt x="122555" y="107696"/>
                    <a:pt x="121920" y="125095"/>
                  </a:cubicBezTo>
                  <a:cubicBezTo>
                    <a:pt x="121666" y="131191"/>
                    <a:pt x="121412" y="139192"/>
                    <a:pt x="120650" y="146812"/>
                  </a:cubicBezTo>
                  <a:lnTo>
                    <a:pt x="66167" y="141224"/>
                  </a:lnTo>
                  <a:lnTo>
                    <a:pt x="120650" y="146812"/>
                  </a:lnTo>
                  <a:cubicBezTo>
                    <a:pt x="118745" y="165735"/>
                    <a:pt x="114173" y="379603"/>
                    <a:pt x="116967" y="406273"/>
                  </a:cubicBezTo>
                  <a:cubicBezTo>
                    <a:pt x="116967" y="406273"/>
                    <a:pt x="116967" y="406273"/>
                    <a:pt x="116967" y="406273"/>
                  </a:cubicBezTo>
                  <a:cubicBezTo>
                    <a:pt x="121539" y="448945"/>
                    <a:pt x="126365" y="367284"/>
                    <a:pt x="69088" y="361442"/>
                  </a:cubicBezTo>
                  <a:cubicBezTo>
                    <a:pt x="63881" y="360934"/>
                    <a:pt x="58674" y="361188"/>
                    <a:pt x="53594" y="362077"/>
                  </a:cubicBezTo>
                  <a:lnTo>
                    <a:pt x="63500" y="415925"/>
                  </a:lnTo>
                  <a:lnTo>
                    <a:pt x="25654" y="455422"/>
                  </a:lnTo>
                  <a:lnTo>
                    <a:pt x="25654" y="455422"/>
                  </a:lnTo>
                  <a:cubicBezTo>
                    <a:pt x="10795" y="441198"/>
                    <a:pt x="5207" y="419989"/>
                    <a:pt x="11049" y="400304"/>
                  </a:cubicBezTo>
                  <a:cubicBezTo>
                    <a:pt x="16891" y="380619"/>
                    <a:pt x="33274" y="365887"/>
                    <a:pt x="53467" y="362204"/>
                  </a:cubicBezTo>
                  <a:moveTo>
                    <a:pt x="73533" y="469773"/>
                  </a:moveTo>
                  <a:lnTo>
                    <a:pt x="63500" y="415925"/>
                  </a:lnTo>
                  <a:lnTo>
                    <a:pt x="101346" y="376428"/>
                  </a:lnTo>
                  <a:lnTo>
                    <a:pt x="101346" y="376428"/>
                  </a:lnTo>
                  <a:cubicBezTo>
                    <a:pt x="116205" y="390652"/>
                    <a:pt x="121793" y="411988"/>
                    <a:pt x="115951" y="431546"/>
                  </a:cubicBezTo>
                  <a:cubicBezTo>
                    <a:pt x="110109" y="451104"/>
                    <a:pt x="93726" y="465963"/>
                    <a:pt x="73533" y="469646"/>
                  </a:cubicBezTo>
                  <a:cubicBezTo>
                    <a:pt x="68580" y="470535"/>
                    <a:pt x="63246" y="470789"/>
                    <a:pt x="58039" y="470281"/>
                  </a:cubicBezTo>
                  <a:cubicBezTo>
                    <a:pt x="0" y="464312"/>
                    <a:pt x="4191" y="380111"/>
                    <a:pt x="8255" y="417830"/>
                  </a:cubicBezTo>
                  <a:cubicBezTo>
                    <a:pt x="8255" y="417830"/>
                    <a:pt x="8255" y="417830"/>
                    <a:pt x="8255" y="417830"/>
                  </a:cubicBezTo>
                  <a:cubicBezTo>
                    <a:pt x="4318" y="381127"/>
                    <a:pt x="9525" y="159131"/>
                    <a:pt x="11811" y="135763"/>
                  </a:cubicBezTo>
                  <a:lnTo>
                    <a:pt x="11811" y="135763"/>
                  </a:lnTo>
                  <a:cubicBezTo>
                    <a:pt x="12192" y="132207"/>
                    <a:pt x="12319" y="127762"/>
                    <a:pt x="12700" y="120904"/>
                  </a:cubicBezTo>
                  <a:cubicBezTo>
                    <a:pt x="13208" y="108585"/>
                    <a:pt x="13716" y="82804"/>
                    <a:pt x="21844" y="60325"/>
                  </a:cubicBezTo>
                  <a:lnTo>
                    <a:pt x="21844" y="60325"/>
                  </a:lnTo>
                  <a:cubicBezTo>
                    <a:pt x="21844" y="60325"/>
                    <a:pt x="21844" y="60325"/>
                    <a:pt x="21844" y="60325"/>
                  </a:cubicBezTo>
                  <a:lnTo>
                    <a:pt x="21844" y="60325"/>
                  </a:lnTo>
                  <a:lnTo>
                    <a:pt x="21844" y="60325"/>
                  </a:lnTo>
                  <a:lnTo>
                    <a:pt x="21844" y="60325"/>
                  </a:lnTo>
                  <a:cubicBezTo>
                    <a:pt x="31877" y="32766"/>
                    <a:pt x="56134" y="4445"/>
                    <a:pt x="99314" y="2413"/>
                  </a:cubicBezTo>
                  <a:lnTo>
                    <a:pt x="101854" y="57023"/>
                  </a:lnTo>
                  <a:lnTo>
                    <a:pt x="99314" y="2413"/>
                  </a:lnTo>
                  <a:cubicBezTo>
                    <a:pt x="151638" y="0"/>
                    <a:pt x="211709" y="20193"/>
                    <a:pt x="249936" y="37846"/>
                  </a:cubicBezTo>
                  <a:lnTo>
                    <a:pt x="227076" y="87503"/>
                  </a:lnTo>
                  <a:lnTo>
                    <a:pt x="249936" y="37846"/>
                  </a:lnTo>
                  <a:cubicBezTo>
                    <a:pt x="305181" y="63373"/>
                    <a:pt x="361823" y="113665"/>
                    <a:pt x="376301" y="185547"/>
                  </a:cubicBezTo>
                  <a:lnTo>
                    <a:pt x="376301" y="185547"/>
                  </a:lnTo>
                  <a:cubicBezTo>
                    <a:pt x="394716" y="277241"/>
                    <a:pt x="337058" y="360426"/>
                    <a:pt x="272923" y="402590"/>
                  </a:cubicBezTo>
                  <a:lnTo>
                    <a:pt x="272923" y="402590"/>
                  </a:lnTo>
                  <a:cubicBezTo>
                    <a:pt x="209296" y="444500"/>
                    <a:pt x="134112" y="458216"/>
                    <a:pt x="73787" y="469519"/>
                  </a:cubicBezTo>
                  <a:close/>
                </a:path>
              </a:pathLst>
            </a:custGeom>
            <a:solidFill>
              <a:srgbClr val="3E93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35684" y="231648"/>
              <a:ext cx="312801" cy="298958"/>
            </a:xfrm>
            <a:custGeom>
              <a:avLst/>
              <a:gdLst/>
              <a:ahLst/>
              <a:cxnLst/>
              <a:rect l="l" t="t" r="r" b="b"/>
              <a:pathLst>
                <a:path w="312801" h="298958">
                  <a:moveTo>
                    <a:pt x="217678" y="128397"/>
                  </a:moveTo>
                  <a:cubicBezTo>
                    <a:pt x="183261" y="118491"/>
                    <a:pt x="140970" y="134493"/>
                    <a:pt x="121539" y="164973"/>
                  </a:cubicBezTo>
                  <a:lnTo>
                    <a:pt x="121539" y="164973"/>
                  </a:lnTo>
                  <a:cubicBezTo>
                    <a:pt x="114300" y="176276"/>
                    <a:pt x="113157" y="184658"/>
                    <a:pt x="113665" y="188722"/>
                  </a:cubicBezTo>
                  <a:lnTo>
                    <a:pt x="113665" y="188722"/>
                  </a:lnTo>
                  <a:cubicBezTo>
                    <a:pt x="113792" y="189738"/>
                    <a:pt x="114427" y="190881"/>
                    <a:pt x="114681" y="191262"/>
                  </a:cubicBezTo>
                  <a:lnTo>
                    <a:pt x="114681" y="191262"/>
                  </a:lnTo>
                  <a:cubicBezTo>
                    <a:pt x="114681" y="191262"/>
                    <a:pt x="114681" y="191262"/>
                    <a:pt x="114681" y="191262"/>
                  </a:cubicBezTo>
                  <a:lnTo>
                    <a:pt x="114681" y="191262"/>
                  </a:lnTo>
                  <a:cubicBezTo>
                    <a:pt x="114681" y="191262"/>
                    <a:pt x="114681" y="191262"/>
                    <a:pt x="114681" y="191262"/>
                  </a:cubicBezTo>
                  <a:cubicBezTo>
                    <a:pt x="114681" y="191262"/>
                    <a:pt x="113538" y="189992"/>
                    <a:pt x="110490" y="189230"/>
                  </a:cubicBezTo>
                  <a:lnTo>
                    <a:pt x="110490" y="189230"/>
                  </a:lnTo>
                  <a:cubicBezTo>
                    <a:pt x="109093" y="188849"/>
                    <a:pt x="108077" y="188976"/>
                    <a:pt x="108077" y="188976"/>
                  </a:cubicBezTo>
                  <a:lnTo>
                    <a:pt x="108077" y="188976"/>
                  </a:lnTo>
                  <a:lnTo>
                    <a:pt x="108077" y="188976"/>
                  </a:lnTo>
                  <a:lnTo>
                    <a:pt x="108077" y="188976"/>
                  </a:lnTo>
                  <a:cubicBezTo>
                    <a:pt x="108077" y="188976"/>
                    <a:pt x="108077" y="188976"/>
                    <a:pt x="108077" y="188976"/>
                  </a:cubicBezTo>
                  <a:cubicBezTo>
                    <a:pt x="109093" y="188849"/>
                    <a:pt x="114427" y="187452"/>
                    <a:pt x="123444" y="181102"/>
                  </a:cubicBezTo>
                  <a:lnTo>
                    <a:pt x="155194" y="225679"/>
                  </a:lnTo>
                  <a:lnTo>
                    <a:pt x="123444" y="181102"/>
                  </a:lnTo>
                  <a:cubicBezTo>
                    <a:pt x="156083" y="157988"/>
                    <a:pt x="178689" y="120142"/>
                    <a:pt x="183896" y="80264"/>
                  </a:cubicBezTo>
                  <a:cubicBezTo>
                    <a:pt x="187452" y="52832"/>
                    <a:pt x="210947" y="32385"/>
                    <a:pt x="238633" y="32639"/>
                  </a:cubicBezTo>
                  <a:cubicBezTo>
                    <a:pt x="266319" y="32893"/>
                    <a:pt x="289433" y="53721"/>
                    <a:pt x="292481" y="81280"/>
                  </a:cubicBezTo>
                  <a:cubicBezTo>
                    <a:pt x="295275" y="106934"/>
                    <a:pt x="298196" y="132588"/>
                    <a:pt x="300990" y="158242"/>
                  </a:cubicBezTo>
                  <a:cubicBezTo>
                    <a:pt x="303784" y="183896"/>
                    <a:pt x="306705" y="209550"/>
                    <a:pt x="309499" y="235204"/>
                  </a:cubicBezTo>
                  <a:cubicBezTo>
                    <a:pt x="312801" y="265176"/>
                    <a:pt x="291211" y="292354"/>
                    <a:pt x="261112" y="295656"/>
                  </a:cubicBezTo>
                  <a:cubicBezTo>
                    <a:pt x="231013" y="298958"/>
                    <a:pt x="203962" y="277368"/>
                    <a:pt x="200660" y="247269"/>
                  </a:cubicBezTo>
                  <a:cubicBezTo>
                    <a:pt x="197866" y="221615"/>
                    <a:pt x="194945" y="195961"/>
                    <a:pt x="192151" y="170307"/>
                  </a:cubicBezTo>
                  <a:cubicBezTo>
                    <a:pt x="189357" y="144653"/>
                    <a:pt x="186436" y="118999"/>
                    <a:pt x="183642" y="93345"/>
                  </a:cubicBezTo>
                  <a:lnTo>
                    <a:pt x="237998" y="87249"/>
                  </a:lnTo>
                  <a:lnTo>
                    <a:pt x="292227" y="94361"/>
                  </a:lnTo>
                  <a:cubicBezTo>
                    <a:pt x="283083" y="164338"/>
                    <a:pt x="244094" y="229362"/>
                    <a:pt x="186690" y="270256"/>
                  </a:cubicBezTo>
                  <a:lnTo>
                    <a:pt x="186690" y="270256"/>
                  </a:lnTo>
                  <a:cubicBezTo>
                    <a:pt x="171069" y="281305"/>
                    <a:pt x="147574" y="294894"/>
                    <a:pt x="119253" y="297815"/>
                  </a:cubicBezTo>
                  <a:cubicBezTo>
                    <a:pt x="119253" y="297815"/>
                    <a:pt x="119253" y="297815"/>
                    <a:pt x="119253" y="297815"/>
                  </a:cubicBezTo>
                  <a:lnTo>
                    <a:pt x="119253" y="297815"/>
                  </a:lnTo>
                  <a:lnTo>
                    <a:pt x="119253" y="297815"/>
                  </a:lnTo>
                  <a:lnTo>
                    <a:pt x="119253" y="297815"/>
                  </a:lnTo>
                  <a:cubicBezTo>
                    <a:pt x="107823" y="298958"/>
                    <a:pt x="95377" y="298450"/>
                    <a:pt x="82677" y="295148"/>
                  </a:cubicBezTo>
                  <a:lnTo>
                    <a:pt x="96520" y="242189"/>
                  </a:lnTo>
                  <a:lnTo>
                    <a:pt x="82677" y="295148"/>
                  </a:lnTo>
                  <a:cubicBezTo>
                    <a:pt x="61595" y="289687"/>
                    <a:pt x="44577" y="277622"/>
                    <a:pt x="32258" y="263652"/>
                  </a:cubicBezTo>
                  <a:cubicBezTo>
                    <a:pt x="32258" y="263652"/>
                    <a:pt x="32258" y="263652"/>
                    <a:pt x="32258" y="263652"/>
                  </a:cubicBezTo>
                  <a:lnTo>
                    <a:pt x="32258" y="263652"/>
                  </a:lnTo>
                  <a:cubicBezTo>
                    <a:pt x="32258" y="263652"/>
                    <a:pt x="32258" y="263652"/>
                    <a:pt x="32258" y="263652"/>
                  </a:cubicBezTo>
                  <a:lnTo>
                    <a:pt x="32258" y="263652"/>
                  </a:lnTo>
                  <a:cubicBezTo>
                    <a:pt x="17145" y="246507"/>
                    <a:pt x="7620" y="224917"/>
                    <a:pt x="4826" y="202692"/>
                  </a:cubicBezTo>
                  <a:lnTo>
                    <a:pt x="59055" y="195834"/>
                  </a:lnTo>
                  <a:lnTo>
                    <a:pt x="4826" y="202692"/>
                  </a:lnTo>
                  <a:cubicBezTo>
                    <a:pt x="0" y="164846"/>
                    <a:pt x="13462" y="130683"/>
                    <a:pt x="28956" y="106426"/>
                  </a:cubicBezTo>
                  <a:lnTo>
                    <a:pt x="75184" y="135763"/>
                  </a:lnTo>
                  <a:lnTo>
                    <a:pt x="28956" y="106426"/>
                  </a:lnTo>
                  <a:cubicBezTo>
                    <a:pt x="74295" y="35052"/>
                    <a:pt x="166497" y="0"/>
                    <a:pt x="247650" y="23368"/>
                  </a:cubicBezTo>
                  <a:cubicBezTo>
                    <a:pt x="276733" y="31750"/>
                    <a:pt x="293497" y="62103"/>
                    <a:pt x="285115" y="91059"/>
                  </a:cubicBezTo>
                  <a:cubicBezTo>
                    <a:pt x="276733" y="120015"/>
                    <a:pt x="246380" y="136906"/>
                    <a:pt x="217424" y="128524"/>
                  </a:cubicBezTo>
                  <a:close/>
                </a:path>
              </a:pathLst>
            </a:custGeom>
            <a:solidFill>
              <a:srgbClr val="3E93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767205" y="246634"/>
              <a:ext cx="410337" cy="513588"/>
            </a:xfrm>
            <a:custGeom>
              <a:avLst/>
              <a:gdLst/>
              <a:ahLst/>
              <a:cxnLst/>
              <a:rect l="l" t="t" r="r" b="b"/>
              <a:pathLst>
                <a:path w="410337" h="513588">
                  <a:moveTo>
                    <a:pt x="196215" y="34036"/>
                  </a:moveTo>
                  <a:cubicBezTo>
                    <a:pt x="240284" y="107315"/>
                    <a:pt x="284480" y="180594"/>
                    <a:pt x="328549" y="253873"/>
                  </a:cubicBezTo>
                  <a:lnTo>
                    <a:pt x="281686" y="282067"/>
                  </a:lnTo>
                  <a:lnTo>
                    <a:pt x="230632" y="262509"/>
                  </a:lnTo>
                  <a:cubicBezTo>
                    <a:pt x="235712" y="249428"/>
                    <a:pt x="240665" y="236220"/>
                    <a:pt x="245745" y="223139"/>
                  </a:cubicBezTo>
                  <a:cubicBezTo>
                    <a:pt x="250825" y="210058"/>
                    <a:pt x="255778" y="196850"/>
                    <a:pt x="260858" y="183769"/>
                  </a:cubicBezTo>
                  <a:cubicBezTo>
                    <a:pt x="273685" y="150241"/>
                    <a:pt x="286512" y="116840"/>
                    <a:pt x="299466" y="83312"/>
                  </a:cubicBezTo>
                  <a:cubicBezTo>
                    <a:pt x="309753" y="56515"/>
                    <a:pt x="339090" y="42164"/>
                    <a:pt x="366522" y="50546"/>
                  </a:cubicBezTo>
                  <a:cubicBezTo>
                    <a:pt x="393954" y="58928"/>
                    <a:pt x="410337" y="87122"/>
                    <a:pt x="403860" y="115189"/>
                  </a:cubicBezTo>
                  <a:cubicBezTo>
                    <a:pt x="384175" y="200787"/>
                    <a:pt x="353568" y="283972"/>
                    <a:pt x="313055" y="361950"/>
                  </a:cubicBezTo>
                  <a:lnTo>
                    <a:pt x="264541" y="336677"/>
                  </a:lnTo>
                  <a:lnTo>
                    <a:pt x="313055" y="361950"/>
                  </a:lnTo>
                  <a:cubicBezTo>
                    <a:pt x="292100" y="402336"/>
                    <a:pt x="259588" y="457708"/>
                    <a:pt x="201930" y="486029"/>
                  </a:cubicBezTo>
                  <a:lnTo>
                    <a:pt x="177800" y="436880"/>
                  </a:lnTo>
                  <a:lnTo>
                    <a:pt x="201930" y="486029"/>
                  </a:lnTo>
                  <a:cubicBezTo>
                    <a:pt x="145796" y="513588"/>
                    <a:pt x="51435" y="507111"/>
                    <a:pt x="14478" y="432054"/>
                  </a:cubicBezTo>
                  <a:cubicBezTo>
                    <a:pt x="13462" y="430022"/>
                    <a:pt x="12573" y="427863"/>
                    <a:pt x="11684" y="425831"/>
                  </a:cubicBezTo>
                  <a:cubicBezTo>
                    <a:pt x="0" y="398018"/>
                    <a:pt x="13081" y="365887"/>
                    <a:pt x="40894" y="354203"/>
                  </a:cubicBezTo>
                  <a:cubicBezTo>
                    <a:pt x="68707" y="342519"/>
                    <a:pt x="100838" y="355600"/>
                    <a:pt x="112522" y="383413"/>
                  </a:cubicBezTo>
                  <a:cubicBezTo>
                    <a:pt x="112522" y="383540"/>
                    <a:pt x="112649" y="383667"/>
                    <a:pt x="112649" y="383794"/>
                  </a:cubicBezTo>
                  <a:cubicBezTo>
                    <a:pt x="113792" y="386207"/>
                    <a:pt x="131318" y="398907"/>
                    <a:pt x="153670" y="387858"/>
                  </a:cubicBezTo>
                  <a:lnTo>
                    <a:pt x="153670" y="387858"/>
                  </a:lnTo>
                  <a:cubicBezTo>
                    <a:pt x="176657" y="376555"/>
                    <a:pt x="195453" y="350901"/>
                    <a:pt x="216027" y="311404"/>
                  </a:cubicBezTo>
                  <a:lnTo>
                    <a:pt x="216027" y="311404"/>
                  </a:lnTo>
                  <a:cubicBezTo>
                    <a:pt x="252349" y="241681"/>
                    <a:pt x="279654" y="167259"/>
                    <a:pt x="297307" y="90678"/>
                  </a:cubicBezTo>
                  <a:lnTo>
                    <a:pt x="350647" y="102997"/>
                  </a:lnTo>
                  <a:lnTo>
                    <a:pt x="401701" y="122555"/>
                  </a:lnTo>
                  <a:cubicBezTo>
                    <a:pt x="388874" y="155956"/>
                    <a:pt x="376047" y="189484"/>
                    <a:pt x="363093" y="223012"/>
                  </a:cubicBezTo>
                  <a:cubicBezTo>
                    <a:pt x="358013" y="236093"/>
                    <a:pt x="353060" y="249301"/>
                    <a:pt x="347980" y="262382"/>
                  </a:cubicBezTo>
                  <a:cubicBezTo>
                    <a:pt x="342900" y="275463"/>
                    <a:pt x="337947" y="288671"/>
                    <a:pt x="332867" y="301752"/>
                  </a:cubicBezTo>
                  <a:cubicBezTo>
                    <a:pt x="325374" y="321310"/>
                    <a:pt x="307467" y="334772"/>
                    <a:pt x="286639" y="336677"/>
                  </a:cubicBezTo>
                  <a:cubicBezTo>
                    <a:pt x="265811" y="338582"/>
                    <a:pt x="245745" y="328295"/>
                    <a:pt x="234950" y="310388"/>
                  </a:cubicBezTo>
                  <a:cubicBezTo>
                    <a:pt x="190881" y="237109"/>
                    <a:pt x="146685" y="163830"/>
                    <a:pt x="102616" y="90551"/>
                  </a:cubicBezTo>
                  <a:cubicBezTo>
                    <a:pt x="86995" y="64643"/>
                    <a:pt x="95377" y="30988"/>
                    <a:pt x="121285" y="15494"/>
                  </a:cubicBezTo>
                  <a:cubicBezTo>
                    <a:pt x="147193" y="0"/>
                    <a:pt x="180848" y="8255"/>
                    <a:pt x="196342" y="34163"/>
                  </a:cubicBezTo>
                  <a:close/>
                </a:path>
              </a:pathLst>
            </a:custGeom>
            <a:solidFill>
              <a:srgbClr val="3E93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58115" y="158750"/>
              <a:ext cx="267843" cy="477266"/>
            </a:xfrm>
            <a:custGeom>
              <a:avLst/>
              <a:gdLst/>
              <a:ahLst/>
              <a:cxnLst/>
              <a:rect l="l" t="t" r="r" b="b"/>
              <a:pathLst>
                <a:path w="267843" h="477266">
                  <a:moveTo>
                    <a:pt x="164846" y="128778"/>
                  </a:moveTo>
                  <a:cubicBezTo>
                    <a:pt x="159512" y="127254"/>
                    <a:pt x="152400" y="128778"/>
                    <a:pt x="148209" y="132207"/>
                  </a:cubicBezTo>
                  <a:lnTo>
                    <a:pt x="148209" y="132207"/>
                  </a:lnTo>
                  <a:cubicBezTo>
                    <a:pt x="143891" y="135636"/>
                    <a:pt x="140970" y="142367"/>
                    <a:pt x="141351" y="147828"/>
                  </a:cubicBezTo>
                  <a:lnTo>
                    <a:pt x="141351" y="147828"/>
                  </a:lnTo>
                  <a:cubicBezTo>
                    <a:pt x="141859" y="155067"/>
                    <a:pt x="146812" y="167259"/>
                    <a:pt x="162687" y="184658"/>
                  </a:cubicBezTo>
                  <a:lnTo>
                    <a:pt x="162687" y="184658"/>
                  </a:lnTo>
                  <a:cubicBezTo>
                    <a:pt x="168402" y="191008"/>
                    <a:pt x="174625" y="197231"/>
                    <a:pt x="182245" y="204851"/>
                  </a:cubicBezTo>
                  <a:cubicBezTo>
                    <a:pt x="189484" y="211963"/>
                    <a:pt x="197993" y="220472"/>
                    <a:pt x="206248" y="229616"/>
                  </a:cubicBezTo>
                  <a:cubicBezTo>
                    <a:pt x="212090" y="235966"/>
                    <a:pt x="217932" y="243078"/>
                    <a:pt x="223774" y="250825"/>
                  </a:cubicBezTo>
                  <a:lnTo>
                    <a:pt x="223774" y="250825"/>
                  </a:lnTo>
                  <a:cubicBezTo>
                    <a:pt x="245618" y="280289"/>
                    <a:pt x="267843" y="327533"/>
                    <a:pt x="255397" y="379603"/>
                  </a:cubicBezTo>
                  <a:lnTo>
                    <a:pt x="255397" y="379603"/>
                  </a:lnTo>
                  <a:cubicBezTo>
                    <a:pt x="254889" y="381635"/>
                    <a:pt x="254381" y="383667"/>
                    <a:pt x="253746" y="385572"/>
                  </a:cubicBezTo>
                  <a:cubicBezTo>
                    <a:pt x="239014" y="435356"/>
                    <a:pt x="193294" y="472567"/>
                    <a:pt x="141605" y="476758"/>
                  </a:cubicBezTo>
                  <a:cubicBezTo>
                    <a:pt x="139446" y="476885"/>
                    <a:pt x="137160" y="477012"/>
                    <a:pt x="135001" y="477139"/>
                  </a:cubicBezTo>
                  <a:lnTo>
                    <a:pt x="133350" y="416560"/>
                  </a:lnTo>
                  <a:lnTo>
                    <a:pt x="135001" y="477139"/>
                  </a:lnTo>
                  <a:cubicBezTo>
                    <a:pt x="132588" y="477266"/>
                    <a:pt x="130302" y="477139"/>
                    <a:pt x="127889" y="477139"/>
                  </a:cubicBezTo>
                  <a:cubicBezTo>
                    <a:pt x="76327" y="475488"/>
                    <a:pt x="29083" y="441198"/>
                    <a:pt x="11557" y="392557"/>
                  </a:cubicBezTo>
                  <a:cubicBezTo>
                    <a:pt x="10795" y="390525"/>
                    <a:pt x="10160" y="388366"/>
                    <a:pt x="9525" y="386207"/>
                  </a:cubicBezTo>
                  <a:cubicBezTo>
                    <a:pt x="0" y="354076"/>
                    <a:pt x="18161" y="320421"/>
                    <a:pt x="50292" y="310769"/>
                  </a:cubicBezTo>
                  <a:cubicBezTo>
                    <a:pt x="82423" y="301117"/>
                    <a:pt x="116078" y="319405"/>
                    <a:pt x="125730" y="351536"/>
                  </a:cubicBezTo>
                  <a:cubicBezTo>
                    <a:pt x="125730" y="351536"/>
                    <a:pt x="125730" y="351536"/>
                    <a:pt x="125730" y="351536"/>
                  </a:cubicBezTo>
                  <a:cubicBezTo>
                    <a:pt x="126365" y="353314"/>
                    <a:pt x="129921" y="355854"/>
                    <a:pt x="131826" y="355981"/>
                  </a:cubicBezTo>
                  <a:cubicBezTo>
                    <a:pt x="131826" y="355981"/>
                    <a:pt x="131826" y="355981"/>
                    <a:pt x="131826" y="355981"/>
                  </a:cubicBezTo>
                  <a:lnTo>
                    <a:pt x="131826" y="355981"/>
                  </a:lnTo>
                  <a:cubicBezTo>
                    <a:pt x="131826" y="355981"/>
                    <a:pt x="131826" y="355981"/>
                    <a:pt x="131826" y="355981"/>
                  </a:cubicBezTo>
                  <a:cubicBezTo>
                    <a:pt x="133731" y="355854"/>
                    <a:pt x="137160" y="353060"/>
                    <a:pt x="137668" y="351282"/>
                  </a:cubicBezTo>
                  <a:cubicBezTo>
                    <a:pt x="137668" y="351282"/>
                    <a:pt x="137668" y="351282"/>
                    <a:pt x="137668" y="351282"/>
                  </a:cubicBezTo>
                  <a:lnTo>
                    <a:pt x="196596" y="365379"/>
                  </a:lnTo>
                  <a:lnTo>
                    <a:pt x="137668" y="351282"/>
                  </a:lnTo>
                  <a:cubicBezTo>
                    <a:pt x="138303" y="348742"/>
                    <a:pt x="138049" y="338455"/>
                    <a:pt x="126492" y="322834"/>
                  </a:cubicBezTo>
                  <a:lnTo>
                    <a:pt x="175260" y="286766"/>
                  </a:lnTo>
                  <a:lnTo>
                    <a:pt x="126492" y="322834"/>
                  </a:lnTo>
                  <a:cubicBezTo>
                    <a:pt x="123698" y="319024"/>
                    <a:pt x="120396" y="315087"/>
                    <a:pt x="116586" y="310896"/>
                  </a:cubicBezTo>
                  <a:cubicBezTo>
                    <a:pt x="110871" y="304546"/>
                    <a:pt x="104648" y="298323"/>
                    <a:pt x="97028" y="290830"/>
                  </a:cubicBezTo>
                  <a:cubicBezTo>
                    <a:pt x="89789" y="283718"/>
                    <a:pt x="81280" y="275209"/>
                    <a:pt x="72898" y="266065"/>
                  </a:cubicBezTo>
                  <a:lnTo>
                    <a:pt x="117856" y="225425"/>
                  </a:lnTo>
                  <a:lnTo>
                    <a:pt x="72898" y="266065"/>
                  </a:lnTo>
                  <a:cubicBezTo>
                    <a:pt x="51054" y="241935"/>
                    <a:pt x="23495" y="204089"/>
                    <a:pt x="20447" y="155321"/>
                  </a:cubicBezTo>
                  <a:lnTo>
                    <a:pt x="80899" y="151638"/>
                  </a:lnTo>
                  <a:lnTo>
                    <a:pt x="20447" y="155321"/>
                  </a:lnTo>
                  <a:cubicBezTo>
                    <a:pt x="17653" y="110617"/>
                    <a:pt x="37211" y="66040"/>
                    <a:pt x="72009" y="37973"/>
                  </a:cubicBezTo>
                  <a:lnTo>
                    <a:pt x="110109" y="85090"/>
                  </a:lnTo>
                  <a:lnTo>
                    <a:pt x="72009" y="37973"/>
                  </a:lnTo>
                  <a:cubicBezTo>
                    <a:pt x="106807" y="9779"/>
                    <a:pt x="154432" y="0"/>
                    <a:pt x="197612" y="11938"/>
                  </a:cubicBezTo>
                  <a:cubicBezTo>
                    <a:pt x="229870" y="20955"/>
                    <a:pt x="248666" y="54356"/>
                    <a:pt x="239649" y="86614"/>
                  </a:cubicBezTo>
                  <a:cubicBezTo>
                    <a:pt x="230632" y="118872"/>
                    <a:pt x="197231" y="137668"/>
                    <a:pt x="164973" y="128651"/>
                  </a:cubicBezTo>
                  <a:close/>
                </a:path>
              </a:pathLst>
            </a:custGeom>
            <a:solidFill>
              <a:srgbClr val="3E93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72287" y="240030"/>
              <a:ext cx="350647" cy="392430"/>
            </a:xfrm>
            <a:custGeom>
              <a:avLst/>
              <a:gdLst/>
              <a:ahLst/>
              <a:cxnLst/>
              <a:rect l="l" t="t" r="r" b="b"/>
              <a:pathLst>
                <a:path w="350647" h="392430">
                  <a:moveTo>
                    <a:pt x="122047" y="62230"/>
                  </a:moveTo>
                  <a:cubicBezTo>
                    <a:pt x="122174" y="64770"/>
                    <a:pt x="122174" y="67310"/>
                    <a:pt x="122301" y="69850"/>
                  </a:cubicBezTo>
                  <a:cubicBezTo>
                    <a:pt x="122428" y="72390"/>
                    <a:pt x="122428" y="74930"/>
                    <a:pt x="122555" y="77470"/>
                  </a:cubicBezTo>
                  <a:cubicBezTo>
                    <a:pt x="125095" y="160528"/>
                    <a:pt x="127635" y="243586"/>
                    <a:pt x="130175" y="326644"/>
                  </a:cubicBezTo>
                  <a:lnTo>
                    <a:pt x="69596" y="328549"/>
                  </a:lnTo>
                  <a:lnTo>
                    <a:pt x="11430" y="311404"/>
                  </a:lnTo>
                  <a:cubicBezTo>
                    <a:pt x="22733" y="273304"/>
                    <a:pt x="33909" y="235077"/>
                    <a:pt x="45212" y="196977"/>
                  </a:cubicBezTo>
                  <a:lnTo>
                    <a:pt x="103378" y="214122"/>
                  </a:lnTo>
                  <a:lnTo>
                    <a:pt x="45212" y="196977"/>
                  </a:lnTo>
                  <a:cubicBezTo>
                    <a:pt x="59055" y="150114"/>
                    <a:pt x="80391" y="75438"/>
                    <a:pt x="141097" y="30099"/>
                  </a:cubicBezTo>
                  <a:lnTo>
                    <a:pt x="177419" y="78613"/>
                  </a:lnTo>
                  <a:lnTo>
                    <a:pt x="141097" y="30099"/>
                  </a:lnTo>
                  <a:cubicBezTo>
                    <a:pt x="160020" y="15875"/>
                    <a:pt x="185420" y="3937"/>
                    <a:pt x="213614" y="1651"/>
                  </a:cubicBezTo>
                  <a:cubicBezTo>
                    <a:pt x="213614" y="1651"/>
                    <a:pt x="213614" y="1651"/>
                    <a:pt x="213614" y="1651"/>
                  </a:cubicBezTo>
                  <a:cubicBezTo>
                    <a:pt x="213614" y="1651"/>
                    <a:pt x="213614" y="1651"/>
                    <a:pt x="213614" y="1651"/>
                  </a:cubicBezTo>
                  <a:lnTo>
                    <a:pt x="213614" y="1651"/>
                  </a:lnTo>
                  <a:cubicBezTo>
                    <a:pt x="234188" y="0"/>
                    <a:pt x="257937" y="3429"/>
                    <a:pt x="279908" y="17018"/>
                  </a:cubicBezTo>
                  <a:lnTo>
                    <a:pt x="247904" y="68453"/>
                  </a:lnTo>
                  <a:lnTo>
                    <a:pt x="279908" y="17018"/>
                  </a:lnTo>
                  <a:cubicBezTo>
                    <a:pt x="295656" y="26797"/>
                    <a:pt x="306959" y="39624"/>
                    <a:pt x="314960" y="52451"/>
                  </a:cubicBezTo>
                  <a:lnTo>
                    <a:pt x="314960" y="52451"/>
                  </a:lnTo>
                  <a:lnTo>
                    <a:pt x="314960" y="52451"/>
                  </a:lnTo>
                  <a:lnTo>
                    <a:pt x="314960" y="52451"/>
                  </a:lnTo>
                  <a:lnTo>
                    <a:pt x="314960" y="52451"/>
                  </a:lnTo>
                  <a:lnTo>
                    <a:pt x="314960" y="52451"/>
                  </a:lnTo>
                  <a:cubicBezTo>
                    <a:pt x="330581" y="77597"/>
                    <a:pt x="335280" y="106299"/>
                    <a:pt x="337693" y="122809"/>
                  </a:cubicBezTo>
                  <a:lnTo>
                    <a:pt x="337693" y="122809"/>
                  </a:lnTo>
                  <a:cubicBezTo>
                    <a:pt x="347345" y="190754"/>
                    <a:pt x="350647" y="259461"/>
                    <a:pt x="347726" y="328041"/>
                  </a:cubicBezTo>
                  <a:cubicBezTo>
                    <a:pt x="346329" y="361442"/>
                    <a:pt x="318008" y="387477"/>
                    <a:pt x="284607" y="385953"/>
                  </a:cubicBezTo>
                  <a:cubicBezTo>
                    <a:pt x="251206" y="384429"/>
                    <a:pt x="225171" y="356235"/>
                    <a:pt x="226695" y="322834"/>
                  </a:cubicBezTo>
                  <a:cubicBezTo>
                    <a:pt x="229362" y="261747"/>
                    <a:pt x="226314" y="200406"/>
                    <a:pt x="217805" y="139827"/>
                  </a:cubicBezTo>
                  <a:lnTo>
                    <a:pt x="277876" y="131318"/>
                  </a:lnTo>
                  <a:lnTo>
                    <a:pt x="217805" y="139827"/>
                  </a:lnTo>
                  <a:cubicBezTo>
                    <a:pt x="215646" y="124206"/>
                    <a:pt x="213233" y="118110"/>
                    <a:pt x="212217" y="116459"/>
                  </a:cubicBezTo>
                  <a:lnTo>
                    <a:pt x="212217" y="116459"/>
                  </a:lnTo>
                  <a:lnTo>
                    <a:pt x="212217" y="116459"/>
                  </a:lnTo>
                  <a:lnTo>
                    <a:pt x="212217" y="116459"/>
                  </a:lnTo>
                  <a:lnTo>
                    <a:pt x="212217" y="116459"/>
                  </a:lnTo>
                  <a:lnTo>
                    <a:pt x="212217" y="116459"/>
                  </a:lnTo>
                  <a:cubicBezTo>
                    <a:pt x="212344" y="116586"/>
                    <a:pt x="213487" y="118364"/>
                    <a:pt x="216154" y="120015"/>
                  </a:cubicBezTo>
                  <a:lnTo>
                    <a:pt x="216154" y="120015"/>
                  </a:lnTo>
                  <a:cubicBezTo>
                    <a:pt x="220345" y="122682"/>
                    <a:pt x="223774" y="122428"/>
                    <a:pt x="223774" y="122428"/>
                  </a:cubicBezTo>
                  <a:lnTo>
                    <a:pt x="223774" y="122428"/>
                  </a:lnTo>
                  <a:cubicBezTo>
                    <a:pt x="223774" y="122428"/>
                    <a:pt x="223774" y="122428"/>
                    <a:pt x="223774" y="122428"/>
                  </a:cubicBezTo>
                  <a:cubicBezTo>
                    <a:pt x="223774" y="122428"/>
                    <a:pt x="223774" y="122428"/>
                    <a:pt x="223774" y="122428"/>
                  </a:cubicBezTo>
                  <a:cubicBezTo>
                    <a:pt x="222885" y="122555"/>
                    <a:pt x="218694" y="123571"/>
                    <a:pt x="213868" y="127127"/>
                  </a:cubicBezTo>
                  <a:lnTo>
                    <a:pt x="213868" y="127127"/>
                  </a:lnTo>
                  <a:cubicBezTo>
                    <a:pt x="190627" y="144526"/>
                    <a:pt x="177546" y="177546"/>
                    <a:pt x="161671" y="231267"/>
                  </a:cubicBezTo>
                  <a:lnTo>
                    <a:pt x="161671" y="231267"/>
                  </a:lnTo>
                  <a:cubicBezTo>
                    <a:pt x="150368" y="269367"/>
                    <a:pt x="139192" y="307594"/>
                    <a:pt x="127889" y="345694"/>
                  </a:cubicBezTo>
                  <a:cubicBezTo>
                    <a:pt x="119507" y="374269"/>
                    <a:pt x="91567" y="392430"/>
                    <a:pt x="61976" y="388620"/>
                  </a:cubicBezTo>
                  <a:cubicBezTo>
                    <a:pt x="32385" y="384810"/>
                    <a:pt x="10033" y="360172"/>
                    <a:pt x="9144" y="330327"/>
                  </a:cubicBezTo>
                  <a:cubicBezTo>
                    <a:pt x="6604" y="247269"/>
                    <a:pt x="4064" y="164211"/>
                    <a:pt x="1524" y="81153"/>
                  </a:cubicBezTo>
                  <a:cubicBezTo>
                    <a:pt x="1397" y="78613"/>
                    <a:pt x="1397" y="76073"/>
                    <a:pt x="1270" y="73533"/>
                  </a:cubicBezTo>
                  <a:cubicBezTo>
                    <a:pt x="1143" y="70993"/>
                    <a:pt x="1143" y="68453"/>
                    <a:pt x="1016" y="65913"/>
                  </a:cubicBezTo>
                  <a:cubicBezTo>
                    <a:pt x="0" y="32512"/>
                    <a:pt x="26289" y="4445"/>
                    <a:pt x="59690" y="3429"/>
                  </a:cubicBezTo>
                  <a:cubicBezTo>
                    <a:pt x="93091" y="2413"/>
                    <a:pt x="121158" y="28702"/>
                    <a:pt x="122174" y="62103"/>
                  </a:cubicBezTo>
                  <a:close/>
                </a:path>
              </a:pathLst>
            </a:custGeom>
            <a:solidFill>
              <a:srgbClr val="3E939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66879" y="1728368"/>
            <a:ext cx="7976159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spc="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How many days are there in a week?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7639" y="2290343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3615" y="2290343"/>
            <a:ext cx="394919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There are ... days.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7367" y="2814742"/>
            <a:ext cx="9684391" cy="629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2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day is it today?</a:t>
            </a:r>
          </a:p>
          <a:p>
            <a:pPr algn="l">
              <a:lnSpc>
                <a:spcPts val="306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It’s ...</a:t>
            </a:r>
          </a:p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day is it tomorrow?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</a:p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day is it yesterday?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</a:p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How many days a week do you go to school?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There are ...days.</a:t>
            </a:r>
          </a:p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How many days off do you have a week?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... days: ... and ...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643890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pic>
        <p:nvPicPr>
          <p:cNvPr id="32" name="1. How many days are there in a week">
            <a:hlinkClick r:id="" action="ppaction://media"/>
            <a:extLst>
              <a:ext uri="{FF2B5EF4-FFF2-40B4-BE49-F238E27FC236}">
                <a16:creationId xmlns:a16="http://schemas.microsoft.com/office/drawing/2014/main" id="{3BDCF86B-A810-EE61-5929-A122168D3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1390" y="1838010"/>
            <a:ext cx="406400" cy="406400"/>
          </a:xfrm>
          <a:prstGeom prst="rect">
            <a:avLst/>
          </a:prstGeom>
        </p:spPr>
      </p:pic>
      <p:pic>
        <p:nvPicPr>
          <p:cNvPr id="33" name="2. What day is it today">
            <a:hlinkClick r:id="" action="ppaction://media"/>
            <a:extLst>
              <a:ext uri="{FF2B5EF4-FFF2-40B4-BE49-F238E27FC236}">
                <a16:creationId xmlns:a16="http://schemas.microsoft.com/office/drawing/2014/main" id="{551B64C8-4FEB-866F-F39C-EF5AB9BDA8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4439" y="3032032"/>
            <a:ext cx="406400" cy="406400"/>
          </a:xfrm>
          <a:prstGeom prst="rect">
            <a:avLst/>
          </a:prstGeom>
        </p:spPr>
      </p:pic>
      <p:pic>
        <p:nvPicPr>
          <p:cNvPr id="34" name="3. What day is it tomorrow">
            <a:hlinkClick r:id="" action="ppaction://media"/>
            <a:extLst>
              <a:ext uri="{FF2B5EF4-FFF2-40B4-BE49-F238E27FC236}">
                <a16:creationId xmlns:a16="http://schemas.microsoft.com/office/drawing/2014/main" id="{259EF285-682F-48F0-442B-137593CACB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90050" y="4347619"/>
            <a:ext cx="406400" cy="406400"/>
          </a:xfrm>
          <a:prstGeom prst="rect">
            <a:avLst/>
          </a:prstGeom>
        </p:spPr>
      </p:pic>
      <p:pic>
        <p:nvPicPr>
          <p:cNvPr id="35" name="4. What day is it yesterday">
            <a:hlinkClick r:id="" action="ppaction://media"/>
            <a:extLst>
              <a:ext uri="{FF2B5EF4-FFF2-40B4-BE49-F238E27FC236}">
                <a16:creationId xmlns:a16="http://schemas.microsoft.com/office/drawing/2014/main" id="{B3624FDD-64B0-C5A4-00DA-0E47D40BF1A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60909" y="5346712"/>
            <a:ext cx="355600" cy="355600"/>
          </a:xfrm>
          <a:prstGeom prst="rect">
            <a:avLst/>
          </a:prstGeom>
        </p:spPr>
      </p:pic>
      <p:pic>
        <p:nvPicPr>
          <p:cNvPr id="36" name="5. How many days a week do you go to school">
            <a:hlinkClick r:id="" action="ppaction://media"/>
            <a:extLst>
              <a:ext uri="{FF2B5EF4-FFF2-40B4-BE49-F238E27FC236}">
                <a16:creationId xmlns:a16="http://schemas.microsoft.com/office/drawing/2014/main" id="{37080740-433E-354E-7C02-68B85BAADE5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3745" y="6527522"/>
            <a:ext cx="406400" cy="406400"/>
          </a:xfrm>
          <a:prstGeom prst="rect">
            <a:avLst/>
          </a:prstGeom>
        </p:spPr>
      </p:pic>
      <p:pic>
        <p:nvPicPr>
          <p:cNvPr id="37" name="6. How many days off do you have a week">
            <a:hlinkClick r:id="" action="ppaction://media"/>
            <a:extLst>
              <a:ext uri="{FF2B5EF4-FFF2-40B4-BE49-F238E27FC236}">
                <a16:creationId xmlns:a16="http://schemas.microsoft.com/office/drawing/2014/main" id="{3AF1A231-6080-D3FC-C774-38C9476EEF7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0479" y="779345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61742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20205" y="2758230"/>
            <a:ext cx="1142602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Monday:...........................................................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20205" y="4463396"/>
            <a:ext cx="1146183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Tuesday:...........................................................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20205" y="8106327"/>
            <a:ext cx="1171386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Thursday:...........................................................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0205" y="6401352"/>
            <a:ext cx="1228500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Wednesday:...........................................................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61742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08645" y="3362763"/>
            <a:ext cx="1101761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Friday:...........................................................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20205" y="7730471"/>
            <a:ext cx="1129955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Sunday:...........................................................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08645" y="5586660"/>
            <a:ext cx="1171431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Saturday:...........................................................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99195" y="61742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12315" y="2604878"/>
            <a:ext cx="3122362" cy="142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20"/>
              </a:lnSpc>
            </a:pPr>
            <a:r>
              <a:rPr lang="en-US" sz="8585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Monday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5854" y="3958761"/>
            <a:ext cx="3608022" cy="175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37"/>
              </a:lnSpc>
            </a:pPr>
            <a:r>
              <a:rPr lang="en-US" sz="9000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Tuesday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12315" y="5893498"/>
            <a:ext cx="4943523" cy="348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37"/>
              </a:lnSpc>
            </a:pPr>
            <a:r>
              <a:rPr lang="en-US" sz="9000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Wednesday</a:t>
            </a:r>
          </a:p>
          <a:p>
            <a:pPr algn="l">
              <a:lnSpc>
                <a:spcPts val="12105"/>
              </a:lnSpc>
            </a:pPr>
            <a:r>
              <a:rPr lang="en-US" sz="9000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Thursday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17313" y="2515895"/>
            <a:ext cx="2784853" cy="154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13"/>
              </a:lnSpc>
            </a:pPr>
            <a:r>
              <a:rPr lang="en-US" sz="9000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Friday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85087" y="4168311"/>
            <a:ext cx="3970068" cy="347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13"/>
              </a:lnSpc>
            </a:pPr>
            <a:r>
              <a:rPr lang="en-US" sz="9000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Saturday</a:t>
            </a:r>
          </a:p>
          <a:p>
            <a:pPr algn="l">
              <a:lnSpc>
                <a:spcPts val="17460"/>
              </a:lnSpc>
            </a:pPr>
            <a:r>
              <a:rPr lang="en-US" sz="9000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Sunday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1773" y="1943452"/>
            <a:ext cx="435491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spc="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1.Trace the words: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166090" y="6909064"/>
            <a:ext cx="157810" cy="56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9195" y="61742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39307" y="2506847"/>
            <a:ext cx="2201856" cy="175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4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saturday tuesday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49756" y="4294861"/>
            <a:ext cx="2809770" cy="98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50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wednesday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0795" y="5424754"/>
            <a:ext cx="2191607" cy="405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50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sunday</a:t>
            </a:r>
          </a:p>
          <a:p>
            <a:pPr algn="ctr">
              <a:lnSpc>
                <a:spcPts val="7885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monday thursday friday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5683" y="1809893"/>
            <a:ext cx="858574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Put the days of the week in order: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99195" y="61742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9402" y="1943452"/>
            <a:ext cx="675263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Find the days of the week: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9711" y="211561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3076" y="2885999"/>
            <a:ext cx="142475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66499" y="3676840"/>
            <a:ext cx="237373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81977" y="4467682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81977" y="5258524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51021" y="6049366"/>
            <a:ext cx="26895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66499" y="6840207"/>
            <a:ext cx="237373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05189" y="7631049"/>
            <a:ext cx="15847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05189" y="8421891"/>
            <a:ext cx="15847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96221" y="211561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88478" y="2885999"/>
            <a:ext cx="22164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03956" y="3676840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58277" y="4467682"/>
            <a:ext cx="7917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03956" y="5258524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03956" y="6049366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03956" y="684020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58277" y="7631049"/>
            <a:ext cx="7917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88478" y="8421891"/>
            <a:ext cx="22164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26087" y="2115617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10466" y="2885999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10466" y="3676840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10466" y="4467682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18200" y="5258524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10466" y="6049366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518200" y="684020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518200" y="763104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94988" y="8421891"/>
            <a:ext cx="237373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324701" y="211561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332445" y="288599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40332" y="3676840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09223" y="4467682"/>
            <a:ext cx="237373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316967" y="5258524"/>
            <a:ext cx="22164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324701" y="6049366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324701" y="684020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332445" y="763104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332445" y="8421891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138946" y="211561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154576" y="2885999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138946" y="3676840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146690" y="4467682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62168" y="5258524"/>
            <a:ext cx="15847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46690" y="6049366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146690" y="684020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138946" y="7631049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123468" y="8421891"/>
            <a:ext cx="237373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953190" y="211561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953190" y="2885999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968821" y="3676840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953190" y="4467682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960934" y="5258524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960934" y="6049366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953190" y="684020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960934" y="763104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960934" y="8421891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767435" y="211561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829500" y="2885999"/>
            <a:ext cx="7917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775179" y="3676840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767435" y="4467682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783066" y="5258524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767435" y="6049366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775179" y="684020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759701" y="7631049"/>
            <a:ext cx="22164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3783066" y="8421891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4589423" y="211561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4581680" y="2885999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581680" y="3676840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581680" y="4467682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589423" y="5258524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4589423" y="6049366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589423" y="684020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581680" y="7631049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581680" y="8421891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5395924" y="211561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5403668" y="288599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5457989" y="3676840"/>
            <a:ext cx="7917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5403668" y="4467682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5457989" y="5258524"/>
            <a:ext cx="7917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5403668" y="6049366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5403668" y="684020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5403668" y="763104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5403668" y="8421891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6202425" y="2115617"/>
            <a:ext cx="22164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6217903" y="288599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6210169" y="3676840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6217903" y="4467682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6217903" y="5258524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6217903" y="6049366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6217903" y="6840207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6217903" y="7631049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6210169" y="8421891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7024414" y="2115617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7047635" y="2885999"/>
            <a:ext cx="15847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7032157" y="3676840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7032157" y="4467682"/>
            <a:ext cx="190062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7016679" y="5258524"/>
            <a:ext cx="221647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7024414" y="6049366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7040044" y="6840207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7024414" y="7631049"/>
            <a:ext cx="205788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7040044" y="8421891"/>
            <a:ext cx="174060" cy="61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56092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2978" y="1492806"/>
            <a:ext cx="390962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Fill the words: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2037" y="3102073"/>
            <a:ext cx="1659417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Monday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62260" y="7928381"/>
            <a:ext cx="1690145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Tuesday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6237" y="5711685"/>
            <a:ext cx="1906362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Thursday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90486" y="3045266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45757" y="5717191"/>
            <a:ext cx="1309030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Friday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46104" y="7928381"/>
            <a:ext cx="239636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Wednesday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77824" y="7928381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09274" y="5717191"/>
            <a:ext cx="1906753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Saturday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38284" y="3102073"/>
            <a:ext cx="239636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Wednesday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90940" y="5660393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25583" y="7906474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94110" y="3075089"/>
            <a:ext cx="1906362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Thursday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9654" y="-63503"/>
            <a:ext cx="17691764" cy="10413997"/>
          </a:xfrm>
          <a:custGeom>
            <a:avLst/>
            <a:gdLst/>
            <a:ahLst/>
            <a:cxnLst/>
            <a:rect l="l" t="t" r="r" b="b"/>
            <a:pathLst>
              <a:path w="17691764" h="10413997">
                <a:moveTo>
                  <a:pt x="0" y="0"/>
                </a:moveTo>
                <a:lnTo>
                  <a:pt x="17691763" y="0"/>
                </a:lnTo>
                <a:lnTo>
                  <a:pt x="17691763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42249" y="309515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99195" y="61742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9402" y="1943452"/>
            <a:ext cx="856307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Unscramble the name of the days: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5997" y="8259356"/>
            <a:ext cx="2276437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f/r/d/y/i/a 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20757" y="4983985"/>
            <a:ext cx="2748763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o/m/n/a/y/d 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53043" y="6046337"/>
            <a:ext cx="2889733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t/e/u/s/a/y/d 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13203" y="8170326"/>
            <a:ext cx="2544785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s/u/d/n/y/a 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36007" y="4964935"/>
            <a:ext cx="3998024" cy="1105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6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w/d/e/e/s/n/d/y/a 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71455" y="6059710"/>
            <a:ext cx="3412817" cy="1105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6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t/u/h/r/s/a/d/y.</a:t>
            </a:r>
          </a:p>
          <a:p>
            <a:pPr algn="ctr">
              <a:lnSpc>
                <a:spcPts val="3758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451</Words>
  <Application>Microsoft Office PowerPoint</Application>
  <PresentationFormat>Custom</PresentationFormat>
  <Paragraphs>199</Paragraphs>
  <Slides>12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League Spartan</vt:lpstr>
      <vt:lpstr>Baloo</vt:lpstr>
      <vt:lpstr>KG Primary Dots</vt:lpstr>
      <vt:lpstr>Arimo Bold</vt:lpstr>
      <vt:lpstr>Calibri</vt:lpstr>
      <vt:lpstr>Arial</vt:lpstr>
      <vt:lpstr>Arimo</vt:lpstr>
      <vt:lpstr>Alata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WEEK.pdf</dc:title>
  <cp:lastModifiedBy>Dung Ngô</cp:lastModifiedBy>
  <cp:revision>2</cp:revision>
  <dcterms:created xsi:type="dcterms:W3CDTF">2006-08-16T00:00:00Z</dcterms:created>
  <dcterms:modified xsi:type="dcterms:W3CDTF">2024-12-08T03:12:16Z</dcterms:modified>
  <dc:identifier>DAGWp_r0tvU</dc:identifier>
</cp:coreProperties>
</file>