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5" r:id="rId4"/>
  </p:sldMasterIdLst>
  <p:notesMasterIdLst>
    <p:notesMasterId r:id="rId16"/>
  </p:notesMasterIdLst>
  <p:sldIdLst>
    <p:sldId id="275" r:id="rId5"/>
    <p:sldId id="273" r:id="rId6"/>
    <p:sldId id="258" r:id="rId7"/>
    <p:sldId id="274" r:id="rId8"/>
    <p:sldId id="278" r:id="rId9"/>
    <p:sldId id="259" r:id="rId10"/>
    <p:sldId id="260" r:id="rId11"/>
    <p:sldId id="279" r:id="rId12"/>
    <p:sldId id="262" r:id="rId13"/>
    <p:sldId id="26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32E4-8C7B-4C52-851C-88067FD8C49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9743-CC68-4982-95FA-086E073B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BFEAD-C8B0-4906-BC87-EBA034344FA9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64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5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5001296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782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3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2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0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6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1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2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17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6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10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4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8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1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8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90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5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33142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605960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4847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0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9153-0702-4284-BA24-FB7D7E665FC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2902268" y="2025651"/>
            <a:ext cx="354758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FE2539B-0A93-9718-1DFF-0FBBC977C6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906" y="304800"/>
            <a:ext cx="1285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-66101" y="-1542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3330677" y="1905000"/>
            <a:ext cx="2537562" cy="750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187869" y="3124200"/>
            <a:ext cx="6993356" cy="188701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Phép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cộng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,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phép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trừ</a:t>
            </a:r>
            <a:endParaRPr lang="en-US" sz="9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Tiết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1)</a:t>
            </a:r>
            <a:endParaRPr lang="en-US" sz="2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443287" y="954645"/>
            <a:ext cx="2312342" cy="86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528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28600"/>
            <a:ext cx="8534401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429000"/>
            <a:ext cx="17494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3538537"/>
            <a:ext cx="1642269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38536"/>
            <a:ext cx="1752600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3"/>
            <a:ext cx="6858001" cy="914400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622557"/>
            <a:ext cx="9677399" cy="6161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9185" y="2227030"/>
            <a:ext cx="2425635" cy="685800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17526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6000" b="1" dirty="0">
                <a:solidFill>
                  <a:srgbClr val="C00000"/>
                </a:solidFill>
                <a:latin typeface="Times New Roman" pitchFamily="18" charset="0"/>
              </a:rPr>
              <a:t>CHÀO TẠM BIỆT CÁC EM !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002" y="3615518"/>
            <a:ext cx="3311000" cy="2711450"/>
          </a:xfrm>
          <a:prstGeom prst="rect">
            <a:avLst/>
          </a:prstGeom>
        </p:spPr>
      </p:pic>
      <p:pic>
        <p:nvPicPr>
          <p:cNvPr id="7" name="Picture 4" descr="67169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363376"/>
            <a:ext cx="1359694" cy="567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7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2" y="-16481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715002" y="4443127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930913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63" y="2514600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3" y="-1215916"/>
            <a:ext cx="6197784" cy="6852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3196" y="1298866"/>
            <a:ext cx="424775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1" y="1590676"/>
            <a:ext cx="86185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Terminator 1"/>
          <p:cNvSpPr/>
          <p:nvPr/>
        </p:nvSpPr>
        <p:spPr>
          <a:xfrm>
            <a:off x="261939" y="381000"/>
            <a:ext cx="8348662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Quan sát bức tranh nói với bạn các vấn đề liên quan đến tình huống trong bức tranh.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1912"/>
            <a:ext cx="3929061" cy="305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2286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Để biết tổng điểm của Hoa và Linh ta làm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thế nào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4100512" y="1534418"/>
            <a:ext cx="4891088" cy="113258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Ta thực hiện phép cộng 125 859 +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541 728.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81403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Để biết Huy nhiều hơn Dũng bao nhiêu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điểm ta làm thế nào?</a:t>
            </a:r>
            <a:endParaRPr lang="en-US" sz="3200" dirty="0">
              <a:latin typeface="+mj-lt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85800" y="5029200"/>
            <a:ext cx="5791200" cy="1295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+mj-lt"/>
              </a:rPr>
              <a:t>Ta thực hiện phép tính trừ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516 372 – 50 420.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23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>
            <a:off x="856299" y="553720"/>
            <a:ext cx="2231231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 flipH="1">
            <a:off x="6399849" y="553720"/>
            <a:ext cx="2231231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941" y="310514"/>
            <a:ext cx="5808389" cy="6092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0B98C8-A3F6-1C50-E52E-DD41C0511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602" y="2245834"/>
            <a:ext cx="299492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2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09600" y="381000"/>
            <a:ext cx="4572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095375" y="309562"/>
            <a:ext cx="2743200" cy="533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9662"/>
            <a:ext cx="3733800" cy="25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25" y="990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125 859 + 541 728 = 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571625" y="3464213"/>
            <a:ext cx="1600200" cy="4572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89663"/>
            <a:ext cx="5410200" cy="374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5638800" cy="84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" y="381000"/>
            <a:ext cx="4572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095375" y="309562"/>
            <a:ext cx="2743200" cy="533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5" y="990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516 372 – 50 420 =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52600"/>
            <a:ext cx="32670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199"/>
            <a:ext cx="5715000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6" y="5867400"/>
            <a:ext cx="6462714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Terminator 1"/>
          <p:cNvSpPr/>
          <p:nvPr/>
        </p:nvSpPr>
        <p:spPr>
          <a:xfrm>
            <a:off x="1371600" y="3810000"/>
            <a:ext cx="1676400" cy="4572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8" y="706345"/>
            <a:ext cx="4103687" cy="54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062" y="2123715"/>
            <a:ext cx="4322287" cy="28897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0E74F-5B6F-E6E7-4ADB-CAEB7FDA289E}"/>
              </a:ext>
            </a:extLst>
          </p:cNvPr>
          <p:cNvSpPr txBox="1"/>
          <p:nvPr/>
        </p:nvSpPr>
        <p:spPr>
          <a:xfrm>
            <a:off x="685800" y="5689990"/>
            <a:ext cx="579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7547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1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3733800"/>
            <a:ext cx="1219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816 583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3733800"/>
            <a:ext cx="1219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619 082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3733800"/>
            <a:ext cx="1219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190 837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1400" y="3733800"/>
            <a:ext cx="1219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460 445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137</Words>
  <Application>Microsoft Office PowerPoint</Application>
  <PresentationFormat>On-screen Show (4:3)</PresentationFormat>
  <Paragraphs>27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2023-10-06T12:43:54Z</dcterms:created>
  <dcterms:modified xsi:type="dcterms:W3CDTF">2023-10-30T01:34:05Z</dcterms:modified>
</cp:coreProperties>
</file>