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267" r:id="rId4"/>
    <p:sldId id="269" r:id="rId5"/>
    <p:sldId id="302" r:id="rId6"/>
    <p:sldId id="303" r:id="rId7"/>
    <p:sldId id="274" r:id="rId8"/>
    <p:sldId id="277" r:id="rId9"/>
    <p:sldId id="304" r:id="rId10"/>
    <p:sldId id="307" r:id="rId11"/>
    <p:sldId id="305" r:id="rId12"/>
    <p:sldId id="306" r:id="rId13"/>
    <p:sldId id="308" r:id="rId14"/>
    <p:sldId id="276" r:id="rId15"/>
    <p:sldId id="309" r:id="rId16"/>
    <p:sldId id="310" r:id="rId17"/>
    <p:sldId id="295" r:id="rId18"/>
    <p:sldId id="311" r:id="rId19"/>
    <p:sldId id="312" r:id="rId20"/>
    <p:sldId id="313" r:id="rId21"/>
    <p:sldId id="294" r:id="rId22"/>
    <p:sldId id="314" r:id="rId23"/>
    <p:sldId id="296" r:id="rId24"/>
    <p:sldId id="298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4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9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9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2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37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610600" y="44183"/>
            <a:ext cx="30574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</a:t>
            </a:r>
            <a:r>
              <a:rPr lang="en-US" sz="1800" b="0" dirty="0" smtClean="0">
                <a:solidFill>
                  <a:schemeClr val="tx1"/>
                </a:solidFill>
              </a:rPr>
              <a:t>3.2: Speaking &amp; Writing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451273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</a:t>
            </a:r>
            <a:r>
              <a:rPr lang="en-US" sz="1800" b="1" dirty="0" smtClean="0">
                <a:solidFill>
                  <a:schemeClr val="tx1"/>
                </a:solidFill>
              </a:rPr>
              <a:t>6: Life on other planets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8" r:id="rId13"/>
    <p:sldLayoutId id="2147483671" r:id="rId14"/>
    <p:sldLayoutId id="2147483673" r:id="rId15"/>
    <p:sldLayoutId id="2147483689" r:id="rId16"/>
    <p:sldLayoutId id="2147483690" r:id="rId17"/>
    <p:sldLayoutId id="214748369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19FC13-864D-CFB8-0B9F-D27C40F13D5E}"/>
              </a:ext>
            </a:extLst>
          </p:cNvPr>
          <p:cNvSpPr txBox="1"/>
          <p:nvPr/>
        </p:nvSpPr>
        <p:spPr>
          <a:xfrm>
            <a:off x="5792189" y="3168317"/>
            <a:ext cx="614548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6: Life on other planets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3.2 – Speaking &amp; Writing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63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C4B08D-F858-0053-B0A0-CA3F984A4E71}"/>
              </a:ext>
            </a:extLst>
          </p:cNvPr>
          <p:cNvSpPr txBox="1"/>
          <p:nvPr/>
        </p:nvSpPr>
        <p:spPr>
          <a:xfrm>
            <a:off x="7830620" y="2174529"/>
            <a:ext cx="43613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they look like?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rgbClr val="0070C0"/>
                </a:solidFill>
                <a:latin typeface="Calibri" panose="020F0502020204030204"/>
              </a:rPr>
              <a:t>W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hat do they do?</a:t>
            </a:r>
          </a:p>
        </p:txBody>
      </p:sp>
      <p:pic>
        <p:nvPicPr>
          <p:cNvPr id="6146" name="Picture 2" descr="One in three Britons believes in aliens | Milton Keynes Citizen">
            <a:extLst>
              <a:ext uri="{FF2B5EF4-FFF2-40B4-BE49-F238E27FC236}">
                <a16:creationId xmlns:a16="http://schemas.microsoft.com/office/drawing/2014/main" id="{F964A1C9-85E4-3CD0-4492-97BD2AC52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9" y="979468"/>
            <a:ext cx="7539862" cy="471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iens may be more like us than we think | University of Oxford">
            <a:extLst>
              <a:ext uri="{FF2B5EF4-FFF2-40B4-BE49-F238E27FC236}">
                <a16:creationId xmlns:a16="http://schemas.microsoft.com/office/drawing/2014/main" id="{F38154B0-188E-4844-832F-8CB76F4C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32" y="804912"/>
            <a:ext cx="5811098" cy="43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16102E-D0C6-1A57-8769-9E9857C5A39C}"/>
              </a:ext>
            </a:extLst>
          </p:cNvPr>
          <p:cNvSpPr txBox="1"/>
          <p:nvPr/>
        </p:nvSpPr>
        <p:spPr>
          <a:xfrm>
            <a:off x="7830620" y="2174529"/>
            <a:ext cx="43613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they look like?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rgbClr val="0070C0"/>
                </a:solidFill>
                <a:latin typeface="Calibri" panose="020F0502020204030204"/>
              </a:rPr>
              <a:t>W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hat do they do?</a:t>
            </a:r>
          </a:p>
        </p:txBody>
      </p:sp>
    </p:spTree>
    <p:extLst>
      <p:ext uri="{BB962C8B-B14F-4D97-AF65-F5344CB8AC3E}">
        <p14:creationId xmlns:p14="http://schemas.microsoft.com/office/powerpoint/2010/main" val="15098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FOs in America: A short history of aliens and sightings | CNN">
            <a:extLst>
              <a:ext uri="{FF2B5EF4-FFF2-40B4-BE49-F238E27FC236}">
                <a16:creationId xmlns:a16="http://schemas.microsoft.com/office/drawing/2014/main" id="{73205FFA-20C0-F1A9-39DA-ECDB7DDA5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7" y="635971"/>
            <a:ext cx="7622247" cy="507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703A44-25E5-2DB5-D395-C17F264FFA96}"/>
              </a:ext>
            </a:extLst>
          </p:cNvPr>
          <p:cNvSpPr txBox="1"/>
          <p:nvPr/>
        </p:nvSpPr>
        <p:spPr>
          <a:xfrm>
            <a:off x="8172504" y="2256722"/>
            <a:ext cx="43613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they look like?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rgbClr val="0070C0"/>
                </a:solidFill>
                <a:latin typeface="Calibri" panose="020F0502020204030204"/>
              </a:rPr>
              <a:t>W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hat do they do?</a:t>
            </a:r>
          </a:p>
        </p:txBody>
      </p:sp>
    </p:spTree>
    <p:extLst>
      <p:ext uri="{BB962C8B-B14F-4D97-AF65-F5344CB8AC3E}">
        <p14:creationId xmlns:p14="http://schemas.microsoft.com/office/powerpoint/2010/main" val="30561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B68820-99DA-D0A1-B479-9AF0B1E89DFB}"/>
              </a:ext>
            </a:extLst>
          </p:cNvPr>
          <p:cNvSpPr/>
          <p:nvPr/>
        </p:nvSpPr>
        <p:spPr>
          <a:xfrm>
            <a:off x="463594" y="312817"/>
            <a:ext cx="1145799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Now, imagine you and your partner saw a strange visitor.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AE793-0914-5FC5-0E85-B1CC6F4BB287}"/>
              </a:ext>
            </a:extLst>
          </p:cNvPr>
          <p:cNvSpPr txBox="1"/>
          <p:nvPr/>
        </p:nvSpPr>
        <p:spPr>
          <a:xfrm>
            <a:off x="369870" y="996831"/>
            <a:ext cx="10728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pairs: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the story together and fill in the table with your own ideas.</a:t>
            </a:r>
          </a:p>
        </p:txBody>
      </p:sp>
      <p:pic>
        <p:nvPicPr>
          <p:cNvPr id="11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1E6AC3CA-A808-AD1F-2DA6-612CB02B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588" y="296682"/>
            <a:ext cx="1337197" cy="85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221AD0-EAC2-D831-C35B-7781566C8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098" y="1379455"/>
            <a:ext cx="9799803" cy="53555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A66993-CD65-84C9-D259-20C5DA657E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8437" y="2256208"/>
            <a:ext cx="2127701" cy="11310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3CDBEE-1C1B-BF1A-CA0C-ABB26941F8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681"/>
          <a:stretch/>
        </p:blipFill>
        <p:spPr>
          <a:xfrm>
            <a:off x="6978995" y="2256209"/>
            <a:ext cx="3861284" cy="10785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753276-E177-2206-EEF3-59D6716D8C0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65296" y="3717401"/>
            <a:ext cx="2639979" cy="12129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80CCD9-96D9-B36B-D09A-DD065B1B79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1704" y="3821951"/>
            <a:ext cx="2858575" cy="12129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C27088-C08B-D4A5-1854-01BA26F615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5296" y="5325746"/>
            <a:ext cx="2971539" cy="13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3" b="4123"/>
          <a:stretch/>
        </p:blipFill>
        <p:spPr>
          <a:xfrm>
            <a:off x="1046283" y="756829"/>
            <a:ext cx="7537939" cy="5429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0450" y="4148785"/>
            <a:ext cx="3725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While-Writing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E581DE-3345-418E-63D0-76EFF4931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17" y="467473"/>
            <a:ext cx="2962688" cy="990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FB9F8E-05CB-CFD0-7E56-D0075A436EE4}"/>
              </a:ext>
            </a:extLst>
          </p:cNvPr>
          <p:cNvSpPr txBox="1"/>
          <p:nvPr/>
        </p:nvSpPr>
        <p:spPr>
          <a:xfrm>
            <a:off x="577417" y="1458211"/>
            <a:ext cx="110371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Calibri" panose="020F0502020204030204"/>
              </a:rPr>
              <a:t>Now, write 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/>
              </a:rPr>
              <a:t>a narrative passage </a:t>
            </a:r>
            <a:r>
              <a:rPr lang="en-US" sz="2800" i="1" dirty="0">
                <a:solidFill>
                  <a:srgbClr val="0070C0"/>
                </a:solidFill>
                <a:latin typeface="Calibri" panose="020F0502020204030204"/>
              </a:rPr>
              <a:t>to 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/>
              </a:rPr>
              <a:t>tell the story you planned </a:t>
            </a:r>
            <a:r>
              <a:rPr lang="en-US" sz="2800" i="1" dirty="0">
                <a:solidFill>
                  <a:srgbClr val="0070C0"/>
                </a:solidFill>
                <a:latin typeface="Calibri" panose="020F0502020204030204"/>
              </a:rPr>
              <a:t>in Speaking. Use the </a:t>
            </a:r>
            <a:r>
              <a:rPr lang="en-US" sz="2800" b="1" i="1" dirty="0">
                <a:solidFill>
                  <a:srgbClr val="C00000"/>
                </a:solidFill>
                <a:latin typeface="Calibri" panose="020F0502020204030204"/>
              </a:rPr>
              <a:t>Writing Skill box </a:t>
            </a:r>
            <a:r>
              <a:rPr lang="en-US" sz="2800" i="1" dirty="0">
                <a:solidFill>
                  <a:srgbClr val="0070C0"/>
                </a:solidFill>
                <a:latin typeface="Calibri" panose="020F0502020204030204"/>
              </a:rPr>
              <a:t>and your speaking notes to help you. Write 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/>
              </a:rPr>
              <a:t>80 to 100 words</a:t>
            </a:r>
            <a:r>
              <a:rPr lang="en-US" sz="2800" i="1" dirty="0">
                <a:solidFill>
                  <a:srgbClr val="0070C0"/>
                </a:solidFill>
                <a:latin typeface="Calibri" panose="020F0502020204030204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858C93-0E20-23F8-38DF-C4E2CC831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637" y="2573362"/>
            <a:ext cx="9407702" cy="3695436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3CD595-1DF4-28E3-AD17-D79E2226373F}"/>
              </a:ext>
            </a:extLst>
          </p:cNvPr>
          <p:cNvCxnSpPr/>
          <p:nvPr/>
        </p:nvCxnSpPr>
        <p:spPr>
          <a:xfrm>
            <a:off x="2979506" y="2260315"/>
            <a:ext cx="791110" cy="3130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B4AD08-DCC0-8D6B-C6DD-FB86E472FFBF}"/>
              </a:ext>
            </a:extLst>
          </p:cNvPr>
          <p:cNvSpPr txBox="1"/>
          <p:nvPr/>
        </p:nvSpPr>
        <p:spPr>
          <a:xfrm>
            <a:off x="540110" y="1194216"/>
            <a:ext cx="1110532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What is a structure of a narrative?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How many sections are there in a narrative passage?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What do you write in the topic section?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Do you write about people in the character section?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In which section do you write about what you saw/heard/felt, the main event or the ending section?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3F7CC8-47EC-FD90-5E2E-745114ABCE0F}"/>
              </a:ext>
            </a:extLst>
          </p:cNvPr>
          <p:cNvSpPr/>
          <p:nvPr/>
        </p:nvSpPr>
        <p:spPr>
          <a:xfrm>
            <a:off x="307910" y="547885"/>
            <a:ext cx="1133752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</a:rPr>
              <a:t>Can you remember?</a:t>
            </a:r>
          </a:p>
        </p:txBody>
      </p:sp>
    </p:spTree>
    <p:extLst>
      <p:ext uri="{BB962C8B-B14F-4D97-AF65-F5344CB8AC3E}">
        <p14:creationId xmlns:p14="http://schemas.microsoft.com/office/powerpoint/2010/main" val="14717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216" y="754035"/>
            <a:ext cx="1164928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a narrative passage.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Check your answers with a partner, using the </a:t>
            </a:r>
            <a:r>
              <a:rPr lang="en-US" sz="3600" b="1" i="1" dirty="0">
                <a:solidFill>
                  <a:srgbClr val="0070C0"/>
                </a:solidFill>
              </a:rPr>
              <a:t>feedback form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B9E1-BD7C-CBC6-C2D4-4CB684DBA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22" y="2235569"/>
            <a:ext cx="12209522" cy="36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3" b="4123"/>
          <a:stretch/>
        </p:blipFill>
        <p:spPr>
          <a:xfrm>
            <a:off x="931983" y="855327"/>
            <a:ext cx="7450017" cy="5366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0258" y="4201539"/>
            <a:ext cx="3725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Post-writing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F514CA-19A4-7D09-C508-8045E06B3D9A}"/>
              </a:ext>
            </a:extLst>
          </p:cNvPr>
          <p:cNvSpPr/>
          <p:nvPr/>
        </p:nvSpPr>
        <p:spPr>
          <a:xfrm>
            <a:off x="401216" y="754035"/>
            <a:ext cx="1164928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You will have your passages assessed thanks to these criteria: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narrative structure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main idea and focus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sentence fluency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word choice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spelling and punctuation</a:t>
            </a:r>
          </a:p>
        </p:txBody>
      </p:sp>
    </p:spTree>
    <p:extLst>
      <p:ext uri="{BB962C8B-B14F-4D97-AF65-F5344CB8AC3E}">
        <p14:creationId xmlns:p14="http://schemas.microsoft.com/office/powerpoint/2010/main" val="24127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66620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69728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72837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85280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63504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72837" y="54739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47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7446EC-7D2D-AE60-1C5F-B709D6D34D62}"/>
              </a:ext>
            </a:extLst>
          </p:cNvPr>
          <p:cNvSpPr/>
          <p:nvPr/>
        </p:nvSpPr>
        <p:spPr>
          <a:xfrm>
            <a:off x="401216" y="754035"/>
            <a:ext cx="1164928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Suggested writing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A77085-DEEF-0FB7-25F6-485B4DEEEC77}"/>
              </a:ext>
            </a:extLst>
          </p:cNvPr>
          <p:cNvSpPr/>
          <p:nvPr/>
        </p:nvSpPr>
        <p:spPr>
          <a:xfrm>
            <a:off x="401216" y="1687271"/>
            <a:ext cx="1164928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I'll never forget the night I saw an alien. I was in the car with my mom. We were coming home from swimming class at my local swimming pool. We were driving through a forest when we saw a strange, tall man on the road. He was making a strange noise. He was wearing silver clothes, and he was pointing at the sky. It was really scary. We drove home quickly and called the police. I really believe he was an alien from another planet. </a:t>
            </a:r>
          </a:p>
        </p:txBody>
      </p:sp>
    </p:spTree>
    <p:extLst>
      <p:ext uri="{BB962C8B-B14F-4D97-AF65-F5344CB8AC3E}">
        <p14:creationId xmlns:p14="http://schemas.microsoft.com/office/powerpoint/2010/main" val="29647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8C9BB5-2122-7309-5396-D9FF007C7C0B}"/>
              </a:ext>
            </a:extLst>
          </p:cNvPr>
          <p:cNvSpPr/>
          <p:nvPr/>
        </p:nvSpPr>
        <p:spPr>
          <a:xfrm>
            <a:off x="847618" y="713068"/>
            <a:ext cx="971550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How many parts are there in a narrative passage?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1B2D24-CD11-EA7C-E203-65C80DA21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884" y="1498416"/>
            <a:ext cx="5366047" cy="4738893"/>
          </a:xfrm>
          <a:prstGeom prst="rect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90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5461" y="2243918"/>
            <a:ext cx="1075413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Speaking: Plan the story </a:t>
            </a:r>
            <a:r>
              <a:rPr lang="en-US" sz="3600" i="1">
                <a:solidFill>
                  <a:srgbClr val="0070C0"/>
                </a:solidFill>
              </a:rPr>
              <a:t>about a strange visitor </a:t>
            </a:r>
            <a:r>
              <a:rPr lang="en-US" sz="3600" i="1" dirty="0">
                <a:solidFill>
                  <a:srgbClr val="0070C0"/>
                </a:solidFill>
              </a:rPr>
              <a:t>from another planet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Writing: How to write a narrative passage.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616401"/>
            <a:ext cx="11976999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0070C0"/>
                </a:solidFill>
              </a:rPr>
              <a:t>- Review </a:t>
            </a:r>
            <a:r>
              <a:rPr lang="en-US" sz="3600" i="1" dirty="0">
                <a:solidFill>
                  <a:srgbClr val="0070C0"/>
                </a:solidFill>
              </a:rPr>
              <a:t>how to write a narrative </a:t>
            </a:r>
            <a:r>
              <a:rPr lang="en-US" sz="3600" i="1" dirty="0" smtClean="0">
                <a:solidFill>
                  <a:srgbClr val="0070C0"/>
                </a:solidFill>
              </a:rPr>
              <a:t>passage.</a:t>
            </a:r>
          </a:p>
          <a:p>
            <a:r>
              <a:rPr lang="en-US" sz="3600" i="1" dirty="0" smtClean="0">
                <a:solidFill>
                  <a:srgbClr val="0070C0"/>
                </a:solidFill>
              </a:rPr>
              <a:t>- Finish the writing part. </a:t>
            </a:r>
          </a:p>
          <a:p>
            <a:r>
              <a:rPr lang="en-US" sz="3600" i="1" dirty="0" smtClean="0">
                <a:solidFill>
                  <a:srgbClr val="0070C0"/>
                </a:solidFill>
              </a:rPr>
              <a:t>- </a:t>
            </a:r>
            <a:r>
              <a:rPr lang="en-US" sz="3600" i="1" dirty="0">
                <a:solidFill>
                  <a:srgbClr val="0070C0"/>
                </a:solidFill>
              </a:rPr>
              <a:t>Do the exercises in WB: Writing (page 37).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</a:t>
            </a:r>
            <a:r>
              <a:rPr lang="en-US" sz="3600" i="1" dirty="0" smtClean="0">
                <a:solidFill>
                  <a:srgbClr val="0070C0"/>
                </a:solidFill>
              </a:rPr>
              <a:t>Do the exercise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</a:t>
            </a:r>
            <a:r>
              <a:rPr lang="en-US" sz="3600" i="1" dirty="0" smtClean="0">
                <a:solidFill>
                  <a:srgbClr val="0070C0"/>
                </a:solidFill>
              </a:rPr>
              <a:t>Notebook (page 53).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Play consolidation games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DHA App on www.eduhome.com.vn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Prepare: Unit 6 – Review – page 98.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talk about seeing UFOs and aliens.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write a story about seeing visitors from another planet.</a:t>
            </a: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7" y="552140"/>
            <a:ext cx="8591340" cy="57269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4F70196-18C0-83D0-E11A-A471C9C27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94" y="1740226"/>
            <a:ext cx="3428679" cy="394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2F223F-8037-9465-4CDE-FC96740C546A}"/>
              </a:ext>
            </a:extLst>
          </p:cNvPr>
          <p:cNvSpPr/>
          <p:nvPr/>
        </p:nvSpPr>
        <p:spPr>
          <a:xfrm>
            <a:off x="333052" y="816896"/>
            <a:ext cx="3698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Puzzle time!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541E1-31AD-B054-9CEE-F17819EB204B}"/>
              </a:ext>
            </a:extLst>
          </p:cNvPr>
          <p:cNvSpPr txBox="1"/>
          <p:nvPr/>
        </p:nvSpPr>
        <p:spPr>
          <a:xfrm>
            <a:off x="5096234" y="816896"/>
            <a:ext cx="6636853" cy="4042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ACROSS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3. They were having lunch when the ____ saucer arrived.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DOWN</a:t>
            </a:r>
          </a:p>
          <a:p>
            <a:r>
              <a:rPr lang="en-US" sz="2800" dirty="0">
                <a:solidFill>
                  <a:srgbClr val="002060"/>
                </a:solidFill>
              </a:rPr>
              <a:t>1. He was ____ (look) for his shoes when a strange man knocked on the door.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2. James was playing football in the yard when he saw a ____.</a:t>
            </a:r>
          </a:p>
        </p:txBody>
      </p:sp>
    </p:spTree>
    <p:extLst>
      <p:ext uri="{BB962C8B-B14F-4D97-AF65-F5344CB8AC3E}">
        <p14:creationId xmlns:p14="http://schemas.microsoft.com/office/powerpoint/2010/main" val="26640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2F223F-8037-9465-4CDE-FC96740C546A}"/>
              </a:ext>
            </a:extLst>
          </p:cNvPr>
          <p:cNvSpPr/>
          <p:nvPr/>
        </p:nvSpPr>
        <p:spPr>
          <a:xfrm>
            <a:off x="333052" y="816896"/>
            <a:ext cx="3698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Puzzle time!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541E1-31AD-B054-9CEE-F17819EB204B}"/>
              </a:ext>
            </a:extLst>
          </p:cNvPr>
          <p:cNvSpPr txBox="1"/>
          <p:nvPr/>
        </p:nvSpPr>
        <p:spPr>
          <a:xfrm>
            <a:off x="5096234" y="816896"/>
            <a:ext cx="6636853" cy="4042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ACROSS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3. They were having lunch when the ____ saucer arrived.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DOWN</a:t>
            </a:r>
          </a:p>
          <a:p>
            <a:r>
              <a:rPr lang="en-US" sz="2800" dirty="0">
                <a:solidFill>
                  <a:srgbClr val="002060"/>
                </a:solidFill>
              </a:rPr>
              <a:t>1. He was ____ (look) for his shoes when a strange man knocked on the door.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2. James was playing football in the yard when he saw a ____.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618FC4-BCB3-2EC5-2408-DF64E197B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2" y="1740226"/>
            <a:ext cx="3572587" cy="41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" y="591056"/>
            <a:ext cx="8041823" cy="5704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Pre-writing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327" y="1382003"/>
            <a:ext cx="3283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5444" y="3352339"/>
            <a:ext cx="110185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</a:rPr>
              <a:t>Discuss UFOs and aliens. </a:t>
            </a:r>
          </a:p>
          <a:p>
            <a:r>
              <a:rPr lang="en-US" sz="4400" b="1" i="1" dirty="0">
                <a:solidFill>
                  <a:srgbClr val="0070C0"/>
                </a:solidFill>
              </a:rPr>
              <a:t>What do you think they usually look like and what do they do?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78" y="1382004"/>
            <a:ext cx="2127777" cy="135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066D95-52B9-05E0-509D-4C7471C98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09" y="527039"/>
            <a:ext cx="980259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iens, ghosts and secret societies have a lot to say about humanity &gt; News  &gt; USC Dornsife">
            <a:extLst>
              <a:ext uri="{FF2B5EF4-FFF2-40B4-BE49-F238E27FC236}">
                <a16:creationId xmlns:a16="http://schemas.microsoft.com/office/drawing/2014/main" id="{4BA2EB54-EBFA-7D2C-7804-76333E452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0" y="860032"/>
            <a:ext cx="7620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4B08D-F858-0053-B0A0-CA3F984A4E71}"/>
              </a:ext>
            </a:extLst>
          </p:cNvPr>
          <p:cNvSpPr txBox="1"/>
          <p:nvPr/>
        </p:nvSpPr>
        <p:spPr>
          <a:xfrm>
            <a:off x="7830620" y="2174529"/>
            <a:ext cx="43613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they look like?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rgbClr val="0070C0"/>
                </a:solidFill>
                <a:latin typeface="Calibri" panose="020F0502020204030204"/>
              </a:rPr>
              <a:t>W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hat do they do?</a:t>
            </a:r>
          </a:p>
        </p:txBody>
      </p:sp>
    </p:spTree>
    <p:extLst>
      <p:ext uri="{BB962C8B-B14F-4D97-AF65-F5344CB8AC3E}">
        <p14:creationId xmlns:p14="http://schemas.microsoft.com/office/powerpoint/2010/main" val="6769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594</Words>
  <Application>Microsoft Office PowerPoint</Application>
  <PresentationFormat>Widescreen</PresentationFormat>
  <Paragraphs>79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19</cp:revision>
  <dcterms:created xsi:type="dcterms:W3CDTF">2023-02-01T04:45:54Z</dcterms:created>
  <dcterms:modified xsi:type="dcterms:W3CDTF">2023-03-05T07:06:22Z</dcterms:modified>
</cp:coreProperties>
</file>