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05" r:id="rId13"/>
    <p:sldId id="302" r:id="rId14"/>
    <p:sldId id="301" r:id="rId15"/>
    <p:sldId id="303" r:id="rId16"/>
    <p:sldId id="291" r:id="rId17"/>
    <p:sldId id="293" r:id="rId18"/>
    <p:sldId id="306" r:id="rId19"/>
    <p:sldId id="308" r:id="rId20"/>
    <p:sldId id="29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5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 smtClean="0"/>
            <a:t>Đại diện trình bày bảng 1,2,3</a:t>
          </a:r>
          <a:endParaRPr lang="en-US" dirty="0"/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B36A994-60A6-447D-8D30-19D2F536511E}" type="pres">
      <dgm:prSet presAssocID="{C1C0BC68-A810-4B5F-92EF-C6470DBD2260}" presName="parSh" presStyleLbl="node1" presStyleIdx="0" presStyleCnt="4"/>
      <dgm:spPr/>
      <dgm:t>
        <a:bodyPr/>
        <a:lstStyle/>
        <a:p>
          <a:endParaRPr lang="vi-VN"/>
        </a:p>
      </dgm:t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1EA4E37-9197-43C9-9502-961CC2F00719}" type="pres">
      <dgm:prSet presAssocID="{F5287809-3C15-4CCC-8752-80339C1152A5}" presName="sibTrans" presStyleLbl="sibTrans2D1" presStyleIdx="0" presStyleCnt="3"/>
      <dgm:spPr/>
      <dgm:t>
        <a:bodyPr/>
        <a:lstStyle/>
        <a:p>
          <a:endParaRPr lang="vi-VN"/>
        </a:p>
      </dgm:t>
    </dgm:pt>
    <dgm:pt modelId="{6D356879-97F7-4A4F-8954-7F876FCD0A2F}" type="pres">
      <dgm:prSet presAssocID="{F5287809-3C15-4CCC-8752-80339C1152A5}" presName="connTx" presStyleLbl="sibTrans2D1" presStyleIdx="0" presStyleCnt="3"/>
      <dgm:spPr/>
      <dgm:t>
        <a:bodyPr/>
        <a:lstStyle/>
        <a:p>
          <a:endParaRPr lang="vi-VN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0ABCB-2373-47ED-9774-278F8EE9E9B2}" type="pres">
      <dgm:prSet presAssocID="{5D787C97-D980-4440-B210-928D6982299A}" presName="parSh" presStyleLbl="node1" presStyleIdx="1" presStyleCnt="4"/>
      <dgm:spPr/>
      <dgm:t>
        <a:bodyPr/>
        <a:lstStyle/>
        <a:p>
          <a:endParaRPr lang="vi-VN"/>
        </a:p>
      </dgm:t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66EA167-6AD2-4AA4-A421-59E2B4561DDF}" type="pres">
      <dgm:prSet presAssocID="{C1CF9C7E-E63B-423A-9EB1-3CB2E27F093C}" presName="sibTrans" presStyleLbl="sibTrans2D1" presStyleIdx="1" presStyleCnt="3"/>
      <dgm:spPr/>
      <dgm:t>
        <a:bodyPr/>
        <a:lstStyle/>
        <a:p>
          <a:endParaRPr lang="vi-VN"/>
        </a:p>
      </dgm:t>
    </dgm:pt>
    <dgm:pt modelId="{84AB7DF1-E716-46D2-8886-4D0AF1B8C8A8}" type="pres">
      <dgm:prSet presAssocID="{C1CF9C7E-E63B-423A-9EB1-3CB2E27F093C}" presName="connTx" presStyleLbl="sibTrans2D1" presStyleIdx="1" presStyleCnt="3"/>
      <dgm:spPr/>
      <dgm:t>
        <a:bodyPr/>
        <a:lstStyle/>
        <a:p>
          <a:endParaRPr lang="vi-VN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371716-205E-4EF6-A7ED-14278F63B034}" type="pres">
      <dgm:prSet presAssocID="{7E5BF415-DD7C-46CE-81EA-C533FD19D64E}" presName="parSh" presStyleLbl="node1" presStyleIdx="2" presStyleCnt="4"/>
      <dgm:spPr/>
      <dgm:t>
        <a:bodyPr/>
        <a:lstStyle/>
        <a:p>
          <a:endParaRPr lang="vi-VN"/>
        </a:p>
      </dgm:t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EF43966-3549-4E85-8B66-57EECE606616}" type="pres">
      <dgm:prSet presAssocID="{1F5FC802-6D69-4E46-BE07-5E20756FDA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696519-960E-4C12-A987-069DA906705F}" type="pres">
      <dgm:prSet presAssocID="{1F5FC802-6D69-4E46-BE07-5E20756FDADA}" presName="connTx" presStyleLbl="sibTrans2D1" presStyleIdx="2" presStyleCnt="3"/>
      <dgm:spPr/>
      <dgm:t>
        <a:bodyPr/>
        <a:lstStyle/>
        <a:p>
          <a:endParaRPr lang="en-US"/>
        </a:p>
      </dgm:t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9D22-2146-4B86-80ED-73DC01D9996B}" type="pres">
      <dgm:prSet presAssocID="{2B713B1B-08C2-4905-9C53-DC0B432485C6}" presName="parSh" presStyleLbl="node1" presStyleIdx="3" presStyleCnt="4"/>
      <dgm:spPr/>
      <dgm:t>
        <a:bodyPr/>
        <a:lstStyle/>
        <a:p>
          <a:endParaRPr lang="en-US"/>
        </a:p>
      </dgm:t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 bwMode="white"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 bwMode="white"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 bwMode="white"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 bwMode="white"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 bwMode="white"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29926"/>
              <a:satOff val="12359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 bwMode="white"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 bwMode="white"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 bwMode="white"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59853"/>
              <a:satOff val="24718"/>
              <a:lumOff val="18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Đại diện trình bày bảng 1,2,3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22/08/2021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8/22/2021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0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5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63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0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5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5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7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24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2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6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22/08/2021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1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0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8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8/22/2021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1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1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5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22/08/2021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2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8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8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0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Bài 3: PHÉP CỘNG – PHÉP TRỪ 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CÁC SỐ 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TỰ NHIÊN </a:t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TRÒ CHƠI THU HOẠCH TRỨNG GÀ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 smtClean="0"/>
          </a:p>
          <a:p>
            <a:r>
              <a:rPr lang="vi-VN" sz="3600" dirty="0" smtClean="0"/>
              <a:t>53 </a:t>
            </a:r>
            <a:r>
              <a:rPr lang="vi-VN" sz="3600" dirty="0"/>
              <a:t>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 smtClean="0"/>
              <a:t> </a:t>
            </a:r>
            <a:r>
              <a:rPr lang="en-US" sz="2800" dirty="0" smtClean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 smtClean="0"/>
              <a:t>=</a:t>
            </a:r>
            <a:r>
              <a:rPr lang="vi-VN" sz="2800" dirty="0" smtClean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 smtClean="0"/>
          </a:p>
          <a:p>
            <a:r>
              <a:rPr lang="vi-VN" sz="2800" dirty="0" smtClean="0"/>
              <a:t>Chọn </a:t>
            </a:r>
            <a:r>
              <a:rPr lang="vi-VN" sz="2800" dirty="0"/>
              <a:t>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8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 smtClean="0"/>
          </a:p>
          <a:p>
            <a:r>
              <a:rPr lang="vi-VN" sz="3200" dirty="0" smtClean="0"/>
              <a:t>(</a:t>
            </a:r>
            <a:r>
              <a:rPr lang="vi-VN" sz="3200" dirty="0"/>
              <a:t>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 smtClean="0"/>
          </a:p>
          <a:p>
            <a:r>
              <a:rPr lang="vi-VN" sz="3200" dirty="0" smtClean="0"/>
              <a:t>72 </a:t>
            </a:r>
            <a:r>
              <a:rPr lang="vi-VN" sz="3200" dirty="0"/>
              <a:t>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TRÒ CHƠI SÓC NHẶT HẠT DẺ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</a:t>
            </a:r>
            <a:r>
              <a:rPr lang="vi-VN" sz="3600" dirty="0" smtClean="0"/>
              <a:t>thì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</a:t>
            </a:r>
            <a:r>
              <a:rPr lang="vi-VN" sz="3200" dirty="0" smtClean="0"/>
              <a:t>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 smtClean="0"/>
              <a:t>b</a:t>
            </a:r>
            <a:r>
              <a:rPr lang="vi-VN" sz="3600" dirty="0" smtClean="0"/>
              <a:t> </a:t>
            </a:r>
            <a:r>
              <a:rPr lang="vi-VN" sz="3600" dirty="0"/>
              <a:t>= </a:t>
            </a:r>
            <a:r>
              <a:rPr lang="en-US" sz="3600" dirty="0" smtClean="0"/>
              <a:t>a</a:t>
            </a:r>
            <a:r>
              <a:rPr lang="vi-VN" sz="3600" dirty="0" smtClean="0"/>
              <a:t> </a:t>
            </a:r>
            <a:r>
              <a:rPr lang="en-US" sz="3600" dirty="0"/>
              <a:t>+</a:t>
            </a:r>
            <a:r>
              <a:rPr lang="vi-VN" sz="3600" dirty="0" smtClean="0"/>
              <a:t> </a:t>
            </a:r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 smtClean="0"/>
              <a:t>c</a:t>
            </a:r>
            <a:r>
              <a:rPr lang="vi-VN" sz="3600" dirty="0" smtClean="0"/>
              <a:t> </a:t>
            </a:r>
            <a:r>
              <a:rPr lang="en-US" sz="3600" dirty="0" smtClean="0"/>
              <a:t>-</a:t>
            </a:r>
            <a:r>
              <a:rPr lang="vi-VN" sz="3600" dirty="0" smtClean="0"/>
              <a:t>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 smtClean="0"/>
              <a:t> </a:t>
            </a:r>
            <a:r>
              <a:rPr lang="vi-VN" sz="3200" dirty="0"/>
              <a:t>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801"/>
              </p:ext>
            </p:extLst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85290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1: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143"/>
              </p:ext>
            </p:extLst>
          </p:nvPr>
        </p:nvGraphicFramePr>
        <p:xfrm>
          <a:off x="1606732" y="1185290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=(135+35)+(360+40)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170 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570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2: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97392"/>
              </p:ext>
            </p:extLst>
          </p:nvPr>
        </p:nvGraphicFramePr>
        <p:xfrm>
          <a:off x="1606732" y="118529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3: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52740"/>
              </p:ext>
            </p:extLst>
          </p:nvPr>
        </p:nvGraphicFramePr>
        <p:xfrm>
          <a:off x="1240971" y="1185290"/>
          <a:ext cx="10951029" cy="51795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PresentationFormat>Widescreen</PresentationFormat>
  <Paragraphs>136</Paragraphs>
  <Slides>20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Trở lại Trường học 16x9</vt:lpstr>
      <vt:lpstr>Office Theme</vt:lpstr>
      <vt:lpstr>1_Office Theme</vt:lpstr>
      <vt:lpstr>5_Office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2013-07-31T01:43:00Z</dcterms:created>
  <dcterms:modified xsi:type="dcterms:W3CDTF">2021-08-22T14:32:39Z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