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89" r:id="rId5"/>
    <p:sldId id="302" r:id="rId6"/>
    <p:sldId id="304" r:id="rId7"/>
    <p:sldId id="305" r:id="rId8"/>
    <p:sldId id="420" r:id="rId9"/>
    <p:sldId id="301" r:id="rId10"/>
    <p:sldId id="30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4" userDrawn="1">
          <p15:clr>
            <a:srgbClr val="A4A3A4"/>
          </p15:clr>
        </p15:guide>
        <p15:guide id="2" pos="576" userDrawn="1">
          <p15:clr>
            <a:srgbClr val="A4A3A4"/>
          </p15:clr>
        </p15:guide>
        <p15:guide id="8" orient="horz" pos="3744" userDrawn="1">
          <p15:clr>
            <a:srgbClr val="A4A3A4"/>
          </p15:clr>
        </p15:guide>
        <p15:guide id="9"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1" autoAdjust="0"/>
    <p:restoredTop sz="93725" autoAdjust="0"/>
  </p:normalViewPr>
  <p:slideViewPr>
    <p:cSldViewPr snapToGrid="0" showGuides="1">
      <p:cViewPr>
        <p:scale>
          <a:sx n="60" d="100"/>
          <a:sy n="60" d="100"/>
        </p:scale>
        <p:origin x="716" y="204"/>
      </p:cViewPr>
      <p:guideLst>
        <p:guide orient="horz" pos="1344"/>
        <p:guide pos="576"/>
        <p:guide orient="horz" pos="3744"/>
        <p:guide pos="3840"/>
      </p:guideLst>
    </p:cSldViewPr>
  </p:slideViewPr>
  <p:outlineViewPr>
    <p:cViewPr>
      <p:scale>
        <a:sx n="33" d="100"/>
        <a:sy n="33" d="100"/>
      </p:scale>
      <p:origin x="0" y="-5938"/>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94" d="100"/>
          <a:sy n="94" d="100"/>
        </p:scale>
        <p:origin x="299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5DC31D-6BBA-1E40-9A7E-1FE0A421F3A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609E10C-1649-9148-9887-C4B5DF38CEE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465657-3F36-724B-A332-D448C4527D30}" type="datetimeFigureOut">
              <a:t>9/28/2020</a:t>
            </a:fld>
            <a:endParaRPr lang="en-US"/>
          </a:p>
        </p:txBody>
      </p:sp>
      <p:sp>
        <p:nvSpPr>
          <p:cNvPr id="4" name="Footer Placeholder 3">
            <a:extLst>
              <a:ext uri="{FF2B5EF4-FFF2-40B4-BE49-F238E27FC236}">
                <a16:creationId xmlns:a16="http://schemas.microsoft.com/office/drawing/2014/main" id="{FE09E7DC-2FE3-FA48-929A-C3D3179E1E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F40692-4B9B-A444-A85B-911AF05DE37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FF0D8CC-6079-CB40-AF25-90B118481BE2}" type="slidenum">
              <a:t>‹#›</a:t>
            </a:fld>
            <a:endParaRPr lang="en-US"/>
          </a:p>
        </p:txBody>
      </p:sp>
    </p:spTree>
    <p:extLst>
      <p:ext uri="{BB962C8B-B14F-4D97-AF65-F5344CB8AC3E}">
        <p14:creationId xmlns:p14="http://schemas.microsoft.com/office/powerpoint/2010/main" val="3933616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39820-0C8A-48EA-BCB6-ACD76121CA89}" type="datetimeFigureOut">
              <a:rPr lang="en-US" smtClean="0"/>
              <a:t>9/28/2020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9B0E10-A526-4388-82F0-3BCC7D7856E1}" type="slidenum">
              <a:rPr lang="en-US" smtClean="0"/>
              <a:t>‹#›</a:t>
            </a:fld>
            <a:endParaRPr lang="en-US"/>
          </a:p>
        </p:txBody>
      </p:sp>
    </p:spTree>
    <p:extLst>
      <p:ext uri="{BB962C8B-B14F-4D97-AF65-F5344CB8AC3E}">
        <p14:creationId xmlns:p14="http://schemas.microsoft.com/office/powerpoint/2010/main" val="191692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ADDF-D82C-4780-9143-87E5F529D813}"/>
              </a:ext>
            </a:extLst>
          </p:cNvPr>
          <p:cNvSpPr>
            <a:spLocks noGrp="1"/>
          </p:cNvSpPr>
          <p:nvPr>
            <p:ph type="title" hasCustomPrompt="1"/>
          </p:nvPr>
        </p:nvSpPr>
        <p:spPr>
          <a:xfrm>
            <a:off x="2898648" y="813816"/>
            <a:ext cx="6400800" cy="640080"/>
          </a:xfrm>
        </p:spPr>
        <p:txBody>
          <a:bodyPr/>
          <a:lstStyle>
            <a:lvl1pPr algn="ctr">
              <a:defRPr sz="2400">
                <a:solidFill>
                  <a:schemeClr val="bg1"/>
                </a:solidFill>
              </a:defRPr>
            </a:lvl1pPr>
          </a:lstStyle>
          <a:p>
            <a:r>
              <a:rPr lang="en-US" dirty="0"/>
              <a:t>Add text</a:t>
            </a:r>
          </a:p>
        </p:txBody>
      </p:sp>
      <p:sp>
        <p:nvSpPr>
          <p:cNvPr id="6" name="Text Placeholder 5">
            <a:extLst>
              <a:ext uri="{FF2B5EF4-FFF2-40B4-BE49-F238E27FC236}">
                <a16:creationId xmlns:a16="http://schemas.microsoft.com/office/drawing/2014/main" id="{D12B550A-AB53-4D15-A89E-6EEBB5151B92}"/>
              </a:ext>
            </a:extLst>
          </p:cNvPr>
          <p:cNvSpPr>
            <a:spLocks noGrp="1"/>
          </p:cNvSpPr>
          <p:nvPr>
            <p:ph type="body" sz="quarter" idx="10" hasCustomPrompt="1"/>
          </p:nvPr>
        </p:nvSpPr>
        <p:spPr>
          <a:xfrm>
            <a:off x="2441448" y="1655064"/>
            <a:ext cx="7315200" cy="1143000"/>
          </a:xfrm>
        </p:spPr>
        <p:txBody>
          <a:bodyPr/>
          <a:lstStyle>
            <a:lvl1pPr algn="ctr">
              <a:defRPr sz="8000">
                <a:solidFill>
                  <a:schemeClr val="bg1"/>
                </a:solidFill>
                <a:latin typeface="+mj-lt"/>
              </a:defRPr>
            </a:lvl1pPr>
          </a:lstStyle>
          <a:p>
            <a:pPr lvl="0"/>
            <a:r>
              <a:rPr lang="en-US" dirty="0"/>
              <a:t>Add text</a:t>
            </a:r>
          </a:p>
        </p:txBody>
      </p:sp>
      <p:sp>
        <p:nvSpPr>
          <p:cNvPr id="8" name="Text Placeholder 7">
            <a:extLst>
              <a:ext uri="{FF2B5EF4-FFF2-40B4-BE49-F238E27FC236}">
                <a16:creationId xmlns:a16="http://schemas.microsoft.com/office/drawing/2014/main" id="{7CDE1EB1-91FE-4CB8-81BD-5BBBFC22C672}"/>
              </a:ext>
            </a:extLst>
          </p:cNvPr>
          <p:cNvSpPr>
            <a:spLocks noGrp="1"/>
          </p:cNvSpPr>
          <p:nvPr>
            <p:ph type="body" sz="quarter" idx="11" hasCustomPrompt="1"/>
          </p:nvPr>
        </p:nvSpPr>
        <p:spPr>
          <a:xfrm>
            <a:off x="2898648" y="3027707"/>
            <a:ext cx="6858000" cy="640080"/>
          </a:xfrm>
        </p:spPr>
        <p:txBody>
          <a:bodyPr/>
          <a:lstStyle>
            <a:lvl1pPr algn="ctr">
              <a:defRPr sz="2400">
                <a:solidFill>
                  <a:schemeClr val="bg1"/>
                </a:solidFill>
                <a:latin typeface="+mj-lt"/>
              </a:defRPr>
            </a:lvl1pPr>
          </a:lstStyle>
          <a:p>
            <a:pPr lvl="0"/>
            <a:r>
              <a:rPr lang="en-US" dirty="0"/>
              <a:t>Add text</a:t>
            </a:r>
          </a:p>
        </p:txBody>
      </p:sp>
    </p:spTree>
    <p:extLst>
      <p:ext uri="{BB962C8B-B14F-4D97-AF65-F5344CB8AC3E}">
        <p14:creationId xmlns:p14="http://schemas.microsoft.com/office/powerpoint/2010/main" val="186028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E11DAB-71A2-44C9-B830-25E19DC5833C}"/>
              </a:ext>
            </a:extLst>
          </p:cNvPr>
          <p:cNvSpPr>
            <a:spLocks noGrp="1"/>
          </p:cNvSpPr>
          <p:nvPr>
            <p:ph type="title" hasCustomPrompt="1"/>
          </p:nvPr>
        </p:nvSpPr>
        <p:spPr>
          <a:xfrm>
            <a:off x="914400" y="914401"/>
            <a:ext cx="6400800" cy="685800"/>
          </a:xfrm>
        </p:spPr>
        <p:txBody>
          <a:bodyPr>
            <a:noAutofit/>
          </a:bodyPr>
          <a:lstStyle>
            <a:lvl1pPr>
              <a:defRPr sz="4000">
                <a:solidFill>
                  <a:schemeClr val="tx1">
                    <a:lumMod val="75000"/>
                    <a:lumOff val="25000"/>
                  </a:schemeClr>
                </a:solidFill>
              </a:defRPr>
            </a:lvl1pPr>
          </a:lstStyle>
          <a:p>
            <a:r>
              <a:rPr lang="en-US" dirty="0"/>
              <a:t>Add title</a:t>
            </a:r>
          </a:p>
        </p:txBody>
      </p:sp>
      <p:sp>
        <p:nvSpPr>
          <p:cNvPr id="10" name="Text Placeholder 9">
            <a:extLst>
              <a:ext uri="{FF2B5EF4-FFF2-40B4-BE49-F238E27FC236}">
                <a16:creationId xmlns:a16="http://schemas.microsoft.com/office/drawing/2014/main" id="{5F9B5FD0-EA88-4EA1-89FF-A0346C36D9C6}"/>
              </a:ext>
            </a:extLst>
          </p:cNvPr>
          <p:cNvSpPr>
            <a:spLocks noGrp="1"/>
          </p:cNvSpPr>
          <p:nvPr>
            <p:ph type="body" sz="quarter" idx="11"/>
          </p:nvPr>
        </p:nvSpPr>
        <p:spPr>
          <a:xfrm>
            <a:off x="914400" y="2203704"/>
            <a:ext cx="6400800" cy="4206240"/>
          </a:xfrm>
        </p:spPr>
        <p:txBody>
          <a:bodyPr>
            <a:normAutofit/>
          </a:bodyPr>
          <a:lstStyle>
            <a:lvl1pPr>
              <a:defRPr sz="1800">
                <a:solidFill>
                  <a:schemeClr val="tx1">
                    <a:lumMod val="75000"/>
                    <a:lumOff val="25000"/>
                  </a:schemeClr>
                </a:solidFill>
              </a:defRPr>
            </a:lvl1pPr>
          </a:lstStyle>
          <a:p>
            <a:pPr lvl="0"/>
            <a:r>
              <a:rPr lang="en-US"/>
              <a:t>Click to edit Master text styles</a:t>
            </a:r>
          </a:p>
        </p:txBody>
      </p:sp>
    </p:spTree>
    <p:extLst>
      <p:ext uri="{BB962C8B-B14F-4D97-AF65-F5344CB8AC3E}">
        <p14:creationId xmlns:p14="http://schemas.microsoft.com/office/powerpoint/2010/main" val="285711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EE24C-B229-452F-B387-BA3429761CA7}"/>
              </a:ext>
            </a:extLst>
          </p:cNvPr>
          <p:cNvSpPr>
            <a:spLocks noGrp="1"/>
          </p:cNvSpPr>
          <p:nvPr>
            <p:ph type="title" hasCustomPrompt="1"/>
          </p:nvPr>
        </p:nvSpPr>
        <p:spPr>
          <a:xfrm>
            <a:off x="4389119" y="946653"/>
            <a:ext cx="6857999" cy="653547"/>
          </a:xfrm>
        </p:spPr>
        <p:txBody>
          <a:bodyPr>
            <a:normAutofit/>
          </a:bodyPr>
          <a:lstStyle>
            <a:lvl1pPr>
              <a:defRPr sz="4000">
                <a:solidFill>
                  <a:schemeClr val="tx1">
                    <a:lumMod val="75000"/>
                    <a:lumOff val="25000"/>
                  </a:schemeClr>
                </a:solidFill>
              </a:defRPr>
            </a:lvl1pPr>
          </a:lstStyle>
          <a:p>
            <a:r>
              <a:rPr lang="en-US" dirty="0"/>
              <a:t>Add title</a:t>
            </a:r>
          </a:p>
        </p:txBody>
      </p:sp>
      <p:sp>
        <p:nvSpPr>
          <p:cNvPr id="7" name="Text Placeholder 6">
            <a:extLst>
              <a:ext uri="{FF2B5EF4-FFF2-40B4-BE49-F238E27FC236}">
                <a16:creationId xmlns:a16="http://schemas.microsoft.com/office/drawing/2014/main" id="{DFCEFA7B-7934-4EAA-8C20-7D9B03B9E5A3}"/>
              </a:ext>
            </a:extLst>
          </p:cNvPr>
          <p:cNvSpPr>
            <a:spLocks noGrp="1"/>
          </p:cNvSpPr>
          <p:nvPr>
            <p:ph type="body" sz="quarter" idx="11" hasCustomPrompt="1"/>
          </p:nvPr>
        </p:nvSpPr>
        <p:spPr>
          <a:xfrm>
            <a:off x="4389120" y="1981933"/>
            <a:ext cx="6858000" cy="4233672"/>
          </a:xfrm>
        </p:spPr>
        <p:txBody>
          <a:bodyPr>
            <a:normAutofit/>
          </a:bodyPr>
          <a:lstStyle>
            <a:lvl1pPr>
              <a:defRPr sz="1800">
                <a:solidFill>
                  <a:schemeClr val="tx1">
                    <a:lumMod val="75000"/>
                    <a:lumOff val="25000"/>
                  </a:schemeClr>
                </a:solidFill>
              </a:defRPr>
            </a:lvl1pPr>
          </a:lstStyle>
          <a:p>
            <a:pPr lvl="0"/>
            <a:r>
              <a:rPr lang="en-US" dirty="0"/>
              <a:t>Add text</a:t>
            </a:r>
          </a:p>
        </p:txBody>
      </p:sp>
    </p:spTree>
    <p:extLst>
      <p:ext uri="{BB962C8B-B14F-4D97-AF65-F5344CB8AC3E}">
        <p14:creationId xmlns:p14="http://schemas.microsoft.com/office/powerpoint/2010/main" val="293050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accent4"/>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3E35BBCA-FB90-42AF-995A-AA6CE87BD6E8}"/>
              </a:ext>
            </a:extLst>
          </p:cNvPr>
          <p:cNvPicPr>
            <a:picLocks noChangeAspect="1"/>
          </p:cNvPicPr>
          <p:nvPr userDrawn="1"/>
        </p:nvPicPr>
        <p:blipFill>
          <a:blip r:embed="rId2">
            <a:extLst>
              <a:ext uri="{96DAC541-7B7A-43D3-8B79-37D633B846F1}">
                <asvg:svgBlip xmlns:asvg="http://schemas.microsoft.com/office/drawing/2016/SVG/main" r:embed="rId3"/>
              </a:ext>
            </a:extLst>
          </a:blip>
          <a:srcRect b="13643"/>
          <a:stretch>
            <a:fillRect/>
          </a:stretch>
        </p:blipFill>
        <p:spPr>
          <a:xfrm>
            <a:off x="914400" y="466647"/>
            <a:ext cx="10563726" cy="6391353"/>
          </a:xfrm>
          <a:custGeom>
            <a:avLst/>
            <a:gdLst>
              <a:gd name="connsiteX0" fmla="*/ 0 w 10563726"/>
              <a:gd name="connsiteY0" fmla="*/ 0 h 6391353"/>
              <a:gd name="connsiteX1" fmla="*/ 10563726 w 10563726"/>
              <a:gd name="connsiteY1" fmla="*/ 0 h 6391353"/>
              <a:gd name="connsiteX2" fmla="*/ 10563726 w 10563726"/>
              <a:gd name="connsiteY2" fmla="*/ 6391353 h 6391353"/>
              <a:gd name="connsiteX3" fmla="*/ 0 w 10563726"/>
              <a:gd name="connsiteY3" fmla="*/ 6391353 h 6391353"/>
            </a:gdLst>
            <a:ahLst/>
            <a:cxnLst>
              <a:cxn ang="0">
                <a:pos x="connsiteX0" y="connsiteY0"/>
              </a:cxn>
              <a:cxn ang="0">
                <a:pos x="connsiteX1" y="connsiteY1"/>
              </a:cxn>
              <a:cxn ang="0">
                <a:pos x="connsiteX2" y="connsiteY2"/>
              </a:cxn>
              <a:cxn ang="0">
                <a:pos x="connsiteX3" y="connsiteY3"/>
              </a:cxn>
            </a:cxnLst>
            <a:rect l="l" t="t" r="r" b="b"/>
            <a:pathLst>
              <a:path w="10563726" h="6391353">
                <a:moveTo>
                  <a:pt x="0" y="0"/>
                </a:moveTo>
                <a:lnTo>
                  <a:pt x="10563726" y="0"/>
                </a:lnTo>
                <a:lnTo>
                  <a:pt x="10563726" y="6391353"/>
                </a:lnTo>
                <a:lnTo>
                  <a:pt x="0" y="6391353"/>
                </a:lnTo>
                <a:close/>
              </a:path>
            </a:pathLst>
          </a:custGeom>
        </p:spPr>
      </p:pic>
      <p:sp>
        <p:nvSpPr>
          <p:cNvPr id="2" name="Title 1">
            <a:extLst>
              <a:ext uri="{FF2B5EF4-FFF2-40B4-BE49-F238E27FC236}">
                <a16:creationId xmlns:a16="http://schemas.microsoft.com/office/drawing/2014/main" id="{8DF399BE-6A96-4D58-AF62-861F9AE20C7E}"/>
              </a:ext>
            </a:extLst>
          </p:cNvPr>
          <p:cNvSpPr>
            <a:spLocks noGrp="1"/>
          </p:cNvSpPr>
          <p:nvPr>
            <p:ph type="title" hasCustomPrompt="1"/>
          </p:nvPr>
        </p:nvSpPr>
        <p:spPr>
          <a:xfrm>
            <a:off x="2331718" y="1460692"/>
            <a:ext cx="7772402" cy="685800"/>
          </a:xfrm>
        </p:spPr>
        <p:txBody>
          <a:bodyPr>
            <a:normAutofit/>
          </a:bodyPr>
          <a:lstStyle>
            <a:lvl1pPr>
              <a:defRPr sz="4000">
                <a:solidFill>
                  <a:schemeClr val="tx1">
                    <a:lumMod val="75000"/>
                    <a:lumOff val="25000"/>
                  </a:schemeClr>
                </a:solidFill>
              </a:defRPr>
            </a:lvl1pPr>
          </a:lstStyle>
          <a:p>
            <a:r>
              <a:rPr lang="en-US" dirty="0"/>
              <a:t>Add title</a:t>
            </a:r>
          </a:p>
        </p:txBody>
      </p:sp>
      <p:sp>
        <p:nvSpPr>
          <p:cNvPr id="11" name="Text Placeholder 10">
            <a:extLst>
              <a:ext uri="{FF2B5EF4-FFF2-40B4-BE49-F238E27FC236}">
                <a16:creationId xmlns:a16="http://schemas.microsoft.com/office/drawing/2014/main" id="{0AE12991-70DA-442D-98F3-673914646355}"/>
              </a:ext>
            </a:extLst>
          </p:cNvPr>
          <p:cNvSpPr>
            <a:spLocks noGrp="1"/>
          </p:cNvSpPr>
          <p:nvPr>
            <p:ph type="body" sz="quarter" idx="11" hasCustomPrompt="1"/>
          </p:nvPr>
        </p:nvSpPr>
        <p:spPr>
          <a:xfrm>
            <a:off x="2331720" y="2724912"/>
            <a:ext cx="7772401" cy="3657600"/>
          </a:xfrm>
        </p:spPr>
        <p:txBody>
          <a:bodyPr>
            <a:normAutofit/>
          </a:bodyPr>
          <a:lstStyle>
            <a:lvl1pPr>
              <a:defRPr sz="1800">
                <a:solidFill>
                  <a:schemeClr val="tx1">
                    <a:lumMod val="75000"/>
                    <a:lumOff val="25000"/>
                  </a:schemeClr>
                </a:solidFill>
              </a:defRPr>
            </a:lvl1pPr>
          </a:lstStyle>
          <a:p>
            <a:pPr lvl="0"/>
            <a:r>
              <a:rPr lang="en-US" dirty="0"/>
              <a:t>Add text</a:t>
            </a:r>
          </a:p>
        </p:txBody>
      </p:sp>
      <p:pic>
        <p:nvPicPr>
          <p:cNvPr id="3" name="Graphic 2">
            <a:extLst>
              <a:ext uri="{FF2B5EF4-FFF2-40B4-BE49-F238E27FC236}">
                <a16:creationId xmlns:a16="http://schemas.microsoft.com/office/drawing/2014/main" id="{1F778D16-894A-4379-8B5B-DC242345151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3021930" y="2240374"/>
            <a:ext cx="6148139" cy="195327"/>
          </a:xfrm>
          <a:prstGeom prst="rect">
            <a:avLst/>
          </a:prstGeom>
        </p:spPr>
      </p:pic>
    </p:spTree>
    <p:extLst>
      <p:ext uri="{BB962C8B-B14F-4D97-AF65-F5344CB8AC3E}">
        <p14:creationId xmlns:p14="http://schemas.microsoft.com/office/powerpoint/2010/main" val="12202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accent1">
            <a:lumMod val="75000"/>
          </a:schemeClr>
        </a:solidFill>
        <a:effectLst/>
      </p:bgPr>
    </p:bg>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5106A418-68CC-4D3D-9032-696498842FBD}"/>
              </a:ext>
            </a:extLst>
          </p:cNvPr>
          <p:cNvSpPr>
            <a:spLocks noGrp="1"/>
          </p:cNvSpPr>
          <p:nvPr>
            <p:ph type="title" hasCustomPrompt="1"/>
          </p:nvPr>
        </p:nvSpPr>
        <p:spPr>
          <a:xfrm>
            <a:off x="914400" y="914401"/>
            <a:ext cx="6400800" cy="685800"/>
          </a:xfrm>
        </p:spPr>
        <p:txBody>
          <a:bodyPr>
            <a:noAutofit/>
          </a:bodyPr>
          <a:lstStyle>
            <a:lvl1pPr>
              <a:defRPr sz="4000">
                <a:solidFill>
                  <a:schemeClr val="bg1"/>
                </a:solidFill>
              </a:defRPr>
            </a:lvl1pPr>
          </a:lstStyle>
          <a:p>
            <a:r>
              <a:rPr lang="en-US" dirty="0"/>
              <a:t>Add title</a:t>
            </a:r>
          </a:p>
        </p:txBody>
      </p:sp>
      <p:sp>
        <p:nvSpPr>
          <p:cNvPr id="7" name="Text Placeholder 6">
            <a:extLst>
              <a:ext uri="{FF2B5EF4-FFF2-40B4-BE49-F238E27FC236}">
                <a16:creationId xmlns:a16="http://schemas.microsoft.com/office/drawing/2014/main" id="{9E93C440-01C8-4E08-A98E-D76F10D08BF4}"/>
              </a:ext>
            </a:extLst>
          </p:cNvPr>
          <p:cNvSpPr>
            <a:spLocks noGrp="1"/>
          </p:cNvSpPr>
          <p:nvPr>
            <p:ph type="body" sz="quarter" idx="11" hasCustomPrompt="1"/>
          </p:nvPr>
        </p:nvSpPr>
        <p:spPr>
          <a:xfrm>
            <a:off x="914400" y="1913064"/>
            <a:ext cx="6858001" cy="4279392"/>
          </a:xfrm>
        </p:spPr>
        <p:txBody>
          <a:bodyPr>
            <a:normAutofit/>
          </a:bodyPr>
          <a:lstStyle>
            <a:lvl1pPr>
              <a:defRPr sz="1800">
                <a:solidFill>
                  <a:schemeClr val="bg1"/>
                </a:solidFill>
              </a:defRPr>
            </a:lvl1pPr>
          </a:lstStyle>
          <a:p>
            <a:pPr lvl="0"/>
            <a:r>
              <a:rPr lang="en-US" dirty="0"/>
              <a:t>Add text</a:t>
            </a:r>
          </a:p>
        </p:txBody>
      </p:sp>
    </p:spTree>
    <p:extLst>
      <p:ext uri="{BB962C8B-B14F-4D97-AF65-F5344CB8AC3E}">
        <p14:creationId xmlns:p14="http://schemas.microsoft.com/office/powerpoint/2010/main" val="56047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accent4"/>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7AA20A23-A33B-4A1B-9162-707282E53592}"/>
              </a:ext>
            </a:extLst>
          </p:cNvPr>
          <p:cNvPicPr>
            <a:picLocks noChangeAspect="1"/>
          </p:cNvPicPr>
          <p:nvPr userDrawn="1"/>
        </p:nvPicPr>
        <p:blipFill>
          <a:blip r:embed="rId2">
            <a:extLst>
              <a:ext uri="{96DAC541-7B7A-43D3-8B79-37D633B846F1}">
                <asvg:svgBlip xmlns:asvg="http://schemas.microsoft.com/office/drawing/2016/SVG/main" r:embed="rId3"/>
              </a:ext>
            </a:extLst>
          </a:blip>
          <a:srcRect b="15602"/>
          <a:stretch>
            <a:fillRect/>
          </a:stretch>
        </p:blipFill>
        <p:spPr>
          <a:xfrm>
            <a:off x="1066800" y="523183"/>
            <a:ext cx="10058400" cy="6334817"/>
          </a:xfrm>
          <a:custGeom>
            <a:avLst/>
            <a:gdLst>
              <a:gd name="connsiteX0" fmla="*/ 0 w 10058400"/>
              <a:gd name="connsiteY0" fmla="*/ 0 h 6334817"/>
              <a:gd name="connsiteX1" fmla="*/ 10058400 w 10058400"/>
              <a:gd name="connsiteY1" fmla="*/ 0 h 6334817"/>
              <a:gd name="connsiteX2" fmla="*/ 10058400 w 10058400"/>
              <a:gd name="connsiteY2" fmla="*/ 6334817 h 6334817"/>
              <a:gd name="connsiteX3" fmla="*/ 0 w 10058400"/>
              <a:gd name="connsiteY3" fmla="*/ 6334817 h 6334817"/>
            </a:gdLst>
            <a:ahLst/>
            <a:cxnLst>
              <a:cxn ang="0">
                <a:pos x="connsiteX0" y="connsiteY0"/>
              </a:cxn>
              <a:cxn ang="0">
                <a:pos x="connsiteX1" y="connsiteY1"/>
              </a:cxn>
              <a:cxn ang="0">
                <a:pos x="connsiteX2" y="connsiteY2"/>
              </a:cxn>
              <a:cxn ang="0">
                <a:pos x="connsiteX3" y="connsiteY3"/>
              </a:cxn>
            </a:cxnLst>
            <a:rect l="l" t="t" r="r" b="b"/>
            <a:pathLst>
              <a:path w="10058400" h="6334817">
                <a:moveTo>
                  <a:pt x="0" y="0"/>
                </a:moveTo>
                <a:lnTo>
                  <a:pt x="10058400" y="0"/>
                </a:lnTo>
                <a:lnTo>
                  <a:pt x="10058400" y="6334817"/>
                </a:lnTo>
                <a:lnTo>
                  <a:pt x="0" y="6334817"/>
                </a:lnTo>
                <a:close/>
              </a:path>
            </a:pathLst>
          </a:custGeom>
        </p:spPr>
      </p:pic>
      <p:sp>
        <p:nvSpPr>
          <p:cNvPr id="5" name="Title 1">
            <a:extLst>
              <a:ext uri="{FF2B5EF4-FFF2-40B4-BE49-F238E27FC236}">
                <a16:creationId xmlns:a16="http://schemas.microsoft.com/office/drawing/2014/main" id="{B136F446-5EA3-48C4-AA8D-AB9850B03B61}"/>
              </a:ext>
            </a:extLst>
          </p:cNvPr>
          <p:cNvSpPr>
            <a:spLocks noGrp="1"/>
          </p:cNvSpPr>
          <p:nvPr>
            <p:ph type="title" hasCustomPrompt="1"/>
          </p:nvPr>
        </p:nvSpPr>
        <p:spPr>
          <a:xfrm>
            <a:off x="2331718" y="1460692"/>
            <a:ext cx="7772402" cy="685800"/>
          </a:xfrm>
        </p:spPr>
        <p:txBody>
          <a:bodyPr>
            <a:normAutofit/>
          </a:bodyPr>
          <a:lstStyle>
            <a:lvl1pPr marL="0" indent="0" algn="ctr">
              <a:buFont typeface="Arial" panose="020B0604020202020204" pitchFamily="34" charset="0"/>
              <a:buNone/>
              <a:defRPr sz="4000">
                <a:solidFill>
                  <a:schemeClr val="tx1">
                    <a:lumMod val="75000"/>
                    <a:lumOff val="25000"/>
                  </a:schemeClr>
                </a:solidFill>
              </a:defRPr>
            </a:lvl1pPr>
          </a:lstStyle>
          <a:p>
            <a:r>
              <a:rPr lang="en-US" dirty="0"/>
              <a:t>Add title</a:t>
            </a:r>
          </a:p>
        </p:txBody>
      </p:sp>
      <p:sp>
        <p:nvSpPr>
          <p:cNvPr id="11" name="Text Placeholder 10">
            <a:extLst>
              <a:ext uri="{FF2B5EF4-FFF2-40B4-BE49-F238E27FC236}">
                <a16:creationId xmlns:a16="http://schemas.microsoft.com/office/drawing/2014/main" id="{66B70600-CFB5-4805-BC68-5AE22166B568}"/>
              </a:ext>
            </a:extLst>
          </p:cNvPr>
          <p:cNvSpPr>
            <a:spLocks noGrp="1"/>
          </p:cNvSpPr>
          <p:nvPr>
            <p:ph type="body" sz="quarter" idx="11" hasCustomPrompt="1"/>
          </p:nvPr>
        </p:nvSpPr>
        <p:spPr>
          <a:xfrm>
            <a:off x="2331720" y="2951305"/>
            <a:ext cx="7772400" cy="3456432"/>
          </a:xfrm>
        </p:spPr>
        <p:txBody>
          <a:bodyPr/>
          <a:lstStyle>
            <a:lvl1pPr algn="l">
              <a:defRPr sz="1800">
                <a:solidFill>
                  <a:schemeClr val="tx1">
                    <a:lumMod val="75000"/>
                    <a:lumOff val="25000"/>
                  </a:schemeClr>
                </a:solidFill>
              </a:defRPr>
            </a:lvl1pPr>
          </a:lstStyle>
          <a:p>
            <a:pPr lvl="0"/>
            <a:r>
              <a:rPr lang="en-US" dirty="0"/>
              <a:t>Add text</a:t>
            </a:r>
          </a:p>
        </p:txBody>
      </p:sp>
      <p:pic>
        <p:nvPicPr>
          <p:cNvPr id="2" name="Graphic 1">
            <a:extLst>
              <a:ext uri="{FF2B5EF4-FFF2-40B4-BE49-F238E27FC236}">
                <a16:creationId xmlns:a16="http://schemas.microsoft.com/office/drawing/2014/main" id="{09C8060D-32CA-4A3C-9EAF-A2D3801AB86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3021930" y="2240374"/>
            <a:ext cx="6148139" cy="195327"/>
          </a:xfrm>
          <a:prstGeom prst="rect">
            <a:avLst/>
          </a:prstGeom>
        </p:spPr>
      </p:pic>
    </p:spTree>
    <p:extLst>
      <p:ext uri="{BB962C8B-B14F-4D97-AF65-F5344CB8AC3E}">
        <p14:creationId xmlns:p14="http://schemas.microsoft.com/office/powerpoint/2010/main" val="3688022504"/>
      </p:ext>
    </p:extLst>
  </p:cSld>
  <p:clrMapOvr>
    <a:masterClrMapping/>
  </p:clrMapOvr>
  <p:extLst>
    <p:ext uri="{DCECCB84-F9BA-43D5-87BE-67443E8EF086}">
      <p15:sldGuideLst xmlns:p15="http://schemas.microsoft.com/office/powerpoint/2012/main">
        <p15:guide id="1" orient="horz" pos="172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accent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CC92641-A8C8-41F9-8E1C-7C929693C69C}"/>
              </a:ext>
            </a:extLst>
          </p:cNvPr>
          <p:cNvSpPr>
            <a:spLocks noGrp="1"/>
          </p:cNvSpPr>
          <p:nvPr>
            <p:ph type="title" hasCustomPrompt="1"/>
          </p:nvPr>
        </p:nvSpPr>
        <p:spPr>
          <a:xfrm>
            <a:off x="4389119" y="946653"/>
            <a:ext cx="6857999" cy="653547"/>
          </a:xfrm>
        </p:spPr>
        <p:txBody>
          <a:bodyPr>
            <a:normAutofit/>
          </a:bodyPr>
          <a:lstStyle>
            <a:lvl1pPr>
              <a:defRPr sz="4000">
                <a:solidFill>
                  <a:schemeClr val="bg1"/>
                </a:solidFill>
              </a:defRPr>
            </a:lvl1pPr>
          </a:lstStyle>
          <a:p>
            <a:r>
              <a:rPr lang="en-US" dirty="0"/>
              <a:t>Add title</a:t>
            </a:r>
          </a:p>
        </p:txBody>
      </p:sp>
      <p:sp>
        <p:nvSpPr>
          <p:cNvPr id="7" name="Text Placeholder 6">
            <a:extLst>
              <a:ext uri="{FF2B5EF4-FFF2-40B4-BE49-F238E27FC236}">
                <a16:creationId xmlns:a16="http://schemas.microsoft.com/office/drawing/2014/main" id="{97CC55B6-E9DA-4B68-A0D8-957F46B46517}"/>
              </a:ext>
            </a:extLst>
          </p:cNvPr>
          <p:cNvSpPr>
            <a:spLocks noGrp="1"/>
          </p:cNvSpPr>
          <p:nvPr>
            <p:ph type="body" sz="quarter" idx="11" hasCustomPrompt="1"/>
          </p:nvPr>
        </p:nvSpPr>
        <p:spPr>
          <a:xfrm>
            <a:off x="4389120" y="2062956"/>
            <a:ext cx="6858000" cy="4233672"/>
          </a:xfrm>
        </p:spPr>
        <p:txBody>
          <a:bodyPr>
            <a:normAutofit/>
          </a:bodyPr>
          <a:lstStyle>
            <a:lvl1pPr>
              <a:defRPr sz="1800">
                <a:solidFill>
                  <a:schemeClr val="bg1"/>
                </a:solidFill>
              </a:defRPr>
            </a:lvl1pPr>
          </a:lstStyle>
          <a:p>
            <a:pPr lvl="0"/>
            <a:r>
              <a:rPr lang="en-US" dirty="0"/>
              <a:t>Add text</a:t>
            </a:r>
          </a:p>
        </p:txBody>
      </p:sp>
    </p:spTree>
    <p:extLst>
      <p:ext uri="{BB962C8B-B14F-4D97-AF65-F5344CB8AC3E}">
        <p14:creationId xmlns:p14="http://schemas.microsoft.com/office/powerpoint/2010/main" val="263045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chemeClr val="accent4"/>
        </a:solidFill>
        <a:effectLst/>
      </p:bgPr>
    </p:bg>
    <p:spTree>
      <p:nvGrpSpPr>
        <p:cNvPr id="1" name=""/>
        <p:cNvGrpSpPr/>
        <p:nvPr/>
      </p:nvGrpSpPr>
      <p:grpSpPr>
        <a:xfrm>
          <a:off x="0" y="0"/>
          <a:ext cx="0" cy="0"/>
          <a:chOff x="0" y="0"/>
          <a:chExt cx="0" cy="0"/>
        </a:xfrm>
      </p:grpSpPr>
      <p:pic>
        <p:nvPicPr>
          <p:cNvPr id="16" name="Graphic 15">
            <a:extLst>
              <a:ext uri="{FF2B5EF4-FFF2-40B4-BE49-F238E27FC236}">
                <a16:creationId xmlns:a16="http://schemas.microsoft.com/office/drawing/2014/main" id="{C6103AFC-AC4C-4756-AEEE-B0D669AC8C89}"/>
              </a:ext>
            </a:extLst>
          </p:cNvPr>
          <p:cNvPicPr>
            <a:picLocks noChangeAspect="1"/>
          </p:cNvPicPr>
          <p:nvPr userDrawn="1"/>
        </p:nvPicPr>
        <p:blipFill>
          <a:blip r:embed="rId2">
            <a:extLst>
              <a:ext uri="{96DAC541-7B7A-43D3-8B79-37D633B846F1}">
                <asvg:svgBlip xmlns:asvg="http://schemas.microsoft.com/office/drawing/2016/SVG/main" r:embed="rId3"/>
              </a:ext>
            </a:extLst>
          </a:blip>
          <a:srcRect b="44880"/>
          <a:stretch>
            <a:fillRect/>
          </a:stretch>
        </p:blipFill>
        <p:spPr>
          <a:xfrm>
            <a:off x="878302" y="469222"/>
            <a:ext cx="10424160" cy="6388778"/>
          </a:xfrm>
          <a:custGeom>
            <a:avLst/>
            <a:gdLst>
              <a:gd name="connsiteX0" fmla="*/ 0 w 10424160"/>
              <a:gd name="connsiteY0" fmla="*/ 0 h 6388778"/>
              <a:gd name="connsiteX1" fmla="*/ 10424160 w 10424160"/>
              <a:gd name="connsiteY1" fmla="*/ 0 h 6388778"/>
              <a:gd name="connsiteX2" fmla="*/ 10424160 w 10424160"/>
              <a:gd name="connsiteY2" fmla="*/ 6388778 h 6388778"/>
              <a:gd name="connsiteX3" fmla="*/ 0 w 10424160"/>
              <a:gd name="connsiteY3" fmla="*/ 6388778 h 6388778"/>
            </a:gdLst>
            <a:ahLst/>
            <a:cxnLst>
              <a:cxn ang="0">
                <a:pos x="connsiteX0" y="connsiteY0"/>
              </a:cxn>
              <a:cxn ang="0">
                <a:pos x="connsiteX1" y="connsiteY1"/>
              </a:cxn>
              <a:cxn ang="0">
                <a:pos x="connsiteX2" y="connsiteY2"/>
              </a:cxn>
              <a:cxn ang="0">
                <a:pos x="connsiteX3" y="connsiteY3"/>
              </a:cxn>
            </a:cxnLst>
            <a:rect l="l" t="t" r="r" b="b"/>
            <a:pathLst>
              <a:path w="10424160" h="6388778">
                <a:moveTo>
                  <a:pt x="0" y="0"/>
                </a:moveTo>
                <a:lnTo>
                  <a:pt x="10424160" y="0"/>
                </a:lnTo>
                <a:lnTo>
                  <a:pt x="10424160" y="6388778"/>
                </a:lnTo>
                <a:lnTo>
                  <a:pt x="0" y="6388778"/>
                </a:lnTo>
                <a:close/>
              </a:path>
            </a:pathLst>
          </a:custGeom>
        </p:spPr>
      </p:pic>
      <p:sp>
        <p:nvSpPr>
          <p:cNvPr id="5" name="Title 1">
            <a:extLst>
              <a:ext uri="{FF2B5EF4-FFF2-40B4-BE49-F238E27FC236}">
                <a16:creationId xmlns:a16="http://schemas.microsoft.com/office/drawing/2014/main" id="{A4604EF9-570E-48F5-BA06-DEB9EB7F7D59}"/>
              </a:ext>
            </a:extLst>
          </p:cNvPr>
          <p:cNvSpPr>
            <a:spLocks noGrp="1"/>
          </p:cNvSpPr>
          <p:nvPr>
            <p:ph type="title" hasCustomPrompt="1"/>
          </p:nvPr>
        </p:nvSpPr>
        <p:spPr>
          <a:xfrm>
            <a:off x="3657599" y="1460692"/>
            <a:ext cx="6857999" cy="685800"/>
          </a:xfrm>
        </p:spPr>
        <p:txBody>
          <a:bodyPr>
            <a:normAutofit/>
          </a:bodyPr>
          <a:lstStyle>
            <a:lvl1pPr>
              <a:defRPr sz="4000">
                <a:solidFill>
                  <a:schemeClr val="tx1">
                    <a:lumMod val="75000"/>
                    <a:lumOff val="25000"/>
                  </a:schemeClr>
                </a:solidFill>
              </a:defRPr>
            </a:lvl1pPr>
          </a:lstStyle>
          <a:p>
            <a:r>
              <a:rPr lang="en-US" dirty="0"/>
              <a:t>Add title</a:t>
            </a:r>
          </a:p>
        </p:txBody>
      </p:sp>
      <p:sp>
        <p:nvSpPr>
          <p:cNvPr id="12" name="Text Placeholder 11">
            <a:extLst>
              <a:ext uri="{FF2B5EF4-FFF2-40B4-BE49-F238E27FC236}">
                <a16:creationId xmlns:a16="http://schemas.microsoft.com/office/drawing/2014/main" id="{F0B30880-FB83-4FD8-B7A4-675D68A47928}"/>
              </a:ext>
            </a:extLst>
          </p:cNvPr>
          <p:cNvSpPr>
            <a:spLocks noGrp="1"/>
          </p:cNvSpPr>
          <p:nvPr>
            <p:ph type="body" sz="quarter" idx="11" hasCustomPrompt="1"/>
          </p:nvPr>
        </p:nvSpPr>
        <p:spPr>
          <a:xfrm>
            <a:off x="3657600" y="2438570"/>
            <a:ext cx="6858000" cy="3950208"/>
          </a:xfrm>
        </p:spPr>
        <p:txBody>
          <a:bodyPr>
            <a:normAutofit/>
          </a:bodyPr>
          <a:lstStyle>
            <a:lvl1pPr>
              <a:defRPr sz="1800">
                <a:solidFill>
                  <a:schemeClr val="tx1">
                    <a:lumMod val="75000"/>
                    <a:lumOff val="25000"/>
                  </a:schemeClr>
                </a:solidFill>
              </a:defRPr>
            </a:lvl1pPr>
          </a:lstStyle>
          <a:p>
            <a:pPr lvl="0"/>
            <a:r>
              <a:rPr lang="en-US" dirty="0"/>
              <a:t>Add text</a:t>
            </a:r>
          </a:p>
        </p:txBody>
      </p:sp>
    </p:spTree>
    <p:extLst>
      <p:ext uri="{BB962C8B-B14F-4D97-AF65-F5344CB8AC3E}">
        <p14:creationId xmlns:p14="http://schemas.microsoft.com/office/powerpoint/2010/main" val="838183944"/>
      </p:ext>
    </p:extLst>
  </p:cSld>
  <p:clrMapOvr>
    <a:masterClrMapping/>
  </p:clrMapOvr>
  <p:extLst>
    <p:ext uri="{DCECCB84-F9BA-43D5-87BE-67443E8EF086}">
      <p15:sldGuideLst xmlns:p15="http://schemas.microsoft.com/office/powerpoint/2012/main">
        <p15:guide id="1" orient="horz" pos="12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9775E2-26ED-4CEF-94F6-7C85D113D53B}"/>
              </a:ext>
            </a:extLst>
          </p:cNvPr>
          <p:cNvSpPr>
            <a:spLocks noGrp="1"/>
          </p:cNvSpPr>
          <p:nvPr>
            <p:ph type="title"/>
          </p:nvPr>
        </p:nvSpPr>
        <p:spPr>
          <a:xfrm>
            <a:off x="914400" y="946653"/>
            <a:ext cx="100584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BF32AB5-76E2-49F4-96EE-B419AF1F03C2}"/>
              </a:ext>
            </a:extLst>
          </p:cNvPr>
          <p:cNvSpPr>
            <a:spLocks noGrp="1"/>
          </p:cNvSpPr>
          <p:nvPr>
            <p:ph type="body" idx="1"/>
          </p:nvPr>
        </p:nvSpPr>
        <p:spPr>
          <a:xfrm>
            <a:off x="914400" y="2294859"/>
            <a:ext cx="10058400" cy="37209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66057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7" r:id="rId3"/>
    <p:sldLayoutId id="2147483662" r:id="rId4"/>
    <p:sldLayoutId id="2147483663" r:id="rId5"/>
    <p:sldLayoutId id="2147483664" r:id="rId6"/>
    <p:sldLayoutId id="2147483665" r:id="rId7"/>
    <p:sldLayoutId id="214748366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76" userDrawn="1">
          <p15:clr>
            <a:srgbClr val="F26B43"/>
          </p15:clr>
        </p15:guide>
        <p15:guide id="2" pos="576" userDrawn="1">
          <p15:clr>
            <a:srgbClr val="F26B43"/>
          </p15:clr>
        </p15:guide>
        <p15:guide id="3" pos="7104" userDrawn="1">
          <p15:clr>
            <a:srgbClr val="F26B43"/>
          </p15:clr>
        </p15:guide>
        <p15:guide id="4" orient="horz" pos="3744" userDrawn="1">
          <p15:clr>
            <a:srgbClr val="F26B43"/>
          </p15:clr>
        </p15:guide>
        <p15:guide id="5" pos="2760" userDrawn="1">
          <p15:clr>
            <a:srgbClr val="F26B43"/>
          </p15:clr>
        </p15:guide>
        <p15:guide id="6" pos="4944" userDrawn="1">
          <p15:clr>
            <a:srgbClr val="F26B43"/>
          </p15:clr>
        </p15:guide>
        <p15:guide id="7"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20.jpeg"/><Relationship Id="rId3" Type="http://schemas.openxmlformats.org/officeDocument/2006/relationships/image" Target="../media/image10.svg"/><Relationship Id="rId7" Type="http://schemas.openxmlformats.org/officeDocument/2006/relationships/image" Target="../media/image14.sv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11" Type="http://schemas.openxmlformats.org/officeDocument/2006/relationships/image" Target="../media/image18.jpeg"/><Relationship Id="rId5" Type="http://schemas.openxmlformats.org/officeDocument/2006/relationships/image" Target="../media/image12.svg"/><Relationship Id="rId10" Type="http://schemas.openxmlformats.org/officeDocument/2006/relationships/image" Target="../media/image17.jpeg"/><Relationship Id="rId4" Type="http://schemas.openxmlformats.org/officeDocument/2006/relationships/image" Target="../media/image11.png"/><Relationship Id="rId9"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DE512D6-1B42-4E1C-AEE3-478A340AC162}"/>
              </a:ext>
            </a:extLst>
          </p:cNvPr>
          <p:cNvSpPr>
            <a:spLocks noGrp="1"/>
          </p:cNvSpPr>
          <p:nvPr>
            <p:ph type="body" sz="quarter" idx="10"/>
          </p:nvPr>
        </p:nvSpPr>
        <p:spPr>
          <a:xfrm>
            <a:off x="1326417" y="1212656"/>
            <a:ext cx="9160002" cy="1709233"/>
          </a:xfrm>
        </p:spPr>
        <p:txBody>
          <a:bodyPr>
            <a:prstTxWarp prst="textStop">
              <a:avLst/>
            </a:prstTxWarp>
            <a:normAutofit/>
          </a:bodyPr>
          <a:lstStyle/>
          <a:p>
            <a:r>
              <a:rPr lang="en-US" sz="3600" b="1" dirty="0">
                <a:latin typeface="Times New Roman" panose="02020603050405020304" pitchFamily="18" charset="0"/>
                <a:cs typeface="Times New Roman" panose="02020603050405020304" pitchFamily="18" charset="0"/>
              </a:rPr>
              <a:t>LUYỆN TẬP </a:t>
            </a:r>
          </a:p>
          <a:p>
            <a:r>
              <a:rPr lang="en-US" sz="3600" b="1" dirty="0">
                <a:latin typeface="Times New Roman" panose="02020603050405020304" pitchFamily="18" charset="0"/>
                <a:cs typeface="Times New Roman" panose="02020603050405020304" pitchFamily="18" charset="0"/>
              </a:rPr>
              <a:t>PHONG CÁCH NGÔN NGỮ BÁO CHÍ </a:t>
            </a:r>
          </a:p>
        </p:txBody>
      </p:sp>
      <p:pic>
        <p:nvPicPr>
          <p:cNvPr id="12" name="Graphic 11" descr="Illustration of a pencil character ">
            <a:extLst>
              <a:ext uri="{FF2B5EF4-FFF2-40B4-BE49-F238E27FC236}">
                <a16:creationId xmlns:a16="http://schemas.microsoft.com/office/drawing/2014/main" id="{937FAC84-23F1-401F-A313-68AD63D601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21077964">
            <a:off x="142470" y="2568101"/>
            <a:ext cx="1155789" cy="1971643"/>
          </a:xfrm>
          <a:prstGeom prst="rect">
            <a:avLst/>
          </a:prstGeom>
        </p:spPr>
      </p:pic>
      <p:pic>
        <p:nvPicPr>
          <p:cNvPr id="8" name="Graphic 7" descr="Illustration of a blue bag of school supplies character ">
            <a:extLst>
              <a:ext uri="{FF2B5EF4-FFF2-40B4-BE49-F238E27FC236}">
                <a16:creationId xmlns:a16="http://schemas.microsoft.com/office/drawing/2014/main" id="{F3A63EAE-D921-4D74-B1C8-6D0E847DFD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08142" y="183128"/>
            <a:ext cx="2483858" cy="1709233"/>
          </a:xfrm>
          <a:prstGeom prst="rect">
            <a:avLst/>
          </a:prstGeom>
        </p:spPr>
      </p:pic>
      <p:pic>
        <p:nvPicPr>
          <p:cNvPr id="10" name="Graphic 9" descr="Illustration of a purple book character ">
            <a:extLst>
              <a:ext uri="{FF2B5EF4-FFF2-40B4-BE49-F238E27FC236}">
                <a16:creationId xmlns:a16="http://schemas.microsoft.com/office/drawing/2014/main" id="{8A4FC9B1-AAE5-49E7-9209-B1CD7DC8CD9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192171" y="183128"/>
            <a:ext cx="1775352" cy="2059055"/>
          </a:xfrm>
          <a:prstGeom prst="rect">
            <a:avLst/>
          </a:prstGeom>
        </p:spPr>
      </p:pic>
      <p:grpSp>
        <p:nvGrpSpPr>
          <p:cNvPr id="13" name="Group 12">
            <a:extLst>
              <a:ext uri="{FF2B5EF4-FFF2-40B4-BE49-F238E27FC236}">
                <a16:creationId xmlns:a16="http://schemas.microsoft.com/office/drawing/2014/main" id="{95C21F24-EBD0-4FDD-BF58-26C13DD7B452}"/>
              </a:ext>
            </a:extLst>
          </p:cNvPr>
          <p:cNvGrpSpPr/>
          <p:nvPr/>
        </p:nvGrpSpPr>
        <p:grpSpPr>
          <a:xfrm>
            <a:off x="2496283" y="3428999"/>
            <a:ext cx="8369300" cy="3429347"/>
            <a:chOff x="304800" y="2133600"/>
            <a:chExt cx="8369300" cy="4076700"/>
          </a:xfrm>
        </p:grpSpPr>
        <p:grpSp>
          <p:nvGrpSpPr>
            <p:cNvPr id="14" name="Group 9">
              <a:extLst>
                <a:ext uri="{FF2B5EF4-FFF2-40B4-BE49-F238E27FC236}">
                  <a16:creationId xmlns:a16="http://schemas.microsoft.com/office/drawing/2014/main" id="{B7DD589E-89DE-4625-9FCB-312D39FDBF55}"/>
                </a:ext>
              </a:extLst>
            </p:cNvPr>
            <p:cNvGrpSpPr>
              <a:grpSpLocks/>
            </p:cNvGrpSpPr>
            <p:nvPr/>
          </p:nvGrpSpPr>
          <p:grpSpPr bwMode="auto">
            <a:xfrm>
              <a:off x="304800" y="2400300"/>
              <a:ext cx="8369300" cy="3810000"/>
              <a:chOff x="1" y="103"/>
              <a:chExt cx="844" cy="551"/>
            </a:xfrm>
          </p:grpSpPr>
          <p:pic>
            <p:nvPicPr>
              <p:cNvPr id="17" name="Picture 10" descr="bia1nd15-lon">
                <a:extLst>
                  <a:ext uri="{FF2B5EF4-FFF2-40B4-BE49-F238E27FC236}">
                    <a16:creationId xmlns:a16="http://schemas.microsoft.com/office/drawing/2014/main" id="{17C5CC74-A1EC-41F4-929B-96CFAD0B413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 y="103"/>
                <a:ext cx="196"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1" descr="TPcuoituan">
                <a:extLst>
                  <a:ext uri="{FF2B5EF4-FFF2-40B4-BE49-F238E27FC236}">
                    <a16:creationId xmlns:a16="http://schemas.microsoft.com/office/drawing/2014/main" id="{AF0777A5-1FDB-4F4E-93BA-F1284740784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 y="423"/>
                <a:ext cx="25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2" descr="BAO TNIEN">
                <a:extLst>
                  <a:ext uri="{FF2B5EF4-FFF2-40B4-BE49-F238E27FC236}">
                    <a16:creationId xmlns:a16="http://schemas.microsoft.com/office/drawing/2014/main" id="{428280C1-1D68-4F0F-8E51-6F5830003BF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0" y="423"/>
                <a:ext cx="30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3" descr="bao phu nu">
                <a:extLst>
                  <a:ext uri="{FF2B5EF4-FFF2-40B4-BE49-F238E27FC236}">
                    <a16:creationId xmlns:a16="http://schemas.microsoft.com/office/drawing/2014/main" id="{1B7EEC6E-A525-4D0B-8233-983EBBAD79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2" y="392"/>
                <a:ext cx="173" cy="2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15" descr="Kết quả hình ảnh cho hình anh báo thiếu niên tiền phong">
              <a:extLst>
                <a:ext uri="{FF2B5EF4-FFF2-40B4-BE49-F238E27FC236}">
                  <a16:creationId xmlns:a16="http://schemas.microsoft.com/office/drawing/2014/main" id="{3CF8FD7D-2C41-43DD-98BF-36151374C50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67241" y="2381250"/>
              <a:ext cx="24765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7" descr="Kết quả hình ảnh cho hình ảnh báo mực tim">
              <a:extLst>
                <a:ext uri="{FF2B5EF4-FFF2-40B4-BE49-F238E27FC236}">
                  <a16:creationId xmlns:a16="http://schemas.microsoft.com/office/drawing/2014/main" id="{51C18D39-8BD6-42EB-B19B-26C0A244804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562600" y="2133600"/>
              <a:ext cx="30480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3755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14">
            <a:extLst>
              <a:ext uri="{FF2B5EF4-FFF2-40B4-BE49-F238E27FC236}">
                <a16:creationId xmlns:a16="http://schemas.microsoft.com/office/drawing/2014/main" id="{868E2822-F0BF-D949-B8E2-C5C9D5994043}"/>
              </a:ext>
              <a:ext uri="{C183D7F6-B498-43B3-948B-1728B52AA6E4}">
                <adec:decorative xmlns:adec="http://schemas.microsoft.com/office/drawing/2017/decorative" val="1"/>
              </a:ext>
            </a:extLst>
          </p:cNvPr>
          <p:cNvSpPr/>
          <p:nvPr/>
        </p:nvSpPr>
        <p:spPr>
          <a:xfrm flipH="1">
            <a:off x="0" y="0"/>
            <a:ext cx="3987118" cy="6867328"/>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Graphic 4" descr="Illustration of a purple book character">
            <a:extLst>
              <a:ext uri="{FF2B5EF4-FFF2-40B4-BE49-F238E27FC236}">
                <a16:creationId xmlns:a16="http://schemas.microsoft.com/office/drawing/2014/main" id="{66D65075-912A-0B45-A895-6C8FA62F34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336487" y="350665"/>
            <a:ext cx="2240025" cy="2708619"/>
          </a:xfrm>
          <a:prstGeom prst="rect">
            <a:avLst/>
          </a:prstGeom>
        </p:spPr>
      </p:pic>
      <p:sp>
        <p:nvSpPr>
          <p:cNvPr id="2" name="TextBox 1">
            <a:extLst>
              <a:ext uri="{FF2B5EF4-FFF2-40B4-BE49-F238E27FC236}">
                <a16:creationId xmlns:a16="http://schemas.microsoft.com/office/drawing/2014/main" id="{ECA149C9-5E18-4437-9DF9-6AADCDCA640A}"/>
              </a:ext>
            </a:extLst>
          </p:cNvPr>
          <p:cNvSpPr txBox="1"/>
          <p:nvPr/>
        </p:nvSpPr>
        <p:spPr>
          <a:xfrm>
            <a:off x="98362" y="3267640"/>
            <a:ext cx="3650632" cy="1569660"/>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TRẢ LỜI </a:t>
            </a:r>
          </a:p>
          <a:p>
            <a:pPr algn="ctr"/>
            <a:r>
              <a:rPr lang="en-US" sz="3200" b="1" dirty="0">
                <a:latin typeface="Times New Roman" panose="02020603050405020304" pitchFamily="18" charset="0"/>
                <a:cs typeface="Times New Roman" panose="02020603050405020304" pitchFamily="18" charset="0"/>
              </a:rPr>
              <a:t>CÂU HỎI </a:t>
            </a:r>
          </a:p>
          <a:p>
            <a:pPr algn="ctr"/>
            <a:r>
              <a:rPr lang="en-US" sz="3200" b="1" dirty="0">
                <a:latin typeface="Times New Roman" panose="02020603050405020304" pitchFamily="18" charset="0"/>
                <a:cs typeface="Times New Roman" panose="02020603050405020304" pitchFamily="18" charset="0"/>
              </a:rPr>
              <a:t>TRẮC NGHIỆM </a:t>
            </a:r>
          </a:p>
        </p:txBody>
      </p:sp>
      <p:sp>
        <p:nvSpPr>
          <p:cNvPr id="7" name="Text Placeholder 6">
            <a:extLst>
              <a:ext uri="{FF2B5EF4-FFF2-40B4-BE49-F238E27FC236}">
                <a16:creationId xmlns:a16="http://schemas.microsoft.com/office/drawing/2014/main" id="{67D41FC0-C525-477F-9F14-86052A6DA4AE}"/>
              </a:ext>
            </a:extLst>
          </p:cNvPr>
          <p:cNvSpPr>
            <a:spLocks noGrp="1"/>
          </p:cNvSpPr>
          <p:nvPr>
            <p:ph type="body" sz="quarter" idx="11"/>
          </p:nvPr>
        </p:nvSpPr>
        <p:spPr>
          <a:xfrm>
            <a:off x="4457327" y="2491864"/>
            <a:ext cx="6858000" cy="653547"/>
          </a:xfrm>
        </p:spPr>
        <p:txBody>
          <a:bodyPr>
            <a:normAutofit/>
          </a:bodyPr>
          <a:lstStyle/>
          <a:p>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B. Sai</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
        <p:nvSpPr>
          <p:cNvPr id="9" name="Title 8">
            <a:extLst>
              <a:ext uri="{FF2B5EF4-FFF2-40B4-BE49-F238E27FC236}">
                <a16:creationId xmlns:a16="http://schemas.microsoft.com/office/drawing/2014/main" id="{753A413E-FCEC-466B-9181-14E9A93A7F0E}"/>
              </a:ext>
            </a:extLst>
          </p:cNvPr>
          <p:cNvSpPr>
            <a:spLocks noGrp="1"/>
          </p:cNvSpPr>
          <p:nvPr>
            <p:ph type="title"/>
          </p:nvPr>
        </p:nvSpPr>
        <p:spPr>
          <a:xfrm>
            <a:off x="4085480" y="350665"/>
            <a:ext cx="7601695" cy="653547"/>
          </a:xfrm>
        </p:spPr>
        <p:txBody>
          <a:bodyPr>
            <a:noAutofit/>
          </a:bodyPr>
          <a:lstStyle/>
          <a:p>
            <a:r>
              <a:rPr lang="en-US" sz="2800" b="1" u="sng"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Phóng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tường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cung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5400" dirty="0"/>
          </a:p>
        </p:txBody>
      </p:sp>
      <p:sp>
        <p:nvSpPr>
          <p:cNvPr id="11" name="Oval 10">
            <a:extLst>
              <a:ext uri="{FF2B5EF4-FFF2-40B4-BE49-F238E27FC236}">
                <a16:creationId xmlns:a16="http://schemas.microsoft.com/office/drawing/2014/main" id="{84BDC852-7CAE-44EC-AAD2-D35688B82CCA}"/>
              </a:ext>
            </a:extLst>
          </p:cNvPr>
          <p:cNvSpPr/>
          <p:nvPr/>
        </p:nvSpPr>
        <p:spPr>
          <a:xfrm>
            <a:off x="6219825" y="2618612"/>
            <a:ext cx="495300" cy="4000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CFB35BD-6AC3-4B49-80D9-5FD989CEC944}"/>
              </a:ext>
            </a:extLst>
          </p:cNvPr>
          <p:cNvSpPr txBox="1"/>
          <p:nvPr/>
        </p:nvSpPr>
        <p:spPr>
          <a:xfrm>
            <a:off x="4238624" y="3267640"/>
            <a:ext cx="7743825" cy="3539430"/>
          </a:xfrm>
          <a:prstGeom prst="rect">
            <a:avLst/>
          </a:prstGeom>
          <a:noFill/>
        </p:spPr>
        <p:txBody>
          <a:bodyPr wrap="square" rtlCol="0">
            <a:spAutoFit/>
          </a:bodyPr>
          <a:lstStyle/>
          <a:p>
            <a:pPr marL="0" marR="0" algn="just">
              <a:spcBef>
                <a:spcPts val="0"/>
              </a:spcBef>
            </a:pPr>
            <a:r>
              <a:rPr lang="en-US" sz="2800" b="1" u="sng"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u="sng" dirty="0">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nhật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tuần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nguyệt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nguyệt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san,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niên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gn="just">
              <a:spcBef>
                <a:spcPts val="0"/>
              </a:spcBef>
              <a:buAutoNum type="alphaUcPeriod"/>
            </a:pP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R="0" algn="just">
              <a:spcBef>
                <a:spcPts val="0"/>
              </a:spcBef>
            </a:pP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 Theo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pP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 Theo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 Theo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nghề</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solidFill>
                <a:schemeClr val="bg1"/>
              </a:solidFill>
            </a:endParaRPr>
          </a:p>
        </p:txBody>
      </p:sp>
      <p:sp>
        <p:nvSpPr>
          <p:cNvPr id="13" name="Oval 12">
            <a:extLst>
              <a:ext uri="{FF2B5EF4-FFF2-40B4-BE49-F238E27FC236}">
                <a16:creationId xmlns:a16="http://schemas.microsoft.com/office/drawing/2014/main" id="{B3E02CB4-5504-4DA6-9153-7FD1E976FE5C}"/>
              </a:ext>
            </a:extLst>
          </p:cNvPr>
          <p:cNvSpPr/>
          <p:nvPr/>
        </p:nvSpPr>
        <p:spPr>
          <a:xfrm>
            <a:off x="8039100" y="5037355"/>
            <a:ext cx="495300" cy="4000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473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14">
            <a:extLst>
              <a:ext uri="{FF2B5EF4-FFF2-40B4-BE49-F238E27FC236}">
                <a16:creationId xmlns:a16="http://schemas.microsoft.com/office/drawing/2014/main" id="{868E2822-F0BF-D949-B8E2-C5C9D5994043}"/>
              </a:ext>
              <a:ext uri="{C183D7F6-B498-43B3-948B-1728B52AA6E4}">
                <adec:decorative xmlns:adec="http://schemas.microsoft.com/office/drawing/2017/decorative" val="1"/>
              </a:ext>
            </a:extLst>
          </p:cNvPr>
          <p:cNvSpPr/>
          <p:nvPr/>
        </p:nvSpPr>
        <p:spPr>
          <a:xfrm flipH="1">
            <a:off x="0" y="0"/>
            <a:ext cx="3987118" cy="6867328"/>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Graphic 4" descr="Illustration of a purple book character">
            <a:extLst>
              <a:ext uri="{FF2B5EF4-FFF2-40B4-BE49-F238E27FC236}">
                <a16:creationId xmlns:a16="http://schemas.microsoft.com/office/drawing/2014/main" id="{66D65075-912A-0B45-A895-6C8FA62F34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336487" y="350665"/>
            <a:ext cx="2240025" cy="2708619"/>
          </a:xfrm>
          <a:prstGeom prst="rect">
            <a:avLst/>
          </a:prstGeom>
        </p:spPr>
      </p:pic>
      <p:sp>
        <p:nvSpPr>
          <p:cNvPr id="2" name="TextBox 1">
            <a:extLst>
              <a:ext uri="{FF2B5EF4-FFF2-40B4-BE49-F238E27FC236}">
                <a16:creationId xmlns:a16="http://schemas.microsoft.com/office/drawing/2014/main" id="{ECA149C9-5E18-4437-9DF9-6AADCDCA640A}"/>
              </a:ext>
            </a:extLst>
          </p:cNvPr>
          <p:cNvSpPr txBox="1"/>
          <p:nvPr/>
        </p:nvSpPr>
        <p:spPr>
          <a:xfrm>
            <a:off x="98362" y="3267640"/>
            <a:ext cx="3650632" cy="1569660"/>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TRẢ LỜI </a:t>
            </a:r>
          </a:p>
          <a:p>
            <a:pPr algn="ctr"/>
            <a:r>
              <a:rPr lang="en-US" sz="3200" b="1" dirty="0">
                <a:latin typeface="Times New Roman" panose="02020603050405020304" pitchFamily="18" charset="0"/>
                <a:cs typeface="Times New Roman" panose="02020603050405020304" pitchFamily="18" charset="0"/>
              </a:rPr>
              <a:t>CÂU HỎI </a:t>
            </a:r>
          </a:p>
          <a:p>
            <a:pPr algn="ctr"/>
            <a:r>
              <a:rPr lang="en-US" sz="3200" b="1" dirty="0">
                <a:latin typeface="Times New Roman" panose="02020603050405020304" pitchFamily="18" charset="0"/>
                <a:cs typeface="Times New Roman" panose="02020603050405020304" pitchFamily="18" charset="0"/>
              </a:rPr>
              <a:t>TRẮC NGHIỆM </a:t>
            </a:r>
          </a:p>
        </p:txBody>
      </p:sp>
      <p:sp>
        <p:nvSpPr>
          <p:cNvPr id="7" name="Text Placeholder 6">
            <a:extLst>
              <a:ext uri="{FF2B5EF4-FFF2-40B4-BE49-F238E27FC236}">
                <a16:creationId xmlns:a16="http://schemas.microsoft.com/office/drawing/2014/main" id="{67D41FC0-C525-477F-9F14-86052A6DA4AE}"/>
              </a:ext>
            </a:extLst>
          </p:cNvPr>
          <p:cNvSpPr>
            <a:spLocks noGrp="1"/>
          </p:cNvSpPr>
          <p:nvPr>
            <p:ph type="body" sz="quarter" idx="11"/>
          </p:nvPr>
        </p:nvSpPr>
        <p:spPr>
          <a:xfrm>
            <a:off x="4323605" y="1809152"/>
            <a:ext cx="6858000" cy="653547"/>
          </a:xfrm>
        </p:spPr>
        <p:txBody>
          <a:bodyPr>
            <a:normAutofit/>
          </a:bodyPr>
          <a:lstStyle/>
          <a:p>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B.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
        <p:nvSpPr>
          <p:cNvPr id="9" name="Title 8">
            <a:extLst>
              <a:ext uri="{FF2B5EF4-FFF2-40B4-BE49-F238E27FC236}">
                <a16:creationId xmlns:a16="http://schemas.microsoft.com/office/drawing/2014/main" id="{753A413E-FCEC-466B-9181-14E9A93A7F0E}"/>
              </a:ext>
            </a:extLst>
          </p:cNvPr>
          <p:cNvSpPr>
            <a:spLocks noGrp="1"/>
          </p:cNvSpPr>
          <p:nvPr>
            <p:ph type="title"/>
          </p:nvPr>
        </p:nvSpPr>
        <p:spPr>
          <a:xfrm>
            <a:off x="4085480" y="350665"/>
            <a:ext cx="7601695" cy="653547"/>
          </a:xfrm>
        </p:spPr>
        <p:txBody>
          <a:bodyPr>
            <a:noAutofit/>
          </a:bodyPr>
          <a:lstStyle/>
          <a:p>
            <a:r>
              <a:rPr lang="en-US" sz="2800" b="1" u="sng" dirty="0" err="1">
                <a:solidFill>
                  <a:schemeClr val="tx1"/>
                </a:solidFill>
                <a:effectLst/>
                <a:latin typeface="Times New Roman" panose="02020603050405020304" pitchFamily="18" charset="0"/>
                <a:ea typeface="Times New Roman" panose="02020603050405020304" pitchFamily="18" charset="0"/>
              </a:rPr>
              <a:t>Câu</a:t>
            </a:r>
            <a:r>
              <a:rPr lang="en-US" sz="2800" b="1" u="sng" dirty="0">
                <a:solidFill>
                  <a:schemeClr val="tx1"/>
                </a:solidFill>
                <a:effectLst/>
                <a:latin typeface="Times New Roman" panose="02020603050405020304" pitchFamily="18" charset="0"/>
                <a:ea typeface="Times New Roman" panose="02020603050405020304" pitchFamily="18" charset="0"/>
              </a:rPr>
              <a:t> 3</a:t>
            </a:r>
            <a:r>
              <a:rPr lang="en-US" sz="2800" b="1" dirty="0">
                <a:solidFill>
                  <a:schemeClr val="tx1"/>
                </a:solidFill>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Ngôn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ngữ</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báo</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chí</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có</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cho</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phép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sử</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dụng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lớp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từ</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sinh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hoạt</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tiếng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địa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phương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tiếng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lóng</a:t>
            </a:r>
            <a:r>
              <a:rPr lang="en-US" sz="2800" b="1" dirty="0">
                <a:effectLst/>
                <a:latin typeface="Times New Roman" panose="02020603050405020304" pitchFamily="18" charset="0"/>
                <a:ea typeface="Times New Roman" panose="02020603050405020304" pitchFamily="18" charset="0"/>
              </a:rPr>
              <a:t>,… hay </a:t>
            </a:r>
            <a:r>
              <a:rPr lang="en-US" sz="2800" b="1" dirty="0" err="1">
                <a:effectLst/>
                <a:latin typeface="Times New Roman" panose="02020603050405020304" pitchFamily="18" charset="0"/>
                <a:ea typeface="Times New Roman" panose="02020603050405020304" pitchFamily="18" charset="0"/>
              </a:rPr>
              <a:t>không</a:t>
            </a:r>
            <a:r>
              <a:rPr lang="en-US" sz="2800" b="1" dirty="0">
                <a:effectLst/>
                <a:latin typeface="Times New Roman" panose="02020603050405020304" pitchFamily="18" charset="0"/>
                <a:ea typeface="Times New Roman" panose="02020603050405020304" pitchFamily="18" charset="0"/>
              </a:rPr>
              <a:t>? </a:t>
            </a:r>
            <a:br>
              <a:rPr lang="en-US" b="1" dirty="0">
                <a:effectLst/>
                <a:latin typeface="Calibri" panose="020F0502020204030204" pitchFamily="34" charset="0"/>
                <a:ea typeface="Calibri" panose="020F0502020204030204" pitchFamily="34" charset="0"/>
                <a:cs typeface="Times New Roman" panose="02020603050405020304" pitchFamily="18" charset="0"/>
              </a:rPr>
            </a:br>
            <a:endParaRPr lang="en-US" sz="7200" b="1" dirty="0"/>
          </a:p>
        </p:txBody>
      </p:sp>
      <p:sp>
        <p:nvSpPr>
          <p:cNvPr id="11" name="Oval 10">
            <a:extLst>
              <a:ext uri="{FF2B5EF4-FFF2-40B4-BE49-F238E27FC236}">
                <a16:creationId xmlns:a16="http://schemas.microsoft.com/office/drawing/2014/main" id="{84BDC852-7CAE-44EC-AAD2-D35688B82CCA}"/>
              </a:ext>
            </a:extLst>
          </p:cNvPr>
          <p:cNvSpPr/>
          <p:nvPr/>
        </p:nvSpPr>
        <p:spPr>
          <a:xfrm>
            <a:off x="5600700" y="1815655"/>
            <a:ext cx="495300" cy="4000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CFB35BD-6AC3-4B49-80D9-5FD989CEC944}"/>
              </a:ext>
            </a:extLst>
          </p:cNvPr>
          <p:cNvSpPr txBox="1"/>
          <p:nvPr/>
        </p:nvSpPr>
        <p:spPr>
          <a:xfrm>
            <a:off x="4167187" y="2625587"/>
            <a:ext cx="7743825" cy="3108543"/>
          </a:xfrm>
          <a:prstGeom prst="rect">
            <a:avLst/>
          </a:prstGeom>
          <a:noFill/>
        </p:spPr>
        <p:txBody>
          <a:bodyPr wrap="square" rtlCol="0">
            <a:spAutoFit/>
          </a:bodyPr>
          <a:lstStyle/>
          <a:p>
            <a:r>
              <a:rPr lang="en-US" sz="2800" b="1" u="sng"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u="sng" dirty="0">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Về</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việc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dụng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biện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pháp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từ</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báo</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giống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với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phong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thể</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loại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bản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nào</a:t>
            </a:r>
            <a:r>
              <a:rPr lang="en-US" sz="2800" dirty="0">
                <a:solidFill>
                  <a:schemeClr val="bg1"/>
                </a:solidFill>
                <a:latin typeface="Times New Roman" panose="02020603050405020304" pitchFamily="18" charset="0"/>
                <a:cs typeface="Times New Roman" panose="02020603050405020304" pitchFamily="18" charset="0"/>
              </a:rPr>
              <a:t>?          A.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bản</a:t>
            </a:r>
            <a:r>
              <a:rPr lang="en-US" sz="2800" dirty="0">
                <a:solidFill>
                  <a:schemeClr val="bg1"/>
                </a:solidFill>
                <a:latin typeface="Times New Roman" panose="02020603050405020304" pitchFamily="18" charset="0"/>
                <a:cs typeface="Times New Roman" panose="02020603050405020304" pitchFamily="18" charset="0"/>
              </a:rPr>
              <a:t> khoa </a:t>
            </a:r>
            <a:r>
              <a:rPr lang="en-US" sz="2800" dirty="0" err="1">
                <a:solidFill>
                  <a:schemeClr val="bg1"/>
                </a:solidFill>
                <a:latin typeface="Times New Roman" panose="02020603050405020304" pitchFamily="18" charset="0"/>
                <a:cs typeface="Times New Roman" panose="02020603050405020304" pitchFamily="18" charset="0"/>
              </a:rPr>
              <a:t>học</a:t>
            </a:r>
            <a:r>
              <a:rPr lang="en-US" sz="2800" dirty="0">
                <a:solidFill>
                  <a:schemeClr val="bg1"/>
                </a:solidFill>
                <a:latin typeface="Times New Roman" panose="02020603050405020304" pitchFamily="18" charset="0"/>
                <a:cs typeface="Times New Roman" panose="02020603050405020304" pitchFamily="18" charset="0"/>
              </a:rPr>
              <a:t>. </a:t>
            </a:r>
          </a:p>
          <a:p>
            <a:r>
              <a:rPr lang="en-US" sz="2800" dirty="0">
                <a:solidFill>
                  <a:schemeClr val="bg1"/>
                </a:solidFill>
                <a:latin typeface="Times New Roman" panose="02020603050405020304" pitchFamily="18" charset="0"/>
                <a:cs typeface="Times New Roman" panose="02020603050405020304" pitchFamily="18" charset="0"/>
              </a:rPr>
              <a:t>B.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bản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hành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chính</a:t>
            </a:r>
            <a:r>
              <a:rPr lang="en-US" sz="2800" dirty="0">
                <a:solidFill>
                  <a:schemeClr val="bg1"/>
                </a:solidFill>
                <a:latin typeface="Times New Roman" panose="02020603050405020304" pitchFamily="18" charset="0"/>
                <a:cs typeface="Times New Roman" panose="02020603050405020304" pitchFamily="18" charset="0"/>
              </a:rPr>
              <a:t>.</a:t>
            </a:r>
          </a:p>
          <a:p>
            <a:r>
              <a:rPr lang="en-US" sz="2800" dirty="0">
                <a:solidFill>
                  <a:schemeClr val="bg1"/>
                </a:solidFill>
                <a:latin typeface="Times New Roman" panose="02020603050405020304" pitchFamily="18" charset="0"/>
                <a:cs typeface="Times New Roman" panose="02020603050405020304" pitchFamily="18" charset="0"/>
              </a:rPr>
              <a:t>C.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bản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nghệ</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thuật</a:t>
            </a:r>
            <a:r>
              <a:rPr lang="en-US" sz="2800" dirty="0">
                <a:solidFill>
                  <a:schemeClr val="bg1"/>
                </a:solidFill>
                <a:latin typeface="Times New Roman" panose="02020603050405020304" pitchFamily="18" charset="0"/>
                <a:cs typeface="Times New Roman" panose="02020603050405020304" pitchFamily="18" charset="0"/>
              </a:rPr>
              <a:t>.    </a:t>
            </a:r>
          </a:p>
          <a:p>
            <a:r>
              <a:rPr lang="en-US" sz="2800" dirty="0">
                <a:solidFill>
                  <a:schemeClr val="bg1"/>
                </a:solidFill>
                <a:latin typeface="Times New Roman" panose="02020603050405020304" pitchFamily="18" charset="0"/>
                <a:cs typeface="Times New Roman" panose="02020603050405020304" pitchFamily="18" charset="0"/>
              </a:rPr>
              <a:t>D. </a:t>
            </a:r>
            <a:r>
              <a:rPr lang="en-US" sz="2800" dirty="0" err="1">
                <a:solidFill>
                  <a:schemeClr val="bg1"/>
                </a:solidFill>
                <a:latin typeface="Times New Roman" panose="02020603050405020304" pitchFamily="18" charset="0"/>
                <a:cs typeface="Times New Roman" panose="02020603050405020304" pitchFamily="18" charset="0"/>
              </a:rPr>
              <a:t>Gồm</a:t>
            </a:r>
            <a:r>
              <a:rPr lang="en-US" sz="2800" dirty="0">
                <a:solidFill>
                  <a:schemeClr val="bg1"/>
                </a:solidFill>
                <a:latin typeface="Times New Roman" panose="02020603050405020304" pitchFamily="18" charset="0"/>
                <a:cs typeface="Times New Roman" panose="02020603050405020304" pitchFamily="18" charset="0"/>
              </a:rPr>
              <a:t> A </a:t>
            </a:r>
            <a:r>
              <a:rPr lang="en-US" sz="2800" dirty="0" err="1">
                <a:solidFill>
                  <a:schemeClr val="bg1"/>
                </a:solidFill>
                <a:latin typeface="Times New Roman" panose="02020603050405020304" pitchFamily="18" charset="0"/>
                <a:cs typeface="Times New Roman" panose="02020603050405020304" pitchFamily="18" charset="0"/>
              </a:rPr>
              <a:t>và</a:t>
            </a:r>
            <a:r>
              <a:rPr lang="en-US" sz="2800" dirty="0">
                <a:solidFill>
                  <a:schemeClr val="bg1"/>
                </a:solidFill>
                <a:latin typeface="Times New Roman" panose="02020603050405020304" pitchFamily="18" charset="0"/>
                <a:cs typeface="Times New Roman" panose="02020603050405020304" pitchFamily="18" charset="0"/>
              </a:rPr>
              <a:t> C.</a:t>
            </a:r>
          </a:p>
          <a:p>
            <a:endParaRPr lang="en-US" sz="2800" dirty="0">
              <a:solidFill>
                <a:schemeClr val="bg1"/>
              </a:solidFill>
            </a:endParaRPr>
          </a:p>
        </p:txBody>
      </p:sp>
      <p:sp>
        <p:nvSpPr>
          <p:cNvPr id="13" name="Oval 12">
            <a:extLst>
              <a:ext uri="{FF2B5EF4-FFF2-40B4-BE49-F238E27FC236}">
                <a16:creationId xmlns:a16="http://schemas.microsoft.com/office/drawing/2014/main" id="{B3E02CB4-5504-4DA6-9153-7FD1E976FE5C}"/>
              </a:ext>
            </a:extLst>
          </p:cNvPr>
          <p:cNvSpPr/>
          <p:nvPr/>
        </p:nvSpPr>
        <p:spPr>
          <a:xfrm>
            <a:off x="7543799" y="4388255"/>
            <a:ext cx="495300" cy="4000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714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14">
            <a:extLst>
              <a:ext uri="{FF2B5EF4-FFF2-40B4-BE49-F238E27FC236}">
                <a16:creationId xmlns:a16="http://schemas.microsoft.com/office/drawing/2014/main" id="{868E2822-F0BF-D949-B8E2-C5C9D5994043}"/>
              </a:ext>
              <a:ext uri="{C183D7F6-B498-43B3-948B-1728B52AA6E4}">
                <adec:decorative xmlns:adec="http://schemas.microsoft.com/office/drawing/2017/decorative" val="1"/>
              </a:ext>
            </a:extLst>
          </p:cNvPr>
          <p:cNvSpPr/>
          <p:nvPr/>
        </p:nvSpPr>
        <p:spPr>
          <a:xfrm flipH="1">
            <a:off x="0" y="0"/>
            <a:ext cx="3987118" cy="6867328"/>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Graphic 4" descr="Illustration of a purple book character">
            <a:extLst>
              <a:ext uri="{FF2B5EF4-FFF2-40B4-BE49-F238E27FC236}">
                <a16:creationId xmlns:a16="http://schemas.microsoft.com/office/drawing/2014/main" id="{66D65075-912A-0B45-A895-6C8FA62F34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336487" y="350665"/>
            <a:ext cx="2240025" cy="2708619"/>
          </a:xfrm>
          <a:prstGeom prst="rect">
            <a:avLst/>
          </a:prstGeom>
        </p:spPr>
      </p:pic>
      <p:sp>
        <p:nvSpPr>
          <p:cNvPr id="2" name="TextBox 1">
            <a:extLst>
              <a:ext uri="{FF2B5EF4-FFF2-40B4-BE49-F238E27FC236}">
                <a16:creationId xmlns:a16="http://schemas.microsoft.com/office/drawing/2014/main" id="{ECA149C9-5E18-4437-9DF9-6AADCDCA640A}"/>
              </a:ext>
            </a:extLst>
          </p:cNvPr>
          <p:cNvSpPr txBox="1"/>
          <p:nvPr/>
        </p:nvSpPr>
        <p:spPr>
          <a:xfrm>
            <a:off x="98362" y="3267640"/>
            <a:ext cx="3650632" cy="1569660"/>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TRẢ LỜI </a:t>
            </a:r>
          </a:p>
          <a:p>
            <a:pPr algn="ctr"/>
            <a:r>
              <a:rPr lang="en-US" sz="3200" b="1" dirty="0">
                <a:latin typeface="Times New Roman" panose="02020603050405020304" pitchFamily="18" charset="0"/>
                <a:cs typeface="Times New Roman" panose="02020603050405020304" pitchFamily="18" charset="0"/>
              </a:rPr>
              <a:t>CÂU HỎI </a:t>
            </a:r>
          </a:p>
          <a:p>
            <a:pPr algn="ctr"/>
            <a:r>
              <a:rPr lang="en-US" sz="3200" b="1" dirty="0">
                <a:latin typeface="Times New Roman" panose="02020603050405020304" pitchFamily="18" charset="0"/>
                <a:cs typeface="Times New Roman" panose="02020603050405020304" pitchFamily="18" charset="0"/>
              </a:rPr>
              <a:t>TRẮC NGHIỆM </a:t>
            </a:r>
          </a:p>
        </p:txBody>
      </p:sp>
      <p:sp>
        <p:nvSpPr>
          <p:cNvPr id="9" name="Title 8">
            <a:extLst>
              <a:ext uri="{FF2B5EF4-FFF2-40B4-BE49-F238E27FC236}">
                <a16:creationId xmlns:a16="http://schemas.microsoft.com/office/drawing/2014/main" id="{753A413E-FCEC-466B-9181-14E9A93A7F0E}"/>
              </a:ext>
            </a:extLst>
          </p:cNvPr>
          <p:cNvSpPr>
            <a:spLocks noGrp="1"/>
          </p:cNvSpPr>
          <p:nvPr>
            <p:ph type="title"/>
          </p:nvPr>
        </p:nvSpPr>
        <p:spPr>
          <a:xfrm>
            <a:off x="4404036" y="233935"/>
            <a:ext cx="7601695" cy="653547"/>
          </a:xfrm>
        </p:spPr>
        <p:txBody>
          <a:bodyPr>
            <a:noAutofit/>
          </a:bodyPr>
          <a:lstStyle/>
          <a:p>
            <a:pPr marL="0" marR="0">
              <a:lnSpc>
                <a:spcPct val="115000"/>
              </a:lnSpc>
              <a:spcBef>
                <a:spcPts val="0"/>
              </a:spcBef>
              <a:spcAft>
                <a:spcPts val="1000"/>
              </a:spcAft>
            </a:pPr>
            <a:r>
              <a:rPr lang="en-US" sz="2800" b="1" u="sng"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u="sng"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5</a:t>
            </a:r>
            <a:r>
              <a:rPr lang="en-US"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gọn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súc</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endParaRPr lang="en-US" sz="7200" b="1" dirty="0"/>
          </a:p>
        </p:txBody>
      </p:sp>
      <p:sp>
        <p:nvSpPr>
          <p:cNvPr id="11" name="Oval 10">
            <a:extLst>
              <a:ext uri="{FF2B5EF4-FFF2-40B4-BE49-F238E27FC236}">
                <a16:creationId xmlns:a16="http://schemas.microsoft.com/office/drawing/2014/main" id="{84BDC852-7CAE-44EC-AAD2-D35688B82CCA}"/>
              </a:ext>
            </a:extLst>
          </p:cNvPr>
          <p:cNvSpPr/>
          <p:nvPr/>
        </p:nvSpPr>
        <p:spPr>
          <a:xfrm>
            <a:off x="3896446" y="1304924"/>
            <a:ext cx="495300" cy="4000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CFB35BD-6AC3-4B49-80D9-5FD989CEC944}"/>
              </a:ext>
            </a:extLst>
          </p:cNvPr>
          <p:cNvSpPr txBox="1"/>
          <p:nvPr/>
        </p:nvSpPr>
        <p:spPr>
          <a:xfrm>
            <a:off x="4085480" y="3359012"/>
            <a:ext cx="7743825" cy="3108543"/>
          </a:xfrm>
          <a:prstGeom prst="rect">
            <a:avLst/>
          </a:prstGeom>
          <a:noFill/>
        </p:spPr>
        <p:txBody>
          <a:bodyPr wrap="square" rtlCol="0">
            <a:spAutoFit/>
          </a:bodyPr>
          <a:lstStyle/>
          <a:p>
            <a:r>
              <a:rPr lang="en-US" sz="2800" b="1" u="sng" dirty="0" err="1">
                <a:latin typeface="Times New Roman" panose="02020603050405020304" pitchFamily="18" charset="0"/>
                <a:cs typeface="Times New Roman" panose="02020603050405020304" pitchFamily="18" charset="0"/>
              </a:rPr>
              <a:t>Câu</a:t>
            </a:r>
            <a:r>
              <a:rPr lang="en-US" sz="2800" b="1" u="sng" dirty="0">
                <a:latin typeface="Times New Roman" panose="02020603050405020304" pitchFamily="18" charset="0"/>
                <a:cs typeface="Times New Roman" panose="02020603050405020304" pitchFamily="18" charset="0"/>
              </a:rPr>
              <a:t> 6</a:t>
            </a:r>
            <a:r>
              <a:rPr lang="en-US" sz="2800" b="1" dirty="0">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Cấu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trúc</a:t>
            </a:r>
            <a:r>
              <a:rPr lang="en-US" sz="2800"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nguồn</a:t>
            </a:r>
            <a:r>
              <a:rPr lang="en-US" sz="2800" i="1" dirty="0">
                <a:solidFill>
                  <a:schemeClr val="bg1"/>
                </a:solidFill>
                <a:latin typeface="Times New Roman" panose="02020603050405020304" pitchFamily="18" charset="0"/>
                <a:cs typeface="Times New Roman" panose="02020603050405020304" pitchFamily="18" charset="0"/>
              </a:rPr>
              <a:t> tin – </a:t>
            </a:r>
            <a:r>
              <a:rPr lang="en-US" sz="2800" i="1" dirty="0" err="1">
                <a:solidFill>
                  <a:schemeClr val="bg1"/>
                </a:solidFill>
                <a:latin typeface="Times New Roman" panose="02020603050405020304" pitchFamily="18" charset="0"/>
                <a:cs typeface="Times New Roman" panose="02020603050405020304" pitchFamily="18" charset="0"/>
              </a:rPr>
              <a:t>thời</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gian</a:t>
            </a:r>
            <a:r>
              <a:rPr lang="en-US" sz="2800" i="1" dirty="0">
                <a:solidFill>
                  <a:schemeClr val="bg1"/>
                </a:solidFill>
                <a:latin typeface="Times New Roman" panose="02020603050405020304" pitchFamily="18" charset="0"/>
                <a:cs typeface="Times New Roman" panose="02020603050405020304" pitchFamily="18" charset="0"/>
              </a:rPr>
              <a:t> – </a:t>
            </a:r>
            <a:r>
              <a:rPr lang="en-US" sz="2800" i="1" dirty="0" err="1">
                <a:solidFill>
                  <a:schemeClr val="bg1"/>
                </a:solidFill>
                <a:latin typeface="Times New Roman" panose="02020603050405020304" pitchFamily="18" charset="0"/>
                <a:cs typeface="Times New Roman" panose="02020603050405020304" pitchFamily="18" charset="0"/>
              </a:rPr>
              <a:t>nơi</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chốn</a:t>
            </a:r>
            <a:r>
              <a:rPr lang="en-US" sz="2800" i="1" dirty="0">
                <a:solidFill>
                  <a:schemeClr val="bg1"/>
                </a:solidFill>
                <a:latin typeface="Times New Roman" panose="02020603050405020304" pitchFamily="18" charset="0"/>
                <a:cs typeface="Times New Roman" panose="02020603050405020304" pitchFamily="18" charset="0"/>
              </a:rPr>
              <a:t> – </a:t>
            </a:r>
            <a:r>
              <a:rPr lang="en-US" sz="2800" i="1" dirty="0" err="1">
                <a:solidFill>
                  <a:schemeClr val="bg1"/>
                </a:solidFill>
                <a:latin typeface="Times New Roman" panose="02020603050405020304" pitchFamily="18" charset="0"/>
                <a:cs typeface="Times New Roman" panose="02020603050405020304" pitchFamily="18" charset="0"/>
              </a:rPr>
              <a:t>sự</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kiện</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diễn</a:t>
            </a:r>
            <a:r>
              <a:rPr lang="en-US" sz="2800" i="1" dirty="0">
                <a:solidFill>
                  <a:schemeClr val="bg1"/>
                </a:solidFill>
                <a:latin typeface="Times New Roman" panose="02020603050405020304" pitchFamily="18" charset="0"/>
                <a:cs typeface="Times New Roman" panose="02020603050405020304" pitchFamily="18" charset="0"/>
              </a:rPr>
              <a:t> ra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là</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cấu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trúc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thể</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loại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gì</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trong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phong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cách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ngôn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ngữ</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báo</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chí</a:t>
            </a:r>
            <a:r>
              <a:rPr lang="en-US" sz="2800" dirty="0">
                <a:solidFill>
                  <a:schemeClr val="bg1"/>
                </a:solidFill>
                <a:latin typeface="Times New Roman" panose="02020603050405020304" pitchFamily="18" charset="0"/>
                <a:cs typeface="Times New Roman" panose="02020603050405020304" pitchFamily="18" charset="0"/>
              </a:rPr>
              <a:t>?</a:t>
            </a:r>
          </a:p>
          <a:p>
            <a:pPr marL="514350" indent="-514350">
              <a:buAutoNum type="alphaUcPeriod"/>
            </a:pPr>
            <a:r>
              <a:rPr lang="en-US" sz="2800" dirty="0" err="1">
                <a:solidFill>
                  <a:schemeClr val="bg1"/>
                </a:solidFill>
                <a:latin typeface="Times New Roman" panose="02020603050405020304" pitchFamily="18" charset="0"/>
                <a:cs typeface="Times New Roman" panose="02020603050405020304" pitchFamily="18" charset="0"/>
              </a:rPr>
              <a:t>Phóng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sự</a:t>
            </a:r>
            <a:r>
              <a:rPr lang="en-US" sz="2800" dirty="0">
                <a:solidFill>
                  <a:schemeClr val="bg1"/>
                </a:solidFill>
                <a:latin typeface="Times New Roman" panose="02020603050405020304" pitchFamily="18" charset="0"/>
                <a:cs typeface="Times New Roman" panose="02020603050405020304" pitchFamily="18" charset="0"/>
              </a:rPr>
              <a:t>          </a:t>
            </a:r>
          </a:p>
          <a:p>
            <a:r>
              <a:rPr lang="en-US" sz="2800" dirty="0">
                <a:solidFill>
                  <a:schemeClr val="bg1"/>
                </a:solidFill>
                <a:latin typeface="Times New Roman" panose="02020603050405020304" pitchFamily="18" charset="0"/>
                <a:cs typeface="Times New Roman" panose="02020603050405020304" pitchFamily="18" charset="0"/>
              </a:rPr>
              <a:t>B. </a:t>
            </a:r>
            <a:r>
              <a:rPr lang="en-US" sz="2800" dirty="0" err="1">
                <a:solidFill>
                  <a:schemeClr val="bg1"/>
                </a:solidFill>
                <a:latin typeface="Times New Roman" panose="02020603050405020304" pitchFamily="18" charset="0"/>
                <a:cs typeface="Times New Roman" panose="02020603050405020304" pitchFamily="18" charset="0"/>
              </a:rPr>
              <a:t>Phóng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sự</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điều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tra</a:t>
            </a:r>
            <a:r>
              <a:rPr lang="en-US" sz="2800" dirty="0">
                <a:solidFill>
                  <a:schemeClr val="bg1"/>
                </a:solidFill>
                <a:latin typeface="Times New Roman" panose="02020603050405020304" pitchFamily="18" charset="0"/>
                <a:cs typeface="Times New Roman" panose="02020603050405020304" pitchFamily="18" charset="0"/>
              </a:rPr>
              <a:t>         </a:t>
            </a:r>
          </a:p>
          <a:p>
            <a:r>
              <a:rPr lang="en-US" sz="2800" dirty="0">
                <a:solidFill>
                  <a:schemeClr val="bg1"/>
                </a:solidFill>
                <a:latin typeface="Times New Roman" panose="02020603050405020304" pitchFamily="18" charset="0"/>
                <a:cs typeface="Times New Roman" panose="02020603050405020304" pitchFamily="18" charset="0"/>
              </a:rPr>
              <a:t>C. </a:t>
            </a:r>
            <a:r>
              <a:rPr lang="en-US" sz="2800" dirty="0" err="1">
                <a:solidFill>
                  <a:schemeClr val="bg1"/>
                </a:solidFill>
                <a:latin typeface="Times New Roman" panose="02020603050405020304" pitchFamily="18" charset="0"/>
                <a:cs typeface="Times New Roman" panose="02020603050405020304" pitchFamily="18" charset="0"/>
              </a:rPr>
              <a:t>Ghi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chép</a:t>
            </a:r>
            <a:r>
              <a:rPr lang="en-US" sz="2800" dirty="0">
                <a:solidFill>
                  <a:schemeClr val="bg1"/>
                </a:solidFill>
                <a:latin typeface="Times New Roman" panose="02020603050405020304" pitchFamily="18" charset="0"/>
                <a:cs typeface="Times New Roman" panose="02020603050405020304" pitchFamily="18" charset="0"/>
              </a:rPr>
              <a:t>         </a:t>
            </a:r>
          </a:p>
          <a:p>
            <a:r>
              <a:rPr lang="en-US" sz="2800" dirty="0">
                <a:solidFill>
                  <a:schemeClr val="bg1"/>
                </a:solidFill>
                <a:latin typeface="Times New Roman" panose="02020603050405020304" pitchFamily="18" charset="0"/>
                <a:cs typeface="Times New Roman" panose="02020603050405020304" pitchFamily="18" charset="0"/>
              </a:rPr>
              <a:t>D. </a:t>
            </a:r>
            <a:r>
              <a:rPr lang="en-US" sz="2800" dirty="0" err="1">
                <a:solidFill>
                  <a:schemeClr val="bg1"/>
                </a:solidFill>
                <a:latin typeface="Times New Roman" panose="02020603050405020304" pitchFamily="18" charset="0"/>
                <a:cs typeface="Times New Roman" panose="02020603050405020304" pitchFamily="18" charset="0"/>
              </a:rPr>
              <a:t>Các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bản</a:t>
            </a:r>
            <a:r>
              <a:rPr lang="en-US" sz="2800" dirty="0">
                <a:solidFill>
                  <a:schemeClr val="bg1"/>
                </a:solidFill>
                <a:latin typeface="Times New Roman" panose="02020603050405020304" pitchFamily="18" charset="0"/>
                <a:cs typeface="Times New Roman" panose="02020603050405020304" pitchFamily="18" charset="0"/>
              </a:rPr>
              <a:t> tin </a:t>
            </a:r>
            <a:r>
              <a:rPr lang="en-US" sz="2800" dirty="0" err="1">
                <a:solidFill>
                  <a:schemeClr val="bg1"/>
                </a:solidFill>
                <a:latin typeface="Times New Roman" panose="02020603050405020304" pitchFamily="18" charset="0"/>
                <a:cs typeface="Times New Roman" panose="02020603050405020304" pitchFamily="18" charset="0"/>
              </a:rPr>
              <a:t>thời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sự</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13" name="Oval 12">
            <a:extLst>
              <a:ext uri="{FF2B5EF4-FFF2-40B4-BE49-F238E27FC236}">
                <a16:creationId xmlns:a16="http://schemas.microsoft.com/office/drawing/2014/main" id="{B3E02CB4-5504-4DA6-9153-7FD1E976FE5C}"/>
              </a:ext>
            </a:extLst>
          </p:cNvPr>
          <p:cNvSpPr/>
          <p:nvPr/>
        </p:nvSpPr>
        <p:spPr>
          <a:xfrm>
            <a:off x="3599704" y="5950355"/>
            <a:ext cx="495300" cy="4000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540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Shape 14">
            <a:extLst>
              <a:ext uri="{FF2B5EF4-FFF2-40B4-BE49-F238E27FC236}">
                <a16:creationId xmlns:a16="http://schemas.microsoft.com/office/drawing/2014/main" id="{868E2822-F0BF-D949-B8E2-C5C9D5994043}"/>
              </a:ext>
              <a:ext uri="{C183D7F6-B498-43B3-948B-1728B52AA6E4}">
                <adec:decorative xmlns:adec="http://schemas.microsoft.com/office/drawing/2017/decorative" val="1"/>
              </a:ext>
            </a:extLst>
          </p:cNvPr>
          <p:cNvSpPr/>
          <p:nvPr/>
        </p:nvSpPr>
        <p:spPr>
          <a:xfrm flipH="1">
            <a:off x="0" y="0"/>
            <a:ext cx="3987118" cy="6867328"/>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Graphic 4" descr="Illustration of a purple book character">
            <a:extLst>
              <a:ext uri="{FF2B5EF4-FFF2-40B4-BE49-F238E27FC236}">
                <a16:creationId xmlns:a16="http://schemas.microsoft.com/office/drawing/2014/main" id="{66D65075-912A-0B45-A895-6C8FA62F34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336487" y="350665"/>
            <a:ext cx="2240025" cy="2708619"/>
          </a:xfrm>
          <a:prstGeom prst="rect">
            <a:avLst/>
          </a:prstGeom>
        </p:spPr>
      </p:pic>
      <p:sp>
        <p:nvSpPr>
          <p:cNvPr id="2" name="TextBox 1">
            <a:extLst>
              <a:ext uri="{FF2B5EF4-FFF2-40B4-BE49-F238E27FC236}">
                <a16:creationId xmlns:a16="http://schemas.microsoft.com/office/drawing/2014/main" id="{ECA149C9-5E18-4437-9DF9-6AADCDCA640A}"/>
              </a:ext>
            </a:extLst>
          </p:cNvPr>
          <p:cNvSpPr txBox="1"/>
          <p:nvPr/>
        </p:nvSpPr>
        <p:spPr>
          <a:xfrm>
            <a:off x="98362" y="3267640"/>
            <a:ext cx="3650632" cy="1569660"/>
          </a:xfrm>
          <a:prstGeom prst="rect">
            <a:avLst/>
          </a:prstGeom>
          <a:noFill/>
        </p:spPr>
        <p:txBody>
          <a:bodyPr wrap="square" rtlCol="0">
            <a:spAutoFit/>
          </a:bodyPr>
          <a:lstStyle/>
          <a:p>
            <a:pPr algn="ctr"/>
            <a:r>
              <a:rPr lang="en-US" sz="3200" b="1" dirty="0">
                <a:latin typeface="Times New Roman" panose="02020603050405020304" pitchFamily="18" charset="0"/>
                <a:cs typeface="Times New Roman" panose="02020603050405020304" pitchFamily="18" charset="0"/>
              </a:rPr>
              <a:t>TRẢ LỜI </a:t>
            </a:r>
          </a:p>
          <a:p>
            <a:pPr algn="ctr"/>
            <a:r>
              <a:rPr lang="en-US" sz="3200" b="1" dirty="0">
                <a:latin typeface="Times New Roman" panose="02020603050405020304" pitchFamily="18" charset="0"/>
                <a:cs typeface="Times New Roman" panose="02020603050405020304" pitchFamily="18" charset="0"/>
              </a:rPr>
              <a:t>CÂU HỎI </a:t>
            </a:r>
          </a:p>
          <a:p>
            <a:pPr algn="ctr"/>
            <a:r>
              <a:rPr lang="en-US" sz="3200" b="1" dirty="0">
                <a:latin typeface="Times New Roman" panose="02020603050405020304" pitchFamily="18" charset="0"/>
                <a:cs typeface="Times New Roman" panose="02020603050405020304" pitchFamily="18" charset="0"/>
              </a:rPr>
              <a:t>TRẮC NGHIỆM </a:t>
            </a:r>
          </a:p>
        </p:txBody>
      </p:sp>
      <p:sp>
        <p:nvSpPr>
          <p:cNvPr id="11" name="Oval 10">
            <a:extLst>
              <a:ext uri="{FF2B5EF4-FFF2-40B4-BE49-F238E27FC236}">
                <a16:creationId xmlns:a16="http://schemas.microsoft.com/office/drawing/2014/main" id="{84BDC852-7CAE-44EC-AAD2-D35688B82CCA}"/>
              </a:ext>
            </a:extLst>
          </p:cNvPr>
          <p:cNvSpPr/>
          <p:nvPr/>
        </p:nvSpPr>
        <p:spPr>
          <a:xfrm>
            <a:off x="6533320" y="4052470"/>
            <a:ext cx="495300" cy="40005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CFB35BD-6AC3-4B49-80D9-5FD989CEC944}"/>
              </a:ext>
            </a:extLst>
          </p:cNvPr>
          <p:cNvSpPr txBox="1"/>
          <p:nvPr/>
        </p:nvSpPr>
        <p:spPr>
          <a:xfrm>
            <a:off x="3987118" y="584461"/>
            <a:ext cx="7655533" cy="5262979"/>
          </a:xfrm>
          <a:prstGeom prst="rect">
            <a:avLst/>
          </a:prstGeom>
          <a:noFill/>
        </p:spPr>
        <p:txBody>
          <a:bodyPr wrap="square" rtlCol="0">
            <a:spAutoFit/>
          </a:bodyPr>
          <a:lstStyle/>
          <a:p>
            <a:r>
              <a:rPr lang="en-US" altLang="en-US" sz="2800" b="1" i="1" dirty="0" err="1">
                <a:latin typeface="Times New Roman" panose="02020603050405020304" pitchFamily="18" charset="0"/>
                <a:cs typeface="Times New Roman" panose="02020603050405020304" pitchFamily="18" charset="0"/>
              </a:rPr>
              <a:t>Câu</a:t>
            </a:r>
            <a:r>
              <a:rPr lang="en-US" altLang="en-US" sz="2800" b="1" i="1" dirty="0">
                <a:latin typeface="Times New Roman" panose="02020603050405020304" pitchFamily="18" charset="0"/>
                <a:cs typeface="Times New Roman" panose="02020603050405020304" pitchFamily="18" charset="0"/>
              </a:rPr>
              <a:t> 7: </a:t>
            </a:r>
            <a:r>
              <a:rPr lang="en-US" altLang="en-US" sz="2800" dirty="0" err="1">
                <a:solidFill>
                  <a:schemeClr val="bg1"/>
                </a:solidFill>
                <a:latin typeface="Times New Roman" panose="02020603050405020304" pitchFamily="18" charset="0"/>
                <a:cs typeface="Times New Roman" panose="02020603050405020304" pitchFamily="18" charset="0"/>
              </a:rPr>
              <a:t>Mô</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hình</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câu</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thời</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gian</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địa</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điểm</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sự</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kiện</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thường</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dùng</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mở</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đầu</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các</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bản</a:t>
            </a:r>
            <a:r>
              <a:rPr lang="en-US" altLang="en-US" sz="2800" dirty="0">
                <a:solidFill>
                  <a:schemeClr val="bg1"/>
                </a:solidFill>
                <a:latin typeface="Times New Roman" panose="02020603050405020304" pitchFamily="18" charset="0"/>
                <a:cs typeface="Times New Roman" panose="02020603050405020304" pitchFamily="18" charset="0"/>
              </a:rPr>
              <a:t> tin </a:t>
            </a:r>
            <a:r>
              <a:rPr lang="en-US" altLang="en-US" sz="2800" dirty="0" err="1">
                <a:solidFill>
                  <a:schemeClr val="bg1"/>
                </a:solidFill>
                <a:latin typeface="Times New Roman" panose="02020603050405020304" pitchFamily="18" charset="0"/>
                <a:cs typeface="Times New Roman" panose="02020603050405020304" pitchFamily="18" charset="0"/>
              </a:rPr>
              <a:t>của</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báo</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chí</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nhằm</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mục</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đích</a:t>
            </a:r>
            <a:r>
              <a:rPr lang="en-US" altLang="en-US" sz="2800" dirty="0">
                <a:solidFill>
                  <a:schemeClr val="bg1"/>
                </a:solidFill>
                <a:latin typeface="Times New Roman" panose="02020603050405020304" pitchFamily="18" charset="0"/>
                <a:cs typeface="Times New Roman" panose="02020603050405020304" pitchFamily="18" charset="0"/>
              </a:rPr>
              <a:t> </a:t>
            </a:r>
            <a:r>
              <a:rPr lang="en-US" altLang="en-US" sz="2800" dirty="0" err="1">
                <a:solidFill>
                  <a:schemeClr val="bg1"/>
                </a:solidFill>
                <a:latin typeface="Times New Roman" panose="02020603050405020304" pitchFamily="18" charset="0"/>
                <a:cs typeface="Times New Roman" panose="02020603050405020304" pitchFamily="18" charset="0"/>
              </a:rPr>
              <a:t>gì</a:t>
            </a:r>
            <a:r>
              <a:rPr lang="en-US" altLang="en-US" sz="2800" dirty="0">
                <a:solidFill>
                  <a:schemeClr val="bg1"/>
                </a:solidFill>
                <a:latin typeface="Times New Roman" panose="02020603050405020304" pitchFamily="18" charset="0"/>
                <a:cs typeface="Times New Roman" panose="02020603050405020304" pitchFamily="18" charset="0"/>
              </a:rPr>
              <a:t>?</a:t>
            </a:r>
          </a:p>
          <a:p>
            <a:pPr>
              <a:buFontTx/>
              <a:buAutoNum type="alphaUcPeriod"/>
            </a:pPr>
            <a:r>
              <a:rPr lang="en-US" altLang="en-US" sz="2800" dirty="0" err="1">
                <a:solidFill>
                  <a:srgbClr val="FFFF66"/>
                </a:solidFill>
                <a:latin typeface="Times New Roman" panose="02020603050405020304" pitchFamily="18" charset="0"/>
                <a:cs typeface="Times New Roman" panose="02020603050405020304" pitchFamily="18" charset="0"/>
              </a:rPr>
              <a:t>Không</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nhằm</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mục</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đích</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gì</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cả</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đây</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chỉ</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là</a:t>
            </a:r>
            <a:r>
              <a:rPr lang="en-US" altLang="en-US" sz="2800" dirty="0">
                <a:solidFill>
                  <a:srgbClr val="FFFF66"/>
                </a:solidFill>
                <a:latin typeface="Times New Roman" panose="02020603050405020304" pitchFamily="18" charset="0"/>
                <a:cs typeface="Times New Roman" panose="02020603050405020304" pitchFamily="18" charset="0"/>
              </a:rPr>
              <a:t> </a:t>
            </a:r>
          </a:p>
          <a:p>
            <a:r>
              <a:rPr lang="en-US" altLang="en-US" sz="2800" dirty="0" err="1">
                <a:solidFill>
                  <a:srgbClr val="FFFF66"/>
                </a:solidFill>
                <a:latin typeface="Times New Roman" panose="02020603050405020304" pitchFamily="18" charset="0"/>
                <a:cs typeface="Times New Roman" panose="02020603050405020304" pitchFamily="18" charset="0"/>
              </a:rPr>
              <a:t>một</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cách</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diễn</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đạt</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của</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báo</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chí</a:t>
            </a:r>
            <a:r>
              <a:rPr lang="en-US" altLang="en-US" sz="2800" dirty="0">
                <a:solidFill>
                  <a:srgbClr val="FFFF66"/>
                </a:solidFill>
                <a:latin typeface="Times New Roman" panose="02020603050405020304" pitchFamily="18" charset="0"/>
                <a:cs typeface="Times New Roman" panose="02020603050405020304" pitchFamily="18" charset="0"/>
              </a:rPr>
              <a:t>.</a:t>
            </a:r>
          </a:p>
          <a:p>
            <a:r>
              <a:rPr lang="en-US" altLang="en-US" sz="2800" dirty="0">
                <a:solidFill>
                  <a:srgbClr val="FFFF66"/>
                </a:solidFill>
                <a:latin typeface="Times New Roman" panose="02020603050405020304" pitchFamily="18" charset="0"/>
                <a:cs typeface="Times New Roman" panose="02020603050405020304" pitchFamily="18" charset="0"/>
              </a:rPr>
              <a:t>B. </a:t>
            </a:r>
            <a:r>
              <a:rPr lang="en-US" altLang="en-US" sz="2800" dirty="0" err="1">
                <a:solidFill>
                  <a:srgbClr val="FFFF66"/>
                </a:solidFill>
                <a:latin typeface="Times New Roman" panose="02020603050405020304" pitchFamily="18" charset="0"/>
                <a:cs typeface="Times New Roman" panose="02020603050405020304" pitchFamily="18" charset="0"/>
              </a:rPr>
              <a:t>Để</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đạt</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được</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những</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hiệu</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quả</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tu</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từ</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thích</a:t>
            </a:r>
            <a:r>
              <a:rPr lang="en-US" altLang="en-US" sz="2800" dirty="0">
                <a:solidFill>
                  <a:srgbClr val="FFFF66"/>
                </a:solidFill>
                <a:latin typeface="Times New Roman" panose="02020603050405020304" pitchFamily="18" charset="0"/>
                <a:cs typeface="Times New Roman" panose="02020603050405020304" pitchFamily="18" charset="0"/>
              </a:rPr>
              <a:t> </a:t>
            </a:r>
          </a:p>
          <a:p>
            <a:r>
              <a:rPr lang="en-US" altLang="en-US" sz="2800" dirty="0" err="1">
                <a:solidFill>
                  <a:srgbClr val="FFFF66"/>
                </a:solidFill>
                <a:latin typeface="Times New Roman" panose="02020603050405020304" pitchFamily="18" charset="0"/>
                <a:cs typeface="Times New Roman" panose="02020603050405020304" pitchFamily="18" charset="0"/>
              </a:rPr>
              <a:t>hợp</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nào</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đó</a:t>
            </a:r>
            <a:r>
              <a:rPr lang="en-US" altLang="en-US" sz="2800" dirty="0">
                <a:solidFill>
                  <a:srgbClr val="FFFF66"/>
                </a:solidFill>
                <a:latin typeface="Times New Roman" panose="02020603050405020304" pitchFamily="18" charset="0"/>
                <a:cs typeface="Times New Roman" panose="02020603050405020304" pitchFamily="18" charset="0"/>
              </a:rPr>
              <a:t>.</a:t>
            </a:r>
          </a:p>
          <a:p>
            <a:r>
              <a:rPr lang="en-US" altLang="en-US" sz="2800" dirty="0">
                <a:solidFill>
                  <a:srgbClr val="FFFF66"/>
                </a:solidFill>
                <a:latin typeface="Times New Roman" panose="02020603050405020304" pitchFamily="18" charset="0"/>
                <a:cs typeface="Times New Roman" panose="02020603050405020304" pitchFamily="18" charset="0"/>
              </a:rPr>
              <a:t>C</a:t>
            </a:r>
            <a:r>
              <a:rPr lang="en-US" altLang="en-US" sz="2800" dirty="0">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Nhấn</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mạnh</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vào</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tính</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thời</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sự</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của</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sự</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kiện</a:t>
            </a:r>
            <a:endParaRPr lang="en-US" altLang="en-US" sz="2800" dirty="0">
              <a:solidFill>
                <a:srgbClr val="FFFF66"/>
              </a:solidFill>
              <a:latin typeface="Times New Roman" panose="02020603050405020304" pitchFamily="18" charset="0"/>
              <a:cs typeface="Times New Roman" panose="02020603050405020304" pitchFamily="18" charset="0"/>
            </a:endParaRPr>
          </a:p>
          <a:p>
            <a:r>
              <a:rPr lang="en-US" altLang="en-US" sz="2800" dirty="0" err="1">
                <a:solidFill>
                  <a:srgbClr val="FFFF66"/>
                </a:solidFill>
                <a:latin typeface="Times New Roman" panose="02020603050405020304" pitchFamily="18" charset="0"/>
                <a:cs typeface="Times New Roman" panose="02020603050405020304" pitchFamily="18" charset="0"/>
              </a:rPr>
              <a:t>thu</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hút</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sự</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chú</a:t>
            </a:r>
            <a:r>
              <a:rPr lang="en-US" altLang="en-US" sz="2800" dirty="0">
                <a:solidFill>
                  <a:srgbClr val="FFFF66"/>
                </a:solidFill>
                <a:latin typeface="Times New Roman" panose="02020603050405020304" pitchFamily="18" charset="0"/>
                <a:cs typeface="Times New Roman" panose="02020603050405020304" pitchFamily="18" charset="0"/>
              </a:rPr>
              <a:t> ý</a:t>
            </a:r>
          </a:p>
          <a:p>
            <a:r>
              <a:rPr lang="en-US" altLang="en-US" sz="2800" dirty="0">
                <a:solidFill>
                  <a:srgbClr val="FFFF66"/>
                </a:solidFill>
                <a:latin typeface="Times New Roman" panose="02020603050405020304" pitchFamily="18" charset="0"/>
                <a:cs typeface="Times New Roman" panose="02020603050405020304" pitchFamily="18" charset="0"/>
              </a:rPr>
              <a:t>D. </a:t>
            </a:r>
            <a:r>
              <a:rPr lang="en-US" altLang="en-US" sz="2800" dirty="0" err="1">
                <a:solidFill>
                  <a:srgbClr val="FFFF66"/>
                </a:solidFill>
                <a:latin typeface="Times New Roman" panose="02020603050405020304" pitchFamily="18" charset="0"/>
                <a:cs typeface="Times New Roman" panose="02020603050405020304" pitchFamily="18" charset="0"/>
              </a:rPr>
              <a:t>Dẫn</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dắt</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người</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đọc</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đi</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từ</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ngạc</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nhiên</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này</a:t>
            </a:r>
            <a:r>
              <a:rPr lang="en-US" altLang="en-US" sz="2800" dirty="0">
                <a:solidFill>
                  <a:srgbClr val="FFFF66"/>
                </a:solidFill>
                <a:latin typeface="Times New Roman" panose="02020603050405020304" pitchFamily="18" charset="0"/>
                <a:cs typeface="Times New Roman" panose="02020603050405020304" pitchFamily="18" charset="0"/>
              </a:rPr>
              <a:t> </a:t>
            </a:r>
          </a:p>
          <a:p>
            <a:r>
              <a:rPr lang="en-US" altLang="en-US" sz="2800" dirty="0" err="1">
                <a:solidFill>
                  <a:srgbClr val="FFFF66"/>
                </a:solidFill>
                <a:latin typeface="Times New Roman" panose="02020603050405020304" pitchFamily="18" charset="0"/>
                <a:cs typeface="Times New Roman" panose="02020603050405020304" pitchFamily="18" charset="0"/>
              </a:rPr>
              <a:t>đến</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ngạc</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nhiên</a:t>
            </a:r>
            <a:r>
              <a:rPr lang="en-US" altLang="en-US" sz="2800" dirty="0">
                <a:solidFill>
                  <a:srgbClr val="FFFF66"/>
                </a:solidFill>
                <a:latin typeface="Times New Roman" panose="02020603050405020304" pitchFamily="18" charset="0"/>
                <a:cs typeface="Times New Roman" panose="02020603050405020304" pitchFamily="18" charset="0"/>
              </a:rPr>
              <a:t> </a:t>
            </a:r>
            <a:r>
              <a:rPr lang="en-US" altLang="en-US" sz="2800" dirty="0" err="1">
                <a:solidFill>
                  <a:srgbClr val="FFFF66"/>
                </a:solidFill>
                <a:latin typeface="Times New Roman" panose="02020603050405020304" pitchFamily="18" charset="0"/>
                <a:cs typeface="Times New Roman" panose="02020603050405020304" pitchFamily="18" charset="0"/>
              </a:rPr>
              <a:t>khác</a:t>
            </a:r>
            <a:endParaRPr lang="en-US" altLang="en-US" sz="2800" dirty="0">
              <a:solidFill>
                <a:srgbClr val="FFFF66"/>
              </a:solidFill>
              <a:latin typeface="Times New Roman" panose="02020603050405020304" pitchFamily="18" charset="0"/>
              <a:cs typeface="Times New Roman" panose="02020603050405020304" pitchFamily="18" charset="0"/>
            </a:endParaRPr>
          </a:p>
          <a:p>
            <a:endParaRPr lang="en-US"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10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4B320A-560D-4493-AA6A-79A2C8DC387F}"/>
              </a:ext>
            </a:extLst>
          </p:cNvPr>
          <p:cNvSpPr>
            <a:spLocks noGrp="1"/>
          </p:cNvSpPr>
          <p:nvPr>
            <p:ph type="title"/>
          </p:nvPr>
        </p:nvSpPr>
        <p:spPr>
          <a:xfrm>
            <a:off x="1169580" y="765544"/>
            <a:ext cx="9516141" cy="999948"/>
          </a:xfrm>
        </p:spPr>
        <p:txBody>
          <a:bodyPr>
            <a:noAutofit/>
          </a:bodyPr>
          <a:lstStyle/>
          <a:p>
            <a:pPr marL="0" marR="0">
              <a:lnSpc>
                <a:spcPct val="115000"/>
              </a:lnSpc>
              <a:spcBef>
                <a:spcPts val="0"/>
              </a:spcBef>
              <a:spcAft>
                <a:spcPts val="1000"/>
              </a:spcAft>
            </a:pPr>
            <a:br>
              <a:rPr lang="en-US" sz="2800" dirty="0">
                <a:effectLst/>
                <a:latin typeface="Calibri" panose="020F0502020204030204" pitchFamily="34" charset="0"/>
                <a:ea typeface="Calibri" panose="020F0502020204030204" pitchFamily="34" charset="0"/>
                <a:cs typeface="Times New Roman" panose="02020603050405020304" pitchFamily="18" charset="0"/>
              </a:rPr>
            </a:b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trưng</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gọn</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b="1"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E9A2FFE3-A7C7-9249-96D4-8D9AC15E0150}"/>
              </a:ext>
            </a:extLst>
          </p:cNvPr>
          <p:cNvSpPr>
            <a:spLocks noGrp="1"/>
          </p:cNvSpPr>
          <p:nvPr>
            <p:ph type="body" sz="quarter" idx="11"/>
          </p:nvPr>
        </p:nvSpPr>
        <p:spPr>
          <a:xfrm>
            <a:off x="1244010" y="2618586"/>
            <a:ext cx="9633097" cy="3657600"/>
          </a:xfrm>
        </p:spPr>
        <p:txBody>
          <a:bodyPr>
            <a:noAutofit/>
          </a:bodyPr>
          <a:lstStyle/>
          <a:p>
            <a:pPr marL="0" marR="0" algn="just">
              <a:lnSpc>
                <a:spcPct val="115000"/>
              </a:lnSpc>
              <a:spcBef>
                <a:spcPts val="0"/>
              </a:spcBef>
              <a:spcAft>
                <a:spcPts val="100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3 -2,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long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lễ</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Ô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Sóc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Phi,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huyện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Tri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Ô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Sóc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vùng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5km2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mòn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1962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1967,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ủy</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căn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Calibri" panose="020F0502020204030204" pitchFamily="34" charset="0"/>
                <a:ea typeface="Times New Roman" panose="02020603050405020304" pitchFamily="18" charset="0"/>
                <a:cs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(Theo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Lao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35/2004)</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a:p>
            <a:endParaRPr lang="en-US" sz="2800" dirty="0"/>
          </a:p>
        </p:txBody>
      </p:sp>
    </p:spTree>
    <p:extLst>
      <p:ext uri="{BB962C8B-B14F-4D97-AF65-F5344CB8AC3E}">
        <p14:creationId xmlns:p14="http://schemas.microsoft.com/office/powerpoint/2010/main" val="52493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Freeform: Shape 14">
            <a:extLst>
              <a:ext uri="{FF2B5EF4-FFF2-40B4-BE49-F238E27FC236}">
                <a16:creationId xmlns:a16="http://schemas.microsoft.com/office/drawing/2014/main" id="{868E2822-F0BF-D949-B8E2-C5C9D5994043}"/>
              </a:ext>
              <a:ext uri="{C183D7F6-B498-43B3-948B-1728B52AA6E4}">
                <adec:decorative xmlns:adec="http://schemas.microsoft.com/office/drawing/2017/decorative" val="1"/>
              </a:ext>
            </a:extLst>
          </p:cNvPr>
          <p:cNvSpPr>
            <a:spLocks noChangeAspect="1"/>
          </p:cNvSpPr>
          <p:nvPr/>
        </p:nvSpPr>
        <p:spPr>
          <a:xfrm flipH="1">
            <a:off x="0" y="0"/>
            <a:ext cx="3153833" cy="6929752"/>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Illustration of a pencil character ">
            <a:extLst>
              <a:ext uri="{FF2B5EF4-FFF2-40B4-BE49-F238E27FC236}">
                <a16:creationId xmlns:a16="http://schemas.microsoft.com/office/drawing/2014/main" id="{222ABB80-F4BD-D04A-9014-C1E1AC2799E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492209">
            <a:off x="715004" y="1795108"/>
            <a:ext cx="1915595" cy="3267784"/>
          </a:xfrm>
          <a:prstGeom prst="rect">
            <a:avLst/>
          </a:prstGeom>
        </p:spPr>
      </p:pic>
      <p:sp>
        <p:nvSpPr>
          <p:cNvPr id="10" name="TextBox 9">
            <a:extLst>
              <a:ext uri="{FF2B5EF4-FFF2-40B4-BE49-F238E27FC236}">
                <a16:creationId xmlns:a16="http://schemas.microsoft.com/office/drawing/2014/main" id="{FABBAF9D-F4DF-4595-B558-00242D64EE71}"/>
              </a:ext>
            </a:extLst>
          </p:cNvPr>
          <p:cNvSpPr txBox="1"/>
          <p:nvPr/>
        </p:nvSpPr>
        <p:spPr>
          <a:xfrm>
            <a:off x="3153833" y="96947"/>
            <a:ext cx="8546501" cy="6093976"/>
          </a:xfrm>
          <a:prstGeom prst="rect">
            <a:avLst/>
          </a:prstGeom>
          <a:noFill/>
        </p:spPr>
        <p:txBody>
          <a:bodyPr wrap="square" rtlCol="0">
            <a:spAutoFit/>
          </a:bodyPr>
          <a:lstStyle/>
          <a:p>
            <a:pPr marL="0" marR="0" algn="just"/>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cập</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nhật</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ràng</a:t>
            </a:r>
            <a:endParaRPr lang="en-US" sz="3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3/2.</a:t>
            </a:r>
            <a:endParaRPr lang="en-US" sz="3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Lương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Phi,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huyện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Tri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Ôn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sử.cấp</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gia</a:t>
            </a:r>
            <a:endParaRPr lang="en-US" sz="3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ngắn</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gọn</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chứa</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đựng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0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lam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hang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mòn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hiểm</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hút</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kích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tò</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mò</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0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3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arn(inVertic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barn(inVertical)">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barn(inVertical)">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barn(inVertical)">
                                      <p:cBhvr>
                                        <p:cTn id="22" dur="500"/>
                                        <p:tgtEl>
                                          <p:spTgt spid="1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animEffect transition="in" filter="barn(inVertical)">
                                      <p:cBhvr>
                                        <p:cTn id="27" dur="500"/>
                                        <p:tgtEl>
                                          <p:spTgt spid="1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
                                            <p:txEl>
                                              <p:pRg st="6" end="6"/>
                                            </p:txEl>
                                          </p:spTgt>
                                        </p:tgtEl>
                                        <p:attrNameLst>
                                          <p:attrName>style.visibility</p:attrName>
                                        </p:attrNameLst>
                                      </p:cBhvr>
                                      <p:to>
                                        <p:strVal val="visible"/>
                                      </p:to>
                                    </p:set>
                                    <p:animEffect transition="in" filter="barn(inVertical)">
                                      <p:cBhvr>
                                        <p:cTn id="32"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back to school">
      <a:dk1>
        <a:sysClr val="windowText" lastClr="000000"/>
      </a:dk1>
      <a:lt1>
        <a:sysClr val="window" lastClr="FFFFFF"/>
      </a:lt1>
      <a:dk2>
        <a:srgbClr val="445EA2"/>
      </a:dk2>
      <a:lt2>
        <a:srgbClr val="EBEBEB"/>
      </a:lt2>
      <a:accent1>
        <a:srgbClr val="4495A2"/>
      </a:accent1>
      <a:accent2>
        <a:srgbClr val="7CA655"/>
      </a:accent2>
      <a:accent3>
        <a:srgbClr val="DFB240"/>
      </a:accent3>
      <a:accent4>
        <a:srgbClr val="DF8C40"/>
      </a:accent4>
      <a:accent5>
        <a:srgbClr val="DF5D40"/>
      </a:accent5>
      <a:accent6>
        <a:srgbClr val="8760AD"/>
      </a:accent6>
      <a:hlink>
        <a:srgbClr val="DF5D40"/>
      </a:hlink>
      <a:folHlink>
        <a:srgbClr val="8760AD"/>
      </a:folHlink>
    </a:clrScheme>
    <a:fontScheme name="Custom 30">
      <a:majorFont>
        <a:latin typeface="Kristen ITC"/>
        <a:ea typeface=""/>
        <a:cs typeface=""/>
      </a:majorFont>
      <a:minorFont>
        <a:latin typeface="Quire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penHousePresentation_Elementary_Win32_JB_v2" id="{76CC1F8F-1616-4FD5-B5D9-5288357CAB76}" vid="{CCFA5B03-57D1-4BF3-98DD-85D1A7F0AA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70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04EE7CA-01E4-4C36-A155-A254FEC02701}">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4EED2D-C894-47C4-9CDD-55EC03B2713B}">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28431A9B-4B87-4F2F-AB9E-CAE6A6729B86}">
  <ds:schemaRefs>
    <ds:schemaRef ds:uri="http://schemas.microsoft.com/sharepoint/v3/contenttype/forms"/>
  </ds:schemaRefs>
</ds:datastoreItem>
</file>

<file path=customXml/itemProps3.xml><?xml version="1.0" encoding="utf-8"?>
<ds:datastoreItem xmlns:ds="http://schemas.openxmlformats.org/officeDocument/2006/customXml" ds:itemID="{60F07EB6-DDE3-49D2-9047-A171C0D29C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Open house presentation</Template>
  <TotalTime>97</TotalTime>
  <Words>755</Words>
  <Application>Microsoft Office PowerPoint</Application>
  <PresentationFormat>Widescreen</PresentationFormat>
  <Paragraphs>50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Kristen ITC</vt:lpstr>
      <vt:lpstr>Quire Sans</vt:lpstr>
      <vt:lpstr>Times New Roman</vt:lpstr>
      <vt:lpstr>Office Theme</vt:lpstr>
      <vt:lpstr>PowerPoint Presentation</vt:lpstr>
      <vt:lpstr>Câu 1: Phóng sự báo chí về thực chất cũng là bản tin, nhưng được mở rộng phần tường thuật chi tiết sự kiện và miêu tả bằng hình ảnh, để cung cấp cho người đọc một cái nhìn đầy đủ, sinh động và hấp dẫn.    Nhận định trên:                </vt:lpstr>
      <vt:lpstr>Câu 3: Ngôn ngữ báo chí có cho phép sử dụng các lớp từ sinh hoạt, tiếng địa phương, tiếng lóng,… hay không?  </vt:lpstr>
      <vt:lpstr>Câu 5: Đặc điểm này thể hiện rõ nhất đặc trưng của ngôn ngữ báo chí? A. Tính thông tin thời sự   B. Tính ngắn gọn, hàm súc C. Tính hấp dẫn  D. Tính chính xác  </vt:lpstr>
      <vt:lpstr>PowerPoint Presentation</vt:lpstr>
      <vt:lpstr> Phân tích những đặc trưng cơ bản của ngôn ngữ báo chí (tính thông tin thời sự, tính ngắn gọn) thể hiện trong bản tin sau: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NINH LOAN</dc:creator>
  <cp:lastModifiedBy>Admin</cp:lastModifiedBy>
  <cp:revision>3</cp:revision>
  <dcterms:created xsi:type="dcterms:W3CDTF">2020-09-28T10:52:10Z</dcterms:created>
  <dcterms:modified xsi:type="dcterms:W3CDTF">2020-09-28T12:29:13Z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