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7" r:id="rId3"/>
    <p:sldId id="260" r:id="rId4"/>
    <p:sldId id="269" r:id="rId5"/>
    <p:sldId id="272" r:id="rId6"/>
    <p:sldId id="273" r:id="rId7"/>
    <p:sldId id="278" r:id="rId8"/>
    <p:sldId id="274" r:id="rId9"/>
    <p:sldId id="275" r:id="rId10"/>
    <p:sldId id="27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8" y="4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D7E547C-EEA6-457C-B89D-F1C5D24069D2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415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BF85812-597E-462C-85FB-E762E03F9EA5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096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9906190-7436-45E4-8B10-BD3F700249FB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232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E08EE07-B519-47EB-B131-51A0F07980A5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3309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E2BECA-07E6-4E9F-85CE-EB063F2036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383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C8CCCCC-65E5-409B-A9D2-481EE8F824AA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747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BD84A77-D8CE-49FC-A69B-A7A22E265F40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059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7EBFF6F-3498-48C0-B87E-001DF0BFBB65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041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924022F-07D4-4A50-93D7-268711B1FA47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226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888F830-E8D7-4A15-A403-1003AECAC13A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34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8F9AD0B-7153-49C5-B598-016F8C8E059D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759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85D3960-46B4-4EE8-834F-36270BB54B0F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63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6F6C624-5C61-41C7-89F7-9E227BE98BF9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918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latin typeface="+mn-lt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+mn-lt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DDD121E-5243-4B68-989F-A2B440CF9C9D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831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9.gif"/><Relationship Id="rId7" Type="http://schemas.openxmlformats.org/officeDocument/2006/relationships/image" Target="../media/image93.gif"/><Relationship Id="rId2" Type="http://schemas.openxmlformats.org/officeDocument/2006/relationships/image" Target="../media/image88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2.gif"/><Relationship Id="rId5" Type="http://schemas.openxmlformats.org/officeDocument/2006/relationships/image" Target="../media/image91.png"/><Relationship Id="rId4" Type="http://schemas.openxmlformats.org/officeDocument/2006/relationships/image" Target="../media/image90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0.emf"/><Relationship Id="rId18" Type="http://schemas.openxmlformats.org/officeDocument/2006/relationships/oleObject" Target="../embeddings/oleObject9.bin"/><Relationship Id="rId26" Type="http://schemas.openxmlformats.org/officeDocument/2006/relationships/oleObject" Target="../embeddings/oleObject13.bin"/><Relationship Id="rId39" Type="http://schemas.openxmlformats.org/officeDocument/2006/relationships/image" Target="../media/image23.emf"/><Relationship Id="rId21" Type="http://schemas.openxmlformats.org/officeDocument/2006/relationships/image" Target="../media/image14.emf"/><Relationship Id="rId34" Type="http://schemas.openxmlformats.org/officeDocument/2006/relationships/oleObject" Target="../embeddings/oleObject17.bin"/><Relationship Id="rId42" Type="http://schemas.openxmlformats.org/officeDocument/2006/relationships/oleObject" Target="../embeddings/oleObject21.bin"/><Relationship Id="rId47" Type="http://schemas.openxmlformats.org/officeDocument/2006/relationships/image" Target="../media/image27.emf"/><Relationship Id="rId50" Type="http://schemas.openxmlformats.org/officeDocument/2006/relationships/oleObject" Target="../embeddings/oleObject25.bin"/><Relationship Id="rId7" Type="http://schemas.openxmlformats.org/officeDocument/2006/relationships/image" Target="../media/image7.emf"/><Relationship Id="rId2" Type="http://schemas.openxmlformats.org/officeDocument/2006/relationships/oleObject" Target="../embeddings/oleObject1.bin"/><Relationship Id="rId16" Type="http://schemas.openxmlformats.org/officeDocument/2006/relationships/oleObject" Target="../embeddings/oleObject8.bin"/><Relationship Id="rId29" Type="http://schemas.openxmlformats.org/officeDocument/2006/relationships/image" Target="../media/image18.emf"/><Relationship Id="rId11" Type="http://schemas.openxmlformats.org/officeDocument/2006/relationships/image" Target="../media/image9.emf"/><Relationship Id="rId24" Type="http://schemas.openxmlformats.org/officeDocument/2006/relationships/oleObject" Target="../embeddings/oleObject12.bin"/><Relationship Id="rId32" Type="http://schemas.openxmlformats.org/officeDocument/2006/relationships/oleObject" Target="../embeddings/oleObject16.bin"/><Relationship Id="rId37" Type="http://schemas.openxmlformats.org/officeDocument/2006/relationships/image" Target="../media/image22.emf"/><Relationship Id="rId40" Type="http://schemas.openxmlformats.org/officeDocument/2006/relationships/oleObject" Target="../embeddings/oleObject20.bin"/><Relationship Id="rId45" Type="http://schemas.openxmlformats.org/officeDocument/2006/relationships/image" Target="../media/image26.emf"/><Relationship Id="rId53" Type="http://schemas.openxmlformats.org/officeDocument/2006/relationships/image" Target="../media/image30.wmf"/><Relationship Id="rId5" Type="http://schemas.openxmlformats.org/officeDocument/2006/relationships/image" Target="../media/image6.emf"/><Relationship Id="rId10" Type="http://schemas.openxmlformats.org/officeDocument/2006/relationships/oleObject" Target="../embeddings/oleObject5.bin"/><Relationship Id="rId19" Type="http://schemas.openxmlformats.org/officeDocument/2006/relationships/image" Target="../media/image13.emf"/><Relationship Id="rId31" Type="http://schemas.openxmlformats.org/officeDocument/2006/relationships/image" Target="../media/image19.emf"/><Relationship Id="rId44" Type="http://schemas.openxmlformats.org/officeDocument/2006/relationships/oleObject" Target="../embeddings/oleObject22.bin"/><Relationship Id="rId52" Type="http://schemas.openxmlformats.org/officeDocument/2006/relationships/oleObject" Target="../embeddings/oleObject26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8.emf"/><Relationship Id="rId14" Type="http://schemas.openxmlformats.org/officeDocument/2006/relationships/oleObject" Target="../embeddings/oleObject7.bin"/><Relationship Id="rId22" Type="http://schemas.openxmlformats.org/officeDocument/2006/relationships/oleObject" Target="../embeddings/oleObject11.bin"/><Relationship Id="rId27" Type="http://schemas.openxmlformats.org/officeDocument/2006/relationships/image" Target="../media/image17.emf"/><Relationship Id="rId30" Type="http://schemas.openxmlformats.org/officeDocument/2006/relationships/oleObject" Target="../embeddings/oleObject15.bin"/><Relationship Id="rId35" Type="http://schemas.openxmlformats.org/officeDocument/2006/relationships/image" Target="../media/image21.emf"/><Relationship Id="rId43" Type="http://schemas.openxmlformats.org/officeDocument/2006/relationships/image" Target="../media/image25.emf"/><Relationship Id="rId48" Type="http://schemas.openxmlformats.org/officeDocument/2006/relationships/oleObject" Target="../embeddings/oleObject24.bin"/><Relationship Id="rId8" Type="http://schemas.openxmlformats.org/officeDocument/2006/relationships/oleObject" Target="../embeddings/oleObject4.bin"/><Relationship Id="rId51" Type="http://schemas.openxmlformats.org/officeDocument/2006/relationships/image" Target="../media/image29.emf"/><Relationship Id="rId3" Type="http://schemas.openxmlformats.org/officeDocument/2006/relationships/image" Target="../media/image5.emf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12.emf"/><Relationship Id="rId25" Type="http://schemas.openxmlformats.org/officeDocument/2006/relationships/image" Target="../media/image16.emf"/><Relationship Id="rId33" Type="http://schemas.openxmlformats.org/officeDocument/2006/relationships/image" Target="../media/image20.emf"/><Relationship Id="rId38" Type="http://schemas.openxmlformats.org/officeDocument/2006/relationships/oleObject" Target="../embeddings/oleObject19.bin"/><Relationship Id="rId46" Type="http://schemas.openxmlformats.org/officeDocument/2006/relationships/oleObject" Target="../embeddings/oleObject23.bin"/><Relationship Id="rId20" Type="http://schemas.openxmlformats.org/officeDocument/2006/relationships/oleObject" Target="../embeddings/oleObject10.bin"/><Relationship Id="rId41" Type="http://schemas.openxmlformats.org/officeDocument/2006/relationships/image" Target="../media/image24.emf"/><Relationship Id="rId1" Type="http://schemas.openxmlformats.org/officeDocument/2006/relationships/slideLayout" Target="../slideLayouts/slideLayout4.xml"/><Relationship Id="rId6" Type="http://schemas.openxmlformats.org/officeDocument/2006/relationships/oleObject" Target="../embeddings/oleObject3.bin"/><Relationship Id="rId15" Type="http://schemas.openxmlformats.org/officeDocument/2006/relationships/image" Target="../media/image11.emf"/><Relationship Id="rId23" Type="http://schemas.openxmlformats.org/officeDocument/2006/relationships/image" Target="../media/image15.emf"/><Relationship Id="rId28" Type="http://schemas.openxmlformats.org/officeDocument/2006/relationships/oleObject" Target="../embeddings/oleObject14.bin"/><Relationship Id="rId36" Type="http://schemas.openxmlformats.org/officeDocument/2006/relationships/oleObject" Target="../embeddings/oleObject18.bin"/><Relationship Id="rId49" Type="http://schemas.openxmlformats.org/officeDocument/2006/relationships/image" Target="../media/image28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13" Type="http://schemas.openxmlformats.org/officeDocument/2006/relationships/image" Target="../media/image36.wmf"/><Relationship Id="rId3" Type="http://schemas.openxmlformats.org/officeDocument/2006/relationships/image" Target="../media/image31.wmf"/><Relationship Id="rId7" Type="http://schemas.openxmlformats.org/officeDocument/2006/relationships/image" Target="../media/image33.wmf"/><Relationship Id="rId12" Type="http://schemas.openxmlformats.org/officeDocument/2006/relationships/oleObject" Target="../embeddings/oleObject32.bin"/><Relationship Id="rId17" Type="http://schemas.openxmlformats.org/officeDocument/2006/relationships/image" Target="../media/image38.wmf"/><Relationship Id="rId2" Type="http://schemas.openxmlformats.org/officeDocument/2006/relationships/oleObject" Target="../embeddings/oleObject27.bin"/><Relationship Id="rId16" Type="http://schemas.openxmlformats.org/officeDocument/2006/relationships/oleObject" Target="../embeddings/oleObject34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9.bin"/><Relationship Id="rId11" Type="http://schemas.openxmlformats.org/officeDocument/2006/relationships/image" Target="../media/image35.wmf"/><Relationship Id="rId5" Type="http://schemas.openxmlformats.org/officeDocument/2006/relationships/image" Target="../media/image32.wmf"/><Relationship Id="rId15" Type="http://schemas.openxmlformats.org/officeDocument/2006/relationships/image" Target="../media/image37.wmf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8.bin"/><Relationship Id="rId9" Type="http://schemas.openxmlformats.org/officeDocument/2006/relationships/image" Target="../media/image34.wmf"/><Relationship Id="rId14" Type="http://schemas.openxmlformats.org/officeDocument/2006/relationships/oleObject" Target="../embeddings/oleObject3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13" Type="http://schemas.openxmlformats.org/officeDocument/2006/relationships/image" Target="../media/image44.wmf"/><Relationship Id="rId18" Type="http://schemas.openxmlformats.org/officeDocument/2006/relationships/oleObject" Target="../embeddings/oleObject43.bin"/><Relationship Id="rId26" Type="http://schemas.openxmlformats.org/officeDocument/2006/relationships/oleObject" Target="../embeddings/oleObject47.bin"/><Relationship Id="rId3" Type="http://schemas.openxmlformats.org/officeDocument/2006/relationships/image" Target="../media/image39.wmf"/><Relationship Id="rId21" Type="http://schemas.openxmlformats.org/officeDocument/2006/relationships/image" Target="../media/image48.wmf"/><Relationship Id="rId7" Type="http://schemas.openxmlformats.org/officeDocument/2006/relationships/image" Target="../media/image41.wmf"/><Relationship Id="rId12" Type="http://schemas.openxmlformats.org/officeDocument/2006/relationships/oleObject" Target="../embeddings/oleObject40.bin"/><Relationship Id="rId17" Type="http://schemas.openxmlformats.org/officeDocument/2006/relationships/image" Target="../media/image46.wmf"/><Relationship Id="rId25" Type="http://schemas.openxmlformats.org/officeDocument/2006/relationships/image" Target="../media/image50.wmf"/><Relationship Id="rId2" Type="http://schemas.openxmlformats.org/officeDocument/2006/relationships/oleObject" Target="../embeddings/oleObject35.bin"/><Relationship Id="rId16" Type="http://schemas.openxmlformats.org/officeDocument/2006/relationships/oleObject" Target="../embeddings/oleObject42.bin"/><Relationship Id="rId20" Type="http://schemas.openxmlformats.org/officeDocument/2006/relationships/oleObject" Target="../embeddings/oleObject44.bin"/><Relationship Id="rId29" Type="http://schemas.openxmlformats.org/officeDocument/2006/relationships/image" Target="../media/image52.wmf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7.bin"/><Relationship Id="rId11" Type="http://schemas.openxmlformats.org/officeDocument/2006/relationships/image" Target="../media/image43.wmf"/><Relationship Id="rId24" Type="http://schemas.openxmlformats.org/officeDocument/2006/relationships/oleObject" Target="../embeddings/oleObject46.bin"/><Relationship Id="rId5" Type="http://schemas.openxmlformats.org/officeDocument/2006/relationships/image" Target="../media/image40.wmf"/><Relationship Id="rId15" Type="http://schemas.openxmlformats.org/officeDocument/2006/relationships/image" Target="../media/image45.wmf"/><Relationship Id="rId23" Type="http://schemas.openxmlformats.org/officeDocument/2006/relationships/image" Target="../media/image49.wmf"/><Relationship Id="rId28" Type="http://schemas.openxmlformats.org/officeDocument/2006/relationships/oleObject" Target="../embeddings/oleObject48.bin"/><Relationship Id="rId10" Type="http://schemas.openxmlformats.org/officeDocument/2006/relationships/oleObject" Target="../embeddings/oleObject39.bin"/><Relationship Id="rId19" Type="http://schemas.openxmlformats.org/officeDocument/2006/relationships/image" Target="../media/image47.wmf"/><Relationship Id="rId31" Type="http://schemas.openxmlformats.org/officeDocument/2006/relationships/image" Target="../media/image53.wmf"/><Relationship Id="rId4" Type="http://schemas.openxmlformats.org/officeDocument/2006/relationships/oleObject" Target="../embeddings/oleObject36.bin"/><Relationship Id="rId9" Type="http://schemas.openxmlformats.org/officeDocument/2006/relationships/image" Target="../media/image42.wmf"/><Relationship Id="rId14" Type="http://schemas.openxmlformats.org/officeDocument/2006/relationships/oleObject" Target="../embeddings/oleObject41.bin"/><Relationship Id="rId22" Type="http://schemas.openxmlformats.org/officeDocument/2006/relationships/oleObject" Target="../embeddings/oleObject45.bin"/><Relationship Id="rId27" Type="http://schemas.openxmlformats.org/officeDocument/2006/relationships/image" Target="../media/image51.wmf"/><Relationship Id="rId30" Type="http://schemas.openxmlformats.org/officeDocument/2006/relationships/oleObject" Target="../embeddings/oleObject49.bin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9.wmf"/><Relationship Id="rId18" Type="http://schemas.openxmlformats.org/officeDocument/2006/relationships/oleObject" Target="../embeddings/oleObject58.bin"/><Relationship Id="rId26" Type="http://schemas.openxmlformats.org/officeDocument/2006/relationships/oleObject" Target="../embeddings/oleObject62.bin"/><Relationship Id="rId39" Type="http://schemas.openxmlformats.org/officeDocument/2006/relationships/image" Target="../media/image72.wmf"/><Relationship Id="rId21" Type="http://schemas.openxmlformats.org/officeDocument/2006/relationships/image" Target="../media/image63.wmf"/><Relationship Id="rId34" Type="http://schemas.openxmlformats.org/officeDocument/2006/relationships/oleObject" Target="../embeddings/oleObject66.bin"/><Relationship Id="rId7" Type="http://schemas.openxmlformats.org/officeDocument/2006/relationships/image" Target="../media/image56.wmf"/><Relationship Id="rId2" Type="http://schemas.openxmlformats.org/officeDocument/2006/relationships/oleObject" Target="../embeddings/oleObject50.bin"/><Relationship Id="rId16" Type="http://schemas.openxmlformats.org/officeDocument/2006/relationships/oleObject" Target="../embeddings/oleObject57.bin"/><Relationship Id="rId20" Type="http://schemas.openxmlformats.org/officeDocument/2006/relationships/oleObject" Target="../embeddings/oleObject59.bin"/><Relationship Id="rId29" Type="http://schemas.openxmlformats.org/officeDocument/2006/relationships/image" Target="../media/image67.wmf"/><Relationship Id="rId41" Type="http://schemas.openxmlformats.org/officeDocument/2006/relationships/image" Target="../media/image73.wmf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52.bin"/><Relationship Id="rId11" Type="http://schemas.openxmlformats.org/officeDocument/2006/relationships/image" Target="../media/image58.wmf"/><Relationship Id="rId24" Type="http://schemas.openxmlformats.org/officeDocument/2006/relationships/oleObject" Target="../embeddings/oleObject61.bin"/><Relationship Id="rId32" Type="http://schemas.openxmlformats.org/officeDocument/2006/relationships/oleObject" Target="../embeddings/oleObject65.bin"/><Relationship Id="rId37" Type="http://schemas.openxmlformats.org/officeDocument/2006/relationships/image" Target="../media/image71.wmf"/><Relationship Id="rId40" Type="http://schemas.openxmlformats.org/officeDocument/2006/relationships/oleObject" Target="../embeddings/oleObject69.bin"/><Relationship Id="rId5" Type="http://schemas.openxmlformats.org/officeDocument/2006/relationships/image" Target="../media/image55.wmf"/><Relationship Id="rId15" Type="http://schemas.openxmlformats.org/officeDocument/2006/relationships/image" Target="../media/image60.wmf"/><Relationship Id="rId23" Type="http://schemas.openxmlformats.org/officeDocument/2006/relationships/image" Target="../media/image64.wmf"/><Relationship Id="rId28" Type="http://schemas.openxmlformats.org/officeDocument/2006/relationships/oleObject" Target="../embeddings/oleObject63.bin"/><Relationship Id="rId36" Type="http://schemas.openxmlformats.org/officeDocument/2006/relationships/oleObject" Target="../embeddings/oleObject67.bin"/><Relationship Id="rId10" Type="http://schemas.openxmlformats.org/officeDocument/2006/relationships/oleObject" Target="../embeddings/oleObject54.bin"/><Relationship Id="rId19" Type="http://schemas.openxmlformats.org/officeDocument/2006/relationships/image" Target="../media/image62.wmf"/><Relationship Id="rId31" Type="http://schemas.openxmlformats.org/officeDocument/2006/relationships/image" Target="../media/image68.wmf"/><Relationship Id="rId4" Type="http://schemas.openxmlformats.org/officeDocument/2006/relationships/oleObject" Target="../embeddings/oleObject51.bin"/><Relationship Id="rId9" Type="http://schemas.openxmlformats.org/officeDocument/2006/relationships/image" Target="../media/image57.wmf"/><Relationship Id="rId14" Type="http://schemas.openxmlformats.org/officeDocument/2006/relationships/oleObject" Target="../embeddings/oleObject56.bin"/><Relationship Id="rId22" Type="http://schemas.openxmlformats.org/officeDocument/2006/relationships/oleObject" Target="../embeddings/oleObject60.bin"/><Relationship Id="rId27" Type="http://schemas.openxmlformats.org/officeDocument/2006/relationships/image" Target="../media/image66.wmf"/><Relationship Id="rId30" Type="http://schemas.openxmlformats.org/officeDocument/2006/relationships/oleObject" Target="../embeddings/oleObject64.bin"/><Relationship Id="rId35" Type="http://schemas.openxmlformats.org/officeDocument/2006/relationships/image" Target="../media/image70.wmf"/><Relationship Id="rId8" Type="http://schemas.openxmlformats.org/officeDocument/2006/relationships/oleObject" Target="../embeddings/oleObject53.bin"/><Relationship Id="rId3" Type="http://schemas.openxmlformats.org/officeDocument/2006/relationships/image" Target="../media/image54.wmf"/><Relationship Id="rId12" Type="http://schemas.openxmlformats.org/officeDocument/2006/relationships/oleObject" Target="../embeddings/oleObject55.bin"/><Relationship Id="rId17" Type="http://schemas.openxmlformats.org/officeDocument/2006/relationships/image" Target="../media/image61.wmf"/><Relationship Id="rId25" Type="http://schemas.openxmlformats.org/officeDocument/2006/relationships/image" Target="../media/image65.wmf"/><Relationship Id="rId33" Type="http://schemas.openxmlformats.org/officeDocument/2006/relationships/image" Target="../media/image69.wmf"/><Relationship Id="rId38" Type="http://schemas.openxmlformats.org/officeDocument/2006/relationships/oleObject" Target="../embeddings/oleObject68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3.bin"/><Relationship Id="rId13" Type="http://schemas.openxmlformats.org/officeDocument/2006/relationships/image" Target="../media/image78.wmf"/><Relationship Id="rId18" Type="http://schemas.openxmlformats.org/officeDocument/2006/relationships/oleObject" Target="../embeddings/oleObject78.bin"/><Relationship Id="rId26" Type="http://schemas.openxmlformats.org/officeDocument/2006/relationships/oleObject" Target="../embeddings/oleObject82.bin"/><Relationship Id="rId3" Type="http://schemas.openxmlformats.org/officeDocument/2006/relationships/image" Target="../media/image54.wmf"/><Relationship Id="rId21" Type="http://schemas.openxmlformats.org/officeDocument/2006/relationships/image" Target="../media/image82.wmf"/><Relationship Id="rId7" Type="http://schemas.openxmlformats.org/officeDocument/2006/relationships/image" Target="../media/image75.wmf"/><Relationship Id="rId12" Type="http://schemas.openxmlformats.org/officeDocument/2006/relationships/oleObject" Target="../embeddings/oleObject75.bin"/><Relationship Id="rId17" Type="http://schemas.openxmlformats.org/officeDocument/2006/relationships/image" Target="../media/image80.wmf"/><Relationship Id="rId25" Type="http://schemas.openxmlformats.org/officeDocument/2006/relationships/image" Target="../media/image84.wmf"/><Relationship Id="rId2" Type="http://schemas.openxmlformats.org/officeDocument/2006/relationships/oleObject" Target="../embeddings/oleObject70.bin"/><Relationship Id="rId16" Type="http://schemas.openxmlformats.org/officeDocument/2006/relationships/oleObject" Target="../embeddings/oleObject77.bin"/><Relationship Id="rId20" Type="http://schemas.openxmlformats.org/officeDocument/2006/relationships/oleObject" Target="../embeddings/oleObject79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72.bin"/><Relationship Id="rId11" Type="http://schemas.openxmlformats.org/officeDocument/2006/relationships/image" Target="../media/image77.wmf"/><Relationship Id="rId24" Type="http://schemas.openxmlformats.org/officeDocument/2006/relationships/oleObject" Target="../embeddings/oleObject81.bin"/><Relationship Id="rId5" Type="http://schemas.openxmlformats.org/officeDocument/2006/relationships/image" Target="../media/image74.wmf"/><Relationship Id="rId15" Type="http://schemas.openxmlformats.org/officeDocument/2006/relationships/image" Target="../media/image79.wmf"/><Relationship Id="rId23" Type="http://schemas.openxmlformats.org/officeDocument/2006/relationships/image" Target="../media/image83.wmf"/><Relationship Id="rId10" Type="http://schemas.openxmlformats.org/officeDocument/2006/relationships/oleObject" Target="../embeddings/oleObject74.bin"/><Relationship Id="rId19" Type="http://schemas.openxmlformats.org/officeDocument/2006/relationships/image" Target="../media/image81.wmf"/><Relationship Id="rId4" Type="http://schemas.openxmlformats.org/officeDocument/2006/relationships/oleObject" Target="../embeddings/oleObject71.bin"/><Relationship Id="rId9" Type="http://schemas.openxmlformats.org/officeDocument/2006/relationships/image" Target="../media/image76.wmf"/><Relationship Id="rId14" Type="http://schemas.openxmlformats.org/officeDocument/2006/relationships/oleObject" Target="../embeddings/oleObject76.bin"/><Relationship Id="rId22" Type="http://schemas.openxmlformats.org/officeDocument/2006/relationships/oleObject" Target="../embeddings/oleObject80.bin"/><Relationship Id="rId27" Type="http://schemas.openxmlformats.org/officeDocument/2006/relationships/image" Target="../media/image8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6.wmf"/><Relationship Id="rId2" Type="http://schemas.openxmlformats.org/officeDocument/2006/relationships/oleObject" Target="../embeddings/oleObject83.bin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87.png"/><Relationship Id="rId4" Type="http://schemas.openxmlformats.org/officeDocument/2006/relationships/oleObject" Target="../embeddings/oleObject8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nen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509" r="57285" b="3214"/>
          <a:stretch>
            <a:fillRect/>
          </a:stretch>
        </p:blipFill>
        <p:spPr bwMode="auto">
          <a:xfrm>
            <a:off x="1524000" y="3675064"/>
            <a:ext cx="9144000" cy="3195637"/>
          </a:xfrm>
          <a:prstGeom prst="rect">
            <a:avLst/>
          </a:prstGeom>
          <a:blipFill dpi="0" rotWithShape="1">
            <a:blip r:embed="rId3"/>
            <a:srcRect t="18509" r="57285" b="3214"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10" descr="AG00029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5187950"/>
            <a:ext cx="1828800" cy="167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906" name="WordArt 10"/>
          <p:cNvSpPr>
            <a:spLocks noChangeArrowheads="1" noChangeShapeType="1" noTextEdit="1"/>
          </p:cNvSpPr>
          <p:nvPr/>
        </p:nvSpPr>
        <p:spPr bwMode="auto">
          <a:xfrm>
            <a:off x="2095500" y="1857375"/>
            <a:ext cx="8001000" cy="10747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sz="3200" b="1" kern="10" dirty="0">
                <a:solidFill>
                  <a:srgbClr val="333399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10" dirty="0">
                <a:solidFill>
                  <a:srgbClr val="333399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TIẾT :</a:t>
            </a:r>
            <a:r>
              <a:rPr lang="vi-VN" sz="3200" b="1" kern="10" dirty="0">
                <a:solidFill>
                  <a:srgbClr val="333399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ÔN TẬP CHƯƠNG I</a:t>
            </a:r>
            <a:endParaRPr lang="en-US" sz="3200" b="1" kern="10" dirty="0">
              <a:solidFill>
                <a:srgbClr val="333399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762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809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809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00FF00">
                  <a:alpha val="30000"/>
                </a:srgbClr>
              </a:gs>
              <a:gs pos="50000">
                <a:schemeClr val="bg1"/>
              </a:gs>
              <a:gs pos="100000">
                <a:srgbClr val="00FF00">
                  <a:alpha val="30000"/>
                </a:srgbClr>
              </a:gs>
            </a:gsLst>
            <a:lin ang="2700000" scaled="1"/>
          </a:gradFill>
          <a:ln w="9525" algn="ctr">
            <a:solidFill>
              <a:srgbClr val="FFFF99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pic>
        <p:nvPicPr>
          <p:cNvPr id="22533" name="Picture 3" descr="BACK02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81000"/>
            <a:ext cx="83820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4" name="Picture 4" descr="book_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486401"/>
            <a:ext cx="1524000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5" name="Picture 5" descr="book_candl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1700" y="3505201"/>
            <a:ext cx="1371600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6" name="Picture 6" descr="22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52400"/>
            <a:ext cx="8382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7" name="Text Box 7"/>
          <p:cNvSpPr txBox="1">
            <a:spLocks noChangeArrowheads="1"/>
          </p:cNvSpPr>
          <p:nvPr/>
        </p:nvSpPr>
        <p:spPr bwMode="auto">
          <a:xfrm>
            <a:off x="2895600" y="1752600"/>
            <a:ext cx="617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.VnTime" panose="020B7200000000000000" pitchFamily="34" charset="0"/>
              </a:rPr>
              <a:t>1. Häc bµi </a:t>
            </a:r>
          </a:p>
        </p:txBody>
      </p:sp>
      <p:sp>
        <p:nvSpPr>
          <p:cNvPr id="22538" name="WordArt 8"/>
          <p:cNvSpPr>
            <a:spLocks noChangeArrowheads="1" noChangeShapeType="1" noTextEdit="1"/>
          </p:cNvSpPr>
          <p:nvPr/>
        </p:nvSpPr>
        <p:spPr bwMode="auto">
          <a:xfrm>
            <a:off x="3984626" y="654050"/>
            <a:ext cx="4752975" cy="1136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b="1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</a:rPr>
              <a:t>Hướng dẫn </a:t>
            </a:r>
            <a:r>
              <a:rPr lang="en-US" b="1" kern="10" dirty="0" err="1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</a:rPr>
              <a:t>tự</a:t>
            </a:r>
            <a:r>
              <a:rPr lang="en-US" b="1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</a:rPr>
              <a:t> </a:t>
            </a:r>
            <a:r>
              <a:rPr lang="en-US" b="1" kern="10" dirty="0" err="1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</a:rPr>
              <a:t>học</a:t>
            </a:r>
            <a:endParaRPr lang="en-US" b="1" kern="10" dirty="0">
              <a:ln w="12700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</a:endParaRPr>
          </a:p>
        </p:txBody>
      </p:sp>
      <p:sp>
        <p:nvSpPr>
          <p:cNvPr id="21515" name="Homepage"/>
          <p:cNvSpPr>
            <a:spLocks noEditPoints="1" noChangeArrowheads="1"/>
          </p:cNvSpPr>
          <p:nvPr/>
        </p:nvSpPr>
        <p:spPr bwMode="auto">
          <a:xfrm>
            <a:off x="2976564" y="806450"/>
            <a:ext cx="617537" cy="800100"/>
          </a:xfrm>
          <a:custGeom>
            <a:avLst/>
            <a:gdLst>
              <a:gd name="T0" fmla="*/ 0 w 21600"/>
              <a:gd name="T1" fmla="*/ 0 h 21600"/>
              <a:gd name="T2" fmla="*/ 8827606 w 21600"/>
              <a:gd name="T3" fmla="*/ 0 h 21600"/>
              <a:gd name="T4" fmla="*/ 17655183 w 21600"/>
              <a:gd name="T5" fmla="*/ 0 h 21600"/>
              <a:gd name="T6" fmla="*/ 17655183 w 21600"/>
              <a:gd name="T7" fmla="*/ 14818519 h 21600"/>
              <a:gd name="T8" fmla="*/ 17655183 w 21600"/>
              <a:gd name="T9" fmla="*/ 29637037 h 21600"/>
              <a:gd name="T10" fmla="*/ 8827606 w 21600"/>
              <a:gd name="T11" fmla="*/ 29637037 h 21600"/>
              <a:gd name="T12" fmla="*/ 0 w 21600"/>
              <a:gd name="T13" fmla="*/ 14818519 h 21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999 w 21600"/>
              <a:gd name="T22" fmla="*/ 12174 h 21600"/>
              <a:gd name="T23" fmla="*/ 20813 w 21600"/>
              <a:gd name="T24" fmla="*/ 17149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5251" y="7101"/>
                </a:moveTo>
                <a:lnTo>
                  <a:pt x="5251" y="11160"/>
                </a:lnTo>
                <a:lnTo>
                  <a:pt x="16306" y="11160"/>
                </a:lnTo>
                <a:lnTo>
                  <a:pt x="16306" y="7052"/>
                </a:lnTo>
                <a:lnTo>
                  <a:pt x="16901" y="6561"/>
                </a:lnTo>
                <a:lnTo>
                  <a:pt x="15264" y="5236"/>
                </a:lnTo>
                <a:lnTo>
                  <a:pt x="15264" y="1636"/>
                </a:lnTo>
                <a:lnTo>
                  <a:pt x="13478" y="1636"/>
                </a:lnTo>
                <a:lnTo>
                  <a:pt x="13478" y="3698"/>
                </a:lnTo>
                <a:lnTo>
                  <a:pt x="11182" y="1669"/>
                </a:lnTo>
                <a:lnTo>
                  <a:pt x="4847" y="6561"/>
                </a:lnTo>
                <a:lnTo>
                  <a:pt x="5251" y="7101"/>
                </a:lnTo>
                <a:close/>
              </a:path>
              <a:path w="21600" h="21600" extrusionOk="0">
                <a:moveTo>
                  <a:pt x="9396" y="11160"/>
                </a:moveTo>
                <a:lnTo>
                  <a:pt x="9396" y="7772"/>
                </a:lnTo>
                <a:lnTo>
                  <a:pt x="11820" y="7772"/>
                </a:lnTo>
                <a:lnTo>
                  <a:pt x="11820" y="11160"/>
                </a:lnTo>
                <a:lnTo>
                  <a:pt x="9396" y="1116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pic>
        <p:nvPicPr>
          <p:cNvPr id="22540" name="Picture 10" descr="divide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397625"/>
            <a:ext cx="914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1" name="Picture 11" descr="Walk-02-june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829800" y="5029200"/>
            <a:ext cx="762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42" name="Rectangle 13"/>
          <p:cNvSpPr>
            <a:spLocks noChangeArrowheads="1"/>
          </p:cNvSpPr>
          <p:nvPr/>
        </p:nvSpPr>
        <p:spPr bwMode="auto">
          <a:xfrm>
            <a:off x="1844675" y="1760538"/>
            <a:ext cx="10486278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dirty="0">
                <a:solidFill>
                  <a:srgbClr val="000099"/>
                </a:solidFill>
              </a:rPr>
              <a:t>	- </a:t>
            </a:r>
            <a:r>
              <a:rPr lang="en-US" altLang="en-US" sz="2800" dirty="0" err="1">
                <a:solidFill>
                  <a:srgbClr val="000099"/>
                </a:solidFill>
              </a:rPr>
              <a:t>Ôn</a:t>
            </a:r>
            <a:r>
              <a:rPr lang="en-US" altLang="en-US" sz="2800" dirty="0">
                <a:solidFill>
                  <a:srgbClr val="000099"/>
                </a:solidFill>
              </a:rPr>
              <a:t> </a:t>
            </a:r>
            <a:r>
              <a:rPr lang="en-US" altLang="en-US" sz="2800" dirty="0" err="1">
                <a:solidFill>
                  <a:srgbClr val="000099"/>
                </a:solidFill>
              </a:rPr>
              <a:t>tập</a:t>
            </a:r>
            <a:r>
              <a:rPr lang="en-US" altLang="en-US" sz="2800" dirty="0">
                <a:solidFill>
                  <a:srgbClr val="000099"/>
                </a:solidFill>
              </a:rPr>
              <a:t> </a:t>
            </a:r>
            <a:r>
              <a:rPr lang="en-US" altLang="en-US" sz="2800" dirty="0" err="1">
                <a:solidFill>
                  <a:srgbClr val="000099"/>
                </a:solidFill>
              </a:rPr>
              <a:t>lại</a:t>
            </a:r>
            <a:r>
              <a:rPr lang="en-US" altLang="en-US" sz="2800" dirty="0">
                <a:solidFill>
                  <a:srgbClr val="000099"/>
                </a:solidFill>
              </a:rPr>
              <a:t> </a:t>
            </a:r>
            <a:r>
              <a:rPr lang="en-US" altLang="en-US" sz="2800" dirty="0" err="1">
                <a:solidFill>
                  <a:srgbClr val="000099"/>
                </a:solidFill>
              </a:rPr>
              <a:t>lý</a:t>
            </a:r>
            <a:r>
              <a:rPr lang="en-US" altLang="en-US" sz="2800" dirty="0">
                <a:solidFill>
                  <a:srgbClr val="000099"/>
                </a:solidFill>
              </a:rPr>
              <a:t> </a:t>
            </a:r>
            <a:r>
              <a:rPr lang="en-US" altLang="en-US" sz="2800" dirty="0" err="1">
                <a:solidFill>
                  <a:srgbClr val="000099"/>
                </a:solidFill>
              </a:rPr>
              <a:t>thuyết</a:t>
            </a:r>
            <a:r>
              <a:rPr lang="en-US" altLang="en-US" sz="2800" dirty="0">
                <a:solidFill>
                  <a:srgbClr val="000099"/>
                </a:solidFill>
              </a:rPr>
              <a:t> </a:t>
            </a:r>
            <a:r>
              <a:rPr lang="en-US" altLang="en-US" sz="2800" dirty="0" err="1">
                <a:solidFill>
                  <a:srgbClr val="000099"/>
                </a:solidFill>
              </a:rPr>
              <a:t>và</a:t>
            </a:r>
            <a:r>
              <a:rPr lang="en-US" altLang="en-US" sz="2800" dirty="0">
                <a:solidFill>
                  <a:srgbClr val="000099"/>
                </a:solidFill>
              </a:rPr>
              <a:t> </a:t>
            </a:r>
            <a:r>
              <a:rPr lang="en-US" altLang="en-US" sz="2800" dirty="0" err="1">
                <a:solidFill>
                  <a:srgbClr val="000099"/>
                </a:solidFill>
              </a:rPr>
              <a:t>các</a:t>
            </a:r>
            <a:r>
              <a:rPr lang="en-US" altLang="en-US" sz="2800" dirty="0">
                <a:solidFill>
                  <a:srgbClr val="000099"/>
                </a:solidFill>
              </a:rPr>
              <a:t> </a:t>
            </a:r>
            <a:r>
              <a:rPr lang="en-US" altLang="en-US" sz="2800" dirty="0" err="1">
                <a:solidFill>
                  <a:srgbClr val="000099"/>
                </a:solidFill>
              </a:rPr>
              <a:t>bài</a:t>
            </a:r>
            <a:r>
              <a:rPr lang="en-US" altLang="en-US" sz="2800" dirty="0">
                <a:solidFill>
                  <a:srgbClr val="000099"/>
                </a:solidFill>
              </a:rPr>
              <a:t> </a:t>
            </a:r>
            <a:r>
              <a:rPr lang="en-US" altLang="en-US" sz="2800" dirty="0" err="1">
                <a:solidFill>
                  <a:srgbClr val="000099"/>
                </a:solidFill>
              </a:rPr>
              <a:t>đã</a:t>
            </a:r>
            <a:r>
              <a:rPr lang="en-US" altLang="en-US" sz="2800" dirty="0">
                <a:solidFill>
                  <a:srgbClr val="000099"/>
                </a:solidFill>
              </a:rPr>
              <a:t> </a:t>
            </a:r>
            <a:r>
              <a:rPr lang="en-US" altLang="en-US" sz="2800" dirty="0" err="1">
                <a:solidFill>
                  <a:srgbClr val="000099"/>
                </a:solidFill>
              </a:rPr>
              <a:t>học</a:t>
            </a:r>
            <a:r>
              <a:rPr lang="en-US" altLang="en-US" sz="2800" dirty="0">
                <a:solidFill>
                  <a:srgbClr val="000099"/>
                </a:solidFill>
              </a:rPr>
              <a:t>.</a:t>
            </a:r>
            <a:br>
              <a:rPr lang="en-US" altLang="en-US" sz="2800" dirty="0">
                <a:solidFill>
                  <a:srgbClr val="000099"/>
                </a:solidFill>
              </a:rPr>
            </a:br>
            <a:r>
              <a:rPr lang="en-US" altLang="en-US" sz="2800" dirty="0">
                <a:solidFill>
                  <a:srgbClr val="000099"/>
                </a:solidFill>
              </a:rPr>
              <a:t>	- </a:t>
            </a:r>
            <a:r>
              <a:rPr lang="en-US" altLang="en-US" sz="2800" dirty="0" err="1">
                <a:solidFill>
                  <a:srgbClr val="000099"/>
                </a:solidFill>
              </a:rPr>
              <a:t>Làm</a:t>
            </a:r>
            <a:r>
              <a:rPr lang="en-US" altLang="en-US" sz="2800" dirty="0">
                <a:solidFill>
                  <a:srgbClr val="000099"/>
                </a:solidFill>
              </a:rPr>
              <a:t> </a:t>
            </a:r>
            <a:r>
              <a:rPr lang="en-US" altLang="en-US" sz="2800" dirty="0" err="1">
                <a:solidFill>
                  <a:srgbClr val="000099"/>
                </a:solidFill>
              </a:rPr>
              <a:t>các</a:t>
            </a:r>
            <a:r>
              <a:rPr lang="en-US" altLang="en-US" sz="2800" dirty="0">
                <a:solidFill>
                  <a:srgbClr val="000099"/>
                </a:solidFill>
              </a:rPr>
              <a:t> </a:t>
            </a:r>
            <a:r>
              <a:rPr lang="en-US" altLang="en-US" sz="2800" dirty="0" err="1">
                <a:solidFill>
                  <a:srgbClr val="000099"/>
                </a:solidFill>
              </a:rPr>
              <a:t>bài</a:t>
            </a:r>
            <a:r>
              <a:rPr lang="en-US" altLang="en-US" sz="2800" dirty="0">
                <a:solidFill>
                  <a:srgbClr val="000099"/>
                </a:solidFill>
              </a:rPr>
              <a:t> </a:t>
            </a:r>
            <a:r>
              <a:rPr lang="en-US" altLang="en-US" sz="2800" dirty="0" err="1">
                <a:solidFill>
                  <a:srgbClr val="000099"/>
                </a:solidFill>
              </a:rPr>
              <a:t>tập</a:t>
            </a:r>
            <a:r>
              <a:rPr lang="en-US" altLang="en-US" sz="2800" dirty="0">
                <a:solidFill>
                  <a:srgbClr val="000099"/>
                </a:solidFill>
              </a:rPr>
              <a:t> </a:t>
            </a:r>
            <a:r>
              <a:rPr lang="en-US" altLang="en-US" sz="2800" dirty="0" err="1">
                <a:solidFill>
                  <a:srgbClr val="000099"/>
                </a:solidFill>
              </a:rPr>
              <a:t>còn</a:t>
            </a:r>
            <a:r>
              <a:rPr lang="en-US" altLang="en-US" sz="2800" dirty="0">
                <a:solidFill>
                  <a:srgbClr val="000099"/>
                </a:solidFill>
              </a:rPr>
              <a:t> </a:t>
            </a:r>
            <a:r>
              <a:rPr lang="en-US" altLang="en-US" sz="2800" dirty="0" err="1">
                <a:solidFill>
                  <a:srgbClr val="000099"/>
                </a:solidFill>
              </a:rPr>
              <a:t>lại</a:t>
            </a:r>
            <a:r>
              <a:rPr lang="en-US" altLang="en-US" sz="2800" dirty="0">
                <a:solidFill>
                  <a:srgbClr val="000099"/>
                </a:solidFill>
              </a:rPr>
              <a:t> </a:t>
            </a:r>
            <a:r>
              <a:rPr lang="en-US" altLang="en-US" sz="2800" dirty="0" err="1">
                <a:solidFill>
                  <a:srgbClr val="000099"/>
                </a:solidFill>
              </a:rPr>
              <a:t>trong</a:t>
            </a:r>
            <a:r>
              <a:rPr lang="en-US" altLang="en-US" sz="2800">
                <a:solidFill>
                  <a:srgbClr val="000099"/>
                </a:solidFill>
              </a:rPr>
              <a:t> SGK – 30/31</a:t>
            </a:r>
            <a:endParaRPr lang="en-US" altLang="en-US" sz="28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135809"/>
      </p:ext>
    </p:extLst>
  </p:cSld>
  <p:clrMapOvr>
    <a:masterClrMapping/>
  </p:clrMapOvr>
  <p:transition spd="med">
    <p:check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Line 3"/>
          <p:cNvSpPr>
            <a:spLocks noChangeShapeType="1"/>
          </p:cNvSpPr>
          <p:nvPr/>
        </p:nvSpPr>
        <p:spPr bwMode="auto">
          <a:xfrm>
            <a:off x="1524000" y="533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5"/>
          <p:cNvSpPr>
            <a:spLocks noChangeShapeType="1"/>
          </p:cNvSpPr>
          <p:nvPr/>
        </p:nvSpPr>
        <p:spPr bwMode="auto">
          <a:xfrm>
            <a:off x="9404797" y="533400"/>
            <a:ext cx="0" cy="632460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42" name="Rectangle 26"/>
          <p:cNvSpPr>
            <a:spLocks noChangeArrowheads="1"/>
          </p:cNvSpPr>
          <p:nvPr/>
        </p:nvSpPr>
        <p:spPr bwMode="auto">
          <a:xfrm>
            <a:off x="361302" y="1189932"/>
            <a:ext cx="9314216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1. </a:t>
            </a:r>
            <a:r>
              <a:rPr lang="en-US" dirty="0" err="1"/>
              <a:t>Thế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hữu</a:t>
            </a:r>
            <a:r>
              <a:rPr lang="en-US" dirty="0"/>
              <a:t> </a:t>
            </a:r>
            <a:r>
              <a:rPr lang="en-US" dirty="0" err="1"/>
              <a:t>tỉ.Biểu</a:t>
            </a:r>
            <a:r>
              <a:rPr lang="en-US" dirty="0"/>
              <a:t> </a:t>
            </a:r>
            <a:r>
              <a:rPr lang="en-US" dirty="0" err="1"/>
              <a:t>diễn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hữu</a:t>
            </a:r>
            <a:r>
              <a:rPr lang="en-US" dirty="0"/>
              <a:t> </a:t>
            </a:r>
            <a:r>
              <a:rPr lang="en-US" dirty="0" err="1"/>
              <a:t>tỉ</a:t>
            </a:r>
            <a:r>
              <a:rPr lang="en-US" dirty="0"/>
              <a:t> </a:t>
            </a:r>
            <a:r>
              <a:rPr lang="en-US" dirty="0" err="1"/>
              <a:t>trên</a:t>
            </a:r>
            <a:r>
              <a:rPr lang="en-US" dirty="0"/>
              <a:t> </a:t>
            </a:r>
            <a:r>
              <a:rPr lang="en-US" dirty="0" err="1"/>
              <a:t>trục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.</a:t>
            </a:r>
          </a:p>
          <a:p>
            <a:r>
              <a:rPr lang="en-US" dirty="0"/>
              <a:t>2.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phép</a:t>
            </a:r>
            <a:r>
              <a:rPr lang="en-US" dirty="0"/>
              <a:t> </a:t>
            </a:r>
            <a:r>
              <a:rPr lang="en-US" dirty="0" err="1"/>
              <a:t>toán</a:t>
            </a:r>
            <a:r>
              <a:rPr lang="en-US" dirty="0"/>
              <a:t> </a:t>
            </a:r>
            <a:r>
              <a:rPr lang="en-US" dirty="0" err="1"/>
              <a:t>về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hữu</a:t>
            </a:r>
            <a:r>
              <a:rPr lang="en-US" dirty="0"/>
              <a:t> </a:t>
            </a:r>
            <a:r>
              <a:rPr lang="en-US" dirty="0" err="1"/>
              <a:t>tỉ</a:t>
            </a:r>
            <a:r>
              <a:rPr lang="en-US" dirty="0"/>
              <a:t>.</a:t>
            </a:r>
          </a:p>
          <a:p>
            <a:r>
              <a:rPr lang="en-US" dirty="0"/>
              <a:t>3.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thức</a:t>
            </a:r>
            <a:r>
              <a:rPr lang="en-US" dirty="0"/>
              <a:t> </a:t>
            </a:r>
            <a:r>
              <a:rPr lang="en-US" dirty="0" err="1"/>
              <a:t>về</a:t>
            </a:r>
            <a:r>
              <a:rPr lang="en-US" dirty="0"/>
              <a:t> </a:t>
            </a:r>
            <a:r>
              <a:rPr lang="en-US" dirty="0" err="1"/>
              <a:t>lũy</a:t>
            </a:r>
            <a:r>
              <a:rPr lang="en-US" dirty="0"/>
              <a:t> </a:t>
            </a:r>
            <a:r>
              <a:rPr lang="en-US" dirty="0" err="1"/>
              <a:t>thừa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hữu</a:t>
            </a:r>
            <a:r>
              <a:rPr lang="en-US" dirty="0"/>
              <a:t> </a:t>
            </a:r>
            <a:r>
              <a:rPr lang="en-US" dirty="0" err="1"/>
              <a:t>tỉ</a:t>
            </a:r>
            <a:r>
              <a:rPr lang="en-US" dirty="0"/>
              <a:t>.</a:t>
            </a:r>
          </a:p>
          <a:p>
            <a:r>
              <a:rPr lang="en-US" dirty="0"/>
              <a:t>4. </a:t>
            </a:r>
            <a:r>
              <a:rPr lang="en-US" dirty="0" err="1"/>
              <a:t>Thứ</a:t>
            </a:r>
            <a:r>
              <a:rPr lang="en-US" dirty="0"/>
              <a:t> </a:t>
            </a:r>
            <a:r>
              <a:rPr lang="en-US" dirty="0" err="1"/>
              <a:t>tự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phép</a:t>
            </a:r>
            <a:r>
              <a:rPr lang="en-US" dirty="0"/>
              <a:t> </a:t>
            </a:r>
            <a:r>
              <a:rPr lang="en-US" dirty="0" err="1"/>
              <a:t>tính</a:t>
            </a:r>
            <a:r>
              <a:rPr lang="en-US" dirty="0"/>
              <a:t>.</a:t>
            </a:r>
          </a:p>
          <a:p>
            <a:r>
              <a:rPr lang="en-US" dirty="0"/>
              <a:t>5.Quy </a:t>
            </a:r>
            <a:r>
              <a:rPr lang="en-US" dirty="0" err="1"/>
              <a:t>tắc</a:t>
            </a:r>
            <a:r>
              <a:rPr lang="en-US" dirty="0"/>
              <a:t> </a:t>
            </a:r>
            <a:r>
              <a:rPr lang="en-US" dirty="0" err="1"/>
              <a:t>chuyển</a:t>
            </a:r>
            <a:r>
              <a:rPr lang="en-US" dirty="0"/>
              <a:t> </a:t>
            </a:r>
            <a:r>
              <a:rPr lang="en-US" dirty="0" err="1"/>
              <a:t>vế</a:t>
            </a:r>
            <a:r>
              <a:rPr lang="en-US" dirty="0"/>
              <a:t>. </a:t>
            </a:r>
            <a:r>
              <a:rPr lang="en-US" dirty="0" err="1"/>
              <a:t>Quy</a:t>
            </a:r>
            <a:r>
              <a:rPr lang="en-US" dirty="0"/>
              <a:t> </a:t>
            </a:r>
            <a:r>
              <a:rPr lang="en-US" dirty="0" err="1"/>
              <a:t>tắc</a:t>
            </a:r>
            <a:r>
              <a:rPr lang="en-US" dirty="0"/>
              <a:t> </a:t>
            </a:r>
            <a:r>
              <a:rPr lang="en-US" dirty="0" err="1"/>
              <a:t>dấu</a:t>
            </a:r>
            <a:r>
              <a:rPr lang="en-US" dirty="0"/>
              <a:t> </a:t>
            </a:r>
            <a:r>
              <a:rPr lang="en-US" dirty="0" err="1"/>
              <a:t>ngoặc</a:t>
            </a:r>
            <a:r>
              <a:rPr lang="en-US" dirty="0"/>
              <a:t>.</a:t>
            </a:r>
          </a:p>
          <a:p>
            <a:r>
              <a:rPr lang="en-US" dirty="0"/>
              <a:t>6.Biểu </a:t>
            </a:r>
            <a:r>
              <a:rPr lang="en-US" dirty="0" err="1"/>
              <a:t>diễn</a:t>
            </a:r>
            <a:r>
              <a:rPr lang="en-US" dirty="0"/>
              <a:t> </a:t>
            </a:r>
            <a:r>
              <a:rPr lang="en-US" dirty="0" err="1"/>
              <a:t>thập</a:t>
            </a:r>
            <a:r>
              <a:rPr lang="en-US" dirty="0"/>
              <a:t> </a:t>
            </a:r>
            <a:r>
              <a:rPr lang="en-US" dirty="0" err="1"/>
              <a:t>phân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hữu</a:t>
            </a:r>
            <a:r>
              <a:rPr lang="en-US" dirty="0"/>
              <a:t> </a:t>
            </a:r>
            <a:r>
              <a:rPr lang="en-US" dirty="0" err="1"/>
              <a:t>tỉ</a:t>
            </a:r>
            <a:r>
              <a:rPr lang="en-US" dirty="0"/>
              <a:t>.</a:t>
            </a:r>
            <a:endParaRPr lang="en-US" altLang="en-US" dirty="0">
              <a:latin typeface="Times New Roman" panose="02020603050405020304" pitchFamily="18" charset="0"/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-98789" y="407534"/>
            <a:ext cx="2291553" cy="495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A-</a:t>
            </a:r>
            <a:r>
              <a:rPr lang="en-US" altLang="en-US" sz="28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altLang="en-US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endParaRPr lang="en-US" altLang="en-US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WordArt 10"/>
          <p:cNvSpPr>
            <a:spLocks noChangeArrowheads="1" noChangeShapeType="1" noTextEdit="1"/>
          </p:cNvSpPr>
          <p:nvPr/>
        </p:nvSpPr>
        <p:spPr bwMode="auto">
          <a:xfrm>
            <a:off x="2135685" y="0"/>
            <a:ext cx="7539833" cy="494086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200" kern="10" dirty="0">
                <a:solidFill>
                  <a:schemeClr val="accent2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1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:</a:t>
            </a:r>
            <a:r>
              <a:rPr lang="vi-VN" sz="3200" kern="1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 TẬP CHƯƠNG I</a:t>
            </a:r>
            <a:endParaRPr lang="en-US" sz="3200" kern="1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610607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37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42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2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1900685"/>
              </p:ext>
            </p:extLst>
          </p:nvPr>
        </p:nvGraphicFramePr>
        <p:xfrm>
          <a:off x="802089" y="499565"/>
          <a:ext cx="2362200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00261" imgH="171450" progId="Equation.DSMT4">
                  <p:embed/>
                </p:oleObj>
              </mc:Choice>
              <mc:Fallback>
                <p:oleObj name="Equation" r:id="rId2" imgW="1200261" imgH="171450" progId="Equation.DSMT4">
                  <p:embed/>
                  <p:pic>
                    <p:nvPicPr>
                      <p:cNvPr id="922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2089" y="499565"/>
                        <a:ext cx="2362200" cy="388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121784" y="477906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dirty="0" err="1">
                <a:latin typeface=".VnTime" panose="020B7200000000000000" pitchFamily="34" charset="0"/>
              </a:rPr>
              <a:t>Với</a:t>
            </a:r>
            <a:r>
              <a:rPr lang="en-US" altLang="en-US" sz="2000" dirty="0">
                <a:latin typeface=".VnTime" panose="020B7200000000000000" pitchFamily="34" charset="0"/>
              </a:rPr>
              <a:t> 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120875" y="1064148"/>
            <a:ext cx="411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+)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      …..</a:t>
            </a:r>
          </a:p>
        </p:txBody>
      </p:sp>
      <p:graphicFrame>
        <p:nvGraphicFramePr>
          <p:cNvPr id="922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3758281"/>
              </p:ext>
            </p:extLst>
          </p:nvPr>
        </p:nvGraphicFramePr>
        <p:xfrm>
          <a:off x="1856376" y="956536"/>
          <a:ext cx="1066800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39762" imgH="361819" progId="Equation.DSMT4">
                  <p:embed/>
                </p:oleObj>
              </mc:Choice>
              <mc:Fallback>
                <p:oleObj name="Equation" r:id="rId4" imgW="539762" imgH="361819" progId="Equation.DSMT4">
                  <p:embed/>
                  <p:pic>
                    <p:nvPicPr>
                      <p:cNvPr id="922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6376" y="956536"/>
                        <a:ext cx="1066800" cy="735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120875" y="1773306"/>
            <a:ext cx="3376939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+)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....... 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….</a:t>
            </a:r>
          </a:p>
        </p:txBody>
      </p:sp>
      <p:graphicFrame>
        <p:nvGraphicFramePr>
          <p:cNvPr id="922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9485005"/>
              </p:ext>
            </p:extLst>
          </p:nvPr>
        </p:nvGraphicFramePr>
        <p:xfrm>
          <a:off x="2702174" y="1670346"/>
          <a:ext cx="93503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50986" imgH="361819" progId="Equation.DSMT4">
                  <p:embed/>
                </p:oleObj>
              </mc:Choice>
              <mc:Fallback>
                <p:oleObj name="Equation" r:id="rId6" imgW="450986" imgH="361819" progId="Equation.DSMT4">
                  <p:embed/>
                  <p:pic>
                    <p:nvPicPr>
                      <p:cNvPr id="9228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2174" y="1670346"/>
                        <a:ext cx="935037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102372" y="2620238"/>
            <a:ext cx="34877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+)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                  ….</a:t>
            </a:r>
          </a:p>
        </p:txBody>
      </p:sp>
      <p:graphicFrame>
        <p:nvGraphicFramePr>
          <p:cNvPr id="923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9244701"/>
              </p:ext>
            </p:extLst>
          </p:nvPr>
        </p:nvGraphicFramePr>
        <p:xfrm>
          <a:off x="1866811" y="2530948"/>
          <a:ext cx="789689" cy="6992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12713" imgH="361819" progId="Equation.DSMT4">
                  <p:embed/>
                </p:oleObj>
              </mc:Choice>
              <mc:Fallback>
                <p:oleObj name="Equation" r:id="rId8" imgW="412713" imgH="361819" progId="Equation.DSMT4">
                  <p:embed/>
                  <p:pic>
                    <p:nvPicPr>
                      <p:cNvPr id="923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6811" y="2530948"/>
                        <a:ext cx="789689" cy="6992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133472" y="3312500"/>
            <a:ext cx="449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+)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chia :                  …….. 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……….</a:t>
            </a:r>
          </a:p>
        </p:txBody>
      </p:sp>
      <p:graphicFrame>
        <p:nvGraphicFramePr>
          <p:cNvPr id="9232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6744938"/>
              </p:ext>
            </p:extLst>
          </p:nvPr>
        </p:nvGraphicFramePr>
        <p:xfrm>
          <a:off x="1642298" y="3230448"/>
          <a:ext cx="737966" cy="617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437965" imgH="361819" progId="Equation.DSMT4">
                  <p:embed/>
                </p:oleObj>
              </mc:Choice>
              <mc:Fallback>
                <p:oleObj name="Equation" r:id="rId10" imgW="437965" imgH="361819" progId="Equation.DSMT4">
                  <p:embed/>
                  <p:pic>
                    <p:nvPicPr>
                      <p:cNvPr id="9232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2298" y="3230448"/>
                        <a:ext cx="737966" cy="617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3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7510123"/>
              </p:ext>
            </p:extLst>
          </p:nvPr>
        </p:nvGraphicFramePr>
        <p:xfrm>
          <a:off x="4246370" y="3270935"/>
          <a:ext cx="1447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692064" imgH="171450" progId="Equation.DSMT4">
                  <p:embed/>
                </p:oleObj>
              </mc:Choice>
              <mc:Fallback>
                <p:oleObj name="Equation" r:id="rId12" imgW="692064" imgH="171450" progId="Equation.DSMT4">
                  <p:embed/>
                  <p:pic>
                    <p:nvPicPr>
                      <p:cNvPr id="9233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6370" y="3270935"/>
                        <a:ext cx="14478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4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4875189"/>
              </p:ext>
            </p:extLst>
          </p:nvPr>
        </p:nvGraphicFramePr>
        <p:xfrm>
          <a:off x="3462887" y="2671832"/>
          <a:ext cx="1179512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565014" imgH="171450" progId="Equation.DSMT4">
                  <p:embed/>
                </p:oleObj>
              </mc:Choice>
              <mc:Fallback>
                <p:oleObj name="Equation" r:id="rId14" imgW="565014" imgH="171450" progId="Equation.DSMT4">
                  <p:embed/>
                  <p:pic>
                    <p:nvPicPr>
                      <p:cNvPr id="9234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2887" y="2671832"/>
                        <a:ext cx="1179512" cy="40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0" y="129448"/>
            <a:ext cx="441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u="sng" dirty="0">
                <a:latin typeface=".VnTime" panose="020B7200000000000000" pitchFamily="34" charset="0"/>
              </a:rPr>
              <a:t> </a:t>
            </a:r>
            <a:r>
              <a:rPr lang="en-US" altLang="en-US" sz="2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</a:t>
            </a:r>
            <a:r>
              <a:rPr lang="en-US" altLang="en-US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</a:t>
            </a:r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147690" y="3944182"/>
            <a:ext cx="4114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+)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lũy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237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7541196"/>
              </p:ext>
            </p:extLst>
          </p:nvPr>
        </p:nvGraphicFramePr>
        <p:xfrm>
          <a:off x="2557491" y="3957295"/>
          <a:ext cx="220345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124110" imgH="171450" progId="Equation.DSMT4">
                  <p:embed/>
                </p:oleObj>
              </mc:Choice>
              <mc:Fallback>
                <p:oleObj name="Equation" r:id="rId16" imgW="1124110" imgH="171450" progId="Equation.DSMT4">
                  <p:embed/>
                  <p:pic>
                    <p:nvPicPr>
                      <p:cNvPr id="9237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7491" y="3957295"/>
                        <a:ext cx="2203450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8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832036"/>
              </p:ext>
            </p:extLst>
          </p:nvPr>
        </p:nvGraphicFramePr>
        <p:xfrm>
          <a:off x="455795" y="4360566"/>
          <a:ext cx="207010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870012" imgH="171450" progId="Equation.DSMT4">
                  <p:embed/>
                </p:oleObj>
              </mc:Choice>
              <mc:Fallback>
                <p:oleObj name="Equation" r:id="rId18" imgW="870012" imgH="171450" progId="Equation.DSMT4">
                  <p:embed/>
                  <p:pic>
                    <p:nvPicPr>
                      <p:cNvPr id="9238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795" y="4360566"/>
                        <a:ext cx="2070100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9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247703"/>
              </p:ext>
            </p:extLst>
          </p:nvPr>
        </p:nvGraphicFramePr>
        <p:xfrm>
          <a:off x="114851" y="4823295"/>
          <a:ext cx="3954462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1720690" imgH="196675" progId="Equation.DSMT4">
                  <p:embed/>
                </p:oleObj>
              </mc:Choice>
              <mc:Fallback>
                <p:oleObj name="Equation" r:id="rId20" imgW="1720690" imgH="196675" progId="Equation.DSMT4">
                  <p:embed/>
                  <p:pic>
                    <p:nvPicPr>
                      <p:cNvPr id="9239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851" y="4823295"/>
                        <a:ext cx="3954462" cy="515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0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4002425"/>
              </p:ext>
            </p:extLst>
          </p:nvPr>
        </p:nvGraphicFramePr>
        <p:xfrm>
          <a:off x="448267" y="5263938"/>
          <a:ext cx="2235200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984435" imgH="196675" progId="Equation.DSMT4">
                  <p:embed/>
                </p:oleObj>
              </mc:Choice>
              <mc:Fallback>
                <p:oleObj name="Equation" r:id="rId22" imgW="984435" imgH="196675" progId="Equation.DSMT4">
                  <p:embed/>
                  <p:pic>
                    <p:nvPicPr>
                      <p:cNvPr id="924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267" y="5263938"/>
                        <a:ext cx="2235200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1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8831304"/>
              </p:ext>
            </p:extLst>
          </p:nvPr>
        </p:nvGraphicFramePr>
        <p:xfrm>
          <a:off x="75298" y="5637817"/>
          <a:ext cx="2235559" cy="5158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958788" imgH="196675" progId="Equation.DSMT4">
                  <p:embed/>
                </p:oleObj>
              </mc:Choice>
              <mc:Fallback>
                <p:oleObj name="Equation" r:id="rId24" imgW="958788" imgH="196675" progId="Equation.DSMT4">
                  <p:embed/>
                  <p:pic>
                    <p:nvPicPr>
                      <p:cNvPr id="9241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98" y="5637817"/>
                        <a:ext cx="2235559" cy="5158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2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0019414"/>
              </p:ext>
            </p:extLst>
          </p:nvPr>
        </p:nvGraphicFramePr>
        <p:xfrm>
          <a:off x="455795" y="5975388"/>
          <a:ext cx="2900359" cy="9130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1365188" imgH="463506" progId="Equation.DSMT4">
                  <p:embed/>
                </p:oleObj>
              </mc:Choice>
              <mc:Fallback>
                <p:oleObj name="Equation" r:id="rId26" imgW="1365188" imgH="463506" progId="Equation.DSMT4">
                  <p:embed/>
                  <p:pic>
                    <p:nvPicPr>
                      <p:cNvPr id="9242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795" y="5975388"/>
                        <a:ext cx="2900359" cy="9130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3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8658745"/>
              </p:ext>
            </p:extLst>
          </p:nvPr>
        </p:nvGraphicFramePr>
        <p:xfrm>
          <a:off x="3026326" y="944631"/>
          <a:ext cx="684212" cy="75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8" imgW="323936" imgH="361819" progId="Equation.DSMT4">
                  <p:embed/>
                </p:oleObj>
              </mc:Choice>
              <mc:Fallback>
                <p:oleObj name="Equation" r:id="rId28" imgW="323936" imgH="361819" progId="Equation.DSMT4">
                  <p:embed/>
                  <p:pic>
                    <p:nvPicPr>
                      <p:cNvPr id="9243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6326" y="944631"/>
                        <a:ext cx="684212" cy="757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4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8730740"/>
              </p:ext>
            </p:extLst>
          </p:nvPr>
        </p:nvGraphicFramePr>
        <p:xfrm>
          <a:off x="1528673" y="1702662"/>
          <a:ext cx="338138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0" imgW="145988" imgH="361819" progId="Equation.DSMT4">
                  <p:embed/>
                </p:oleObj>
              </mc:Choice>
              <mc:Fallback>
                <p:oleObj name="Equation" r:id="rId30" imgW="145988" imgH="361819" progId="Equation.DSMT4">
                  <p:embed/>
                  <p:pic>
                    <p:nvPicPr>
                      <p:cNvPr id="9244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8673" y="1702662"/>
                        <a:ext cx="338138" cy="750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5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6208334"/>
              </p:ext>
            </p:extLst>
          </p:nvPr>
        </p:nvGraphicFramePr>
        <p:xfrm>
          <a:off x="2178275" y="1671706"/>
          <a:ext cx="366713" cy="81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2" imgW="145988" imgH="361819" progId="Equation.DSMT4">
                  <p:embed/>
                </p:oleObj>
              </mc:Choice>
              <mc:Fallback>
                <p:oleObj name="Equation" r:id="rId32" imgW="145988" imgH="361819" progId="Equation.DSMT4">
                  <p:embed/>
                  <p:pic>
                    <p:nvPicPr>
                      <p:cNvPr id="9245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8275" y="1671706"/>
                        <a:ext cx="366713" cy="811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6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5302345"/>
              </p:ext>
            </p:extLst>
          </p:nvPr>
        </p:nvGraphicFramePr>
        <p:xfrm>
          <a:off x="2742366" y="2545075"/>
          <a:ext cx="476609" cy="6548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4" imgW="234765" imgH="361819" progId="Equation.DSMT4">
                  <p:embed/>
                </p:oleObj>
              </mc:Choice>
              <mc:Fallback>
                <p:oleObj name="Equation" r:id="rId34" imgW="234765" imgH="361819" progId="Equation.DSMT4">
                  <p:embed/>
                  <p:pic>
                    <p:nvPicPr>
                      <p:cNvPr id="9246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2366" y="2545075"/>
                        <a:ext cx="476609" cy="6548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7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4920510"/>
              </p:ext>
            </p:extLst>
          </p:nvPr>
        </p:nvGraphicFramePr>
        <p:xfrm>
          <a:off x="2576503" y="3226354"/>
          <a:ext cx="555158" cy="6633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6" imgW="298290" imgH="361819" progId="Equation.DSMT4">
                  <p:embed/>
                </p:oleObj>
              </mc:Choice>
              <mc:Fallback>
                <p:oleObj name="Equation" r:id="rId36" imgW="298290" imgH="361819" progId="Equation.DSMT4">
                  <p:embed/>
                  <p:pic>
                    <p:nvPicPr>
                      <p:cNvPr id="9247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6503" y="3226354"/>
                        <a:ext cx="555158" cy="6633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8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0276208"/>
              </p:ext>
            </p:extLst>
          </p:nvPr>
        </p:nvGraphicFramePr>
        <p:xfrm>
          <a:off x="3708858" y="3199919"/>
          <a:ext cx="441082" cy="6474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8" imgW="234765" imgH="361819" progId="Equation.DSMT4">
                  <p:embed/>
                </p:oleObj>
              </mc:Choice>
              <mc:Fallback>
                <p:oleObj name="Equation" r:id="rId38" imgW="234765" imgH="361819" progId="Equation.DSMT4">
                  <p:embed/>
                  <p:pic>
                    <p:nvPicPr>
                      <p:cNvPr id="9248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858" y="3199919"/>
                        <a:ext cx="441082" cy="6474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9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1900674"/>
              </p:ext>
            </p:extLst>
          </p:nvPr>
        </p:nvGraphicFramePr>
        <p:xfrm>
          <a:off x="1657472" y="4324421"/>
          <a:ext cx="7239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0" imgW="273038" imgH="171450" progId="Equation.DSMT4">
                  <p:embed/>
                </p:oleObj>
              </mc:Choice>
              <mc:Fallback>
                <p:oleObj name="Equation" r:id="rId40" imgW="273038" imgH="171450" progId="Equation.DSMT4">
                  <p:embed/>
                  <p:pic>
                    <p:nvPicPr>
                      <p:cNvPr id="9249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7472" y="4324421"/>
                        <a:ext cx="7239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50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4895978"/>
              </p:ext>
            </p:extLst>
          </p:nvPr>
        </p:nvGraphicFramePr>
        <p:xfrm>
          <a:off x="184262" y="4773899"/>
          <a:ext cx="493634" cy="4936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2" imgW="171635" imgH="171450" progId="Equation.DSMT4">
                  <p:embed/>
                </p:oleObj>
              </mc:Choice>
              <mc:Fallback>
                <p:oleObj name="Equation" r:id="rId42" imgW="171635" imgH="171450" progId="Equation.DSMT4">
                  <p:embed/>
                  <p:pic>
                    <p:nvPicPr>
                      <p:cNvPr id="925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262" y="4773899"/>
                        <a:ext cx="493634" cy="4936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51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5342976"/>
              </p:ext>
            </p:extLst>
          </p:nvPr>
        </p:nvGraphicFramePr>
        <p:xfrm>
          <a:off x="759690" y="4764310"/>
          <a:ext cx="433388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4" imgW="145988" imgH="171450" progId="Equation.DSMT4">
                  <p:embed/>
                </p:oleObj>
              </mc:Choice>
              <mc:Fallback>
                <p:oleObj name="Equation" r:id="rId44" imgW="145988" imgH="171450" progId="Equation.DSMT4">
                  <p:embed/>
                  <p:pic>
                    <p:nvPicPr>
                      <p:cNvPr id="9251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690" y="4764310"/>
                        <a:ext cx="433388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52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8862413"/>
              </p:ext>
            </p:extLst>
          </p:nvPr>
        </p:nvGraphicFramePr>
        <p:xfrm>
          <a:off x="1642298" y="5091974"/>
          <a:ext cx="723900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6" imgW="234765" imgH="171450" progId="Equation.DSMT4">
                  <p:embed/>
                </p:oleObj>
              </mc:Choice>
              <mc:Fallback>
                <p:oleObj name="Equation" r:id="rId46" imgW="234765" imgH="171450" progId="Equation.DSMT4">
                  <p:embed/>
                  <p:pic>
                    <p:nvPicPr>
                      <p:cNvPr id="9252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2298" y="5091974"/>
                        <a:ext cx="723900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53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1822808"/>
              </p:ext>
            </p:extLst>
          </p:nvPr>
        </p:nvGraphicFramePr>
        <p:xfrm>
          <a:off x="421074" y="5637817"/>
          <a:ext cx="825269" cy="4781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8" imgW="361814" imgH="196675" progId="Equation.DSMT4">
                  <p:embed/>
                </p:oleObj>
              </mc:Choice>
              <mc:Fallback>
                <p:oleObj name="Equation" r:id="rId48" imgW="361814" imgH="196675" progId="Equation.DSMT4">
                  <p:embed/>
                  <p:pic>
                    <p:nvPicPr>
                      <p:cNvPr id="9253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074" y="5637817"/>
                        <a:ext cx="825269" cy="4781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54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5877376"/>
              </p:ext>
            </p:extLst>
          </p:nvPr>
        </p:nvGraphicFramePr>
        <p:xfrm>
          <a:off x="1692033" y="6054275"/>
          <a:ext cx="400049" cy="7977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0" imgW="196887" imgH="412662" progId="Equation.DSMT4">
                  <p:embed/>
                </p:oleObj>
              </mc:Choice>
              <mc:Fallback>
                <p:oleObj name="Equation" r:id="rId50" imgW="196887" imgH="412662" progId="Equation.DSMT4">
                  <p:embed/>
                  <p:pic>
                    <p:nvPicPr>
                      <p:cNvPr id="9254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033" y="6054275"/>
                        <a:ext cx="400049" cy="7977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78" name="Line 39"/>
          <p:cNvSpPr>
            <a:spLocks noChangeShapeType="1"/>
          </p:cNvSpPr>
          <p:nvPr/>
        </p:nvSpPr>
        <p:spPr bwMode="auto">
          <a:xfrm flipH="1" flipV="1">
            <a:off x="6053688" y="185013"/>
            <a:ext cx="55563" cy="5788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0" name="Rectangle 38"/>
          <p:cNvSpPr>
            <a:spLocks noChangeArrowheads="1"/>
          </p:cNvSpPr>
          <p:nvPr/>
        </p:nvSpPr>
        <p:spPr bwMode="auto">
          <a:xfrm>
            <a:off x="1608688" y="-1171358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.VnTime" panose="020B7200000000000000" pitchFamily="34" charset="0"/>
            </a:endParaRPr>
          </a:p>
        </p:txBody>
      </p:sp>
      <p:sp>
        <p:nvSpPr>
          <p:cNvPr id="55" name="Text Box 13"/>
          <p:cNvSpPr txBox="1">
            <a:spLocks noChangeArrowheads="1"/>
          </p:cNvSpPr>
          <p:nvPr/>
        </p:nvSpPr>
        <p:spPr bwMode="auto">
          <a:xfrm>
            <a:off x="6213328" y="327885"/>
            <a:ext cx="5907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cap="rnd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dirty="0" err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altLang="en-US" sz="24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altLang="en-US" sz="24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003300"/>
                </a:solidFill>
                <a:latin typeface=".VnTime" panose="020B7200000000000000" pitchFamily="34" charset="0"/>
              </a:rPr>
              <a:t>2. </a:t>
            </a:r>
            <a:r>
              <a:rPr lang="en-US" altLang="en-US" sz="2400" dirty="0" err="1">
                <a:solidFill>
                  <a:srgbClr val="003300"/>
                </a:solidFill>
                <a:latin typeface=".VnTime" panose="020B7200000000000000" pitchFamily="34" charset="0"/>
              </a:rPr>
              <a:t>C¸c</a:t>
            </a:r>
            <a:r>
              <a:rPr lang="en-US" altLang="en-US" sz="2400" dirty="0">
                <a:solidFill>
                  <a:srgbClr val="0033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400" dirty="0" err="1">
                <a:solidFill>
                  <a:srgbClr val="003300"/>
                </a:solidFill>
                <a:latin typeface=".VnTime" panose="020B7200000000000000" pitchFamily="34" charset="0"/>
              </a:rPr>
              <a:t>c©u</a:t>
            </a:r>
            <a:r>
              <a:rPr lang="en-US" altLang="en-US" sz="2400" dirty="0">
                <a:solidFill>
                  <a:srgbClr val="0033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400" dirty="0" err="1">
                <a:solidFill>
                  <a:srgbClr val="003300"/>
                </a:solidFill>
                <a:latin typeface=".VnTime" panose="020B7200000000000000" pitchFamily="34" charset="0"/>
              </a:rPr>
              <a:t>sau</a:t>
            </a:r>
            <a:r>
              <a:rPr lang="en-US" altLang="en-US" sz="2400" dirty="0">
                <a:solidFill>
                  <a:srgbClr val="0033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400" dirty="0" err="1">
                <a:solidFill>
                  <a:srgbClr val="003300"/>
                </a:solidFill>
                <a:latin typeface=".VnTime" panose="020B7200000000000000" pitchFamily="34" charset="0"/>
              </a:rPr>
              <a:t>đóng</a:t>
            </a:r>
            <a:r>
              <a:rPr lang="en-US" altLang="en-US" sz="2400" dirty="0">
                <a:solidFill>
                  <a:srgbClr val="003300"/>
                </a:solidFill>
                <a:latin typeface=".VnTime" panose="020B7200000000000000" pitchFamily="34" charset="0"/>
              </a:rPr>
              <a:t> hay </a:t>
            </a:r>
            <a:r>
              <a:rPr lang="en-US" altLang="en-US" sz="2400" dirty="0" err="1">
                <a:solidFill>
                  <a:srgbClr val="003300"/>
                </a:solidFill>
                <a:latin typeface=".VnTime" panose="020B7200000000000000" pitchFamily="34" charset="0"/>
              </a:rPr>
              <a:t>sai</a:t>
            </a:r>
            <a:r>
              <a:rPr lang="en-US" altLang="en-US" sz="2400" dirty="0">
                <a:solidFill>
                  <a:srgbClr val="003300"/>
                </a:solidFill>
                <a:latin typeface=".VnTime" panose="020B7200000000000000" pitchFamily="34" charset="0"/>
              </a:rPr>
              <a:t>?</a:t>
            </a:r>
            <a:endParaRPr lang="en-US" altLang="en-US" sz="2400" b="0" dirty="0">
              <a:solidFill>
                <a:schemeClr val="tx2"/>
              </a:solidFill>
              <a:latin typeface=".VnTime" panose="020B7200000000000000" pitchFamily="34" charset="0"/>
            </a:endParaRPr>
          </a:p>
        </p:txBody>
      </p:sp>
      <p:sp>
        <p:nvSpPr>
          <p:cNvPr id="56" name="Text Box 5"/>
          <p:cNvSpPr txBox="1">
            <a:spLocks noChangeArrowheads="1"/>
          </p:cNvSpPr>
          <p:nvPr/>
        </p:nvSpPr>
        <p:spPr bwMode="auto">
          <a:xfrm>
            <a:off x="6213328" y="826392"/>
            <a:ext cx="5943600" cy="351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0" dirty="0">
                <a:latin typeface=".VnTime" panose="020B7200000000000000" pitchFamily="34" charset="0"/>
              </a:rPr>
              <a:t>a,  3</a:t>
            </a:r>
            <a:r>
              <a:rPr lang="en-US" altLang="en-US" sz="2800" b="0" baseline="30000" dirty="0">
                <a:latin typeface=".VnTime" panose="020B7200000000000000" pitchFamily="34" charset="0"/>
              </a:rPr>
              <a:t>4</a:t>
            </a:r>
            <a:r>
              <a:rPr lang="en-US" altLang="en-US" sz="2800" b="0" dirty="0">
                <a:latin typeface=".VnTime" panose="020B7200000000000000" pitchFamily="34" charset="0"/>
              </a:rPr>
              <a:t> . 3</a:t>
            </a:r>
            <a:r>
              <a:rPr lang="en-US" altLang="en-US" sz="2800" b="0" baseline="30000" dirty="0">
                <a:latin typeface=".VnTime" panose="020B7200000000000000" pitchFamily="34" charset="0"/>
              </a:rPr>
              <a:t>2</a:t>
            </a:r>
            <a:r>
              <a:rPr lang="en-US" altLang="en-US" sz="2800" b="0" dirty="0">
                <a:latin typeface=".VnTime" panose="020B7200000000000000" pitchFamily="34" charset="0"/>
              </a:rPr>
              <a:t> = 3</a:t>
            </a:r>
            <a:r>
              <a:rPr lang="en-US" altLang="en-US" sz="2800" b="0" baseline="30000" dirty="0">
                <a:latin typeface=".VnTime" panose="020B7200000000000000" pitchFamily="34" charset="0"/>
              </a:rPr>
              <a:t>6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0" dirty="0">
                <a:latin typeface=".VnTime" panose="020B7200000000000000" pitchFamily="34" charset="0"/>
              </a:rPr>
              <a:t>b, (-5)</a:t>
            </a:r>
            <a:r>
              <a:rPr lang="en-US" altLang="en-US" sz="2800" b="0" baseline="30000" dirty="0">
                <a:latin typeface=".VnTime" panose="020B7200000000000000" pitchFamily="34" charset="0"/>
              </a:rPr>
              <a:t>6</a:t>
            </a:r>
            <a:r>
              <a:rPr lang="en-US" altLang="en-US" sz="2800" b="0" dirty="0">
                <a:latin typeface=".VnTime" panose="020B7200000000000000" pitchFamily="34" charset="0"/>
              </a:rPr>
              <a:t> : (-5)</a:t>
            </a:r>
            <a:r>
              <a:rPr lang="en-US" altLang="en-US" sz="2800" b="0" baseline="30000" dirty="0">
                <a:latin typeface=".VnTime" panose="020B7200000000000000" pitchFamily="34" charset="0"/>
              </a:rPr>
              <a:t>3</a:t>
            </a:r>
            <a:r>
              <a:rPr lang="en-US" altLang="en-US" sz="2800" b="0" dirty="0">
                <a:latin typeface=".VnTime" panose="020B7200000000000000" pitchFamily="34" charset="0"/>
              </a:rPr>
              <a:t> = (-5)</a:t>
            </a:r>
            <a:r>
              <a:rPr lang="en-US" altLang="en-US" sz="2800" b="0" baseline="30000" dirty="0">
                <a:latin typeface=".VnTime" panose="020B7200000000000000" pitchFamily="34" charset="0"/>
              </a:rPr>
              <a:t>2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0" dirty="0">
                <a:latin typeface=".VnTime" panose="020B7200000000000000" pitchFamily="34" charset="0"/>
              </a:rPr>
              <a:t>c, (4</a:t>
            </a:r>
            <a:r>
              <a:rPr lang="en-US" altLang="en-US" sz="2800" b="0" baseline="30000" dirty="0">
                <a:latin typeface=".VnTime" panose="020B7200000000000000" pitchFamily="34" charset="0"/>
              </a:rPr>
              <a:t>2</a:t>
            </a:r>
            <a:r>
              <a:rPr lang="en-US" altLang="en-US" sz="2800" b="0" dirty="0">
                <a:latin typeface=".VnTime" panose="020B7200000000000000" pitchFamily="34" charset="0"/>
              </a:rPr>
              <a:t>)</a:t>
            </a:r>
            <a:r>
              <a:rPr lang="en-US" altLang="en-US" sz="2800" b="0" baseline="30000" dirty="0">
                <a:latin typeface=".VnTime" panose="020B7200000000000000" pitchFamily="34" charset="0"/>
              </a:rPr>
              <a:t>3</a:t>
            </a:r>
            <a:r>
              <a:rPr lang="en-US" altLang="en-US" sz="2800" b="0" dirty="0">
                <a:latin typeface=".VnTime" panose="020B7200000000000000" pitchFamily="34" charset="0"/>
              </a:rPr>
              <a:t> = 4</a:t>
            </a:r>
            <a:r>
              <a:rPr lang="en-US" altLang="en-US" sz="2800" b="0" baseline="30000" dirty="0">
                <a:latin typeface=".VnTime" panose="020B7200000000000000" pitchFamily="34" charset="0"/>
              </a:rPr>
              <a:t>5</a:t>
            </a:r>
            <a:r>
              <a:rPr lang="en-US" altLang="en-US" sz="2800" b="0" dirty="0">
                <a:latin typeface=".VnTime" panose="020B7200000000000000" pitchFamily="34" charset="0"/>
              </a:rPr>
              <a:t> 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0" dirty="0">
                <a:latin typeface=".VnTime" panose="020B7200000000000000" pitchFamily="34" charset="0"/>
              </a:rPr>
              <a:t>d, ( -3 . 7)</a:t>
            </a:r>
            <a:r>
              <a:rPr lang="en-US" altLang="en-US" sz="2800" b="0" baseline="30000" dirty="0">
                <a:latin typeface=".VnTime" panose="020B7200000000000000" pitchFamily="34" charset="0"/>
              </a:rPr>
              <a:t>4</a:t>
            </a:r>
            <a:r>
              <a:rPr lang="en-US" altLang="en-US" sz="2800" b="0" dirty="0">
                <a:latin typeface=".VnTime" panose="020B7200000000000000" pitchFamily="34" charset="0"/>
              </a:rPr>
              <a:t> = (-3)</a:t>
            </a:r>
            <a:r>
              <a:rPr lang="en-US" altLang="en-US" sz="2800" b="0" baseline="30000" dirty="0">
                <a:latin typeface=".VnTime" panose="020B7200000000000000" pitchFamily="34" charset="0"/>
              </a:rPr>
              <a:t>4</a:t>
            </a:r>
            <a:r>
              <a:rPr lang="en-US" altLang="en-US" sz="2800" b="0" dirty="0">
                <a:latin typeface=".VnTime" panose="020B7200000000000000" pitchFamily="34" charset="0"/>
              </a:rPr>
              <a:t> . 7</a:t>
            </a:r>
            <a:r>
              <a:rPr lang="en-US" altLang="en-US" sz="2800" b="0" baseline="30000" dirty="0">
                <a:latin typeface=".VnTime" panose="020B7200000000000000" pitchFamily="34" charset="0"/>
              </a:rPr>
              <a:t>4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0" dirty="0">
                <a:latin typeface=".VnTime" panose="020B7200000000000000" pitchFamily="34" charset="0"/>
              </a:rPr>
              <a:t>e, </a:t>
            </a:r>
          </a:p>
          <a:p>
            <a:pPr>
              <a:spcBef>
                <a:spcPct val="50000"/>
              </a:spcBef>
              <a:buFontTx/>
              <a:buNone/>
            </a:pPr>
            <a:endParaRPr lang="en-US" altLang="en-US" sz="2800" b="0" baseline="30000" dirty="0">
              <a:latin typeface=".VnTime" panose="020B7200000000000000" pitchFamily="34" charset="0"/>
            </a:endParaRPr>
          </a:p>
        </p:txBody>
      </p:sp>
      <p:graphicFrame>
        <p:nvGraphicFramePr>
          <p:cNvPr id="5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6726279"/>
              </p:ext>
            </p:extLst>
          </p:nvPr>
        </p:nvGraphicFramePr>
        <p:xfrm>
          <a:off x="6834026" y="3303605"/>
          <a:ext cx="2144587" cy="9639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2" imgW="1040948" imgH="469696" progId="Equation.DSMT4">
                  <p:embed/>
                </p:oleObj>
              </mc:Choice>
              <mc:Fallback>
                <p:oleObj name="Equation" r:id="rId52" imgW="1040948" imgH="469696" progId="Equation.DSMT4">
                  <p:embed/>
                  <p:pic>
                    <p:nvPicPr>
                      <p:cNvPr id="717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4026" y="3303605"/>
                        <a:ext cx="2144587" cy="9639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" name="Text Box 8"/>
          <p:cNvSpPr txBox="1">
            <a:spLocks noChangeArrowheads="1"/>
          </p:cNvSpPr>
          <p:nvPr/>
        </p:nvSpPr>
        <p:spPr bwMode="auto">
          <a:xfrm>
            <a:off x="9991113" y="2653733"/>
            <a:ext cx="533400" cy="4667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</a:p>
        </p:txBody>
      </p:sp>
      <p:sp>
        <p:nvSpPr>
          <p:cNvPr id="61" name="Text Box 9"/>
          <p:cNvSpPr txBox="1">
            <a:spLocks noChangeArrowheads="1"/>
          </p:cNvSpPr>
          <p:nvPr/>
        </p:nvSpPr>
        <p:spPr bwMode="auto">
          <a:xfrm>
            <a:off x="9991113" y="1351474"/>
            <a:ext cx="533400" cy="46672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62" name="Text Box 8"/>
          <p:cNvSpPr txBox="1">
            <a:spLocks noChangeArrowheads="1"/>
          </p:cNvSpPr>
          <p:nvPr/>
        </p:nvSpPr>
        <p:spPr bwMode="auto">
          <a:xfrm>
            <a:off x="9991113" y="3476012"/>
            <a:ext cx="533400" cy="4667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Text Box 8"/>
          <p:cNvSpPr txBox="1">
            <a:spLocks noChangeArrowheads="1"/>
          </p:cNvSpPr>
          <p:nvPr/>
        </p:nvSpPr>
        <p:spPr bwMode="auto">
          <a:xfrm>
            <a:off x="9991113" y="785085"/>
            <a:ext cx="533400" cy="4667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</a:p>
        </p:txBody>
      </p:sp>
      <p:sp>
        <p:nvSpPr>
          <p:cNvPr id="68" name="Text Box 9"/>
          <p:cNvSpPr txBox="1">
            <a:spLocks noChangeArrowheads="1"/>
          </p:cNvSpPr>
          <p:nvPr/>
        </p:nvSpPr>
        <p:spPr bwMode="auto">
          <a:xfrm>
            <a:off x="9991113" y="2001906"/>
            <a:ext cx="533400" cy="46672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2696649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6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6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 autoUpdateAnimBg="0"/>
      <p:bldP spid="9225" grpId="0" autoUpdateAnimBg="0"/>
      <p:bldP spid="9227" grpId="0" autoUpdateAnimBg="0"/>
      <p:bldP spid="9229" grpId="0" autoUpdateAnimBg="0"/>
      <p:bldP spid="9231" grpId="0" autoUpdateAnimBg="0"/>
      <p:bldP spid="9235" grpId="0" autoUpdateAnimBg="0"/>
      <p:bldP spid="9236" grpId="0" autoUpdateAnimBg="0"/>
      <p:bldP spid="55" grpId="0"/>
      <p:bldP spid="56" grpId="0"/>
      <p:bldP spid="60" grpId="0" animBg="1"/>
      <p:bldP spid="61" grpId="0" animBg="1"/>
      <p:bldP spid="62" grpId="0" animBg="1"/>
      <p:bldP spid="67" grpId="0" animBg="1"/>
      <p:bldP spid="6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10"/>
          <p:cNvSpPr txBox="1">
            <a:spLocks noChangeArrowheads="1"/>
          </p:cNvSpPr>
          <p:nvPr/>
        </p:nvSpPr>
        <p:spPr bwMode="auto">
          <a:xfrm>
            <a:off x="1703513" y="578670"/>
            <a:ext cx="1074539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 b="1" dirty="0">
                <a:solidFill>
                  <a:srgbClr val="FF0000"/>
                </a:solidFill>
              </a:rPr>
              <a:t>B. </a:t>
            </a:r>
            <a:r>
              <a:rPr lang="en-US" altLang="en-US" sz="2800" b="1" dirty="0" err="1">
                <a:solidFill>
                  <a:srgbClr val="FF0000"/>
                </a:solidFill>
              </a:rPr>
              <a:t>Bài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tập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r>
              <a:rPr lang="en-US" altLang="en-US" sz="2800" b="1" dirty="0" err="1">
                <a:solidFill>
                  <a:srgbClr val="CC0000"/>
                </a:solidFill>
              </a:rPr>
              <a:t>Dạng</a:t>
            </a:r>
            <a:r>
              <a:rPr lang="en-US" altLang="en-US" sz="2800" b="1" dirty="0">
                <a:solidFill>
                  <a:srgbClr val="CC0000"/>
                </a:solidFill>
              </a:rPr>
              <a:t> 1</a:t>
            </a:r>
            <a:r>
              <a:rPr lang="en-US" altLang="en-US" sz="2800" b="1" dirty="0">
                <a:solidFill>
                  <a:srgbClr val="C00000"/>
                </a:solidFill>
              </a:rPr>
              <a:t>: </a:t>
            </a:r>
            <a:r>
              <a:rPr lang="en-US" altLang="en-US" sz="2800" b="1" dirty="0" err="1">
                <a:solidFill>
                  <a:srgbClr val="0000FF"/>
                </a:solidFill>
              </a:rPr>
              <a:t>Thực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hiện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phép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tính</a:t>
            </a:r>
            <a:r>
              <a:rPr lang="en-US" altLang="en-US" sz="2800" b="1" dirty="0">
                <a:solidFill>
                  <a:srgbClr val="0000FF"/>
                </a:solidFill>
              </a:rPr>
              <a:t>.</a:t>
            </a:r>
          </a:p>
          <a:p>
            <a:r>
              <a:rPr lang="en-US" altLang="en-US" sz="2800" b="1" dirty="0" err="1">
                <a:solidFill>
                  <a:srgbClr val="CC0000"/>
                </a:solidFill>
              </a:rPr>
              <a:t>Dạng</a:t>
            </a:r>
            <a:r>
              <a:rPr lang="en-US" altLang="en-US" sz="2800" b="1" dirty="0">
                <a:solidFill>
                  <a:srgbClr val="CC0000"/>
                </a:solidFill>
              </a:rPr>
              <a:t> 2</a:t>
            </a:r>
            <a:r>
              <a:rPr lang="en-US" altLang="en-US" sz="2800" b="1" dirty="0">
                <a:solidFill>
                  <a:srgbClr val="C00000"/>
                </a:solidFill>
              </a:rPr>
              <a:t>: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Tìm</a:t>
            </a:r>
            <a:r>
              <a:rPr lang="en-US" altLang="en-US" sz="2800" b="1" dirty="0">
                <a:solidFill>
                  <a:srgbClr val="0000FF"/>
                </a:solidFill>
              </a:rPr>
              <a:t> x.</a:t>
            </a:r>
          </a:p>
          <a:p>
            <a:r>
              <a:rPr lang="en-US" altLang="en-US" sz="2800" b="1" dirty="0" err="1">
                <a:solidFill>
                  <a:srgbClr val="CC0000"/>
                </a:solidFill>
              </a:rPr>
              <a:t>Dạng</a:t>
            </a:r>
            <a:r>
              <a:rPr lang="en-US" altLang="en-US" sz="2800" b="1" dirty="0">
                <a:solidFill>
                  <a:srgbClr val="CC0000"/>
                </a:solidFill>
              </a:rPr>
              <a:t> 3</a:t>
            </a:r>
            <a:r>
              <a:rPr lang="en-US" altLang="en-US" sz="2800" b="1" dirty="0">
                <a:solidFill>
                  <a:srgbClr val="C00000"/>
                </a:solidFill>
              </a:rPr>
              <a:t>: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Bài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toán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thực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tế</a:t>
            </a:r>
            <a:r>
              <a:rPr lang="en-US" altLang="en-US" sz="2800" b="1" dirty="0">
                <a:solidFill>
                  <a:srgbClr val="0000FF"/>
                </a:solidFill>
              </a:rPr>
              <a:t>.</a:t>
            </a:r>
            <a:endParaRPr lang="en-US" altLang="en-US" sz="3200" dirty="0">
              <a:solidFill>
                <a:srgbClr val="0000FF"/>
              </a:solidFill>
            </a:endParaRPr>
          </a:p>
        </p:txBody>
      </p:sp>
      <p:sp>
        <p:nvSpPr>
          <p:cNvPr id="4102" name="Oval 11"/>
          <p:cNvSpPr>
            <a:spLocks noChangeArrowheads="1"/>
          </p:cNvSpPr>
          <p:nvPr/>
        </p:nvSpPr>
        <p:spPr bwMode="auto">
          <a:xfrm>
            <a:off x="7032625" y="2887713"/>
            <a:ext cx="259766" cy="6491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5746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Text Box 2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250456" y="875976"/>
            <a:ext cx="412786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 err="1"/>
              <a:t>Bài</a:t>
            </a:r>
            <a:r>
              <a:rPr lang="en-US" sz="2000" b="1" dirty="0"/>
              <a:t> 2/SGK/Tr30</a:t>
            </a:r>
            <a:r>
              <a:rPr lang="en-US" altLang="en-US" sz="20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:</a:t>
            </a:r>
            <a:r>
              <a:rPr lang="en-US" altLang="en-US" sz="20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Tính</a:t>
            </a:r>
            <a:endParaRPr lang="en-US" altLang="en-US" sz="2000" dirty="0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9507" name="Text Box 3"/>
          <p:cNvSpPr txBox="1">
            <a:spLocks noChangeArrowheads="1"/>
          </p:cNvSpPr>
          <p:nvPr/>
        </p:nvSpPr>
        <p:spPr bwMode="auto">
          <a:xfrm>
            <a:off x="250456" y="1508126"/>
            <a:ext cx="533401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dirty="0">
                <a:latin typeface="Times New Roman" panose="02020603050405020304" pitchFamily="18" charset="0"/>
              </a:rPr>
              <a:t>a)</a:t>
            </a:r>
          </a:p>
        </p:txBody>
      </p:sp>
      <p:sp>
        <p:nvSpPr>
          <p:cNvPr id="149509" name="Text Box 5"/>
          <p:cNvSpPr txBox="1">
            <a:spLocks noChangeArrowheads="1"/>
          </p:cNvSpPr>
          <p:nvPr/>
        </p:nvSpPr>
        <p:spPr bwMode="auto">
          <a:xfrm>
            <a:off x="250457" y="3230561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dirty="0">
                <a:latin typeface="Times New Roman" panose="02020603050405020304" pitchFamily="18" charset="0"/>
              </a:rPr>
              <a:t>b)</a:t>
            </a:r>
          </a:p>
        </p:txBody>
      </p:sp>
      <p:sp>
        <p:nvSpPr>
          <p:cNvPr id="9232" name="Line 14"/>
          <p:cNvSpPr>
            <a:spLocks noChangeShapeType="1"/>
          </p:cNvSpPr>
          <p:nvPr/>
        </p:nvSpPr>
        <p:spPr bwMode="auto">
          <a:xfrm>
            <a:off x="5371879" y="-2"/>
            <a:ext cx="0" cy="68580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519" name="Text Box 15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159593" y="462758"/>
            <a:ext cx="3200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i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Dạng</a:t>
            </a:r>
            <a:r>
              <a:rPr lang="en-US" altLang="en-US" sz="2000" i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1: </a:t>
            </a:r>
            <a:r>
              <a:rPr lang="en-US" altLang="en-US" sz="2000" i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Thực</a:t>
            </a:r>
            <a:r>
              <a:rPr lang="en-US" altLang="en-US" sz="2000" i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i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hiện</a:t>
            </a:r>
            <a:r>
              <a:rPr lang="en-US" altLang="en-US" sz="2000" i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i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phép</a:t>
            </a:r>
            <a:r>
              <a:rPr lang="en-US" altLang="en-US" sz="2000" i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i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tính</a:t>
            </a:r>
            <a:endParaRPr lang="en-US" altLang="en-US" sz="2000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" name="Text Box 15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100013" y="48400"/>
            <a:ext cx="3200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B. </a:t>
            </a:r>
            <a:r>
              <a:rPr lang="en-US" alt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tập</a:t>
            </a:r>
            <a:endParaRPr lang="en-US" altLang="en-US" sz="20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Rectangle 15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928027"/>
              </p:ext>
            </p:extLst>
          </p:nvPr>
        </p:nvGraphicFramePr>
        <p:xfrm>
          <a:off x="783857" y="1508126"/>
          <a:ext cx="747712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69800" imgH="393480" progId="Equation.DSMT4">
                  <p:embed/>
                </p:oleObj>
              </mc:Choice>
              <mc:Fallback>
                <p:oleObj name="Equation" r:id="rId2" imgW="469800" imgH="393480" progId="Equation.DSMT4">
                  <p:embed/>
                  <p:pic>
                    <p:nvPicPr>
                      <p:cNvPr id="0" name="Object 1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3857" y="1508126"/>
                        <a:ext cx="747712" cy="6207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4828883"/>
              </p:ext>
            </p:extLst>
          </p:nvPr>
        </p:nvGraphicFramePr>
        <p:xfrm>
          <a:off x="732341" y="2383756"/>
          <a:ext cx="4319588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717800" imgH="393700" progId="Equation.DSMT4">
                  <p:embed/>
                </p:oleObj>
              </mc:Choice>
              <mc:Fallback>
                <p:oleObj name="Equation" r:id="rId4" imgW="2717800" imgH="3937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2341" y="2383756"/>
                        <a:ext cx="4319588" cy="62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15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2787713"/>
              </p:ext>
            </p:extLst>
          </p:nvPr>
        </p:nvGraphicFramePr>
        <p:xfrm>
          <a:off x="849313" y="3230561"/>
          <a:ext cx="850900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20560" imgH="393480" progId="Equation.DSMT4">
                  <p:embed/>
                </p:oleObj>
              </mc:Choice>
              <mc:Fallback>
                <p:oleObj name="Equation" r:id="rId6" imgW="520560" imgH="393480" progId="Equation.DSMT4">
                  <p:embed/>
                  <p:pic>
                    <p:nvPicPr>
                      <p:cNvPr id="0" name="Object 1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313" y="3230561"/>
                        <a:ext cx="850900" cy="6365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2060450"/>
              </p:ext>
            </p:extLst>
          </p:nvPr>
        </p:nvGraphicFramePr>
        <p:xfrm>
          <a:off x="845393" y="4134120"/>
          <a:ext cx="4395145" cy="6825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514600" imgH="393700" progId="Equation.DSMT4">
                  <p:embed/>
                </p:oleObj>
              </mc:Choice>
              <mc:Fallback>
                <p:oleObj name="Equation" r:id="rId8" imgW="25146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5393" y="4134120"/>
                        <a:ext cx="4395145" cy="68257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 Box 5"/>
          <p:cNvSpPr txBox="1">
            <a:spLocks noChangeArrowheads="1"/>
          </p:cNvSpPr>
          <p:nvPr/>
        </p:nvSpPr>
        <p:spPr bwMode="auto">
          <a:xfrm>
            <a:off x="5371879" y="490809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dirty="0">
                <a:latin typeface="Times New Roman" panose="02020603050405020304" pitchFamily="18" charset="0"/>
              </a:rPr>
              <a:t>c)</a:t>
            </a:r>
          </a:p>
        </p:txBody>
      </p:sp>
      <p:sp>
        <p:nvSpPr>
          <p:cNvPr id="7" name="Rectangle 16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6195205"/>
              </p:ext>
            </p:extLst>
          </p:nvPr>
        </p:nvGraphicFramePr>
        <p:xfrm>
          <a:off x="5905279" y="440591"/>
          <a:ext cx="983352" cy="7784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495000" imgH="393480" progId="Equation.DSMT4">
                  <p:embed/>
                </p:oleObj>
              </mc:Choice>
              <mc:Fallback>
                <p:oleObj name="Equation" r:id="rId10" imgW="495000" imgH="393480" progId="Equation.DSMT4">
                  <p:embed/>
                  <p:pic>
                    <p:nvPicPr>
                      <p:cNvPr id="0" name="Object 1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5279" y="440591"/>
                        <a:ext cx="983352" cy="7784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8770936"/>
              </p:ext>
            </p:extLst>
          </p:nvPr>
        </p:nvGraphicFramePr>
        <p:xfrm>
          <a:off x="5477814" y="1276085"/>
          <a:ext cx="6760075" cy="1505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540000" imgH="812800" progId="Equation.DSMT4">
                  <p:embed/>
                </p:oleObj>
              </mc:Choice>
              <mc:Fallback>
                <p:oleObj name="Equation" r:id="rId12" imgW="2540000" imgH="812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7814" y="1276085"/>
                        <a:ext cx="6760075" cy="15057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5417172" y="3230561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dirty="0">
                <a:latin typeface="Times New Roman" panose="02020603050405020304" pitchFamily="18" charset="0"/>
              </a:rPr>
              <a:t>d)</a:t>
            </a:r>
          </a:p>
        </p:txBody>
      </p:sp>
      <p:sp>
        <p:nvSpPr>
          <p:cNvPr id="9" name="Rectangle 16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3931433"/>
              </p:ext>
            </p:extLst>
          </p:nvPr>
        </p:nvGraphicFramePr>
        <p:xfrm>
          <a:off x="5905279" y="3157703"/>
          <a:ext cx="2112117" cy="5425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091880" imgH="279360" progId="Equation.DSMT4">
                  <p:embed/>
                </p:oleObj>
              </mc:Choice>
              <mc:Fallback>
                <p:oleObj name="Equation" r:id="rId14" imgW="1091880" imgH="279360" progId="Equation.DSMT4">
                  <p:embed/>
                  <p:pic>
                    <p:nvPicPr>
                      <p:cNvPr id="0" name="Object 1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5279" y="3157703"/>
                        <a:ext cx="2112117" cy="54258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4033698"/>
              </p:ext>
            </p:extLst>
          </p:nvPr>
        </p:nvGraphicFramePr>
        <p:xfrm>
          <a:off x="5802248" y="3928346"/>
          <a:ext cx="3728118" cy="10626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968500" imgH="558800" progId="Equation.DSMT4">
                  <p:embed/>
                </p:oleObj>
              </mc:Choice>
              <mc:Fallback>
                <p:oleObj name="Equation" r:id="rId16" imgW="1968500" imgH="558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2248" y="3928346"/>
                        <a:ext cx="3728118" cy="10626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12358106"/>
      </p:ext>
    </p:extLst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1000"/>
                                        <p:tgtEl>
                                          <p:spTgt spid="149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149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149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49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7" grpId="0"/>
      <p:bldP spid="149509" grpId="0"/>
      <p:bldP spid="149519" grpId="0"/>
      <p:bldP spid="25" grpId="0"/>
      <p:bldP spid="30" grpId="0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7" name="Text Box 2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144464" y="422418"/>
            <a:ext cx="416877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u="sng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2000" b="1" u="sng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u="sng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sz="2000" b="1" u="sng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u="sng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áp</a:t>
            </a:r>
            <a:r>
              <a:rPr lang="en-US" altLang="en-US" sz="2000" b="1" u="sng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u="sng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dụng</a:t>
            </a:r>
            <a:r>
              <a:rPr lang="en-US" altLang="en-US" sz="2000" u="sng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Thực</a:t>
            </a:r>
            <a:r>
              <a:rPr lang="en-US" altLang="en-US" sz="20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hiện</a:t>
            </a:r>
            <a:r>
              <a:rPr lang="en-US" altLang="en-US" sz="20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phép</a:t>
            </a:r>
            <a:r>
              <a:rPr lang="en-US" altLang="en-US" sz="20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tính</a:t>
            </a:r>
            <a:r>
              <a:rPr lang="en-US" altLang="en-US" sz="2000" dirty="0">
                <a:solidFill>
                  <a:srgbClr val="000099"/>
                </a:solidFill>
                <a:latin typeface="Times New Roman" panose="02020603050405020304" pitchFamily="18" charset="0"/>
              </a:rPr>
              <a:t> (</a:t>
            </a:r>
            <a:r>
              <a:rPr lang="en-US" altLang="en-US" sz="20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en-US" sz="20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cách</a:t>
            </a:r>
            <a:r>
              <a:rPr lang="en-US" altLang="en-US" sz="20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hợp</a:t>
            </a:r>
            <a:r>
              <a:rPr lang="en-US" altLang="en-US" sz="20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lí</a:t>
            </a:r>
            <a:r>
              <a:rPr lang="en-US" altLang="en-US" sz="20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nếu</a:t>
            </a:r>
            <a:r>
              <a:rPr lang="en-US" altLang="en-US" sz="20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20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thể</a:t>
            </a:r>
            <a:r>
              <a:rPr lang="en-US" altLang="en-US" sz="2000" dirty="0">
                <a:solidFill>
                  <a:srgbClr val="000099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10258" name="Text Box 4"/>
          <p:cNvSpPr txBox="1">
            <a:spLocks noChangeArrowheads="1"/>
          </p:cNvSpPr>
          <p:nvPr/>
        </p:nvSpPr>
        <p:spPr bwMode="auto">
          <a:xfrm>
            <a:off x="0" y="1437809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dirty="0">
                <a:latin typeface="Times New Roman" panose="02020603050405020304" pitchFamily="18" charset="0"/>
              </a:rPr>
              <a:t>a)</a:t>
            </a:r>
          </a:p>
        </p:txBody>
      </p:sp>
      <p:sp>
        <p:nvSpPr>
          <p:cNvPr id="10259" name="Line 5"/>
          <p:cNvSpPr>
            <a:spLocks noChangeShapeType="1"/>
          </p:cNvSpPr>
          <p:nvPr/>
        </p:nvSpPr>
        <p:spPr bwMode="auto">
          <a:xfrm>
            <a:off x="4072778" y="228601"/>
            <a:ext cx="0" cy="68580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0" name="Text Box 6"/>
          <p:cNvSpPr txBox="1">
            <a:spLocks noChangeArrowheads="1"/>
          </p:cNvSpPr>
          <p:nvPr/>
        </p:nvSpPr>
        <p:spPr bwMode="auto">
          <a:xfrm>
            <a:off x="4216670" y="1416121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dirty="0">
                <a:latin typeface="Times New Roman" panose="02020603050405020304" pitchFamily="18" charset="0"/>
              </a:rPr>
              <a:t>b)</a:t>
            </a:r>
          </a:p>
        </p:txBody>
      </p:sp>
      <p:graphicFrame>
        <p:nvGraphicFramePr>
          <p:cNvPr id="1024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6545509"/>
              </p:ext>
            </p:extLst>
          </p:nvPr>
        </p:nvGraphicFramePr>
        <p:xfrm>
          <a:off x="573881" y="1387476"/>
          <a:ext cx="2144712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48728" imgH="393529" progId="Equation.DSMT4">
                  <p:embed/>
                </p:oleObj>
              </mc:Choice>
              <mc:Fallback>
                <p:oleObj name="Equation" r:id="rId2" imgW="1548728" imgH="393529" progId="Equation.DSMT4">
                  <p:embed/>
                  <p:pic>
                    <p:nvPicPr>
                      <p:cNvPr id="10242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881" y="1387476"/>
                        <a:ext cx="2144712" cy="54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166981"/>
              </p:ext>
            </p:extLst>
          </p:nvPr>
        </p:nvGraphicFramePr>
        <p:xfrm>
          <a:off x="400051" y="2186339"/>
          <a:ext cx="2689225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943100" imgH="431800" progId="Equation.DSMT4">
                  <p:embed/>
                </p:oleObj>
              </mc:Choice>
              <mc:Fallback>
                <p:oleObj name="Equation" r:id="rId4" imgW="1943100" imgH="431800" progId="Equation.DSMT4">
                  <p:embed/>
                  <p:pic>
                    <p:nvPicPr>
                      <p:cNvPr id="10243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1" y="2186339"/>
                        <a:ext cx="2689225" cy="59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9024535"/>
              </p:ext>
            </p:extLst>
          </p:nvPr>
        </p:nvGraphicFramePr>
        <p:xfrm>
          <a:off x="400768" y="2936146"/>
          <a:ext cx="1019175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36600" imgH="203200" progId="Equation.DSMT4">
                  <p:embed/>
                </p:oleObj>
              </mc:Choice>
              <mc:Fallback>
                <p:oleObj name="Equation" r:id="rId6" imgW="736600" imgH="203200" progId="Equation.DSMT4">
                  <p:embed/>
                  <p:pic>
                    <p:nvPicPr>
                      <p:cNvPr id="10244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768" y="2936146"/>
                        <a:ext cx="1019175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5653126"/>
              </p:ext>
            </p:extLst>
          </p:nvPr>
        </p:nvGraphicFramePr>
        <p:xfrm>
          <a:off x="419657" y="3479007"/>
          <a:ext cx="509587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68140" imgH="203112" progId="Equation.DSMT4">
                  <p:embed/>
                </p:oleObj>
              </mc:Choice>
              <mc:Fallback>
                <p:oleObj name="Equation" r:id="rId8" imgW="368140" imgH="203112" progId="Equation.DSMT4">
                  <p:embed/>
                  <p:pic>
                    <p:nvPicPr>
                      <p:cNvPr id="10245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657" y="3479007"/>
                        <a:ext cx="509587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5923421"/>
              </p:ext>
            </p:extLst>
          </p:nvPr>
        </p:nvGraphicFramePr>
        <p:xfrm>
          <a:off x="4912287" y="1332239"/>
          <a:ext cx="2133600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028254" imgH="393529" progId="Equation.DSMT4">
                  <p:embed/>
                </p:oleObj>
              </mc:Choice>
              <mc:Fallback>
                <p:oleObj name="Equation" r:id="rId10" imgW="1028254" imgH="393529" progId="Equation.DSMT4">
                  <p:embed/>
                  <p:pic>
                    <p:nvPicPr>
                      <p:cNvPr id="1024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2287" y="1332239"/>
                        <a:ext cx="2133600" cy="608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7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0860935"/>
              </p:ext>
            </p:extLst>
          </p:nvPr>
        </p:nvGraphicFramePr>
        <p:xfrm>
          <a:off x="4844836" y="2478436"/>
          <a:ext cx="2183700" cy="6277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117600" imgH="431800" progId="Equation.DSMT4">
                  <p:embed/>
                </p:oleObj>
              </mc:Choice>
              <mc:Fallback>
                <p:oleObj name="Equation" r:id="rId12" imgW="1117600" imgH="431800" progId="Equation.DSMT4">
                  <p:embed/>
                  <p:pic>
                    <p:nvPicPr>
                      <p:cNvPr id="10247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4836" y="2478436"/>
                        <a:ext cx="2183700" cy="6277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8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1464718"/>
              </p:ext>
            </p:extLst>
          </p:nvPr>
        </p:nvGraphicFramePr>
        <p:xfrm>
          <a:off x="4941731" y="3401173"/>
          <a:ext cx="1246765" cy="523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698197" imgH="393529" progId="Equation.DSMT4">
                  <p:embed/>
                </p:oleObj>
              </mc:Choice>
              <mc:Fallback>
                <p:oleObj name="Equation" r:id="rId14" imgW="698197" imgH="393529" progId="Equation.DSMT4">
                  <p:embed/>
                  <p:pic>
                    <p:nvPicPr>
                      <p:cNvPr id="10248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1731" y="3401173"/>
                        <a:ext cx="1246765" cy="523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9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3219703"/>
              </p:ext>
            </p:extLst>
          </p:nvPr>
        </p:nvGraphicFramePr>
        <p:xfrm>
          <a:off x="4947868" y="4246909"/>
          <a:ext cx="684212" cy="274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329914" imgH="177646" progId="Equation.DSMT4">
                  <p:embed/>
                </p:oleObj>
              </mc:Choice>
              <mc:Fallback>
                <p:oleObj name="Equation" r:id="rId16" imgW="329914" imgH="177646" progId="Equation.DSMT4">
                  <p:embed/>
                  <p:pic>
                    <p:nvPicPr>
                      <p:cNvPr id="10249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7868" y="4246909"/>
                        <a:ext cx="684212" cy="274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1" name="Line 15"/>
          <p:cNvSpPr>
            <a:spLocks noChangeShapeType="1"/>
          </p:cNvSpPr>
          <p:nvPr/>
        </p:nvSpPr>
        <p:spPr bwMode="auto">
          <a:xfrm>
            <a:off x="8373036" y="-27827"/>
            <a:ext cx="0" cy="68580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50544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5018489"/>
              </p:ext>
            </p:extLst>
          </p:nvPr>
        </p:nvGraphicFramePr>
        <p:xfrm>
          <a:off x="8943065" y="522335"/>
          <a:ext cx="3049587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2400300" imgH="635000" progId="Equation.DSMT4">
                  <p:embed/>
                </p:oleObj>
              </mc:Choice>
              <mc:Fallback>
                <p:oleObj name="Equation" r:id="rId18" imgW="2400300" imgH="635000" progId="Equation.DSMT4">
                  <p:embed/>
                  <p:pic>
                    <p:nvPicPr>
                      <p:cNvPr id="150544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43065" y="522335"/>
                        <a:ext cx="3049587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45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673318"/>
              </p:ext>
            </p:extLst>
          </p:nvPr>
        </p:nvGraphicFramePr>
        <p:xfrm>
          <a:off x="9127551" y="1217146"/>
          <a:ext cx="2500312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1968500" imgH="635000" progId="Equation.DSMT4">
                  <p:embed/>
                </p:oleObj>
              </mc:Choice>
              <mc:Fallback>
                <p:oleObj name="Equation" r:id="rId20" imgW="1968500" imgH="635000" progId="Equation.DSMT4">
                  <p:embed/>
                  <p:pic>
                    <p:nvPicPr>
                      <p:cNvPr id="150545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7551" y="1217146"/>
                        <a:ext cx="2500312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46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5462081"/>
              </p:ext>
            </p:extLst>
          </p:nvPr>
        </p:nvGraphicFramePr>
        <p:xfrm>
          <a:off x="9147307" y="1964770"/>
          <a:ext cx="207962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1637589" imgH="634725" progId="Equation.DSMT4">
                  <p:embed/>
                </p:oleObj>
              </mc:Choice>
              <mc:Fallback>
                <p:oleObj name="Equation" r:id="rId22" imgW="1637589" imgH="634725" progId="Equation.DSMT4">
                  <p:embed/>
                  <p:pic>
                    <p:nvPicPr>
                      <p:cNvPr id="150546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7307" y="1964770"/>
                        <a:ext cx="2079625" cy="8382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47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3791521"/>
              </p:ext>
            </p:extLst>
          </p:nvPr>
        </p:nvGraphicFramePr>
        <p:xfrm>
          <a:off x="9226409" y="2897157"/>
          <a:ext cx="1926695" cy="57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1358310" imgH="393529" progId="Equation.DSMT4">
                  <p:embed/>
                </p:oleObj>
              </mc:Choice>
              <mc:Fallback>
                <p:oleObj name="Equation" r:id="rId24" imgW="1358310" imgH="393529" progId="Equation.DSMT4">
                  <p:embed/>
                  <p:pic>
                    <p:nvPicPr>
                      <p:cNvPr id="150547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26409" y="2897157"/>
                        <a:ext cx="1926695" cy="5773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48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7303793"/>
              </p:ext>
            </p:extLst>
          </p:nvPr>
        </p:nvGraphicFramePr>
        <p:xfrm>
          <a:off x="9319836" y="3657601"/>
          <a:ext cx="723900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571252" imgH="583947" progId="Equation.DSMT4">
                  <p:embed/>
                </p:oleObj>
              </mc:Choice>
              <mc:Fallback>
                <p:oleObj name="Equation" r:id="rId26" imgW="571252" imgH="583947" progId="Equation.DSMT4">
                  <p:embed/>
                  <p:pic>
                    <p:nvPicPr>
                      <p:cNvPr id="150548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19836" y="3657601"/>
                        <a:ext cx="723900" cy="7699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49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0764727"/>
              </p:ext>
            </p:extLst>
          </p:nvPr>
        </p:nvGraphicFramePr>
        <p:xfrm>
          <a:off x="9328089" y="4393045"/>
          <a:ext cx="819150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8" imgW="647419" imgH="583947" progId="Equation.DSMT4">
                  <p:embed/>
                </p:oleObj>
              </mc:Choice>
              <mc:Fallback>
                <p:oleObj name="Equation" r:id="rId28" imgW="647419" imgH="583947" progId="Equation.DSMT4">
                  <p:embed/>
                  <p:pic>
                    <p:nvPicPr>
                      <p:cNvPr id="150549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28089" y="4393045"/>
                        <a:ext cx="819150" cy="7699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50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0702015"/>
              </p:ext>
            </p:extLst>
          </p:nvPr>
        </p:nvGraphicFramePr>
        <p:xfrm>
          <a:off x="9412464" y="5110392"/>
          <a:ext cx="434975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0" imgW="342751" imgH="583947" progId="Equation.DSMT4">
                  <p:embed/>
                </p:oleObj>
              </mc:Choice>
              <mc:Fallback>
                <p:oleObj name="Equation" r:id="rId30" imgW="342751" imgH="583947" progId="Equation.DSMT4">
                  <p:embed/>
                  <p:pic>
                    <p:nvPicPr>
                      <p:cNvPr id="15055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12464" y="5110392"/>
                        <a:ext cx="434975" cy="7699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2" name="Text Box 28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144464" y="-27827"/>
            <a:ext cx="3200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i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Dạng</a:t>
            </a:r>
            <a:r>
              <a:rPr lang="en-US" altLang="en-US" sz="2000" i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1: </a:t>
            </a:r>
            <a:r>
              <a:rPr lang="en-US" altLang="en-US" sz="2000" i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Thực</a:t>
            </a:r>
            <a:r>
              <a:rPr lang="en-US" altLang="en-US" sz="2000" i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i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hiện</a:t>
            </a:r>
            <a:r>
              <a:rPr lang="en-US" altLang="en-US" sz="2000" i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i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phép</a:t>
            </a:r>
            <a:r>
              <a:rPr lang="en-US" altLang="en-US" sz="2000" i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i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tính</a:t>
            </a:r>
            <a:endParaRPr lang="en-US" altLang="en-US" sz="2000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0565" name="Text Box 37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8480193" y="576306"/>
            <a:ext cx="39753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c)</a:t>
            </a:r>
            <a:endParaRPr lang="en-US" altLang="en-US" sz="2000" dirty="0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819658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50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1000"/>
                                        <p:tgtEl>
                                          <p:spTgt spid="150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150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150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1000"/>
                                        <p:tgtEl>
                                          <p:spTgt spid="150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1000"/>
                                        <p:tgtEl>
                                          <p:spTgt spid="150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1000"/>
                                        <p:tgtEl>
                                          <p:spTgt spid="150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1000"/>
                                        <p:tgtEl>
                                          <p:spTgt spid="150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6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7372503"/>
              </p:ext>
            </p:extLst>
          </p:nvPr>
        </p:nvGraphicFramePr>
        <p:xfrm>
          <a:off x="11097128" y="3035188"/>
          <a:ext cx="114300" cy="28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4151" imgH="215619" progId="Equation.3">
                  <p:embed/>
                </p:oleObj>
              </mc:Choice>
              <mc:Fallback>
                <p:oleObj name="Equation" r:id="rId2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97128" y="3035188"/>
                        <a:ext cx="114300" cy="284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00" name="Line 5"/>
          <p:cNvSpPr>
            <a:spLocks noChangeShapeType="1"/>
          </p:cNvSpPr>
          <p:nvPr/>
        </p:nvSpPr>
        <p:spPr bwMode="auto">
          <a:xfrm>
            <a:off x="2833460" y="0"/>
            <a:ext cx="0" cy="68580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2" name="Line 15"/>
          <p:cNvSpPr>
            <a:spLocks noChangeShapeType="1"/>
          </p:cNvSpPr>
          <p:nvPr/>
        </p:nvSpPr>
        <p:spPr bwMode="auto">
          <a:xfrm>
            <a:off x="5041728" y="0"/>
            <a:ext cx="0" cy="68580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51" name="Text Box 23"/>
          <p:cNvSpPr txBox="1">
            <a:spLocks noChangeArrowheads="1"/>
          </p:cNvSpPr>
          <p:nvPr/>
        </p:nvSpPr>
        <p:spPr bwMode="auto">
          <a:xfrm>
            <a:off x="2833460" y="471907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latin typeface="Times New Roman" panose="02020603050405020304" pitchFamily="18" charset="0"/>
              </a:rPr>
              <a:t>b)</a:t>
            </a:r>
          </a:p>
        </p:txBody>
      </p:sp>
      <p:sp>
        <p:nvSpPr>
          <p:cNvPr id="176157" name="Text Box 29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27134" y="642860"/>
            <a:ext cx="32742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b="1" dirty="0" err="1"/>
              <a:t>Bài</a:t>
            </a:r>
            <a:r>
              <a:rPr lang="en-US" sz="2000" b="1" dirty="0"/>
              <a:t> 5/SGK/Tr30</a:t>
            </a:r>
            <a:r>
              <a:rPr lang="en-US" sz="2000" dirty="0"/>
              <a:t>: </a:t>
            </a:r>
            <a:r>
              <a:rPr lang="en-US" sz="2000" dirty="0" err="1"/>
              <a:t>Tìm</a:t>
            </a:r>
            <a:r>
              <a:rPr lang="en-US" sz="2000" dirty="0"/>
              <a:t> </a:t>
            </a:r>
            <a:r>
              <a:rPr lang="nl-NL" sz="2000" dirty="0"/>
              <a:t>x:</a:t>
            </a:r>
            <a:endParaRPr lang="en-US" sz="2000" dirty="0"/>
          </a:p>
        </p:txBody>
      </p:sp>
      <p:sp>
        <p:nvSpPr>
          <p:cNvPr id="176166" name="Text Box 38"/>
          <p:cNvSpPr txBox="1">
            <a:spLocks noChangeArrowheads="1"/>
          </p:cNvSpPr>
          <p:nvPr/>
        </p:nvSpPr>
        <p:spPr bwMode="auto">
          <a:xfrm>
            <a:off x="7911274" y="476943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latin typeface="Times New Roman" panose="02020603050405020304" pitchFamily="18" charset="0"/>
              </a:rPr>
              <a:t>d)</a:t>
            </a:r>
          </a:p>
        </p:txBody>
      </p:sp>
      <p:sp>
        <p:nvSpPr>
          <p:cNvPr id="55" name="Text Box 10"/>
          <p:cNvSpPr txBox="1">
            <a:spLocks noChangeArrowheads="1"/>
          </p:cNvSpPr>
          <p:nvPr/>
        </p:nvSpPr>
        <p:spPr bwMode="auto">
          <a:xfrm>
            <a:off x="27134" y="71797"/>
            <a:ext cx="350178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0731100"/>
              </p:ext>
            </p:extLst>
          </p:nvPr>
        </p:nvGraphicFramePr>
        <p:xfrm>
          <a:off x="233541" y="1087381"/>
          <a:ext cx="1676850" cy="946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30040" imgH="634680" progId="Equation.DSMT4">
                  <p:embed/>
                </p:oleObj>
              </mc:Choice>
              <mc:Fallback>
                <p:oleObj name="Equation" r:id="rId4" imgW="1130040" imgH="6346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541" y="1087381"/>
                        <a:ext cx="1676850" cy="9460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4975593"/>
              </p:ext>
            </p:extLst>
          </p:nvPr>
        </p:nvGraphicFramePr>
        <p:xfrm>
          <a:off x="380286" y="1857263"/>
          <a:ext cx="1675052" cy="28438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90360" imgH="1676160" progId="Equation.DSMT4">
                  <p:embed/>
                </p:oleObj>
              </mc:Choice>
              <mc:Fallback>
                <p:oleObj name="Equation" r:id="rId6" imgW="990360" imgH="1676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286" y="1857263"/>
                        <a:ext cx="1675052" cy="284381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7214911"/>
              </p:ext>
            </p:extLst>
          </p:nvPr>
        </p:nvGraphicFramePr>
        <p:xfrm>
          <a:off x="3301394" y="400531"/>
          <a:ext cx="1328047" cy="657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002865" imgH="393529" progId="Equation.DSMT4">
                  <p:embed/>
                </p:oleObj>
              </mc:Choice>
              <mc:Fallback>
                <p:oleObj name="Equation" r:id="rId8" imgW="1002865" imgH="393529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1394" y="400531"/>
                        <a:ext cx="1328047" cy="65781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2009185"/>
              </p:ext>
            </p:extLst>
          </p:nvPr>
        </p:nvGraphicFramePr>
        <p:xfrm>
          <a:off x="3047736" y="1010560"/>
          <a:ext cx="1554572" cy="631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965200" imgH="393700" progId="Equation.DSMT4">
                  <p:embed/>
                </p:oleObj>
              </mc:Choice>
              <mc:Fallback>
                <p:oleObj name="Equation" r:id="rId10" imgW="965200" imgH="3937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7736" y="1010560"/>
                        <a:ext cx="1554572" cy="6310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0212523"/>
              </p:ext>
            </p:extLst>
          </p:nvPr>
        </p:nvGraphicFramePr>
        <p:xfrm>
          <a:off x="3047736" y="1809049"/>
          <a:ext cx="1221294" cy="6181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774364" imgH="393529" progId="Equation.DSMT4">
                  <p:embed/>
                </p:oleObj>
              </mc:Choice>
              <mc:Fallback>
                <p:oleObj name="Equation" r:id="rId12" imgW="774364" imgH="393529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7736" y="1809049"/>
                        <a:ext cx="1221294" cy="6181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7443070"/>
              </p:ext>
            </p:extLst>
          </p:nvPr>
        </p:nvGraphicFramePr>
        <p:xfrm>
          <a:off x="3125009" y="2554970"/>
          <a:ext cx="1109107" cy="63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685800" imgH="393700" progId="Equation.DSMT4">
                  <p:embed/>
                </p:oleObj>
              </mc:Choice>
              <mc:Fallback>
                <p:oleObj name="Equation" r:id="rId14" imgW="685800" imgH="3937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5009" y="2554970"/>
                        <a:ext cx="1109107" cy="631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4080315"/>
              </p:ext>
            </p:extLst>
          </p:nvPr>
        </p:nvGraphicFramePr>
        <p:xfrm>
          <a:off x="3113653" y="3228946"/>
          <a:ext cx="1250193" cy="6407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761669" imgH="393529" progId="Equation.DSMT4">
                  <p:embed/>
                </p:oleObj>
              </mc:Choice>
              <mc:Fallback>
                <p:oleObj name="Equation" r:id="rId16" imgW="761669" imgH="393529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3653" y="3228946"/>
                        <a:ext cx="1250193" cy="6407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4755664"/>
              </p:ext>
            </p:extLst>
          </p:nvPr>
        </p:nvGraphicFramePr>
        <p:xfrm>
          <a:off x="3190927" y="4024216"/>
          <a:ext cx="746975" cy="6516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444307" imgH="393529" progId="Equation.DSMT4">
                  <p:embed/>
                </p:oleObj>
              </mc:Choice>
              <mc:Fallback>
                <p:oleObj name="Equation" r:id="rId18" imgW="444307" imgH="393529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0927" y="4024216"/>
                        <a:ext cx="746975" cy="6516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2056125"/>
              </p:ext>
            </p:extLst>
          </p:nvPr>
        </p:nvGraphicFramePr>
        <p:xfrm>
          <a:off x="3203806" y="4835585"/>
          <a:ext cx="650226" cy="5924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431613" imgH="393529" progId="Equation.DSMT4">
                  <p:embed/>
                </p:oleObj>
              </mc:Choice>
              <mc:Fallback>
                <p:oleObj name="Equation" r:id="rId20" imgW="431613" imgH="393529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06" y="4835585"/>
                        <a:ext cx="650226" cy="5924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" name="Text Box 23"/>
          <p:cNvSpPr txBox="1">
            <a:spLocks noChangeArrowheads="1"/>
          </p:cNvSpPr>
          <p:nvPr/>
        </p:nvSpPr>
        <p:spPr bwMode="auto">
          <a:xfrm>
            <a:off x="186294" y="4983041"/>
            <a:ext cx="226069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 err="1">
                <a:latin typeface="Times New Roman" panose="02020603050405020304" pitchFamily="18" charset="0"/>
              </a:rPr>
              <a:t>Vậy</a:t>
            </a:r>
            <a:r>
              <a:rPr lang="en-US" altLang="en-US" sz="2000" dirty="0">
                <a:latin typeface="Times New Roman" panose="02020603050405020304" pitchFamily="18" charset="0"/>
              </a:rPr>
              <a:t> x = -13/36</a:t>
            </a:r>
          </a:p>
        </p:txBody>
      </p:sp>
      <p:sp>
        <p:nvSpPr>
          <p:cNvPr id="64" name="Text Box 23"/>
          <p:cNvSpPr txBox="1">
            <a:spLocks noChangeArrowheads="1"/>
          </p:cNvSpPr>
          <p:nvPr/>
        </p:nvSpPr>
        <p:spPr bwMode="auto">
          <a:xfrm>
            <a:off x="2781036" y="5632992"/>
            <a:ext cx="226069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 err="1">
                <a:latin typeface="Times New Roman" panose="02020603050405020304" pitchFamily="18" charset="0"/>
              </a:rPr>
              <a:t>Vậy</a:t>
            </a:r>
            <a:r>
              <a:rPr lang="en-US" altLang="en-US" sz="2000" dirty="0">
                <a:latin typeface="Times New Roman" panose="02020603050405020304" pitchFamily="18" charset="0"/>
              </a:rPr>
              <a:t> x = 16/15</a:t>
            </a:r>
          </a:p>
        </p:txBody>
      </p:sp>
      <p:sp>
        <p:nvSpPr>
          <p:cNvPr id="18" name="Rectangle 2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5548371"/>
              </p:ext>
            </p:extLst>
          </p:nvPr>
        </p:nvGraphicFramePr>
        <p:xfrm>
          <a:off x="5206408" y="471907"/>
          <a:ext cx="2292545" cy="984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1624895" imgH="634725" progId="Equation.DSMT4">
                  <p:embed/>
                </p:oleObj>
              </mc:Choice>
              <mc:Fallback>
                <p:oleObj name="Equation" r:id="rId22" imgW="1624895" imgH="634725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6408" y="471907"/>
                        <a:ext cx="2292545" cy="9846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3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3875392"/>
              </p:ext>
            </p:extLst>
          </p:nvPr>
        </p:nvGraphicFramePr>
        <p:xfrm>
          <a:off x="5411195" y="1186070"/>
          <a:ext cx="2367200" cy="6181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1497950" imgH="393529" progId="Equation.DSMT4">
                  <p:embed/>
                </p:oleObj>
              </mc:Choice>
              <mc:Fallback>
                <p:oleObj name="Equation" r:id="rId24" imgW="1497950" imgH="393529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1195" y="1186070"/>
                        <a:ext cx="2367200" cy="6181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3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7390188"/>
              </p:ext>
            </p:extLst>
          </p:nvPr>
        </p:nvGraphicFramePr>
        <p:xfrm>
          <a:off x="5444533" y="1971681"/>
          <a:ext cx="981075" cy="5363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710891" imgH="393529" progId="Equation.DSMT4">
                  <p:embed/>
                </p:oleObj>
              </mc:Choice>
              <mc:Fallback>
                <p:oleObj name="Equation" r:id="rId26" imgW="710891" imgH="393529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4533" y="1971681"/>
                        <a:ext cx="981075" cy="53632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3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2435132"/>
              </p:ext>
            </p:extLst>
          </p:nvPr>
        </p:nvGraphicFramePr>
        <p:xfrm>
          <a:off x="5409127" y="2564109"/>
          <a:ext cx="1113159" cy="6085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8" imgW="710891" imgH="393529" progId="Equation.DSMT4">
                  <p:embed/>
                </p:oleObj>
              </mc:Choice>
              <mc:Fallback>
                <p:oleObj name="Equation" r:id="rId28" imgW="710891" imgH="393529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9127" y="2564109"/>
                        <a:ext cx="1113159" cy="60852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ectangle 3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7363529"/>
              </p:ext>
            </p:extLst>
          </p:nvPr>
        </p:nvGraphicFramePr>
        <p:xfrm>
          <a:off x="5394349" y="3378698"/>
          <a:ext cx="1297959" cy="548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0" imgW="926698" imgH="393529" progId="Equation.DSMT4">
                  <p:embed/>
                </p:oleObj>
              </mc:Choice>
              <mc:Fallback>
                <p:oleObj name="Equation" r:id="rId30" imgW="926698" imgH="393529" progId="Equation.DSMT4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4349" y="3378698"/>
                        <a:ext cx="1297959" cy="54862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" name="Line 15"/>
          <p:cNvSpPr>
            <a:spLocks noChangeShapeType="1"/>
          </p:cNvSpPr>
          <p:nvPr/>
        </p:nvSpPr>
        <p:spPr bwMode="auto">
          <a:xfrm>
            <a:off x="7810686" y="-51734"/>
            <a:ext cx="0" cy="68580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Rectangle 3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4323892"/>
              </p:ext>
            </p:extLst>
          </p:nvPr>
        </p:nvGraphicFramePr>
        <p:xfrm>
          <a:off x="8319752" y="453552"/>
          <a:ext cx="1506828" cy="943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2" imgW="1117115" imgH="634725" progId="Equation.DSMT4">
                  <p:embed/>
                </p:oleObj>
              </mc:Choice>
              <mc:Fallback>
                <p:oleObj name="Equation" r:id="rId32" imgW="1117115" imgH="634725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19752" y="453552"/>
                        <a:ext cx="1506828" cy="9435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ectangle 4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6806987"/>
              </p:ext>
            </p:extLst>
          </p:nvPr>
        </p:nvGraphicFramePr>
        <p:xfrm>
          <a:off x="8306873" y="1197736"/>
          <a:ext cx="1468192" cy="95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4" imgW="1079032" imgH="634725" progId="Equation.DSMT4">
                  <p:embed/>
                </p:oleObj>
              </mc:Choice>
              <mc:Fallback>
                <p:oleObj name="Equation" r:id="rId34" imgW="1079032" imgH="634725" progId="Equation.DSMT4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6873" y="1197736"/>
                        <a:ext cx="1468192" cy="9550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Rectangle 4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" name="Rectangle 4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6" name="Rectangle 4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1750263"/>
              </p:ext>
            </p:extLst>
          </p:nvPr>
        </p:nvGraphicFramePr>
        <p:xfrm>
          <a:off x="8444674" y="3429000"/>
          <a:ext cx="680457" cy="1012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6" imgW="431613" imgH="583947" progId="Equation.DSMT4">
                  <p:embed/>
                </p:oleObj>
              </mc:Choice>
              <mc:Fallback>
                <p:oleObj name="Equation" r:id="rId36" imgW="431613" imgH="583947" progId="Equation.DSMT4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44674" y="3429000"/>
                        <a:ext cx="680457" cy="10123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Rectangle 6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" name="Rectangle 7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7370525"/>
              </p:ext>
            </p:extLst>
          </p:nvPr>
        </p:nvGraphicFramePr>
        <p:xfrm>
          <a:off x="8444674" y="1918952"/>
          <a:ext cx="905388" cy="8367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8" imgW="685502" imgH="583947" progId="Equation.DSMT4">
                  <p:embed/>
                </p:oleObj>
              </mc:Choice>
              <mc:Fallback>
                <p:oleObj name="Equation" r:id="rId38" imgW="685502" imgH="583947" progId="Equation.DSMT4">
                  <p:embed/>
                  <p:pic>
                    <p:nvPicPr>
                      <p:cNvPr id="0" name="Object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44674" y="1918952"/>
                        <a:ext cx="905388" cy="8367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Rectangle 7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4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4453542"/>
              </p:ext>
            </p:extLst>
          </p:nvPr>
        </p:nvGraphicFramePr>
        <p:xfrm>
          <a:off x="8444674" y="2731847"/>
          <a:ext cx="905388" cy="8367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0" imgW="685502" imgH="583947" progId="Equation.DSMT4">
                  <p:embed/>
                </p:oleObj>
              </mc:Choice>
              <mc:Fallback>
                <p:oleObj name="Equation" r:id="rId40" imgW="685502" imgH="583947" progId="Equation.DSMT4">
                  <p:embed/>
                  <p:pic>
                    <p:nvPicPr>
                      <p:cNvPr id="0" name="Object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44674" y="2731847"/>
                        <a:ext cx="905388" cy="8367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" name="Text Box 23"/>
          <p:cNvSpPr txBox="1">
            <a:spLocks noChangeArrowheads="1"/>
          </p:cNvSpPr>
          <p:nvPr/>
        </p:nvSpPr>
        <p:spPr bwMode="auto">
          <a:xfrm>
            <a:off x="8177974" y="4357983"/>
            <a:ext cx="226069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 err="1">
                <a:latin typeface="Times New Roman" panose="02020603050405020304" pitchFamily="18" charset="0"/>
              </a:rPr>
              <a:t>Vậy</a:t>
            </a:r>
            <a:r>
              <a:rPr lang="en-US" altLang="en-US" sz="2000" dirty="0">
                <a:latin typeface="Times New Roman" panose="02020603050405020304" pitchFamily="18" charset="0"/>
              </a:rPr>
              <a:t> x = 7/15</a:t>
            </a:r>
          </a:p>
        </p:txBody>
      </p:sp>
    </p:spTree>
    <p:extLst>
      <p:ext uri="{BB962C8B-B14F-4D97-AF65-F5344CB8AC3E}">
        <p14:creationId xmlns:p14="http://schemas.microsoft.com/office/powerpoint/2010/main" val="2104128390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17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17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1000"/>
                                        <p:tgtEl>
                                          <p:spTgt spid="17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51" grpId="0"/>
      <p:bldP spid="176157" grpId="0"/>
      <p:bldP spid="176166" grpId="0"/>
      <p:bldP spid="55" grpId="0"/>
      <p:bldP spid="63" grpId="0"/>
      <p:bldP spid="64" grpId="0"/>
      <p:bldP spid="8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0290115"/>
              </p:ext>
            </p:extLst>
          </p:nvPr>
        </p:nvGraphicFramePr>
        <p:xfrm>
          <a:off x="11097128" y="3035188"/>
          <a:ext cx="114300" cy="28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4151" imgH="215619" progId="Equation.3">
                  <p:embed/>
                </p:oleObj>
              </mc:Choice>
              <mc:Fallback>
                <p:oleObj name="Equation" r:id="rId2" imgW="114151" imgH="215619" progId="Equation.3">
                  <p:embed/>
                  <p:pic>
                    <p:nvPicPr>
                      <p:cNvPr id="1126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97128" y="3035188"/>
                        <a:ext cx="114300" cy="284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00" name="Line 5"/>
          <p:cNvSpPr>
            <a:spLocks noChangeShapeType="1"/>
          </p:cNvSpPr>
          <p:nvPr/>
        </p:nvSpPr>
        <p:spPr bwMode="auto">
          <a:xfrm>
            <a:off x="3956047" y="0"/>
            <a:ext cx="0" cy="68580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51" name="Text Box 23"/>
          <p:cNvSpPr txBox="1">
            <a:spLocks noChangeArrowheads="1"/>
          </p:cNvSpPr>
          <p:nvPr/>
        </p:nvSpPr>
        <p:spPr bwMode="auto">
          <a:xfrm>
            <a:off x="79506" y="1244354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latin typeface="Times New Roman" panose="02020603050405020304" pitchFamily="18" charset="0"/>
              </a:rPr>
              <a:t>a)</a:t>
            </a:r>
          </a:p>
        </p:txBody>
      </p:sp>
      <p:graphicFrame>
        <p:nvGraphicFramePr>
          <p:cNvPr id="176152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9057755"/>
              </p:ext>
            </p:extLst>
          </p:nvPr>
        </p:nvGraphicFramePr>
        <p:xfrm>
          <a:off x="612906" y="1225437"/>
          <a:ext cx="16764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23600" imgH="393480" progId="Equation.DSMT4">
                  <p:embed/>
                </p:oleObj>
              </mc:Choice>
              <mc:Fallback>
                <p:oleObj name="Equation" r:id="rId4" imgW="723600" imgH="393480" progId="Equation.DSMT4">
                  <p:embed/>
                  <p:pic>
                    <p:nvPicPr>
                      <p:cNvPr id="176152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906" y="1225437"/>
                        <a:ext cx="16764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6153" name="Text Box 25"/>
          <p:cNvSpPr txBox="1">
            <a:spLocks noChangeArrowheads="1"/>
          </p:cNvSpPr>
          <p:nvPr/>
        </p:nvSpPr>
        <p:spPr bwMode="auto">
          <a:xfrm>
            <a:off x="3956047" y="1056731"/>
            <a:ext cx="41798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latin typeface="Times New Roman" panose="02020603050405020304" pitchFamily="18" charset="0"/>
              </a:rPr>
              <a:t>b)</a:t>
            </a:r>
          </a:p>
        </p:txBody>
      </p:sp>
      <p:graphicFrame>
        <p:nvGraphicFramePr>
          <p:cNvPr id="176154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7564910"/>
              </p:ext>
            </p:extLst>
          </p:nvPr>
        </p:nvGraphicFramePr>
        <p:xfrm>
          <a:off x="4564471" y="1026867"/>
          <a:ext cx="2362200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77476" imgH="393529" progId="Equation.DSMT4">
                  <p:embed/>
                </p:oleObj>
              </mc:Choice>
              <mc:Fallback>
                <p:oleObj name="Equation" r:id="rId6" imgW="977476" imgH="393529" progId="Equation.DSMT4">
                  <p:embed/>
                  <p:pic>
                    <p:nvPicPr>
                      <p:cNvPr id="176154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4471" y="1026867"/>
                        <a:ext cx="2362200" cy="614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6157" name="Text Box 29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27134" y="642860"/>
            <a:ext cx="32742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u="sng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2000" u="sng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u="sng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sz="2000" u="sng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u="sng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bổ</a:t>
            </a:r>
            <a:r>
              <a:rPr lang="en-US" altLang="en-US" sz="2000" u="sng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u="sng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sung:</a:t>
            </a:r>
            <a:r>
              <a:rPr lang="en-US" altLang="en-US" sz="20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Tìm</a:t>
            </a:r>
            <a:r>
              <a:rPr lang="en-US" altLang="en-US" sz="2000" dirty="0">
                <a:solidFill>
                  <a:srgbClr val="000099"/>
                </a:solidFill>
                <a:latin typeface="Times New Roman" panose="02020603050405020304" pitchFamily="18" charset="0"/>
              </a:rPr>
              <a:t> y, </a:t>
            </a:r>
            <a:r>
              <a:rPr lang="en-US" altLang="en-US" sz="20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biết</a:t>
            </a:r>
            <a:endParaRPr lang="en-US" altLang="en-US" sz="2000" dirty="0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176175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868394"/>
              </p:ext>
            </p:extLst>
          </p:nvPr>
        </p:nvGraphicFramePr>
        <p:xfrm>
          <a:off x="9058778" y="4787787"/>
          <a:ext cx="190500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90417" imgH="152334" progId="Equation.DSMT4">
                  <p:embed/>
                </p:oleObj>
              </mc:Choice>
              <mc:Fallback>
                <p:oleObj name="Equation" r:id="rId8" imgW="190417" imgH="152334" progId="Equation.DSMT4">
                  <p:embed/>
                  <p:pic>
                    <p:nvPicPr>
                      <p:cNvPr id="176175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58778" y="4787787"/>
                        <a:ext cx="190500" cy="15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6176" name="Text Box 48"/>
          <p:cNvSpPr txBox="1">
            <a:spLocks noChangeArrowheads="1"/>
          </p:cNvSpPr>
          <p:nvPr/>
        </p:nvSpPr>
        <p:spPr bwMode="auto">
          <a:xfrm>
            <a:off x="8421302" y="5238659"/>
            <a:ext cx="3524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900" dirty="0">
                <a:latin typeface="Times New Roman" panose="02020603050405020304" pitchFamily="18" charset="0"/>
              </a:rPr>
              <a:t>*</a:t>
            </a:r>
          </a:p>
        </p:txBody>
      </p:sp>
      <p:sp>
        <p:nvSpPr>
          <p:cNvPr id="176178" name="Text Box 50"/>
          <p:cNvSpPr txBox="1">
            <a:spLocks noChangeArrowheads="1"/>
          </p:cNvSpPr>
          <p:nvPr/>
        </p:nvSpPr>
        <p:spPr bwMode="auto">
          <a:xfrm>
            <a:off x="8421302" y="5773238"/>
            <a:ext cx="3524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900" dirty="0">
                <a:latin typeface="Times New Roman" panose="02020603050405020304" pitchFamily="18" charset="0"/>
              </a:rPr>
              <a:t>*</a:t>
            </a:r>
          </a:p>
        </p:txBody>
      </p:sp>
      <p:sp>
        <p:nvSpPr>
          <p:cNvPr id="176179" name="Text Box 51"/>
          <p:cNvSpPr txBox="1">
            <a:spLocks noChangeArrowheads="1"/>
          </p:cNvSpPr>
          <p:nvPr/>
        </p:nvSpPr>
        <p:spPr bwMode="auto">
          <a:xfrm>
            <a:off x="747818" y="4275405"/>
            <a:ext cx="60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 err="1">
                <a:latin typeface="Times New Roman" panose="02020603050405020304" pitchFamily="18" charset="0"/>
              </a:rPr>
              <a:t>Vậy</a:t>
            </a:r>
            <a:r>
              <a:rPr lang="en-US" altLang="en-US" sz="2000" dirty="0">
                <a:latin typeface="Times New Roman" panose="02020603050405020304" pitchFamily="18" charset="0"/>
              </a:rPr>
              <a:t>  </a:t>
            </a:r>
          </a:p>
        </p:txBody>
      </p:sp>
      <p:sp>
        <p:nvSpPr>
          <p:cNvPr id="55" name="Text Box 10"/>
          <p:cNvSpPr txBox="1">
            <a:spLocks noChangeArrowheads="1"/>
          </p:cNvSpPr>
          <p:nvPr/>
        </p:nvSpPr>
        <p:spPr bwMode="auto">
          <a:xfrm>
            <a:off x="27134" y="71797"/>
            <a:ext cx="350178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</a:p>
        </p:txBody>
      </p:sp>
      <p:graphicFrame>
        <p:nvGraphicFramePr>
          <p:cNvPr id="56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5843709"/>
              </p:ext>
            </p:extLst>
          </p:nvPr>
        </p:nvGraphicFramePr>
        <p:xfrm>
          <a:off x="1413556" y="1957275"/>
          <a:ext cx="1134156" cy="55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939600" imgH="457200" progId="Equation.DSMT4">
                  <p:embed/>
                </p:oleObj>
              </mc:Choice>
              <mc:Fallback>
                <p:oleObj name="Equation" r:id="rId10" imgW="939600" imgH="457200" progId="Equation.DSMT4">
                  <p:embed/>
                  <p:pic>
                    <p:nvPicPr>
                      <p:cNvPr id="5136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3556" y="1957275"/>
                        <a:ext cx="1134156" cy="55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8233119"/>
              </p:ext>
            </p:extLst>
          </p:nvPr>
        </p:nvGraphicFramePr>
        <p:xfrm>
          <a:off x="4491311" y="2073250"/>
          <a:ext cx="2330450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965160" imgH="393480" progId="Equation.DSMT4">
                  <p:embed/>
                </p:oleObj>
              </mc:Choice>
              <mc:Fallback>
                <p:oleObj name="Equation" r:id="rId12" imgW="965160" imgH="393480" progId="Equation.DSMT4">
                  <p:embed/>
                  <p:pic>
                    <p:nvPicPr>
                      <p:cNvPr id="176154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1311" y="2073250"/>
                        <a:ext cx="2330450" cy="614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0014985"/>
              </p:ext>
            </p:extLst>
          </p:nvPr>
        </p:nvGraphicFramePr>
        <p:xfrm>
          <a:off x="4570083" y="3121818"/>
          <a:ext cx="1901825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787320" imgH="393480" progId="Equation.DSMT4">
                  <p:embed/>
                </p:oleObj>
              </mc:Choice>
              <mc:Fallback>
                <p:oleObj name="Equation" r:id="rId14" imgW="787320" imgH="393480" progId="Equation.DSMT4">
                  <p:embed/>
                  <p:pic>
                    <p:nvPicPr>
                      <p:cNvPr id="57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0083" y="3121818"/>
                        <a:ext cx="1901825" cy="614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1453797"/>
              </p:ext>
            </p:extLst>
          </p:nvPr>
        </p:nvGraphicFramePr>
        <p:xfrm>
          <a:off x="1382666" y="2695463"/>
          <a:ext cx="118110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901440" imgH="457200" progId="Equation.DSMT4">
                  <p:embed/>
                </p:oleObj>
              </mc:Choice>
              <mc:Fallback>
                <p:oleObj name="Equation" r:id="rId16" imgW="901440" imgH="457200" progId="Equation.DSMT4">
                  <p:embed/>
                  <p:pic>
                    <p:nvPicPr>
                      <p:cNvPr id="56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2666" y="2695463"/>
                        <a:ext cx="1181100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8437247"/>
              </p:ext>
            </p:extLst>
          </p:nvPr>
        </p:nvGraphicFramePr>
        <p:xfrm>
          <a:off x="4559182" y="4126762"/>
          <a:ext cx="1931987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799920" imgH="393480" progId="Equation.DSMT4">
                  <p:embed/>
                </p:oleObj>
              </mc:Choice>
              <mc:Fallback>
                <p:oleObj name="Equation" r:id="rId18" imgW="799920" imgH="393480" progId="Equation.DSMT4">
                  <p:embed/>
                  <p:pic>
                    <p:nvPicPr>
                      <p:cNvPr id="58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9182" y="4126762"/>
                        <a:ext cx="1931987" cy="614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6378954"/>
              </p:ext>
            </p:extLst>
          </p:nvPr>
        </p:nvGraphicFramePr>
        <p:xfrm>
          <a:off x="4470400" y="5005388"/>
          <a:ext cx="1317625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545760" imgH="393480" progId="Equation.DSMT4">
                  <p:embed/>
                </p:oleObj>
              </mc:Choice>
              <mc:Fallback>
                <p:oleObj name="Equation" r:id="rId20" imgW="545760" imgH="393480" progId="Equation.DSMT4">
                  <p:embed/>
                  <p:pic>
                    <p:nvPicPr>
                      <p:cNvPr id="6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0400" y="5005388"/>
                        <a:ext cx="1317625" cy="614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0225832"/>
              </p:ext>
            </p:extLst>
          </p:nvPr>
        </p:nvGraphicFramePr>
        <p:xfrm>
          <a:off x="1323745" y="3429000"/>
          <a:ext cx="681037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520560" imgH="406080" progId="Equation.DSMT4">
                  <p:embed/>
                </p:oleObj>
              </mc:Choice>
              <mc:Fallback>
                <p:oleObj name="Equation" r:id="rId22" imgW="520560" imgH="406080" progId="Equation.DSMT4">
                  <p:embed/>
                  <p:pic>
                    <p:nvPicPr>
                      <p:cNvPr id="59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3745" y="3429000"/>
                        <a:ext cx="681037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9242781"/>
              </p:ext>
            </p:extLst>
          </p:nvPr>
        </p:nvGraphicFramePr>
        <p:xfrm>
          <a:off x="1437507" y="4207142"/>
          <a:ext cx="681037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520560" imgH="406080" progId="Equation.DSMT4">
                  <p:embed/>
                </p:oleObj>
              </mc:Choice>
              <mc:Fallback>
                <p:oleObj name="Equation" r:id="rId24" imgW="52056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7507" y="4207142"/>
                        <a:ext cx="681037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" name="Text Box 51"/>
          <p:cNvSpPr txBox="1">
            <a:spLocks noChangeArrowheads="1"/>
          </p:cNvSpPr>
          <p:nvPr/>
        </p:nvSpPr>
        <p:spPr bwMode="auto">
          <a:xfrm>
            <a:off x="4306192" y="5744729"/>
            <a:ext cx="60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 err="1">
                <a:latin typeface="Times New Roman" panose="02020603050405020304" pitchFamily="18" charset="0"/>
              </a:rPr>
              <a:t>Vậy</a:t>
            </a:r>
            <a:r>
              <a:rPr lang="en-US" altLang="en-US" sz="2000" dirty="0">
                <a:latin typeface="Times New Roman" panose="02020603050405020304" pitchFamily="18" charset="0"/>
              </a:rPr>
              <a:t>  </a:t>
            </a:r>
          </a:p>
        </p:txBody>
      </p:sp>
      <p:graphicFrame>
        <p:nvGraphicFramePr>
          <p:cNvPr id="65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5312479"/>
              </p:ext>
            </p:extLst>
          </p:nvPr>
        </p:nvGraphicFramePr>
        <p:xfrm>
          <a:off x="4915792" y="5656557"/>
          <a:ext cx="1317625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545760" imgH="393480" progId="Equation.DSMT4">
                  <p:embed/>
                </p:oleObj>
              </mc:Choice>
              <mc:Fallback>
                <p:oleObj name="Equation" r:id="rId26" imgW="5457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5792" y="5656557"/>
                        <a:ext cx="1317625" cy="614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1850727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17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17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1000"/>
                                        <p:tgtEl>
                                          <p:spTgt spid="17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1000"/>
                                        <p:tgtEl>
                                          <p:spTgt spid="17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1000"/>
                                        <p:tgtEl>
                                          <p:spTgt spid="17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51" grpId="0"/>
      <p:bldP spid="176153" grpId="0"/>
      <p:bldP spid="176157" grpId="0"/>
      <p:bldP spid="176176" grpId="0"/>
      <p:bldP spid="176178" grpId="0"/>
      <p:bldP spid="176179" grpId="0"/>
      <p:bldP spid="55" grpId="0"/>
      <p:bldP spid="6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8"/>
          <p:cNvSpPr txBox="1">
            <a:spLocks noChangeArrowheads="1"/>
          </p:cNvSpPr>
          <p:nvPr/>
        </p:nvSpPr>
        <p:spPr bwMode="auto">
          <a:xfrm>
            <a:off x="243841" y="414396"/>
            <a:ext cx="6096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dirty="0" err="1">
                <a:latin typeface=".VnTime" panose="020B7200000000000000" pitchFamily="34" charset="0"/>
                <a:sym typeface="Wingdings" panose="05000000000000000000" pitchFamily="2" charset="2"/>
              </a:rPr>
              <a:t>Bµi</a:t>
            </a:r>
            <a:r>
              <a:rPr lang="en-US" altLang="en-US" sz="2800" dirty="0">
                <a:latin typeface=".VnTime" panose="020B7200000000000000" pitchFamily="34" charset="0"/>
                <a:sym typeface="Wingdings" panose="05000000000000000000" pitchFamily="2" charset="2"/>
              </a:rPr>
              <a:t> 7/SGK-30</a:t>
            </a:r>
            <a:endParaRPr lang="en-US" altLang="en-US" sz="2800" dirty="0">
              <a:latin typeface=".VnTime" panose="020B7200000000000000" pitchFamily="34" charset="0"/>
            </a:endParaRPr>
          </a:p>
        </p:txBody>
      </p:sp>
      <p:sp>
        <p:nvSpPr>
          <p:cNvPr id="16387" name="Text Box 9"/>
          <p:cNvSpPr txBox="1">
            <a:spLocks noChangeArrowheads="1"/>
          </p:cNvSpPr>
          <p:nvPr/>
        </p:nvSpPr>
        <p:spPr bwMode="auto">
          <a:xfrm>
            <a:off x="134937" y="933509"/>
            <a:ext cx="11816657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 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Trọng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lượng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của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một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vật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thể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trên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Mặt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Trăng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bằng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khoảng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1/6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trọng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lượng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của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nó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trên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Trái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Đất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.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Biết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trọng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lượng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của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một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vật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trên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Trái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Đất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được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tính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theo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công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thức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: P = 10m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với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P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là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trọng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lượng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của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vật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tính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theo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đơn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vị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Niu-tơn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(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kí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hiệu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N); m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là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khối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lượng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của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vật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tính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theo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đơn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vị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ki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-lo-gam (KH kg). </a:t>
            </a:r>
            <a:r>
              <a:rPr lang="en-US" altLang="en-US" i="1" dirty="0">
                <a:solidFill>
                  <a:srgbClr val="0000FF"/>
                </a:solidFill>
                <a:cs typeface="Times New Roman" pitchFamily="18" charset="0"/>
              </a:rPr>
              <a:t>(</a:t>
            </a:r>
            <a:r>
              <a:rPr lang="en-US" altLang="en-US" i="1" dirty="0" err="1">
                <a:solidFill>
                  <a:srgbClr val="0000FF"/>
                </a:solidFill>
                <a:cs typeface="Times New Roman" pitchFamily="18" charset="0"/>
              </a:rPr>
              <a:t>Nguồn</a:t>
            </a:r>
            <a:r>
              <a:rPr lang="en-US" altLang="en-US" i="1" dirty="0">
                <a:solidFill>
                  <a:srgbClr val="0000FF"/>
                </a:solidFill>
                <a:cs typeface="Times New Roman" pitchFamily="18" charset="0"/>
              </a:rPr>
              <a:t>: </a:t>
            </a:r>
            <a:r>
              <a:rPr lang="en-US" altLang="en-US" i="1" dirty="0" err="1">
                <a:solidFill>
                  <a:srgbClr val="0000FF"/>
                </a:solidFill>
                <a:cs typeface="Times New Roman" pitchFamily="18" charset="0"/>
              </a:rPr>
              <a:t>Khoa</a:t>
            </a:r>
            <a:r>
              <a:rPr lang="en-US" altLang="en-US" i="1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altLang="en-US" i="1" dirty="0" err="1">
                <a:solidFill>
                  <a:srgbClr val="0000FF"/>
                </a:solidFill>
                <a:cs typeface="Times New Roman" pitchFamily="18" charset="0"/>
              </a:rPr>
              <a:t>học</a:t>
            </a:r>
            <a:r>
              <a:rPr lang="en-US" altLang="en-US" i="1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altLang="en-US" i="1" dirty="0" err="1">
                <a:solidFill>
                  <a:srgbClr val="0000FF"/>
                </a:solidFill>
                <a:cs typeface="Times New Roman" pitchFamily="18" charset="0"/>
              </a:rPr>
              <a:t>tự</a:t>
            </a:r>
            <a:r>
              <a:rPr lang="en-US" altLang="en-US" i="1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altLang="en-US" i="1" dirty="0" err="1">
                <a:solidFill>
                  <a:srgbClr val="0000FF"/>
                </a:solidFill>
                <a:cs typeface="Times New Roman" pitchFamily="18" charset="0"/>
              </a:rPr>
              <a:t>nhiên</a:t>
            </a:r>
            <a:r>
              <a:rPr lang="en-US" altLang="en-US" i="1" dirty="0">
                <a:solidFill>
                  <a:srgbClr val="0000FF"/>
                </a:solidFill>
                <a:cs typeface="Times New Roman" pitchFamily="18" charset="0"/>
              </a:rPr>
              <a:t> 6, </a:t>
            </a:r>
            <a:r>
              <a:rPr lang="en-US" altLang="en-US" i="1" dirty="0" err="1">
                <a:solidFill>
                  <a:srgbClr val="0000FF"/>
                </a:solidFill>
                <a:cs typeface="Times New Roman" pitchFamily="18" charset="0"/>
              </a:rPr>
              <a:t>Nxb</a:t>
            </a:r>
            <a:r>
              <a:rPr lang="en-US" altLang="en-US" i="1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altLang="en-US" i="1" dirty="0" err="1">
                <a:solidFill>
                  <a:srgbClr val="0000FF"/>
                </a:solidFill>
                <a:cs typeface="Times New Roman" pitchFamily="18" charset="0"/>
              </a:rPr>
              <a:t>Đại</a:t>
            </a:r>
            <a:r>
              <a:rPr lang="en-US" altLang="en-US" i="1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altLang="en-US" i="1" dirty="0" err="1">
                <a:solidFill>
                  <a:srgbClr val="0000FF"/>
                </a:solidFill>
                <a:cs typeface="Times New Roman" pitchFamily="18" charset="0"/>
              </a:rPr>
              <a:t>học</a:t>
            </a:r>
            <a:r>
              <a:rPr lang="en-US" altLang="en-US" i="1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altLang="en-US" i="1" dirty="0" err="1">
                <a:solidFill>
                  <a:srgbClr val="0000FF"/>
                </a:solidFill>
                <a:cs typeface="Times New Roman" pitchFamily="18" charset="0"/>
              </a:rPr>
              <a:t>sư</a:t>
            </a:r>
            <a:r>
              <a:rPr lang="en-US" altLang="en-US" i="1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altLang="en-US" i="1" dirty="0" err="1">
                <a:solidFill>
                  <a:srgbClr val="0000FF"/>
                </a:solidFill>
                <a:cs typeface="Times New Roman" pitchFamily="18" charset="0"/>
              </a:rPr>
              <a:t>phạm</a:t>
            </a:r>
            <a:r>
              <a:rPr lang="en-US" altLang="en-US" i="1" dirty="0">
                <a:solidFill>
                  <a:srgbClr val="0000FF"/>
                </a:solidFill>
                <a:cs typeface="Times New Roman" pitchFamily="18" charset="0"/>
              </a:rPr>
              <a:t>, 2021)</a:t>
            </a:r>
          </a:p>
          <a:p>
            <a:pPr algn="just" eaLnBrk="1" hangingPunct="1"/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Nếu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trên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Trái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Đất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một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nhà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du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hành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vũ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trụ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có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khối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lượng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là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75,5kg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thì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trọng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lượng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của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người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đó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trên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Mặt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Trăng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sẽ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là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bao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nhiêu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N (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làm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trong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kết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quả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đến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hàng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phần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itchFamily="18" charset="0"/>
              </a:rPr>
              <a:t>trăm</a:t>
            </a:r>
            <a:r>
              <a:rPr lang="en-US" altLang="en-US" dirty="0">
                <a:solidFill>
                  <a:srgbClr val="FF0000"/>
                </a:solidFill>
                <a:cs typeface="Times New Roman" pitchFamily="18" charset="0"/>
              </a:rPr>
              <a:t>)?</a:t>
            </a:r>
          </a:p>
        </p:txBody>
      </p:sp>
      <p:sp>
        <p:nvSpPr>
          <p:cNvPr id="59418" name="Text Box 26"/>
          <p:cNvSpPr txBox="1">
            <a:spLocks noChangeArrowheads="1"/>
          </p:cNvSpPr>
          <p:nvPr/>
        </p:nvSpPr>
        <p:spPr bwMode="auto">
          <a:xfrm>
            <a:off x="2536170" y="3441347"/>
            <a:ext cx="7239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dirty="0" err="1">
                <a:solidFill>
                  <a:srgbClr val="3333FF"/>
                </a:solidFill>
                <a:latin typeface=".VnTime" panose="020B7200000000000000" pitchFamily="34" charset="0"/>
              </a:rPr>
              <a:t>Bµi</a:t>
            </a:r>
            <a:r>
              <a:rPr lang="en-US" altLang="en-US" sz="2800" dirty="0">
                <a:solidFill>
                  <a:srgbClr val="3333FF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800" dirty="0" err="1">
                <a:solidFill>
                  <a:srgbClr val="3333FF"/>
                </a:solidFill>
                <a:latin typeface=".VnTime" panose="020B7200000000000000" pitchFamily="34" charset="0"/>
              </a:rPr>
              <a:t>gi¶i</a:t>
            </a:r>
            <a:endParaRPr lang="en-US" altLang="en-US" sz="2800" dirty="0">
              <a:solidFill>
                <a:srgbClr val="3333FF"/>
              </a:solidFill>
              <a:latin typeface=".VnTime" panose="020B7200000000000000" pitchFamily="34" charset="0"/>
            </a:endParaRPr>
          </a:p>
        </p:txBody>
      </p:sp>
      <p:sp>
        <p:nvSpPr>
          <p:cNvPr id="59422" name="Text Box 30"/>
          <p:cNvSpPr txBox="1">
            <a:spLocks noChangeArrowheads="1"/>
          </p:cNvSpPr>
          <p:nvPr/>
        </p:nvSpPr>
        <p:spPr bwMode="auto">
          <a:xfrm>
            <a:off x="243841" y="4003362"/>
            <a:ext cx="11823663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nl-NL" dirty="0"/>
              <a:t>Vì trọng lượng của vật thể trên Mặt Trăng bằng khoảng</a:t>
            </a:r>
            <a:r>
              <a:rPr lang="en-US" dirty="0"/>
              <a:t> </a:t>
            </a:r>
            <a:r>
              <a:rPr lang="en-US" dirty="0" err="1"/>
              <a:t>trọng</a:t>
            </a:r>
            <a:r>
              <a:rPr lang="en-US" dirty="0"/>
              <a:t> </a:t>
            </a:r>
            <a:r>
              <a:rPr lang="en-US" dirty="0" err="1"/>
              <a:t>lượng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nó</a:t>
            </a:r>
            <a:r>
              <a:rPr lang="en-US" dirty="0"/>
              <a:t> </a:t>
            </a:r>
            <a:r>
              <a:rPr lang="en-US" dirty="0" err="1"/>
              <a:t>trên</a:t>
            </a:r>
            <a:r>
              <a:rPr lang="en-US" dirty="0"/>
              <a:t> </a:t>
            </a:r>
            <a:r>
              <a:rPr lang="en-US" dirty="0" err="1"/>
              <a:t>Trái</a:t>
            </a:r>
            <a:r>
              <a:rPr lang="en-US" dirty="0"/>
              <a:t> </a:t>
            </a:r>
            <a:r>
              <a:rPr lang="en-US" dirty="0" err="1"/>
              <a:t>Đất</a:t>
            </a:r>
            <a:r>
              <a:rPr lang="en-US" dirty="0"/>
              <a:t> </a:t>
            </a:r>
            <a:r>
              <a:rPr lang="en-US" dirty="0" err="1"/>
              <a:t>nên</a:t>
            </a:r>
            <a:r>
              <a:rPr lang="en-US" dirty="0"/>
              <a:t> </a:t>
            </a:r>
            <a:r>
              <a:rPr lang="en-US" dirty="0" err="1"/>
              <a:t>trọng</a:t>
            </a:r>
            <a:r>
              <a:rPr lang="en-US" dirty="0"/>
              <a:t> </a:t>
            </a:r>
            <a:r>
              <a:rPr lang="en-US" dirty="0" err="1"/>
              <a:t>lượng</a:t>
            </a:r>
            <a:r>
              <a:rPr lang="en-US" dirty="0"/>
              <a:t> </a:t>
            </a:r>
            <a:r>
              <a:rPr lang="en-US" dirty="0" err="1"/>
              <a:t>cuẩ</a:t>
            </a:r>
            <a:r>
              <a:rPr lang="en-US" dirty="0"/>
              <a:t> </a:t>
            </a:r>
            <a:r>
              <a:rPr lang="en-US" dirty="0" err="1"/>
              <a:t>nhà</a:t>
            </a:r>
            <a:r>
              <a:rPr lang="en-US" dirty="0"/>
              <a:t> du </a:t>
            </a:r>
            <a:r>
              <a:rPr lang="en-US" dirty="0" err="1"/>
              <a:t>hành</a:t>
            </a:r>
            <a:r>
              <a:rPr lang="en-US" dirty="0"/>
              <a:t> </a:t>
            </a:r>
            <a:r>
              <a:rPr lang="en-US" dirty="0" err="1"/>
              <a:t>vũ</a:t>
            </a:r>
            <a:r>
              <a:rPr lang="en-US" dirty="0"/>
              <a:t> </a:t>
            </a:r>
            <a:r>
              <a:rPr lang="en-US" dirty="0" err="1"/>
              <a:t>trụ</a:t>
            </a:r>
            <a:r>
              <a:rPr lang="en-US" dirty="0"/>
              <a:t> </a:t>
            </a:r>
            <a:r>
              <a:rPr lang="en-US" dirty="0" err="1"/>
              <a:t>trên</a:t>
            </a:r>
            <a:r>
              <a:rPr lang="en-US" dirty="0"/>
              <a:t> </a:t>
            </a:r>
            <a:r>
              <a:rPr lang="en-US" dirty="0" err="1"/>
              <a:t>Mặt</a:t>
            </a:r>
            <a:r>
              <a:rPr lang="en-US" dirty="0"/>
              <a:t> </a:t>
            </a:r>
            <a:r>
              <a:rPr lang="en-US" dirty="0" err="1"/>
              <a:t>Trăng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:</a:t>
            </a:r>
          </a:p>
          <a:p>
            <a:r>
              <a:rPr lang="en-US" dirty="0"/>
              <a:t>                </a:t>
            </a:r>
          </a:p>
          <a:p>
            <a:r>
              <a:rPr lang="en-US" dirty="0"/>
              <a:t>              </a:t>
            </a:r>
            <a:r>
              <a:rPr lang="en-US" i="1" dirty="0"/>
              <a:t>.P=     .10.75,5    125,83 (N)</a:t>
            </a:r>
          </a:p>
          <a:p>
            <a:endParaRPr lang="en-US" dirty="0"/>
          </a:p>
        </p:txBody>
      </p:sp>
      <p:sp>
        <p:nvSpPr>
          <p:cNvPr id="16406" name="Rectangle 1"/>
          <p:cNvSpPr>
            <a:spLocks noChangeArrowheads="1"/>
          </p:cNvSpPr>
          <p:nvPr/>
        </p:nvSpPr>
        <p:spPr bwMode="auto">
          <a:xfrm>
            <a:off x="134937" y="-26987"/>
            <a:ext cx="88741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 dirty="0" err="1">
                <a:solidFill>
                  <a:srgbClr val="CC0000"/>
                </a:solidFill>
              </a:rPr>
              <a:t>Dạng</a:t>
            </a:r>
            <a:r>
              <a:rPr lang="en-US" altLang="en-US" b="1" dirty="0">
                <a:solidFill>
                  <a:srgbClr val="CC0000"/>
                </a:solidFill>
              </a:rPr>
              <a:t> 3</a:t>
            </a:r>
            <a:r>
              <a:rPr lang="en-US" altLang="en-US" b="1" dirty="0">
                <a:solidFill>
                  <a:srgbClr val="C00000"/>
                </a:solidFill>
              </a:rPr>
              <a:t>: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</a:rPr>
              <a:t>Bài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</a:rPr>
              <a:t>toán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</a:rPr>
              <a:t>thực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</a:rPr>
              <a:t>tế</a:t>
            </a:r>
            <a:r>
              <a:rPr lang="en-US" altLang="en-US" b="1" dirty="0">
                <a:solidFill>
                  <a:srgbClr val="0000FF"/>
                </a:solidFill>
              </a:rPr>
              <a:t>.</a:t>
            </a:r>
            <a:endParaRPr lang="en-US" altLang="en-US" sz="2800" dirty="0">
              <a:solidFill>
                <a:srgbClr val="0000FF"/>
              </a:solidFill>
            </a:endParaRPr>
          </a:p>
        </p:txBody>
      </p:sp>
      <p:sp>
        <p:nvSpPr>
          <p:cNvPr id="3" name="Rectangle 22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5713049"/>
              </p:ext>
            </p:extLst>
          </p:nvPr>
        </p:nvGraphicFramePr>
        <p:xfrm>
          <a:off x="1033668" y="5042411"/>
          <a:ext cx="265043" cy="7244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9639" imgH="393529" progId="Equation.DSMT4">
                  <p:embed/>
                </p:oleObj>
              </mc:Choice>
              <mc:Fallback>
                <p:oleObj name="Equation" r:id="rId2" imgW="139639" imgH="393529" progId="Equation.DSMT4">
                  <p:embed/>
                  <p:pic>
                    <p:nvPicPr>
                      <p:cNvPr id="0" name="Object 2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3668" y="5042411"/>
                        <a:ext cx="265043" cy="7244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0756603"/>
              </p:ext>
            </p:extLst>
          </p:nvPr>
        </p:nvGraphicFramePr>
        <p:xfrm>
          <a:off x="1948068" y="5015908"/>
          <a:ext cx="265043" cy="7244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9639" imgH="393529" progId="Equation.DSMT4">
                  <p:embed/>
                </p:oleObj>
              </mc:Choice>
              <mc:Fallback>
                <p:oleObj name="Equation" r:id="rId4" imgW="139639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8068" y="5015908"/>
                        <a:ext cx="265043" cy="7244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560" name="Picture 22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1841" y="5194299"/>
            <a:ext cx="335403" cy="335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6424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94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9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9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9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9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18" grpId="0"/>
      <p:bldP spid="59422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541</Words>
  <PresentationFormat>Widescreen</PresentationFormat>
  <Paragraphs>69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.VnTime</vt:lpstr>
      <vt:lpstr>Arial</vt:lpstr>
      <vt:lpstr>Times New Roman</vt:lpstr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2021-11-11T14:05:27Z</dcterms:created>
  <dcterms:modified xsi:type="dcterms:W3CDTF">2022-09-22T12:17:41Z</dcterms:modified>
</cp:coreProperties>
</file>