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984" r:id="rId2"/>
    <p:sldId id="985" r:id="rId3"/>
    <p:sldId id="986" r:id="rId4"/>
    <p:sldId id="409" r:id="rId5"/>
    <p:sldId id="787" r:id="rId6"/>
    <p:sldId id="989" r:id="rId7"/>
    <p:sldId id="990" r:id="rId8"/>
    <p:sldId id="406" r:id="rId9"/>
    <p:sldId id="991" r:id="rId10"/>
    <p:sldId id="781" r:id="rId11"/>
    <p:sldId id="259" r:id="rId12"/>
    <p:sldId id="982" r:id="rId13"/>
    <p:sldId id="988" r:id="rId14"/>
    <p:sldId id="784" r:id="rId15"/>
    <p:sldId id="983" r:id="rId16"/>
    <p:sldId id="979" r:id="rId17"/>
    <p:sldId id="980" r:id="rId18"/>
    <p:sldId id="981" r:id="rId19"/>
    <p:sldId id="346" r:id="rId20"/>
    <p:sldId id="263" r:id="rId21"/>
    <p:sldId id="264" r:id="rId22"/>
    <p:sldId id="987" r:id="rId23"/>
    <p:sldId id="916" r:id="rId24"/>
    <p:sldId id="97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49" autoAdjust="0"/>
    <p:restoredTop sz="94660"/>
  </p:normalViewPr>
  <p:slideViewPr>
    <p:cSldViewPr snapToGrid="0">
      <p:cViewPr varScale="1">
        <p:scale>
          <a:sx n="85" d="100"/>
          <a:sy n="85" d="100"/>
        </p:scale>
        <p:origin x="42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C56536-826A-4430-B5B9-A75BABB9DD8D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DD62BC-D504-4474-8679-3AAFF8313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265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dirty="0">
                <a:solidFill>
                  <a:schemeClr val="tx1"/>
                </a:solidFill>
              </a:rPr>
              <a:t>Trương Thị Hằng. Dự án giáo án Ngữ văn 7. Ngôi nhà chung. Tháng 6/2022.</a:t>
            </a:r>
            <a:endParaRPr lang="en-US" sz="1200" dirty="0">
              <a:solidFill>
                <a:schemeClr val="tx1"/>
              </a:solidFill>
            </a:endParaRP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343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dirty="0">
                <a:solidFill>
                  <a:schemeClr val="tx1"/>
                </a:solidFill>
              </a:rPr>
              <a:t>Trương Thị Hằng. Dự án giáo án Ngữ văn 7. Ngôi nhà chung. Tháng 6/2022.</a:t>
            </a:r>
            <a:endParaRPr lang="en-US" sz="1200" dirty="0">
              <a:solidFill>
                <a:schemeClr val="tx1"/>
              </a:solidFill>
            </a:endParaRP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98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dirty="0">
                <a:solidFill>
                  <a:schemeClr val="tx1"/>
                </a:solidFill>
              </a:rPr>
              <a:t>Trương Thị Hằng. Dự án giáo án Ngữ văn 7. Ngôi nhà chung. Tháng 6/2022.</a:t>
            </a:r>
            <a:endParaRPr lang="en-US" sz="1200" dirty="0">
              <a:solidFill>
                <a:schemeClr val="tx1"/>
              </a:solidFill>
            </a:endParaRP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6ECA1-1DD0-4588-8DA3-36C0A3F3F68B}" type="slidenum">
              <a:rPr lang="en-BZ" smtClean="0"/>
              <a:t>24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593287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EC0D1-73F8-7E60-1EE1-D6060BF106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08E41C-27F9-39B0-262B-CA4836AFC0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5C80DE-13C7-B20E-5F30-775786EDE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49B9-F0AE-46F4-B013-8221A3D2647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95290-87B9-4684-66FD-93A68387C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082A71-86AD-5944-B8D3-8BAFE28A1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33B6-8DAB-4318-8C7E-637DFED45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978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4F588-D771-2F25-99B6-E33B260FB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9D2A17-9518-0E59-75A5-09DFEB03B3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47647-5AFB-9127-E462-65D42D3B3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49B9-F0AE-46F4-B013-8221A3D2647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E23187-E60D-EC23-FBED-A0837EC95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F9341-9CEF-2556-6E33-89E233970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33B6-8DAB-4318-8C7E-637DFED45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110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D778E4-00FC-31B0-3066-60526FCE2B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6719AB-7857-8FCD-8C32-B11C8CF856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E875B-6883-D2E8-D4D9-9C37A3EE4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49B9-F0AE-46F4-B013-8221A3D2647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D8EBCE-A55D-D68D-09F1-E4F3E2213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63D149-3C67-569D-9CC3-F70A4487B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33B6-8DAB-4318-8C7E-637DFED45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8678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6327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760F6-4197-AA48-675D-54C398019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A4DA8-391B-A89F-8B16-112AABFCBD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18822-C0E5-0DA9-03EA-EA69ED7A0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49B9-F0AE-46F4-B013-8221A3D2647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121FB7-0EFD-F2FC-5D5B-699FD91DC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AC255-6CA9-8657-1636-919BCCCF0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33B6-8DAB-4318-8C7E-637DFED4530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D8668C-BA8C-C114-563B-DD3BA62A0B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36065" y="-38686"/>
            <a:ext cx="12328065" cy="698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706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E3794-3551-2C65-E8F4-879553062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71664-F834-3940-EF1C-1217F88326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A1BA8-5BA6-B154-D43D-1FF2DAF5F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49B9-F0AE-46F4-B013-8221A3D2647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AC226B-D718-698F-ADF0-EFE301783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9C743-9EEA-38B1-62CE-AB264FEEE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33B6-8DAB-4318-8C7E-637DFED45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57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03095-86B7-9479-E8EC-73A6DC1AF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7B389-52F2-2B3C-A8BC-462C034062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C5360F-EB18-7894-663B-02F3164255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46701D-5D45-4596-D5DA-E0F428AAC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49B9-F0AE-46F4-B013-8221A3D2647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8555DC-33F4-9DA3-2507-E0390E253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A5A09-A81C-6E27-A368-601339ED0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33B6-8DAB-4318-8C7E-637DFED45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972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1FFF0-C0C3-FE7B-2906-D9E9FAA43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1A7179-77C1-3E7E-FA02-B97CCF9D8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525BF9-0062-AC9E-D20F-81A66CDC4B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6C0A4A-F260-0734-B125-047C7EEB1F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010D63-73D2-BF25-ECF7-806EE0A2AD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21E046-D247-B668-33E5-DAD235AA8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49B9-F0AE-46F4-B013-8221A3D2647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D8B371-432A-96DF-1016-05F82BB72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0777B0-ECA4-BA8C-A6A4-96F5056DF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33B6-8DAB-4318-8C7E-637DFED45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953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67FD7-CCEF-C13C-A98E-AA272A63B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B6636-5C46-73F4-163A-D643FDD4C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49B9-F0AE-46F4-B013-8221A3D2647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FFA111-58F4-3AB8-2F9E-FBD213824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C9E26A-4232-C6DC-1727-DC3F75248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33B6-8DAB-4318-8C7E-637DFED45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998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BD2C80-73CB-222C-320A-6B8BA437A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49B9-F0AE-46F4-B013-8221A3D2647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0A2FEB-FCAB-D3F5-E4C4-B4A649102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4078BA-4FA8-F465-5E3F-593EB855C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33B6-8DAB-4318-8C7E-637DFED45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091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AFA27-DFE2-298F-0DA3-7150DFE2E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1B2A6-EB1C-67D6-75C3-6A680B5C6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E7133E-0220-1A2A-2391-2DF28038F0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38B110-525A-4466-F4D7-FBD8BDB19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49B9-F0AE-46F4-B013-8221A3D2647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DCDBB4-4482-6E41-1AF9-2C6AE48FE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BA6E02-8665-BF59-D046-A08D68645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33B6-8DAB-4318-8C7E-637DFED45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567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D4042-1ED7-4222-A8EC-625D4F6CE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AA6633-8F91-C1B9-5581-0574B2968A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2A29C1-82F3-7976-EA73-81744A9D99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980F4B-BE45-6640-A87E-3B56AA150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49B9-F0AE-46F4-B013-8221A3D2647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5865DC-829A-803E-2137-5EC64224E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F67AE0-9D79-DE45-C597-CD9846970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33B6-8DAB-4318-8C7E-637DFED45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50827D-E840-CDC9-2D47-C68A8FAF8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19EA25-A227-7AE5-5AC8-0BDD0DB177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E1CB0A-7A61-C5D8-36B5-EDE4A2FA6F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CD49B9-F0AE-46F4-B013-8221A3D2647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0C6EA-AFE0-CB63-7599-219845C71A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9C40A-BD8B-F398-29B4-4634029A05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BF33B6-8DAB-4318-8C7E-637DFED4530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8F041A0C-0653-E4D5-6431-7A273F46EA9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83131" y="15833"/>
            <a:ext cx="12192000" cy="68580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</p:spPr>
        <p:txBody>
          <a:bodyPr wrap="none" anchor="ctr"/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6633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fi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Xây dựng nét đẹp văn hóa trong giao tiếp hàng ngày | baoninhbinh.org.vn">
            <a:extLst>
              <a:ext uri="{FF2B5EF4-FFF2-40B4-BE49-F238E27FC236}">
                <a16:creationId xmlns:a16="http://schemas.microsoft.com/office/drawing/2014/main" id="{E3570328-08B9-016B-24C2-3F84CDBBC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286" y="120532"/>
            <a:ext cx="8871857" cy="673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51E1D5-BC73-2C02-ECD5-FC5C121F6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383" y="60266"/>
            <a:ext cx="478225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A926D9-D4CD-545B-69DA-4A9B1D5FE162}"/>
              </a:ext>
            </a:extLst>
          </p:cNvPr>
          <p:cNvSpPr txBox="1"/>
          <p:nvPr/>
        </p:nvSpPr>
        <p:spPr>
          <a:xfrm>
            <a:off x="772245" y="4393203"/>
            <a:ext cx="2051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61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B6AE69-3821-7A9E-F695-A643778144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123" y="1566666"/>
            <a:ext cx="8579376" cy="48258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3387045-69F3-CF55-BD85-C51DD07770AE}"/>
              </a:ext>
            </a:extLst>
          </p:cNvPr>
          <p:cNvSpPr txBox="1">
            <a:spLocks/>
          </p:cNvSpPr>
          <p:nvPr/>
        </p:nvSpPr>
        <p:spPr>
          <a:xfrm>
            <a:off x="3701945" y="-32657"/>
            <a:ext cx="4788109" cy="177753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* HĐ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nhóm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(7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phút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3F8664-F401-1986-9847-3865AFC738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967" y="768283"/>
            <a:ext cx="3520447" cy="28529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D087B5-8AC1-6734-4E25-5E6BDF54E4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53"/>
          <a:stretch/>
        </p:blipFill>
        <p:spPr>
          <a:xfrm>
            <a:off x="106955" y="4454547"/>
            <a:ext cx="2982991" cy="181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4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191E62A-12D6-CBFA-B873-D4293D5B41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6878980"/>
              </p:ext>
            </p:extLst>
          </p:nvPr>
        </p:nvGraphicFramePr>
        <p:xfrm>
          <a:off x="208560" y="152400"/>
          <a:ext cx="11831041" cy="6461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26711">
                  <a:extLst>
                    <a:ext uri="{9D8B030D-6E8A-4147-A177-3AD203B41FA5}">
                      <a16:colId xmlns:a16="http://schemas.microsoft.com/office/drawing/2014/main" val="2974316149"/>
                    </a:ext>
                  </a:extLst>
                </a:gridCol>
                <a:gridCol w="5084611">
                  <a:extLst>
                    <a:ext uri="{9D8B030D-6E8A-4147-A177-3AD203B41FA5}">
                      <a16:colId xmlns:a16="http://schemas.microsoft.com/office/drawing/2014/main" val="1583726306"/>
                    </a:ext>
                  </a:extLst>
                </a:gridCol>
                <a:gridCol w="3119719">
                  <a:extLst>
                    <a:ext uri="{9D8B030D-6E8A-4147-A177-3AD203B41FA5}">
                      <a16:colId xmlns:a16="http://schemas.microsoft.com/office/drawing/2014/main" val="3092231715"/>
                    </a:ext>
                  </a:extLst>
                </a:gridCol>
              </a:tblGrid>
              <a:tr h="395576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xóm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chợ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5269437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473617"/>
                  </a:ext>
                </a:extLst>
              </a:tr>
              <a:tr h="1977881"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2687271"/>
                  </a:ext>
                </a:extLst>
              </a:tr>
              <a:tr h="1780093">
                <a:tc gridSpan="3"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618584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414CA56-B4AA-2873-ED7A-20CED7B52BA2}"/>
              </a:ext>
            </a:extLst>
          </p:cNvPr>
          <p:cNvSpPr txBox="1"/>
          <p:nvPr/>
        </p:nvSpPr>
        <p:spPr>
          <a:xfrm>
            <a:off x="645459" y="735106"/>
            <a:ext cx="2617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663143-981F-454E-B50D-F3F858234F48}"/>
              </a:ext>
            </a:extLst>
          </p:cNvPr>
          <p:cNvSpPr txBox="1"/>
          <p:nvPr/>
        </p:nvSpPr>
        <p:spPr>
          <a:xfrm>
            <a:off x="5109882" y="735106"/>
            <a:ext cx="2617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37CC63-21FE-676D-BFC3-07128624788E}"/>
              </a:ext>
            </a:extLst>
          </p:cNvPr>
          <p:cNvSpPr txBox="1"/>
          <p:nvPr/>
        </p:nvSpPr>
        <p:spPr>
          <a:xfrm>
            <a:off x="295834" y="1176208"/>
            <a:ext cx="355899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………………………..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…………………………..</a:t>
            </a:r>
          </a:p>
          <a:p>
            <a:pPr algn="just"/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…………………………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………………………….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7D2C57-A904-2E5E-84AB-A8F381903A98}"/>
              </a:ext>
            </a:extLst>
          </p:cNvPr>
          <p:cNvSpPr txBox="1"/>
          <p:nvPr/>
        </p:nvSpPr>
        <p:spPr>
          <a:xfrm>
            <a:off x="3854824" y="1104438"/>
            <a:ext cx="4858870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:………………………..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</a:t>
            </a:r>
          </a:p>
          <a:p>
            <a:pPr algn="just"/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…………………………………………………</a:t>
            </a:r>
          </a:p>
          <a:p>
            <a:pPr algn="just"/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264D82-6959-686E-5C23-A23B22BD8269}"/>
              </a:ext>
            </a:extLst>
          </p:cNvPr>
          <p:cNvSpPr txBox="1"/>
          <p:nvPr/>
        </p:nvSpPr>
        <p:spPr>
          <a:xfrm>
            <a:off x="9029832" y="1132221"/>
            <a:ext cx="2866334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</a:t>
            </a:r>
          </a:p>
          <a:p>
            <a:pPr algn="just"/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……………………………..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81FBC3-6A57-A46C-5D9C-9C34C890609D}"/>
              </a:ext>
            </a:extLst>
          </p:cNvPr>
          <p:cNvSpPr txBox="1"/>
          <p:nvPr/>
        </p:nvSpPr>
        <p:spPr>
          <a:xfrm>
            <a:off x="302861" y="4230670"/>
            <a:ext cx="1158627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…………………………………………………………………………………………………………………………….…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……………………………………………………………………………………………………………………………….</a:t>
            </a:r>
            <a:endParaRPr lang="en-US" sz="18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…………………………………………………………………………………………………………………………….…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B0604D2-6687-E48E-4762-67F7EB154C75}"/>
              </a:ext>
            </a:extLst>
          </p:cNvPr>
          <p:cNvSpPr/>
          <p:nvPr/>
        </p:nvSpPr>
        <p:spPr>
          <a:xfrm>
            <a:off x="986544" y="1239606"/>
            <a:ext cx="7450273" cy="2504166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BD5BD1-39EA-57D9-416C-C09E2AEE1F39}"/>
              </a:ext>
            </a:extLst>
          </p:cNvPr>
          <p:cNvSpPr txBox="1"/>
          <p:nvPr/>
        </p:nvSpPr>
        <p:spPr>
          <a:xfrm>
            <a:off x="1131797" y="1479401"/>
            <a:ext cx="70777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 dirty="0">
              <a:solidFill>
                <a:srgbClr val="FF00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C3FEF0-F680-7C96-667F-E361B115C166}"/>
              </a:ext>
            </a:extLst>
          </p:cNvPr>
          <p:cNvSpPr txBox="1"/>
          <p:nvPr/>
        </p:nvSpPr>
        <p:spPr>
          <a:xfrm>
            <a:off x="1131797" y="2429351"/>
            <a:ext cx="70777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2C73041-30CA-AEFF-F582-375A41384E1A}"/>
              </a:ext>
            </a:extLst>
          </p:cNvPr>
          <p:cNvSpPr/>
          <p:nvPr/>
        </p:nvSpPr>
        <p:spPr>
          <a:xfrm>
            <a:off x="8989433" y="1262952"/>
            <a:ext cx="2906733" cy="2677655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F39856-7164-9276-298A-24B1C7ADF9D1}"/>
              </a:ext>
            </a:extLst>
          </p:cNvPr>
          <p:cNvSpPr txBox="1"/>
          <p:nvPr/>
        </p:nvSpPr>
        <p:spPr>
          <a:xfrm>
            <a:off x="9052928" y="1262952"/>
            <a:ext cx="283621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Khi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165E8ED-63BF-0AD8-75F0-EB724DC828E6}"/>
              </a:ext>
            </a:extLst>
          </p:cNvPr>
          <p:cNvSpPr/>
          <p:nvPr/>
        </p:nvSpPr>
        <p:spPr>
          <a:xfrm>
            <a:off x="2288464" y="4316870"/>
            <a:ext cx="7741362" cy="2157998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ABC1DA-9F91-2975-E0BC-01AC14129A71}"/>
              </a:ext>
            </a:extLst>
          </p:cNvPr>
          <p:cNvSpPr txBox="1"/>
          <p:nvPr/>
        </p:nvSpPr>
        <p:spPr>
          <a:xfrm>
            <a:off x="2416179" y="4912995"/>
            <a:ext cx="80468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Nhân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33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9" grpId="0"/>
      <p:bldP spid="9" grpId="1"/>
      <p:bldP spid="10" grpId="0"/>
      <p:bldP spid="12" grpId="0" animBg="1"/>
      <p:bldP spid="12" grpId="1" animBg="1"/>
      <p:bldP spid="7" grpId="0"/>
      <p:bldP spid="7" grpId="1"/>
      <p:bldP spid="11" grpId="0"/>
      <p:bldP spid="11" grpId="1"/>
      <p:bldP spid="14" grpId="0" animBg="1"/>
      <p:bldP spid="14" grpId="1" animBg="1"/>
      <p:bldP spid="13" grpId="0"/>
      <p:bldP spid="13" grpId="1"/>
      <p:bldP spid="16" grpId="0" animBg="1"/>
      <p:bldP spid="16" grpId="1" animBg="1"/>
      <p:bldP spid="15" grpId="0"/>
      <p:bldP spid="1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30DD72-C09E-719F-94F5-1769725CC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587" y="1320362"/>
            <a:ext cx="9413064" cy="5384706"/>
          </a:xfrm>
          <a:prstGeom prst="rect">
            <a:avLst/>
          </a:prstGeom>
        </p:spPr>
      </p:pic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3387045-69F3-CF55-BD85-C51DD07770AE}"/>
              </a:ext>
            </a:extLst>
          </p:cNvPr>
          <p:cNvSpPr txBox="1">
            <a:spLocks/>
          </p:cNvSpPr>
          <p:nvPr/>
        </p:nvSpPr>
        <p:spPr>
          <a:xfrm>
            <a:off x="3716891" y="0"/>
            <a:ext cx="5223505" cy="177753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* HĐ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nhóm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(7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phút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)   </a:t>
            </a:r>
          </a:p>
          <a:p>
            <a:pPr marL="0" indent="0">
              <a:buNone/>
            </a:pP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3F8664-F401-1986-9847-3865AFC738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610" y="-66675"/>
            <a:ext cx="3593285" cy="2911961"/>
          </a:xfrm>
          <a:prstGeom prst="rect">
            <a:avLst/>
          </a:prstGeom>
        </p:spPr>
      </p:pic>
      <p:pic>
        <p:nvPicPr>
          <p:cNvPr id="2" name="Đồng-hồ-đếm-ngược-7-phút-7-Minutes-Countdown-Timer">
            <a:hlinkClick r:id="" action="ppaction://media"/>
            <a:extLst>
              <a:ext uri="{FF2B5EF4-FFF2-40B4-BE49-F238E27FC236}">
                <a16:creationId xmlns:a16="http://schemas.microsoft.com/office/drawing/2014/main" id="{D0474422-3AD6-44A7-A422-C48A4C1711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89950" y="103170"/>
            <a:ext cx="2163898" cy="121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829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4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191E62A-12D6-CBFA-B873-D4293D5B41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3695275"/>
              </p:ext>
            </p:extLst>
          </p:nvPr>
        </p:nvGraphicFramePr>
        <p:xfrm>
          <a:off x="208560" y="152400"/>
          <a:ext cx="11831041" cy="65836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91965">
                  <a:extLst>
                    <a:ext uri="{9D8B030D-6E8A-4147-A177-3AD203B41FA5}">
                      <a16:colId xmlns:a16="http://schemas.microsoft.com/office/drawing/2014/main" val="2974316149"/>
                    </a:ext>
                  </a:extLst>
                </a:gridCol>
                <a:gridCol w="5114925">
                  <a:extLst>
                    <a:ext uri="{9D8B030D-6E8A-4147-A177-3AD203B41FA5}">
                      <a16:colId xmlns:a16="http://schemas.microsoft.com/office/drawing/2014/main" val="1583726306"/>
                    </a:ext>
                  </a:extLst>
                </a:gridCol>
                <a:gridCol w="2724151">
                  <a:extLst>
                    <a:ext uri="{9D8B030D-6E8A-4147-A177-3AD203B41FA5}">
                      <a16:colId xmlns:a16="http://schemas.microsoft.com/office/drawing/2014/main" val="3092231715"/>
                    </a:ext>
                  </a:extLst>
                </a:gridCol>
              </a:tblGrid>
              <a:tr h="395576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xóm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chợ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5269437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473617"/>
                  </a:ext>
                </a:extLst>
              </a:tr>
              <a:tr h="1977881"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2687271"/>
                  </a:ext>
                </a:extLst>
              </a:tr>
              <a:tr h="1780093">
                <a:tc gridSpan="3"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618584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414CA56-B4AA-2873-ED7A-20CED7B52BA2}"/>
              </a:ext>
            </a:extLst>
          </p:cNvPr>
          <p:cNvSpPr txBox="1"/>
          <p:nvPr/>
        </p:nvSpPr>
        <p:spPr>
          <a:xfrm>
            <a:off x="645459" y="735106"/>
            <a:ext cx="2617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663143-981F-454E-B50D-F3F858234F48}"/>
              </a:ext>
            </a:extLst>
          </p:cNvPr>
          <p:cNvSpPr txBox="1"/>
          <p:nvPr/>
        </p:nvSpPr>
        <p:spPr>
          <a:xfrm>
            <a:off x="5109882" y="735106"/>
            <a:ext cx="2617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37CC63-21FE-676D-BFC3-07128624788E}"/>
              </a:ext>
            </a:extLst>
          </p:cNvPr>
          <p:cNvSpPr txBox="1"/>
          <p:nvPr/>
        </p:nvSpPr>
        <p:spPr>
          <a:xfrm>
            <a:off x="295834" y="1176208"/>
            <a:ext cx="355899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………………………..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…………………………..</a:t>
            </a:r>
          </a:p>
          <a:p>
            <a:pPr algn="just"/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…………………………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………………………….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7D2C57-A904-2E5E-84AB-A8F381903A98}"/>
              </a:ext>
            </a:extLst>
          </p:cNvPr>
          <p:cNvSpPr txBox="1"/>
          <p:nvPr/>
        </p:nvSpPr>
        <p:spPr>
          <a:xfrm>
            <a:off x="4204271" y="1196771"/>
            <a:ext cx="4858870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:………………………..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</a:t>
            </a:r>
          </a:p>
          <a:p>
            <a:pPr algn="just"/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…………………………………………………</a:t>
            </a:r>
          </a:p>
          <a:p>
            <a:pPr algn="just"/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264D82-6959-686E-5C23-A23B22BD8269}"/>
              </a:ext>
            </a:extLst>
          </p:cNvPr>
          <p:cNvSpPr txBox="1"/>
          <p:nvPr/>
        </p:nvSpPr>
        <p:spPr>
          <a:xfrm>
            <a:off x="9347991" y="1268541"/>
            <a:ext cx="2866334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</a:t>
            </a:r>
          </a:p>
          <a:p>
            <a:pPr algn="just"/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……………………………..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81FBC3-6A57-A46C-5D9C-9C34C890609D}"/>
              </a:ext>
            </a:extLst>
          </p:cNvPr>
          <p:cNvSpPr txBox="1"/>
          <p:nvPr/>
        </p:nvSpPr>
        <p:spPr>
          <a:xfrm>
            <a:off x="302861" y="4230670"/>
            <a:ext cx="1158627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…………………………………………………………………………………………………………………………….…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……………………………………………………………………………………………………………………………….</a:t>
            </a:r>
            <a:endParaRPr lang="en-US" sz="18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…………………………………………………………………………………………………………………………….…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582009-8D7A-E5FD-2239-9C3979354AB2}"/>
              </a:ext>
            </a:extLst>
          </p:cNvPr>
          <p:cNvSpPr txBox="1"/>
          <p:nvPr/>
        </p:nvSpPr>
        <p:spPr>
          <a:xfrm>
            <a:off x="249272" y="1184540"/>
            <a:ext cx="404189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vá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da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run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vập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98F582-7D4C-F29E-9DB8-C10BED1EF95C}"/>
              </a:ext>
            </a:extLst>
          </p:cNvPr>
          <p:cNvSpPr txBox="1"/>
          <p:nvPr/>
        </p:nvSpPr>
        <p:spPr>
          <a:xfrm>
            <a:off x="249272" y="3085051"/>
            <a:ext cx="404189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kiêu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khỉnh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9535D5-0D58-5A5E-EF48-F8F965647370}"/>
              </a:ext>
            </a:extLst>
          </p:cNvPr>
          <p:cNvSpPr txBox="1"/>
          <p:nvPr/>
        </p:nvSpPr>
        <p:spPr>
          <a:xfrm>
            <a:off x="4204271" y="1231290"/>
            <a:ext cx="534457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manh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rách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hở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”;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mò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“Hay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ạ.”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5F4961-F38E-C85E-D528-70EEC75B440E}"/>
              </a:ext>
            </a:extLst>
          </p:cNvPr>
          <p:cNvSpPr txBox="1"/>
          <p:nvPr/>
        </p:nvSpPr>
        <p:spPr>
          <a:xfrm>
            <a:off x="9368029" y="1337906"/>
            <a:ext cx="255004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Lo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100DC9-E406-E2A9-FA3F-B7698B27A3BA}"/>
              </a:ext>
            </a:extLst>
          </p:cNvPr>
          <p:cNvSpPr txBox="1"/>
          <p:nvPr/>
        </p:nvSpPr>
        <p:spPr>
          <a:xfrm>
            <a:off x="295834" y="4265189"/>
            <a:ext cx="1158627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Nhân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4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DE4CAF-2719-9F42-AAEA-9B474890AEEE}"/>
              </a:ext>
            </a:extLst>
          </p:cNvPr>
          <p:cNvSpPr txBox="1"/>
          <p:nvPr/>
        </p:nvSpPr>
        <p:spPr>
          <a:xfrm>
            <a:off x="5715719" y="3070185"/>
            <a:ext cx="6248538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                   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Mang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trả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mẹ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Sơn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chiếc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áo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bông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endParaRPr lang="en-US" sz="26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rách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b="1" i="1" dirty="0">
              <a:solidFill>
                <a:srgbClr val="7030A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5F3B217-E174-B5B2-1349-28676B4CC664}"/>
              </a:ext>
            </a:extLst>
          </p:cNvPr>
          <p:cNvSpPr/>
          <p:nvPr/>
        </p:nvSpPr>
        <p:spPr>
          <a:xfrm>
            <a:off x="2943225" y="298708"/>
            <a:ext cx="6883400" cy="774700"/>
          </a:xfrm>
          <a:prstGeom prst="roundRect">
            <a:avLst>
              <a:gd name="adj" fmla="val 21585"/>
            </a:avLst>
          </a:prstGeom>
          <a:noFill/>
          <a:ln w="2540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3BBFA3-7DC5-D73E-E567-88F69DA343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97" r="17429"/>
          <a:stretch/>
        </p:blipFill>
        <p:spPr>
          <a:xfrm flipH="1">
            <a:off x="127903" y="2045069"/>
            <a:ext cx="5402329" cy="35861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085EEB-17F7-B50A-B2FA-9F6B0A79F80C}"/>
              </a:ext>
            </a:extLst>
          </p:cNvPr>
          <p:cNvSpPr txBox="1"/>
          <p:nvPr/>
        </p:nvSpPr>
        <p:spPr>
          <a:xfrm>
            <a:off x="5715718" y="3070185"/>
            <a:ext cx="6063053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*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Mẹ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Hiên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endParaRPr lang="en-US" sz="26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endParaRPr lang="en-US" sz="26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728351-93A8-84A1-70AC-858E85BD8A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50"/>
          <a:stretch/>
        </p:blipFill>
        <p:spPr>
          <a:xfrm>
            <a:off x="1351432" y="1295548"/>
            <a:ext cx="4762500" cy="24026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862BC2-766D-3955-B3A5-421461D723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64" r="18237"/>
          <a:stretch/>
        </p:blipFill>
        <p:spPr>
          <a:xfrm>
            <a:off x="-455797" y="3962737"/>
            <a:ext cx="3893988" cy="23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338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5F3B217-E174-B5B2-1349-28676B4CC664}"/>
              </a:ext>
            </a:extLst>
          </p:cNvPr>
          <p:cNvSpPr/>
          <p:nvPr/>
        </p:nvSpPr>
        <p:spPr>
          <a:xfrm>
            <a:off x="3041196" y="168080"/>
            <a:ext cx="6883400" cy="774700"/>
          </a:xfrm>
          <a:prstGeom prst="roundRect">
            <a:avLst>
              <a:gd name="adj" fmla="val 21585"/>
            </a:avLst>
          </a:prstGeom>
          <a:noFill/>
          <a:ln w="2540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BABDF1-1792-0AE3-743B-C04DE61AD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98177"/>
            <a:ext cx="3399121" cy="28461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9F919E-494A-A45E-7C25-D930A52119BA}"/>
              </a:ext>
            </a:extLst>
          </p:cNvPr>
          <p:cNvSpPr txBox="1"/>
          <p:nvPr/>
        </p:nvSpPr>
        <p:spPr>
          <a:xfrm>
            <a:off x="3745914" y="1883029"/>
            <a:ext cx="8261029" cy="369331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600" b="1" dirty="0">
              <a:solidFill>
                <a:srgbClr val="7030A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kia.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  <a:endParaRPr lang="en-US" sz="26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Cho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 con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ư?"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ột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b="1" i="1" dirty="0">
              <a:solidFill>
                <a:srgbClr val="7030A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F7304C-A3E7-CAF9-89D4-CDD7C7F594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50"/>
          <a:stretch/>
        </p:blipFill>
        <p:spPr>
          <a:xfrm>
            <a:off x="-781049" y="1527051"/>
            <a:ext cx="4762500" cy="24026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EB2F02-775C-AA3C-D108-6EB0436D24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64" r="18237"/>
          <a:stretch/>
        </p:blipFill>
        <p:spPr>
          <a:xfrm>
            <a:off x="-346793" y="3404636"/>
            <a:ext cx="3893988" cy="23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456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">
            <a:extLst>
              <a:ext uri="{FF2B5EF4-FFF2-40B4-BE49-F238E27FC236}">
                <a16:creationId xmlns:a16="http://schemas.microsoft.com/office/drawing/2014/main" id="{69ADC2F0-BD2B-8D28-7B3A-27CCB976C993}"/>
              </a:ext>
            </a:extLst>
          </p:cNvPr>
          <p:cNvGrpSpPr/>
          <p:nvPr/>
        </p:nvGrpSpPr>
        <p:grpSpPr>
          <a:xfrm>
            <a:off x="4913003" y="1207107"/>
            <a:ext cx="1053545" cy="1119809"/>
            <a:chOff x="5758072" y="954157"/>
            <a:chExt cx="1053545" cy="1119809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5" name="菱形 7">
              <a:extLst>
                <a:ext uri="{FF2B5EF4-FFF2-40B4-BE49-F238E27FC236}">
                  <a16:creationId xmlns:a16="http://schemas.microsoft.com/office/drawing/2014/main" id="{1E851091-EEF5-408D-293A-6299976C87AD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6" name="菱形 8">
              <a:extLst>
                <a:ext uri="{FF2B5EF4-FFF2-40B4-BE49-F238E27FC236}">
                  <a16:creationId xmlns:a16="http://schemas.microsoft.com/office/drawing/2014/main" id="{FE8EFA67-079B-2C1C-CB2E-7A3A40615373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7" name="图片 28">
            <a:extLst>
              <a:ext uri="{FF2B5EF4-FFF2-40B4-BE49-F238E27FC236}">
                <a16:creationId xmlns:a16="http://schemas.microsoft.com/office/drawing/2014/main" id="{D0C5B73F-BDB0-7593-D32C-C53AE1623F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015" y="1366248"/>
            <a:ext cx="824730" cy="728638"/>
          </a:xfrm>
          <a:prstGeom prst="rect">
            <a:avLst/>
          </a:prstGeom>
        </p:spPr>
      </p:pic>
      <p:grpSp>
        <p:nvGrpSpPr>
          <p:cNvPr id="8" name="组合 10">
            <a:extLst>
              <a:ext uri="{FF2B5EF4-FFF2-40B4-BE49-F238E27FC236}">
                <a16:creationId xmlns:a16="http://schemas.microsoft.com/office/drawing/2014/main" id="{B3719788-ACAD-CD96-9443-C9CE48137007}"/>
              </a:ext>
            </a:extLst>
          </p:cNvPr>
          <p:cNvGrpSpPr/>
          <p:nvPr/>
        </p:nvGrpSpPr>
        <p:grpSpPr>
          <a:xfrm>
            <a:off x="4889652" y="2906357"/>
            <a:ext cx="1053545" cy="1147423"/>
            <a:chOff x="5758072" y="954157"/>
            <a:chExt cx="1053545" cy="1119809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9" name="菱形 11">
              <a:extLst>
                <a:ext uri="{FF2B5EF4-FFF2-40B4-BE49-F238E27FC236}">
                  <a16:creationId xmlns:a16="http://schemas.microsoft.com/office/drawing/2014/main" id="{8A4BBC80-604F-95A5-8EA0-6C4B9698A231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10" name="菱形 12">
              <a:extLst>
                <a:ext uri="{FF2B5EF4-FFF2-40B4-BE49-F238E27FC236}">
                  <a16:creationId xmlns:a16="http://schemas.microsoft.com/office/drawing/2014/main" id="{13B7BE18-C26C-2DDF-3DCF-15F627402A4A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11" name="图片 29">
            <a:extLst>
              <a:ext uri="{FF2B5EF4-FFF2-40B4-BE49-F238E27FC236}">
                <a16:creationId xmlns:a16="http://schemas.microsoft.com/office/drawing/2014/main" id="{6937D24A-06F3-FC43-3032-610E800563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222" y="3089189"/>
            <a:ext cx="824730" cy="728638"/>
          </a:xfrm>
          <a:prstGeom prst="rect">
            <a:avLst/>
          </a:prstGeom>
        </p:spPr>
      </p:pic>
      <p:grpSp>
        <p:nvGrpSpPr>
          <p:cNvPr id="12" name="组合 6">
            <a:extLst>
              <a:ext uri="{FF2B5EF4-FFF2-40B4-BE49-F238E27FC236}">
                <a16:creationId xmlns:a16="http://schemas.microsoft.com/office/drawing/2014/main" id="{F2BE27E8-7BA6-105E-F187-AE0E658911A2}"/>
              </a:ext>
            </a:extLst>
          </p:cNvPr>
          <p:cNvGrpSpPr/>
          <p:nvPr/>
        </p:nvGrpSpPr>
        <p:grpSpPr>
          <a:xfrm>
            <a:off x="4858968" y="4718990"/>
            <a:ext cx="1053545" cy="1119809"/>
            <a:chOff x="5758072" y="954157"/>
            <a:chExt cx="1053545" cy="1119809"/>
          </a:xfrm>
          <a:solidFill>
            <a:schemeClr val="accent2"/>
          </a:solidFill>
        </p:grpSpPr>
        <p:sp>
          <p:nvSpPr>
            <p:cNvPr id="13" name="菱形 7">
              <a:extLst>
                <a:ext uri="{FF2B5EF4-FFF2-40B4-BE49-F238E27FC236}">
                  <a16:creationId xmlns:a16="http://schemas.microsoft.com/office/drawing/2014/main" id="{35EAEE56-3A8D-6E1A-9699-F60CBF4AD3B0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14" name="菱形 8">
              <a:extLst>
                <a:ext uri="{FF2B5EF4-FFF2-40B4-BE49-F238E27FC236}">
                  <a16:creationId xmlns:a16="http://schemas.microsoft.com/office/drawing/2014/main" id="{39E9BCF0-C576-297A-D5F2-689A8982A295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15" name="图片 28">
            <a:extLst>
              <a:ext uri="{FF2B5EF4-FFF2-40B4-BE49-F238E27FC236}">
                <a16:creationId xmlns:a16="http://schemas.microsoft.com/office/drawing/2014/main" id="{BBA2620D-6621-6EB7-7C0C-9514A91658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827" y="4878131"/>
            <a:ext cx="824730" cy="728638"/>
          </a:xfrm>
          <a:prstGeom prst="rect">
            <a:avLst/>
          </a:prstGeom>
        </p:spPr>
      </p:pic>
      <p:pic>
        <p:nvPicPr>
          <p:cNvPr id="1026" name="Picture 2" descr="Gió Lạnh Đầu Mùa - Thạch Lam">
            <a:extLst>
              <a:ext uri="{FF2B5EF4-FFF2-40B4-BE49-F238E27FC236}">
                <a16:creationId xmlns:a16="http://schemas.microsoft.com/office/drawing/2014/main" id="{64DBEC55-50C8-A4D8-DDE9-C906CDCA6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18" y="1953970"/>
            <a:ext cx="4639737" cy="348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97E4814-1DC4-C9A8-F386-DE4D8D5C7475}"/>
              </a:ext>
            </a:extLst>
          </p:cNvPr>
          <p:cNvSpPr/>
          <p:nvPr/>
        </p:nvSpPr>
        <p:spPr>
          <a:xfrm>
            <a:off x="3883324" y="119743"/>
            <a:ext cx="4828875" cy="794657"/>
          </a:xfrm>
          <a:prstGeom prst="roundRect">
            <a:avLst>
              <a:gd name="adj" fmla="val 15755"/>
            </a:avLst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KẾT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9947A0-A559-3C30-10C7-8A82EE8BD4ED}"/>
              </a:ext>
            </a:extLst>
          </p:cNvPr>
          <p:cNvSpPr txBox="1"/>
          <p:nvPr/>
        </p:nvSpPr>
        <p:spPr>
          <a:xfrm>
            <a:off x="1558229" y="1279995"/>
            <a:ext cx="218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6D5E62-124E-F4E7-B161-785198DD578D}"/>
              </a:ext>
            </a:extLst>
          </p:cNvPr>
          <p:cNvSpPr txBox="1"/>
          <p:nvPr/>
        </p:nvSpPr>
        <p:spPr>
          <a:xfrm>
            <a:off x="6096000" y="1361724"/>
            <a:ext cx="58198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CB4553-CA4C-2629-447D-D504C6C20AFA}"/>
              </a:ext>
            </a:extLst>
          </p:cNvPr>
          <p:cNvSpPr txBox="1"/>
          <p:nvPr/>
        </p:nvSpPr>
        <p:spPr>
          <a:xfrm>
            <a:off x="5967320" y="3099673"/>
            <a:ext cx="56519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2296A8-BB2E-5D8B-9EE1-4C0A8DDCADE4}"/>
              </a:ext>
            </a:extLst>
          </p:cNvPr>
          <p:cNvSpPr txBox="1"/>
          <p:nvPr/>
        </p:nvSpPr>
        <p:spPr>
          <a:xfrm>
            <a:off x="6030445" y="4641057"/>
            <a:ext cx="592567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Quan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56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  <p:bldP spid="19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">
            <a:extLst>
              <a:ext uri="{FF2B5EF4-FFF2-40B4-BE49-F238E27FC236}">
                <a16:creationId xmlns:a16="http://schemas.microsoft.com/office/drawing/2014/main" id="{69ADC2F0-BD2B-8D28-7B3A-27CCB976C993}"/>
              </a:ext>
            </a:extLst>
          </p:cNvPr>
          <p:cNvGrpSpPr/>
          <p:nvPr/>
        </p:nvGrpSpPr>
        <p:grpSpPr>
          <a:xfrm>
            <a:off x="4858968" y="1359507"/>
            <a:ext cx="1053545" cy="1119809"/>
            <a:chOff x="5758072" y="954157"/>
            <a:chExt cx="1053545" cy="1119809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5" name="菱形 7">
              <a:extLst>
                <a:ext uri="{FF2B5EF4-FFF2-40B4-BE49-F238E27FC236}">
                  <a16:creationId xmlns:a16="http://schemas.microsoft.com/office/drawing/2014/main" id="{1E851091-EEF5-408D-293A-6299976C87AD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6" name="菱形 8">
              <a:extLst>
                <a:ext uri="{FF2B5EF4-FFF2-40B4-BE49-F238E27FC236}">
                  <a16:creationId xmlns:a16="http://schemas.microsoft.com/office/drawing/2014/main" id="{FE8EFA67-079B-2C1C-CB2E-7A3A40615373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7" name="图片 28">
            <a:extLst>
              <a:ext uri="{FF2B5EF4-FFF2-40B4-BE49-F238E27FC236}">
                <a16:creationId xmlns:a16="http://schemas.microsoft.com/office/drawing/2014/main" id="{D0C5B73F-BDB0-7593-D32C-C53AE1623F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980" y="1518648"/>
            <a:ext cx="824730" cy="728638"/>
          </a:xfrm>
          <a:prstGeom prst="rect">
            <a:avLst/>
          </a:prstGeom>
        </p:spPr>
      </p:pic>
      <p:grpSp>
        <p:nvGrpSpPr>
          <p:cNvPr id="8" name="组合 10">
            <a:extLst>
              <a:ext uri="{FF2B5EF4-FFF2-40B4-BE49-F238E27FC236}">
                <a16:creationId xmlns:a16="http://schemas.microsoft.com/office/drawing/2014/main" id="{B3719788-ACAD-CD96-9443-C9CE48137007}"/>
              </a:ext>
            </a:extLst>
          </p:cNvPr>
          <p:cNvGrpSpPr/>
          <p:nvPr/>
        </p:nvGrpSpPr>
        <p:grpSpPr>
          <a:xfrm>
            <a:off x="4830331" y="3559651"/>
            <a:ext cx="1053545" cy="1147423"/>
            <a:chOff x="5758072" y="954157"/>
            <a:chExt cx="1053545" cy="1119809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9" name="菱形 11">
              <a:extLst>
                <a:ext uri="{FF2B5EF4-FFF2-40B4-BE49-F238E27FC236}">
                  <a16:creationId xmlns:a16="http://schemas.microsoft.com/office/drawing/2014/main" id="{8A4BBC80-604F-95A5-8EA0-6C4B9698A231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10" name="菱形 12">
              <a:extLst>
                <a:ext uri="{FF2B5EF4-FFF2-40B4-BE49-F238E27FC236}">
                  <a16:creationId xmlns:a16="http://schemas.microsoft.com/office/drawing/2014/main" id="{13B7BE18-C26C-2DDF-3DCF-15F627402A4A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11" name="图片 29">
            <a:extLst>
              <a:ext uri="{FF2B5EF4-FFF2-40B4-BE49-F238E27FC236}">
                <a16:creationId xmlns:a16="http://schemas.microsoft.com/office/drawing/2014/main" id="{6937D24A-06F3-FC43-3032-610E800563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901" y="3742483"/>
            <a:ext cx="824730" cy="728638"/>
          </a:xfrm>
          <a:prstGeom prst="rect">
            <a:avLst/>
          </a:prstGeom>
        </p:spPr>
      </p:pic>
      <p:grpSp>
        <p:nvGrpSpPr>
          <p:cNvPr id="12" name="组合 6">
            <a:extLst>
              <a:ext uri="{FF2B5EF4-FFF2-40B4-BE49-F238E27FC236}">
                <a16:creationId xmlns:a16="http://schemas.microsoft.com/office/drawing/2014/main" id="{F2BE27E8-7BA6-105E-F187-AE0E658911A2}"/>
              </a:ext>
            </a:extLst>
          </p:cNvPr>
          <p:cNvGrpSpPr/>
          <p:nvPr/>
        </p:nvGrpSpPr>
        <p:grpSpPr>
          <a:xfrm>
            <a:off x="4760200" y="5129782"/>
            <a:ext cx="1053545" cy="1119809"/>
            <a:chOff x="5758072" y="954157"/>
            <a:chExt cx="1053545" cy="1119809"/>
          </a:xfrm>
          <a:solidFill>
            <a:schemeClr val="accent2"/>
          </a:solidFill>
        </p:grpSpPr>
        <p:sp>
          <p:nvSpPr>
            <p:cNvPr id="13" name="菱形 7">
              <a:extLst>
                <a:ext uri="{FF2B5EF4-FFF2-40B4-BE49-F238E27FC236}">
                  <a16:creationId xmlns:a16="http://schemas.microsoft.com/office/drawing/2014/main" id="{35EAEE56-3A8D-6E1A-9699-F60CBF4AD3B0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14" name="菱形 8">
              <a:extLst>
                <a:ext uri="{FF2B5EF4-FFF2-40B4-BE49-F238E27FC236}">
                  <a16:creationId xmlns:a16="http://schemas.microsoft.com/office/drawing/2014/main" id="{39E9BCF0-C576-297A-D5F2-689A8982A295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15" name="图片 28">
            <a:extLst>
              <a:ext uri="{FF2B5EF4-FFF2-40B4-BE49-F238E27FC236}">
                <a16:creationId xmlns:a16="http://schemas.microsoft.com/office/drawing/2014/main" id="{BBA2620D-6621-6EB7-7C0C-9514A91658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059" y="5288923"/>
            <a:ext cx="824730" cy="728638"/>
          </a:xfrm>
          <a:prstGeom prst="rect">
            <a:avLst/>
          </a:prstGeom>
        </p:spPr>
      </p:pic>
      <p:pic>
        <p:nvPicPr>
          <p:cNvPr id="1026" name="Picture 2" descr="Gió Lạnh Đầu Mùa - Thạch Lam">
            <a:extLst>
              <a:ext uri="{FF2B5EF4-FFF2-40B4-BE49-F238E27FC236}">
                <a16:creationId xmlns:a16="http://schemas.microsoft.com/office/drawing/2014/main" id="{64DBEC55-50C8-A4D8-DDE9-C906CDCA6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18" y="2000012"/>
            <a:ext cx="4639737" cy="348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29947A0-A559-3C30-10C7-8A82EE8BD4ED}"/>
              </a:ext>
            </a:extLst>
          </p:cNvPr>
          <p:cNvSpPr txBox="1"/>
          <p:nvPr/>
        </p:nvSpPr>
        <p:spPr>
          <a:xfrm>
            <a:off x="692462" y="1308263"/>
            <a:ext cx="3623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CDACE2-73B2-CE48-EAAB-134055CDA922}"/>
              </a:ext>
            </a:extLst>
          </p:cNvPr>
          <p:cNvSpPr txBox="1"/>
          <p:nvPr/>
        </p:nvSpPr>
        <p:spPr>
          <a:xfrm>
            <a:off x="5986198" y="1194074"/>
            <a:ext cx="558066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xóm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gió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lạnh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Qua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Thạch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Lam ca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ngợi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ấm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trẻo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8F66A1-E6D9-9FCB-ABB2-AD7EC14C0281}"/>
              </a:ext>
            </a:extLst>
          </p:cNvPr>
          <p:cNvSpPr txBox="1"/>
          <p:nvPr/>
        </p:nvSpPr>
        <p:spPr>
          <a:xfrm>
            <a:off x="5986198" y="3618966"/>
            <a:ext cx="54708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9DABD5-3A01-1700-FC31-BD517BF10DDB}"/>
              </a:ext>
            </a:extLst>
          </p:cNvPr>
          <p:cNvSpPr txBox="1"/>
          <p:nvPr/>
        </p:nvSpPr>
        <p:spPr>
          <a:xfrm>
            <a:off x="5960086" y="4971428"/>
            <a:ext cx="563288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23EED93-0C90-3749-D04F-D4AFB902B444}"/>
              </a:ext>
            </a:extLst>
          </p:cNvPr>
          <p:cNvSpPr/>
          <p:nvPr/>
        </p:nvSpPr>
        <p:spPr>
          <a:xfrm>
            <a:off x="3883324" y="119743"/>
            <a:ext cx="4828875" cy="794657"/>
          </a:xfrm>
          <a:prstGeom prst="roundRect">
            <a:avLst>
              <a:gd name="adj" fmla="val 15755"/>
            </a:avLst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KẾT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812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">
            <a:extLst>
              <a:ext uri="{FF2B5EF4-FFF2-40B4-BE49-F238E27FC236}">
                <a16:creationId xmlns:a16="http://schemas.microsoft.com/office/drawing/2014/main" id="{69ADC2F0-BD2B-8D28-7B3A-27CCB976C993}"/>
              </a:ext>
            </a:extLst>
          </p:cNvPr>
          <p:cNvGrpSpPr/>
          <p:nvPr/>
        </p:nvGrpSpPr>
        <p:grpSpPr>
          <a:xfrm>
            <a:off x="5174697" y="1791710"/>
            <a:ext cx="819648" cy="935998"/>
            <a:chOff x="5758072" y="954157"/>
            <a:chExt cx="1053545" cy="1119809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5" name="菱形 7">
              <a:extLst>
                <a:ext uri="{FF2B5EF4-FFF2-40B4-BE49-F238E27FC236}">
                  <a16:creationId xmlns:a16="http://schemas.microsoft.com/office/drawing/2014/main" id="{1E851091-EEF5-408D-293A-6299976C87AD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6" name="菱形 8">
              <a:extLst>
                <a:ext uri="{FF2B5EF4-FFF2-40B4-BE49-F238E27FC236}">
                  <a16:creationId xmlns:a16="http://schemas.microsoft.com/office/drawing/2014/main" id="{FE8EFA67-079B-2C1C-CB2E-7A3A40615373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7" name="图片 28">
            <a:extLst>
              <a:ext uri="{FF2B5EF4-FFF2-40B4-BE49-F238E27FC236}">
                <a16:creationId xmlns:a16="http://schemas.microsoft.com/office/drawing/2014/main" id="{D0C5B73F-BDB0-7593-D32C-C53AE1623F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708" y="1916261"/>
            <a:ext cx="655827" cy="579415"/>
          </a:xfrm>
          <a:prstGeom prst="rect">
            <a:avLst/>
          </a:prstGeom>
        </p:spPr>
      </p:pic>
      <p:grpSp>
        <p:nvGrpSpPr>
          <p:cNvPr id="8" name="组合 10">
            <a:extLst>
              <a:ext uri="{FF2B5EF4-FFF2-40B4-BE49-F238E27FC236}">
                <a16:creationId xmlns:a16="http://schemas.microsoft.com/office/drawing/2014/main" id="{B3719788-ACAD-CD96-9443-C9CE48137007}"/>
              </a:ext>
            </a:extLst>
          </p:cNvPr>
          <p:cNvGrpSpPr/>
          <p:nvPr/>
        </p:nvGrpSpPr>
        <p:grpSpPr>
          <a:xfrm>
            <a:off x="5219055" y="2984623"/>
            <a:ext cx="824833" cy="986654"/>
            <a:chOff x="5758072" y="954157"/>
            <a:chExt cx="1053545" cy="1119809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9" name="菱形 11">
              <a:extLst>
                <a:ext uri="{FF2B5EF4-FFF2-40B4-BE49-F238E27FC236}">
                  <a16:creationId xmlns:a16="http://schemas.microsoft.com/office/drawing/2014/main" id="{8A4BBC80-604F-95A5-8EA0-6C4B9698A231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10" name="菱形 12">
              <a:extLst>
                <a:ext uri="{FF2B5EF4-FFF2-40B4-BE49-F238E27FC236}">
                  <a16:creationId xmlns:a16="http://schemas.microsoft.com/office/drawing/2014/main" id="{13B7BE18-C26C-2DDF-3DCF-15F627402A4A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11" name="图片 29">
            <a:extLst>
              <a:ext uri="{FF2B5EF4-FFF2-40B4-BE49-F238E27FC236}">
                <a16:creationId xmlns:a16="http://schemas.microsoft.com/office/drawing/2014/main" id="{6937D24A-06F3-FC43-3032-610E800563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626" y="3152243"/>
            <a:ext cx="659976" cy="583080"/>
          </a:xfrm>
          <a:prstGeom prst="rect">
            <a:avLst/>
          </a:prstGeom>
        </p:spPr>
      </p:pic>
      <p:grpSp>
        <p:nvGrpSpPr>
          <p:cNvPr id="12" name="组合 6">
            <a:extLst>
              <a:ext uri="{FF2B5EF4-FFF2-40B4-BE49-F238E27FC236}">
                <a16:creationId xmlns:a16="http://schemas.microsoft.com/office/drawing/2014/main" id="{F2BE27E8-7BA6-105E-F187-AE0E658911A2}"/>
              </a:ext>
            </a:extLst>
          </p:cNvPr>
          <p:cNvGrpSpPr/>
          <p:nvPr/>
        </p:nvGrpSpPr>
        <p:grpSpPr>
          <a:xfrm>
            <a:off x="5250708" y="4255637"/>
            <a:ext cx="819647" cy="1032579"/>
            <a:chOff x="5758072" y="954157"/>
            <a:chExt cx="1053545" cy="1119809"/>
          </a:xfrm>
          <a:solidFill>
            <a:schemeClr val="accent2"/>
          </a:solidFill>
        </p:grpSpPr>
        <p:sp>
          <p:nvSpPr>
            <p:cNvPr id="13" name="菱形 7">
              <a:extLst>
                <a:ext uri="{FF2B5EF4-FFF2-40B4-BE49-F238E27FC236}">
                  <a16:creationId xmlns:a16="http://schemas.microsoft.com/office/drawing/2014/main" id="{35EAEE56-3A8D-6E1A-9699-F60CBF4AD3B0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14" name="菱形 8">
              <a:extLst>
                <a:ext uri="{FF2B5EF4-FFF2-40B4-BE49-F238E27FC236}">
                  <a16:creationId xmlns:a16="http://schemas.microsoft.com/office/drawing/2014/main" id="{39E9BCF0-C576-297A-D5F2-689A8982A295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15" name="图片 28">
            <a:extLst>
              <a:ext uri="{FF2B5EF4-FFF2-40B4-BE49-F238E27FC236}">
                <a16:creationId xmlns:a16="http://schemas.microsoft.com/office/drawing/2014/main" id="{BBA2620D-6621-6EB7-7C0C-9514A91658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567" y="4476771"/>
            <a:ext cx="655826" cy="579414"/>
          </a:xfrm>
          <a:prstGeom prst="rect">
            <a:avLst/>
          </a:prstGeom>
        </p:spPr>
      </p:pic>
      <p:pic>
        <p:nvPicPr>
          <p:cNvPr id="1026" name="Picture 2" descr="Gió Lạnh Đầu Mùa - Thạch Lam">
            <a:extLst>
              <a:ext uri="{FF2B5EF4-FFF2-40B4-BE49-F238E27FC236}">
                <a16:creationId xmlns:a16="http://schemas.microsoft.com/office/drawing/2014/main" id="{64DBEC55-50C8-A4D8-DDE9-C906CDCA6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3" y="1940478"/>
            <a:ext cx="5021175" cy="37714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29947A0-A559-3C30-10C7-8A82EE8BD4ED}"/>
              </a:ext>
            </a:extLst>
          </p:cNvPr>
          <p:cNvSpPr txBox="1"/>
          <p:nvPr/>
        </p:nvSpPr>
        <p:spPr>
          <a:xfrm>
            <a:off x="3048000" y="968308"/>
            <a:ext cx="675028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CDACE2-73B2-CE48-EAAB-134055CDA922}"/>
              </a:ext>
            </a:extLst>
          </p:cNvPr>
          <p:cNvSpPr txBox="1"/>
          <p:nvPr/>
        </p:nvSpPr>
        <p:spPr>
          <a:xfrm>
            <a:off x="6012101" y="1971825"/>
            <a:ext cx="55806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kĩ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truyện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8F66A1-E6D9-9FCB-ABB2-AD7EC14C0281}"/>
              </a:ext>
            </a:extLst>
          </p:cNvPr>
          <p:cNvSpPr txBox="1"/>
          <p:nvPr/>
        </p:nvSpPr>
        <p:spPr>
          <a:xfrm>
            <a:off x="5928606" y="3185258"/>
            <a:ext cx="54708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1AB047-1C8E-6C7D-2851-1C897D80D3AE}"/>
              </a:ext>
            </a:extLst>
          </p:cNvPr>
          <p:cNvSpPr txBox="1"/>
          <p:nvPr/>
        </p:nvSpPr>
        <p:spPr>
          <a:xfrm>
            <a:off x="6012101" y="4255637"/>
            <a:ext cx="573013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ai? Nhân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FF0C24-7677-65FA-84BB-1EF02A619EED}"/>
              </a:ext>
            </a:extLst>
          </p:cNvPr>
          <p:cNvSpPr txBox="1"/>
          <p:nvPr/>
        </p:nvSpPr>
        <p:spPr>
          <a:xfrm>
            <a:off x="5928606" y="5819491"/>
            <a:ext cx="63028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9A8A44C-68FF-6724-C34E-E931E241C882}"/>
              </a:ext>
            </a:extLst>
          </p:cNvPr>
          <p:cNvSpPr/>
          <p:nvPr/>
        </p:nvSpPr>
        <p:spPr>
          <a:xfrm>
            <a:off x="3883324" y="119743"/>
            <a:ext cx="4828875" cy="794657"/>
          </a:xfrm>
          <a:prstGeom prst="roundRect">
            <a:avLst>
              <a:gd name="adj" fmla="val 15755"/>
            </a:avLst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KẾT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组合 6">
            <a:extLst>
              <a:ext uri="{FF2B5EF4-FFF2-40B4-BE49-F238E27FC236}">
                <a16:creationId xmlns:a16="http://schemas.microsoft.com/office/drawing/2014/main" id="{68E0903C-DC36-740D-C7A2-D19024D9D96C}"/>
              </a:ext>
            </a:extLst>
          </p:cNvPr>
          <p:cNvGrpSpPr/>
          <p:nvPr/>
        </p:nvGrpSpPr>
        <p:grpSpPr>
          <a:xfrm>
            <a:off x="5250708" y="5639786"/>
            <a:ext cx="819647" cy="1032579"/>
            <a:chOff x="5758072" y="954157"/>
            <a:chExt cx="1053545" cy="1119809"/>
          </a:xfrm>
          <a:solidFill>
            <a:schemeClr val="accent2">
              <a:lumMod val="75000"/>
            </a:schemeClr>
          </a:solidFill>
        </p:grpSpPr>
        <p:sp>
          <p:nvSpPr>
            <p:cNvPr id="17" name="菱形 7">
              <a:extLst>
                <a:ext uri="{FF2B5EF4-FFF2-40B4-BE49-F238E27FC236}">
                  <a16:creationId xmlns:a16="http://schemas.microsoft.com/office/drawing/2014/main" id="{6B5CFF0F-6474-AE70-604E-AB36FC2B20CF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22" name="菱形 8">
              <a:extLst>
                <a:ext uri="{FF2B5EF4-FFF2-40B4-BE49-F238E27FC236}">
                  <a16:creationId xmlns:a16="http://schemas.microsoft.com/office/drawing/2014/main" id="{A32BD56E-2345-994F-EFD3-BFDE131E30AF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23" name="图片 28">
            <a:extLst>
              <a:ext uri="{FF2B5EF4-FFF2-40B4-BE49-F238E27FC236}">
                <a16:creationId xmlns:a16="http://schemas.microsoft.com/office/drawing/2014/main" id="{89408319-33FB-7909-FCD5-E2CE4CCC95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567" y="5860920"/>
            <a:ext cx="655826" cy="57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0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3" grpId="0"/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5BA4CB4-7018-4065-A1E6-F83DD3374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10" y="472998"/>
            <a:ext cx="5912003" cy="5912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835F856-E577-4DAF-8E61-B7E6F05B7A4B}"/>
              </a:ext>
            </a:extLst>
          </p:cNvPr>
          <p:cNvSpPr/>
          <p:nvPr/>
        </p:nvSpPr>
        <p:spPr>
          <a:xfrm>
            <a:off x="6858000" y="0"/>
            <a:ext cx="5334000" cy="6858000"/>
          </a:xfrm>
          <a:prstGeom prst="rect">
            <a:avLst/>
          </a:prstGeom>
          <a:solidFill>
            <a:srgbClr val="FFFD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3DD0D7-5DBC-413A-B5EB-208BB59613BB}"/>
              </a:ext>
            </a:extLst>
          </p:cNvPr>
          <p:cNvSpPr txBox="1"/>
          <p:nvPr/>
        </p:nvSpPr>
        <p:spPr>
          <a:xfrm>
            <a:off x="1915888" y="2097865"/>
            <a:ext cx="3740525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67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III.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88BBF0-DC65-4B8A-8D16-12B2ABDE111D}"/>
              </a:ext>
            </a:extLst>
          </p:cNvPr>
          <p:cNvSpPr txBox="1"/>
          <p:nvPr/>
        </p:nvSpPr>
        <p:spPr>
          <a:xfrm>
            <a:off x="5159829" y="2490279"/>
            <a:ext cx="725739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1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Luyện</a:t>
            </a:r>
            <a:r>
              <a:rPr lang="en-SG" sz="11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11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tập</a:t>
            </a:r>
            <a:endParaRPr lang="en-SG" sz="116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0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ậu bé cõng bạn đi học mỗi ngày, 6 năm 'trượng nghĩa' âm thầm: Đến mẹ cha  cũng không biết">
            <a:extLst>
              <a:ext uri="{FF2B5EF4-FFF2-40B4-BE49-F238E27FC236}">
                <a16:creationId xmlns:a16="http://schemas.microsoft.com/office/drawing/2014/main" id="{F27F8FB5-5DF1-2F30-3A4A-267EB1650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099" y="1175658"/>
            <a:ext cx="9006088" cy="472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62EB72-413A-B1FF-8C60-60174D8B1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383" y="60266"/>
            <a:ext cx="478225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F6A396-4460-0821-80D7-66C9ED2D6109}"/>
              </a:ext>
            </a:extLst>
          </p:cNvPr>
          <p:cNvSpPr txBox="1"/>
          <p:nvPr/>
        </p:nvSpPr>
        <p:spPr>
          <a:xfrm>
            <a:off x="772245" y="4393203"/>
            <a:ext cx="2051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783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FA5863CC-93E5-0C91-63BC-61E0B197E5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636997"/>
              </p:ext>
            </p:extLst>
          </p:nvPr>
        </p:nvGraphicFramePr>
        <p:xfrm>
          <a:off x="301808" y="1098236"/>
          <a:ext cx="11640783" cy="557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3375">
                  <a:extLst>
                    <a:ext uri="{9D8B030D-6E8A-4147-A177-3AD203B41FA5}">
                      <a16:colId xmlns:a16="http://schemas.microsoft.com/office/drawing/2014/main" val="3623802786"/>
                    </a:ext>
                  </a:extLst>
                </a:gridCol>
                <a:gridCol w="6151526">
                  <a:extLst>
                    <a:ext uri="{9D8B030D-6E8A-4147-A177-3AD203B41FA5}">
                      <a16:colId xmlns:a16="http://schemas.microsoft.com/office/drawing/2014/main" val="874186555"/>
                    </a:ext>
                  </a:extLst>
                </a:gridCol>
                <a:gridCol w="3585882">
                  <a:extLst>
                    <a:ext uri="{9D8B030D-6E8A-4147-A177-3AD203B41FA5}">
                      <a16:colId xmlns:a16="http://schemas.microsoft.com/office/drawing/2014/main" val="1098885456"/>
                    </a:ext>
                  </a:extLst>
                </a:gridCol>
              </a:tblGrid>
              <a:tr h="729432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1.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vài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diêm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4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4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24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diêm</a:t>
                      </a:r>
                      <a:r>
                        <a:rPr lang="en-US" sz="24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 An-</a:t>
                      </a:r>
                      <a:r>
                        <a:rPr lang="en-US" sz="24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đec</a:t>
                      </a:r>
                      <a:r>
                        <a:rPr lang="en-US" sz="24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-xen)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Hiên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4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24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US" sz="24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4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4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Thạch</a:t>
                      </a:r>
                      <a:r>
                        <a:rPr lang="en-US" sz="24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Lam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0978954"/>
                  </a:ext>
                </a:extLst>
              </a:tr>
              <a:tr h="390921"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diêm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diêm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An-</a:t>
                      </a:r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đec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-xen)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Hiên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458147"/>
                  </a:ext>
                </a:extLst>
              </a:tr>
              <a:tr h="390921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9180346"/>
                  </a:ext>
                </a:extLst>
              </a:tr>
              <a:tr h="390921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818580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58E7C9F-8B1F-EE4C-8296-9BC2CEBF0F81}"/>
              </a:ext>
            </a:extLst>
          </p:cNvPr>
          <p:cNvSpPr txBox="1"/>
          <p:nvPr/>
        </p:nvSpPr>
        <p:spPr>
          <a:xfrm>
            <a:off x="68882" y="486404"/>
            <a:ext cx="116810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0C7532-F9E5-5256-0AEF-D93DE2BA977F}"/>
              </a:ext>
            </a:extLst>
          </p:cNvPr>
          <p:cNvSpPr txBox="1"/>
          <p:nvPr/>
        </p:nvSpPr>
        <p:spPr>
          <a:xfrm>
            <a:off x="2240450" y="2794551"/>
            <a:ext cx="88431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nghèo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hưởng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"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AEB162-5834-D8E5-DCA6-9A621477BEF3}"/>
              </a:ext>
            </a:extLst>
          </p:cNvPr>
          <p:cNvSpPr txBox="1"/>
          <p:nvPr/>
        </p:nvSpPr>
        <p:spPr>
          <a:xfrm>
            <a:off x="2222551" y="3810000"/>
            <a:ext cx="594006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sz="20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2AE1E2-2817-2D5D-734C-CBCF898EE096}"/>
              </a:ext>
            </a:extLst>
          </p:cNvPr>
          <p:cNvSpPr txBox="1"/>
          <p:nvPr/>
        </p:nvSpPr>
        <p:spPr>
          <a:xfrm>
            <a:off x="8347039" y="3861218"/>
            <a:ext cx="352842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đùm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1045E9D-AD6A-1C57-3988-DC69B984BDD2}"/>
              </a:ext>
            </a:extLst>
          </p:cNvPr>
          <p:cNvCxnSpPr>
            <a:cxnSpLocks/>
          </p:cNvCxnSpPr>
          <p:nvPr/>
        </p:nvCxnSpPr>
        <p:spPr>
          <a:xfrm>
            <a:off x="345844" y="2288806"/>
            <a:ext cx="1787237" cy="43251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CE9CF88-7FF8-263D-D4F3-E30843D0973C}"/>
              </a:ext>
            </a:extLst>
          </p:cNvPr>
          <p:cNvSpPr txBox="1"/>
          <p:nvPr/>
        </p:nvSpPr>
        <p:spPr>
          <a:xfrm>
            <a:off x="774488" y="2197771"/>
            <a:ext cx="17933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endParaRPr lang="en-US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E9D218-D413-0627-039A-409B404F381E}"/>
              </a:ext>
            </a:extLst>
          </p:cNvPr>
          <p:cNvSpPr txBox="1"/>
          <p:nvPr/>
        </p:nvSpPr>
        <p:spPr>
          <a:xfrm>
            <a:off x="68882" y="2412243"/>
            <a:ext cx="17933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endParaRPr lang="en-US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83592F-2603-146E-8C7A-2833D5516D23}"/>
              </a:ext>
            </a:extLst>
          </p:cNvPr>
          <p:cNvSpPr txBox="1"/>
          <p:nvPr/>
        </p:nvSpPr>
        <p:spPr>
          <a:xfrm>
            <a:off x="116704" y="2952150"/>
            <a:ext cx="201637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endParaRPr lang="en-US" sz="2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Chỗ dành sẵn cho Nội dung 2">
            <a:extLst>
              <a:ext uri="{FF2B5EF4-FFF2-40B4-BE49-F238E27FC236}">
                <a16:creationId xmlns:a16="http://schemas.microsoft.com/office/drawing/2014/main" id="{FC542A7F-70B9-3C19-9415-191207D5FD16}"/>
              </a:ext>
            </a:extLst>
          </p:cNvPr>
          <p:cNvSpPr txBox="1">
            <a:spLocks/>
          </p:cNvSpPr>
          <p:nvPr/>
        </p:nvSpPr>
        <p:spPr>
          <a:xfrm>
            <a:off x="3731639" y="-161051"/>
            <a:ext cx="5223505" cy="177753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* HĐ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cặp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đôi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2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phút</a:t>
            </a:r>
            <a:endParaRPr 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3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C68432E2-7EAD-D26B-5517-54ABBB3D4F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55144" y="138305"/>
            <a:ext cx="1612078" cy="90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8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304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6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752F2C-BA42-6C09-D90D-DC6143EE2127}"/>
              </a:ext>
            </a:extLst>
          </p:cNvPr>
          <p:cNvSpPr txBox="1"/>
          <p:nvPr/>
        </p:nvSpPr>
        <p:spPr>
          <a:xfrm>
            <a:off x="93305" y="1244768"/>
            <a:ext cx="5150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LUYỆN TẬP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8E7C9F-8B1F-EE4C-8296-9BC2CEBF0F81}"/>
              </a:ext>
            </a:extLst>
          </p:cNvPr>
          <p:cNvSpPr txBox="1"/>
          <p:nvPr/>
        </p:nvSpPr>
        <p:spPr>
          <a:xfrm>
            <a:off x="3404817" y="1709744"/>
            <a:ext cx="81286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9871C3-B789-A6C5-7FE3-C193E3CF0329}"/>
              </a:ext>
            </a:extLst>
          </p:cNvPr>
          <p:cNvSpPr txBox="1"/>
          <p:nvPr/>
        </p:nvSpPr>
        <p:spPr>
          <a:xfrm>
            <a:off x="3404817" y="2768367"/>
            <a:ext cx="61861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endParaRPr lang="en-US" sz="28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95F93E-3DFD-94AB-0C57-D295353FB31D}"/>
              </a:ext>
            </a:extLst>
          </p:cNvPr>
          <p:cNvSpPr txBox="1"/>
          <p:nvPr/>
        </p:nvSpPr>
        <p:spPr>
          <a:xfrm>
            <a:off x="3404817" y="3291587"/>
            <a:ext cx="61861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đùm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rách</a:t>
            </a:r>
            <a:endParaRPr lang="en-US" sz="28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D012B7-0925-F74F-8F3A-B8C0A7C707D4}"/>
              </a:ext>
            </a:extLst>
          </p:cNvPr>
          <p:cNvSpPr txBox="1"/>
          <p:nvPr/>
        </p:nvSpPr>
        <p:spPr>
          <a:xfrm>
            <a:off x="3404817" y="3814807"/>
            <a:ext cx="72638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bí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endParaRPr lang="en-US" sz="2800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rằng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 </a:t>
            </a:r>
            <a:endParaRPr lang="en-US" sz="28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C98686-530D-F07E-172D-C538797CFA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383" y="60266"/>
            <a:ext cx="478225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E906FD-1C9B-FF04-1260-0CA453C8D002}"/>
              </a:ext>
            </a:extLst>
          </p:cNvPr>
          <p:cNvSpPr txBox="1"/>
          <p:nvPr/>
        </p:nvSpPr>
        <p:spPr>
          <a:xfrm>
            <a:off x="3660552" y="320075"/>
            <a:ext cx="3740525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9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III.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AAF5FC-7DF3-8A81-E511-67A0C29F5583}"/>
              </a:ext>
            </a:extLst>
          </p:cNvPr>
          <p:cNvSpPr txBox="1"/>
          <p:nvPr/>
        </p:nvSpPr>
        <p:spPr>
          <a:xfrm>
            <a:off x="4060371" y="463250"/>
            <a:ext cx="72573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80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Luyện</a:t>
            </a:r>
            <a:r>
              <a:rPr lang="en-SG" sz="8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80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tập</a:t>
            </a:r>
            <a:endParaRPr lang="en-SG" sz="80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11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752F2C-BA42-6C09-D90D-DC6143EE2127}"/>
              </a:ext>
            </a:extLst>
          </p:cNvPr>
          <p:cNvSpPr txBox="1"/>
          <p:nvPr/>
        </p:nvSpPr>
        <p:spPr>
          <a:xfrm>
            <a:off x="93305" y="1244768"/>
            <a:ext cx="5150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LUYỆN TẬP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C98686-530D-F07E-172D-C538797CFA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383" y="60266"/>
            <a:ext cx="478225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E906FD-1C9B-FF04-1260-0CA453C8D002}"/>
              </a:ext>
            </a:extLst>
          </p:cNvPr>
          <p:cNvSpPr txBox="1"/>
          <p:nvPr/>
        </p:nvSpPr>
        <p:spPr>
          <a:xfrm>
            <a:off x="3660552" y="320075"/>
            <a:ext cx="3740525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9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III.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AAF5FC-7DF3-8A81-E511-67A0C29F5583}"/>
              </a:ext>
            </a:extLst>
          </p:cNvPr>
          <p:cNvSpPr txBox="1"/>
          <p:nvPr/>
        </p:nvSpPr>
        <p:spPr>
          <a:xfrm>
            <a:off x="4060371" y="463250"/>
            <a:ext cx="72573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80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Luyện</a:t>
            </a:r>
            <a:r>
              <a:rPr lang="en-SG" sz="8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80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tập</a:t>
            </a:r>
            <a:endParaRPr lang="en-SG" sz="80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06EF9B-888E-FAFA-B573-9D32C7294D83}"/>
              </a:ext>
            </a:extLst>
          </p:cNvPr>
          <p:cNvSpPr txBox="1"/>
          <p:nvPr/>
        </p:nvSpPr>
        <p:spPr>
          <a:xfrm>
            <a:off x="3508152" y="2017084"/>
            <a:ext cx="803070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Theo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57CAF5-CFD6-DE0B-08AE-312D288BBED2}"/>
              </a:ext>
            </a:extLst>
          </p:cNvPr>
          <p:cNvSpPr txBox="1"/>
          <p:nvPr/>
        </p:nvSpPr>
        <p:spPr>
          <a:xfrm>
            <a:off x="3508152" y="2971191"/>
            <a:ext cx="795435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Khi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,…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Khi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tỏa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61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420F52-44FF-43CA-A9E6-9D1E9CBC68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24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图片 925"/>
          <p:cNvPicPr>
            <a:picLocks noChangeAspect="1" noChangeArrowheads="1"/>
          </p:cNvPicPr>
          <p:nvPr/>
        </p:nvPicPr>
        <p:blipFill>
          <a:blip r:embed="rId3"/>
          <a:srcRect b="3622"/>
          <a:stretch>
            <a:fillRect/>
          </a:stretch>
        </p:blipFill>
        <p:spPr bwMode="auto">
          <a:xfrm>
            <a:off x="7224713" y="2590800"/>
            <a:ext cx="3951287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图片 924"/>
          <p:cNvPicPr>
            <a:picLocks noChangeAspect="1" noChangeArrowheads="1"/>
          </p:cNvPicPr>
          <p:nvPr/>
        </p:nvPicPr>
        <p:blipFill>
          <a:blip r:embed="rId4"/>
          <a:srcRect r="20937" b="-464"/>
          <a:stretch>
            <a:fillRect/>
          </a:stretch>
        </p:blipFill>
        <p:spPr bwMode="auto">
          <a:xfrm flipH="1">
            <a:off x="6762750" y="3352800"/>
            <a:ext cx="2968625" cy="302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图片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672824" flipH="1">
            <a:off x="1154113" y="258763"/>
            <a:ext cx="4054475" cy="287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Freeform 1224"/>
          <p:cNvSpPr>
            <a:spLocks noEditPoints="1" noChangeArrowheads="1"/>
          </p:cNvSpPr>
          <p:nvPr/>
        </p:nvSpPr>
        <p:spPr bwMode="auto">
          <a:xfrm>
            <a:off x="6381750" y="-133350"/>
            <a:ext cx="4865688" cy="3419475"/>
          </a:xfrm>
          <a:custGeom>
            <a:avLst/>
            <a:gdLst>
              <a:gd name="T0" fmla="*/ 2147483647 w 1162"/>
              <a:gd name="T1" fmla="*/ 2147483647 h 815"/>
              <a:gd name="T2" fmla="*/ 2147483647 w 1162"/>
              <a:gd name="T3" fmla="*/ 862580404 h 815"/>
              <a:gd name="T4" fmla="*/ 1016962125 w 1162"/>
              <a:gd name="T5" fmla="*/ 2147483647 h 815"/>
              <a:gd name="T6" fmla="*/ 2147483647 w 1162"/>
              <a:gd name="T7" fmla="*/ 2147483647 h 815"/>
              <a:gd name="T8" fmla="*/ 2147483647 w 1162"/>
              <a:gd name="T9" fmla="*/ 2147483647 h 815"/>
              <a:gd name="T10" fmla="*/ 2147483647 w 1162"/>
              <a:gd name="T11" fmla="*/ 2147483647 h 815"/>
              <a:gd name="T12" fmla="*/ 2147483647 w 1162"/>
              <a:gd name="T13" fmla="*/ 2147483647 h 815"/>
              <a:gd name="T14" fmla="*/ 2147483647 w 1162"/>
              <a:gd name="T15" fmla="*/ 2147483647 h 815"/>
              <a:gd name="T16" fmla="*/ 2147483647 w 1162"/>
              <a:gd name="T17" fmla="*/ 2147483647 h 815"/>
              <a:gd name="T18" fmla="*/ 2147483647 w 1162"/>
              <a:gd name="T19" fmla="*/ 2147483647 h 815"/>
              <a:gd name="T20" fmla="*/ 2147483647 w 1162"/>
              <a:gd name="T21" fmla="*/ 2147483647 h 815"/>
              <a:gd name="T22" fmla="*/ 2147483647 w 1162"/>
              <a:gd name="T23" fmla="*/ 2147483647 h 815"/>
              <a:gd name="T24" fmla="*/ 2147483647 w 1162"/>
              <a:gd name="T25" fmla="*/ 2147483647 h 815"/>
              <a:gd name="T26" fmla="*/ 2147483647 w 1162"/>
              <a:gd name="T27" fmla="*/ 2147483647 h 815"/>
              <a:gd name="T28" fmla="*/ 2147483647 w 1162"/>
              <a:gd name="T29" fmla="*/ 2147483647 h 815"/>
              <a:gd name="T30" fmla="*/ 2147483647 w 1162"/>
              <a:gd name="T31" fmla="*/ 2147483647 h 815"/>
              <a:gd name="T32" fmla="*/ 2147483647 w 1162"/>
              <a:gd name="T33" fmla="*/ 2147483647 h 815"/>
              <a:gd name="T34" fmla="*/ 2147483647 w 1162"/>
              <a:gd name="T35" fmla="*/ 2147483647 h 815"/>
              <a:gd name="T36" fmla="*/ 2147483647 w 1162"/>
              <a:gd name="T37" fmla="*/ 2147483647 h 815"/>
              <a:gd name="T38" fmla="*/ 2147483647 w 1162"/>
              <a:gd name="T39" fmla="*/ 2147483647 h 815"/>
              <a:gd name="T40" fmla="*/ 2147483647 w 1162"/>
              <a:gd name="T41" fmla="*/ 2147483647 h 815"/>
              <a:gd name="T42" fmla="*/ 2147483647 w 1162"/>
              <a:gd name="T43" fmla="*/ 2147483647 h 815"/>
              <a:gd name="T44" fmla="*/ 2147483647 w 1162"/>
              <a:gd name="T45" fmla="*/ 2147483647 h 815"/>
              <a:gd name="T46" fmla="*/ 2147483647 w 1162"/>
              <a:gd name="T47" fmla="*/ 2147483647 h 815"/>
              <a:gd name="T48" fmla="*/ 2147483647 w 1162"/>
              <a:gd name="T49" fmla="*/ 2147483647 h 815"/>
              <a:gd name="T50" fmla="*/ 2147483647 w 1162"/>
              <a:gd name="T51" fmla="*/ 2147483647 h 815"/>
              <a:gd name="T52" fmla="*/ 2147483647 w 1162"/>
              <a:gd name="T53" fmla="*/ 2147483647 h 815"/>
              <a:gd name="T54" fmla="*/ 2147483647 w 1162"/>
              <a:gd name="T55" fmla="*/ 2147483647 h 815"/>
              <a:gd name="T56" fmla="*/ 2147483647 w 1162"/>
              <a:gd name="T57" fmla="*/ 2147483647 h 815"/>
              <a:gd name="T58" fmla="*/ 2147483647 w 1162"/>
              <a:gd name="T59" fmla="*/ 2147483647 h 815"/>
              <a:gd name="T60" fmla="*/ 2147483647 w 1162"/>
              <a:gd name="T61" fmla="*/ 2147483647 h 815"/>
              <a:gd name="T62" fmla="*/ 2147483647 w 1162"/>
              <a:gd name="T63" fmla="*/ 2147483647 h 815"/>
              <a:gd name="T64" fmla="*/ 2147483647 w 1162"/>
              <a:gd name="T65" fmla="*/ 2147483647 h 815"/>
              <a:gd name="T66" fmla="*/ 2147483647 w 1162"/>
              <a:gd name="T67" fmla="*/ 2147483647 h 815"/>
              <a:gd name="T68" fmla="*/ 2147483647 w 1162"/>
              <a:gd name="T69" fmla="*/ 2147483647 h 815"/>
              <a:gd name="T70" fmla="*/ 2147483647 w 1162"/>
              <a:gd name="T71" fmla="*/ 2147483647 h 815"/>
              <a:gd name="T72" fmla="*/ 2147483647 w 1162"/>
              <a:gd name="T73" fmla="*/ 2147483647 h 815"/>
              <a:gd name="T74" fmla="*/ 2147483647 w 1162"/>
              <a:gd name="T75" fmla="*/ 2147483647 h 815"/>
              <a:gd name="T76" fmla="*/ 2147483647 w 1162"/>
              <a:gd name="T77" fmla="*/ 2147483647 h 815"/>
              <a:gd name="T78" fmla="*/ 2147483647 w 1162"/>
              <a:gd name="T79" fmla="*/ 2147483647 h 815"/>
              <a:gd name="T80" fmla="*/ 2147483647 w 1162"/>
              <a:gd name="T81" fmla="*/ 1285068214 h 815"/>
              <a:gd name="T82" fmla="*/ 2147483647 w 1162"/>
              <a:gd name="T83" fmla="*/ 704147574 h 815"/>
              <a:gd name="T84" fmla="*/ 2147483647 w 1162"/>
              <a:gd name="T85" fmla="*/ 510508715 h 815"/>
              <a:gd name="T86" fmla="*/ 2147483647 w 1162"/>
              <a:gd name="T87" fmla="*/ 2147483647 h 815"/>
              <a:gd name="T88" fmla="*/ 2147483647 w 1162"/>
              <a:gd name="T89" fmla="*/ 2147483647 h 815"/>
              <a:gd name="T90" fmla="*/ 2147483647 w 1162"/>
              <a:gd name="T91" fmla="*/ 2147483647 h 815"/>
              <a:gd name="T92" fmla="*/ 2147483647 w 1162"/>
              <a:gd name="T93" fmla="*/ 1425900194 h 815"/>
              <a:gd name="T94" fmla="*/ 1665710744 w 1162"/>
              <a:gd name="T95" fmla="*/ 2147483647 h 815"/>
              <a:gd name="T96" fmla="*/ 2147483647 w 1162"/>
              <a:gd name="T97" fmla="*/ 2147483647 h 815"/>
              <a:gd name="T98" fmla="*/ 2147483647 w 1162"/>
              <a:gd name="T99" fmla="*/ 2147483647 h 815"/>
              <a:gd name="T100" fmla="*/ 1315033806 w 1162"/>
              <a:gd name="T101" fmla="*/ 2147483647 h 815"/>
              <a:gd name="T102" fmla="*/ 2147483647 w 1162"/>
              <a:gd name="T103" fmla="*/ 2147483647 h 815"/>
              <a:gd name="T104" fmla="*/ 2147483647 w 1162"/>
              <a:gd name="T105" fmla="*/ 2147483647 h 815"/>
              <a:gd name="T106" fmla="*/ 2147483647 w 1162"/>
              <a:gd name="T107" fmla="*/ 2147483647 h 815"/>
              <a:gd name="T108" fmla="*/ 2147483647 w 1162"/>
              <a:gd name="T109" fmla="*/ 2147483647 h 815"/>
              <a:gd name="T110" fmla="*/ 2147483647 w 1162"/>
              <a:gd name="T111" fmla="*/ 2147483647 h 815"/>
              <a:gd name="T112" fmla="*/ 2147483647 w 1162"/>
              <a:gd name="T113" fmla="*/ 2147483647 h 815"/>
              <a:gd name="T114" fmla="*/ 2147483647 w 1162"/>
              <a:gd name="T115" fmla="*/ 2147483647 h 815"/>
              <a:gd name="T116" fmla="*/ 2147483647 w 1162"/>
              <a:gd name="T117" fmla="*/ 2147483647 h 815"/>
              <a:gd name="T118" fmla="*/ 2147483647 w 1162"/>
              <a:gd name="T119" fmla="*/ 2147483647 h 815"/>
              <a:gd name="T120" fmla="*/ 2147483647 w 1162"/>
              <a:gd name="T121" fmla="*/ 2147483647 h 815"/>
              <a:gd name="T122" fmla="*/ 2147483647 w 1162"/>
              <a:gd name="T123" fmla="*/ 2147483647 h 815"/>
              <a:gd name="T124" fmla="*/ 2147483647 w 1162"/>
              <a:gd name="T125" fmla="*/ 2147483647 h 81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162"/>
              <a:gd name="T190" fmla="*/ 0 h 815"/>
              <a:gd name="T191" fmla="*/ 1162 w 1162"/>
              <a:gd name="T192" fmla="*/ 815 h 815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162" h="815">
                <a:moveTo>
                  <a:pt x="1160" y="552"/>
                </a:moveTo>
                <a:cubicBezTo>
                  <a:pt x="1159" y="552"/>
                  <a:pt x="1159" y="552"/>
                  <a:pt x="1158" y="551"/>
                </a:cubicBezTo>
                <a:cubicBezTo>
                  <a:pt x="1161" y="547"/>
                  <a:pt x="1162" y="542"/>
                  <a:pt x="1160" y="537"/>
                </a:cubicBezTo>
                <a:cubicBezTo>
                  <a:pt x="1159" y="534"/>
                  <a:pt x="1156" y="532"/>
                  <a:pt x="1155" y="530"/>
                </a:cubicBezTo>
                <a:cubicBezTo>
                  <a:pt x="1153" y="527"/>
                  <a:pt x="1153" y="523"/>
                  <a:pt x="1151" y="521"/>
                </a:cubicBezTo>
                <a:cubicBezTo>
                  <a:pt x="1148" y="518"/>
                  <a:pt x="1144" y="517"/>
                  <a:pt x="1142" y="514"/>
                </a:cubicBezTo>
                <a:cubicBezTo>
                  <a:pt x="1139" y="512"/>
                  <a:pt x="1138" y="509"/>
                  <a:pt x="1134" y="507"/>
                </a:cubicBezTo>
                <a:cubicBezTo>
                  <a:pt x="1131" y="505"/>
                  <a:pt x="1127" y="503"/>
                  <a:pt x="1123" y="503"/>
                </a:cubicBezTo>
                <a:cubicBezTo>
                  <a:pt x="1127" y="498"/>
                  <a:pt x="1130" y="492"/>
                  <a:pt x="1132" y="486"/>
                </a:cubicBezTo>
                <a:cubicBezTo>
                  <a:pt x="1137" y="477"/>
                  <a:pt x="1140" y="466"/>
                  <a:pt x="1136" y="456"/>
                </a:cubicBezTo>
                <a:cubicBezTo>
                  <a:pt x="1135" y="452"/>
                  <a:pt x="1132" y="448"/>
                  <a:pt x="1128" y="446"/>
                </a:cubicBezTo>
                <a:cubicBezTo>
                  <a:pt x="1126" y="445"/>
                  <a:pt x="1122" y="445"/>
                  <a:pt x="1121" y="442"/>
                </a:cubicBezTo>
                <a:cubicBezTo>
                  <a:pt x="1121" y="439"/>
                  <a:pt x="1121" y="437"/>
                  <a:pt x="1120" y="434"/>
                </a:cubicBezTo>
                <a:cubicBezTo>
                  <a:pt x="1118" y="423"/>
                  <a:pt x="1109" y="413"/>
                  <a:pt x="1098" y="410"/>
                </a:cubicBezTo>
                <a:cubicBezTo>
                  <a:pt x="1086" y="406"/>
                  <a:pt x="1072" y="408"/>
                  <a:pt x="1060" y="410"/>
                </a:cubicBezTo>
                <a:cubicBezTo>
                  <a:pt x="1045" y="413"/>
                  <a:pt x="1030" y="417"/>
                  <a:pt x="1015" y="421"/>
                </a:cubicBezTo>
                <a:cubicBezTo>
                  <a:pt x="1006" y="423"/>
                  <a:pt x="996" y="426"/>
                  <a:pt x="987" y="429"/>
                </a:cubicBezTo>
                <a:cubicBezTo>
                  <a:pt x="988" y="428"/>
                  <a:pt x="989" y="425"/>
                  <a:pt x="989" y="423"/>
                </a:cubicBezTo>
                <a:cubicBezTo>
                  <a:pt x="992" y="419"/>
                  <a:pt x="995" y="414"/>
                  <a:pt x="998" y="410"/>
                </a:cubicBezTo>
                <a:cubicBezTo>
                  <a:pt x="1006" y="400"/>
                  <a:pt x="1016" y="393"/>
                  <a:pt x="1026" y="384"/>
                </a:cubicBezTo>
                <a:cubicBezTo>
                  <a:pt x="1041" y="371"/>
                  <a:pt x="1052" y="354"/>
                  <a:pt x="1050" y="332"/>
                </a:cubicBezTo>
                <a:cubicBezTo>
                  <a:pt x="1048" y="314"/>
                  <a:pt x="1035" y="295"/>
                  <a:pt x="1017" y="290"/>
                </a:cubicBezTo>
                <a:cubicBezTo>
                  <a:pt x="1007" y="288"/>
                  <a:pt x="998" y="287"/>
                  <a:pt x="988" y="289"/>
                </a:cubicBezTo>
                <a:cubicBezTo>
                  <a:pt x="987" y="289"/>
                  <a:pt x="984" y="289"/>
                  <a:pt x="982" y="290"/>
                </a:cubicBezTo>
                <a:cubicBezTo>
                  <a:pt x="988" y="286"/>
                  <a:pt x="993" y="280"/>
                  <a:pt x="997" y="275"/>
                </a:cubicBezTo>
                <a:cubicBezTo>
                  <a:pt x="1002" y="269"/>
                  <a:pt x="1006" y="261"/>
                  <a:pt x="1003" y="253"/>
                </a:cubicBezTo>
                <a:cubicBezTo>
                  <a:pt x="1003" y="252"/>
                  <a:pt x="1002" y="252"/>
                  <a:pt x="1001" y="252"/>
                </a:cubicBezTo>
                <a:cubicBezTo>
                  <a:pt x="1000" y="252"/>
                  <a:pt x="998" y="252"/>
                  <a:pt x="997" y="253"/>
                </a:cubicBezTo>
                <a:cubicBezTo>
                  <a:pt x="994" y="253"/>
                  <a:pt x="994" y="252"/>
                  <a:pt x="995" y="249"/>
                </a:cubicBezTo>
                <a:cubicBezTo>
                  <a:pt x="996" y="248"/>
                  <a:pt x="994" y="246"/>
                  <a:pt x="993" y="246"/>
                </a:cubicBezTo>
                <a:cubicBezTo>
                  <a:pt x="994" y="243"/>
                  <a:pt x="993" y="240"/>
                  <a:pt x="991" y="238"/>
                </a:cubicBezTo>
                <a:cubicBezTo>
                  <a:pt x="988" y="234"/>
                  <a:pt x="984" y="233"/>
                  <a:pt x="980" y="232"/>
                </a:cubicBezTo>
                <a:cubicBezTo>
                  <a:pt x="975" y="231"/>
                  <a:pt x="972" y="225"/>
                  <a:pt x="966" y="225"/>
                </a:cubicBezTo>
                <a:cubicBezTo>
                  <a:pt x="961" y="224"/>
                  <a:pt x="955" y="224"/>
                  <a:pt x="949" y="225"/>
                </a:cubicBezTo>
                <a:cubicBezTo>
                  <a:pt x="934" y="227"/>
                  <a:pt x="920" y="232"/>
                  <a:pt x="905" y="234"/>
                </a:cubicBezTo>
                <a:cubicBezTo>
                  <a:pt x="898" y="235"/>
                  <a:pt x="891" y="235"/>
                  <a:pt x="884" y="237"/>
                </a:cubicBezTo>
                <a:cubicBezTo>
                  <a:pt x="879" y="238"/>
                  <a:pt x="874" y="240"/>
                  <a:pt x="870" y="242"/>
                </a:cubicBezTo>
                <a:cubicBezTo>
                  <a:pt x="870" y="241"/>
                  <a:pt x="871" y="240"/>
                  <a:pt x="872" y="239"/>
                </a:cubicBezTo>
                <a:cubicBezTo>
                  <a:pt x="874" y="236"/>
                  <a:pt x="875" y="234"/>
                  <a:pt x="877" y="232"/>
                </a:cubicBezTo>
                <a:cubicBezTo>
                  <a:pt x="894" y="206"/>
                  <a:pt x="903" y="178"/>
                  <a:pt x="899" y="148"/>
                </a:cubicBezTo>
                <a:cubicBezTo>
                  <a:pt x="895" y="121"/>
                  <a:pt x="885" y="86"/>
                  <a:pt x="857" y="76"/>
                </a:cubicBezTo>
                <a:cubicBezTo>
                  <a:pt x="851" y="73"/>
                  <a:pt x="844" y="69"/>
                  <a:pt x="838" y="70"/>
                </a:cubicBezTo>
                <a:cubicBezTo>
                  <a:pt x="833" y="70"/>
                  <a:pt x="827" y="73"/>
                  <a:pt x="824" y="77"/>
                </a:cubicBezTo>
                <a:cubicBezTo>
                  <a:pt x="822" y="78"/>
                  <a:pt x="819" y="81"/>
                  <a:pt x="816" y="82"/>
                </a:cubicBezTo>
                <a:cubicBezTo>
                  <a:pt x="813" y="82"/>
                  <a:pt x="810" y="81"/>
                  <a:pt x="806" y="80"/>
                </a:cubicBezTo>
                <a:cubicBezTo>
                  <a:pt x="800" y="79"/>
                  <a:pt x="794" y="79"/>
                  <a:pt x="788" y="82"/>
                </a:cubicBezTo>
                <a:cubicBezTo>
                  <a:pt x="775" y="87"/>
                  <a:pt x="763" y="95"/>
                  <a:pt x="752" y="105"/>
                </a:cubicBezTo>
                <a:cubicBezTo>
                  <a:pt x="747" y="110"/>
                  <a:pt x="743" y="116"/>
                  <a:pt x="738" y="121"/>
                </a:cubicBezTo>
                <a:cubicBezTo>
                  <a:pt x="736" y="124"/>
                  <a:pt x="733" y="127"/>
                  <a:pt x="733" y="131"/>
                </a:cubicBezTo>
                <a:cubicBezTo>
                  <a:pt x="732" y="131"/>
                  <a:pt x="732" y="131"/>
                  <a:pt x="732" y="131"/>
                </a:cubicBezTo>
                <a:cubicBezTo>
                  <a:pt x="729" y="130"/>
                  <a:pt x="729" y="126"/>
                  <a:pt x="727" y="125"/>
                </a:cubicBezTo>
                <a:cubicBezTo>
                  <a:pt x="724" y="123"/>
                  <a:pt x="722" y="123"/>
                  <a:pt x="719" y="123"/>
                </a:cubicBezTo>
                <a:cubicBezTo>
                  <a:pt x="712" y="122"/>
                  <a:pt x="704" y="122"/>
                  <a:pt x="697" y="123"/>
                </a:cubicBezTo>
                <a:cubicBezTo>
                  <a:pt x="689" y="124"/>
                  <a:pt x="681" y="125"/>
                  <a:pt x="673" y="126"/>
                </a:cubicBezTo>
                <a:cubicBezTo>
                  <a:pt x="670" y="127"/>
                  <a:pt x="668" y="127"/>
                  <a:pt x="665" y="128"/>
                </a:cubicBezTo>
                <a:cubicBezTo>
                  <a:pt x="662" y="127"/>
                  <a:pt x="658" y="124"/>
                  <a:pt x="655" y="122"/>
                </a:cubicBezTo>
                <a:cubicBezTo>
                  <a:pt x="652" y="121"/>
                  <a:pt x="648" y="119"/>
                  <a:pt x="645" y="117"/>
                </a:cubicBezTo>
                <a:cubicBezTo>
                  <a:pt x="638" y="114"/>
                  <a:pt x="630" y="111"/>
                  <a:pt x="623" y="109"/>
                </a:cubicBezTo>
                <a:cubicBezTo>
                  <a:pt x="610" y="106"/>
                  <a:pt x="595" y="105"/>
                  <a:pt x="581" y="106"/>
                </a:cubicBezTo>
                <a:cubicBezTo>
                  <a:pt x="567" y="107"/>
                  <a:pt x="554" y="112"/>
                  <a:pt x="543" y="121"/>
                </a:cubicBezTo>
                <a:cubicBezTo>
                  <a:pt x="540" y="124"/>
                  <a:pt x="535" y="128"/>
                  <a:pt x="533" y="132"/>
                </a:cubicBezTo>
                <a:cubicBezTo>
                  <a:pt x="533" y="132"/>
                  <a:pt x="533" y="132"/>
                  <a:pt x="533" y="132"/>
                </a:cubicBezTo>
                <a:cubicBezTo>
                  <a:pt x="530" y="131"/>
                  <a:pt x="528" y="131"/>
                  <a:pt x="525" y="130"/>
                </a:cubicBezTo>
                <a:cubicBezTo>
                  <a:pt x="520" y="116"/>
                  <a:pt x="514" y="101"/>
                  <a:pt x="505" y="89"/>
                </a:cubicBezTo>
                <a:cubicBezTo>
                  <a:pt x="499" y="81"/>
                  <a:pt x="488" y="68"/>
                  <a:pt x="477" y="74"/>
                </a:cubicBezTo>
                <a:cubicBezTo>
                  <a:pt x="474" y="75"/>
                  <a:pt x="472" y="78"/>
                  <a:pt x="469" y="79"/>
                </a:cubicBezTo>
                <a:cubicBezTo>
                  <a:pt x="465" y="81"/>
                  <a:pt x="463" y="78"/>
                  <a:pt x="460" y="76"/>
                </a:cubicBezTo>
                <a:cubicBezTo>
                  <a:pt x="457" y="74"/>
                  <a:pt x="454" y="74"/>
                  <a:pt x="451" y="77"/>
                </a:cubicBezTo>
                <a:cubicBezTo>
                  <a:pt x="450" y="79"/>
                  <a:pt x="449" y="76"/>
                  <a:pt x="447" y="75"/>
                </a:cubicBezTo>
                <a:cubicBezTo>
                  <a:pt x="445" y="73"/>
                  <a:pt x="443" y="72"/>
                  <a:pt x="440" y="71"/>
                </a:cubicBezTo>
                <a:cubicBezTo>
                  <a:pt x="436" y="69"/>
                  <a:pt x="433" y="69"/>
                  <a:pt x="429" y="72"/>
                </a:cubicBezTo>
                <a:cubicBezTo>
                  <a:pt x="424" y="75"/>
                  <a:pt x="419" y="82"/>
                  <a:pt x="415" y="87"/>
                </a:cubicBezTo>
                <a:cubicBezTo>
                  <a:pt x="410" y="92"/>
                  <a:pt x="407" y="99"/>
                  <a:pt x="402" y="105"/>
                </a:cubicBezTo>
                <a:cubicBezTo>
                  <a:pt x="397" y="112"/>
                  <a:pt x="390" y="118"/>
                  <a:pt x="386" y="126"/>
                </a:cubicBezTo>
                <a:cubicBezTo>
                  <a:pt x="383" y="133"/>
                  <a:pt x="381" y="139"/>
                  <a:pt x="380" y="147"/>
                </a:cubicBezTo>
                <a:cubicBezTo>
                  <a:pt x="377" y="162"/>
                  <a:pt x="373" y="177"/>
                  <a:pt x="371" y="192"/>
                </a:cubicBezTo>
                <a:cubicBezTo>
                  <a:pt x="369" y="183"/>
                  <a:pt x="366" y="173"/>
                  <a:pt x="362" y="164"/>
                </a:cubicBezTo>
                <a:cubicBezTo>
                  <a:pt x="357" y="153"/>
                  <a:pt x="351" y="143"/>
                  <a:pt x="344" y="133"/>
                </a:cubicBezTo>
                <a:cubicBezTo>
                  <a:pt x="342" y="129"/>
                  <a:pt x="341" y="125"/>
                  <a:pt x="338" y="122"/>
                </a:cubicBezTo>
                <a:cubicBezTo>
                  <a:pt x="337" y="121"/>
                  <a:pt x="333" y="120"/>
                  <a:pt x="333" y="119"/>
                </a:cubicBezTo>
                <a:cubicBezTo>
                  <a:pt x="332" y="118"/>
                  <a:pt x="331" y="117"/>
                  <a:pt x="330" y="116"/>
                </a:cubicBezTo>
                <a:cubicBezTo>
                  <a:pt x="329" y="114"/>
                  <a:pt x="328" y="113"/>
                  <a:pt x="327" y="111"/>
                </a:cubicBezTo>
                <a:cubicBezTo>
                  <a:pt x="325" y="109"/>
                  <a:pt x="322" y="106"/>
                  <a:pt x="319" y="104"/>
                </a:cubicBezTo>
                <a:cubicBezTo>
                  <a:pt x="319" y="103"/>
                  <a:pt x="319" y="103"/>
                  <a:pt x="319" y="103"/>
                </a:cubicBezTo>
                <a:cubicBezTo>
                  <a:pt x="314" y="98"/>
                  <a:pt x="313" y="88"/>
                  <a:pt x="310" y="82"/>
                </a:cubicBezTo>
                <a:cubicBezTo>
                  <a:pt x="307" y="74"/>
                  <a:pt x="304" y="67"/>
                  <a:pt x="300" y="60"/>
                </a:cubicBezTo>
                <a:cubicBezTo>
                  <a:pt x="296" y="53"/>
                  <a:pt x="291" y="46"/>
                  <a:pt x="286" y="40"/>
                </a:cubicBezTo>
                <a:cubicBezTo>
                  <a:pt x="280" y="33"/>
                  <a:pt x="274" y="26"/>
                  <a:pt x="267" y="20"/>
                </a:cubicBezTo>
                <a:cubicBezTo>
                  <a:pt x="261" y="15"/>
                  <a:pt x="254" y="10"/>
                  <a:pt x="246" y="6"/>
                </a:cubicBezTo>
                <a:cubicBezTo>
                  <a:pt x="244" y="5"/>
                  <a:pt x="238" y="2"/>
                  <a:pt x="236" y="4"/>
                </a:cubicBezTo>
                <a:cubicBezTo>
                  <a:pt x="229" y="0"/>
                  <a:pt x="223" y="18"/>
                  <a:pt x="222" y="23"/>
                </a:cubicBezTo>
                <a:cubicBezTo>
                  <a:pt x="217" y="41"/>
                  <a:pt x="218" y="59"/>
                  <a:pt x="222" y="77"/>
                </a:cubicBezTo>
                <a:cubicBezTo>
                  <a:pt x="227" y="99"/>
                  <a:pt x="234" y="120"/>
                  <a:pt x="245" y="140"/>
                </a:cubicBezTo>
                <a:cubicBezTo>
                  <a:pt x="251" y="150"/>
                  <a:pt x="259" y="158"/>
                  <a:pt x="267" y="167"/>
                </a:cubicBezTo>
                <a:cubicBezTo>
                  <a:pt x="271" y="172"/>
                  <a:pt x="276" y="177"/>
                  <a:pt x="281" y="182"/>
                </a:cubicBezTo>
                <a:cubicBezTo>
                  <a:pt x="269" y="179"/>
                  <a:pt x="256" y="178"/>
                  <a:pt x="244" y="180"/>
                </a:cubicBezTo>
                <a:cubicBezTo>
                  <a:pt x="244" y="176"/>
                  <a:pt x="243" y="172"/>
                  <a:pt x="243" y="168"/>
                </a:cubicBezTo>
                <a:cubicBezTo>
                  <a:pt x="242" y="163"/>
                  <a:pt x="242" y="159"/>
                  <a:pt x="241" y="154"/>
                </a:cubicBezTo>
                <a:cubicBezTo>
                  <a:pt x="239" y="146"/>
                  <a:pt x="237" y="138"/>
                  <a:pt x="233" y="130"/>
                </a:cubicBezTo>
                <a:cubicBezTo>
                  <a:pt x="229" y="122"/>
                  <a:pt x="222" y="115"/>
                  <a:pt x="217" y="107"/>
                </a:cubicBezTo>
                <a:cubicBezTo>
                  <a:pt x="213" y="99"/>
                  <a:pt x="210" y="90"/>
                  <a:pt x="204" y="84"/>
                </a:cubicBezTo>
                <a:cubicBezTo>
                  <a:pt x="199" y="80"/>
                  <a:pt x="196" y="76"/>
                  <a:pt x="193" y="71"/>
                </a:cubicBezTo>
                <a:cubicBezTo>
                  <a:pt x="191" y="68"/>
                  <a:pt x="189" y="65"/>
                  <a:pt x="186" y="63"/>
                </a:cubicBezTo>
                <a:cubicBezTo>
                  <a:pt x="183" y="59"/>
                  <a:pt x="179" y="56"/>
                  <a:pt x="176" y="52"/>
                </a:cubicBezTo>
                <a:cubicBezTo>
                  <a:pt x="170" y="47"/>
                  <a:pt x="162" y="42"/>
                  <a:pt x="156" y="49"/>
                </a:cubicBezTo>
                <a:cubicBezTo>
                  <a:pt x="156" y="49"/>
                  <a:pt x="156" y="49"/>
                  <a:pt x="156" y="49"/>
                </a:cubicBezTo>
                <a:cubicBezTo>
                  <a:pt x="153" y="45"/>
                  <a:pt x="149" y="42"/>
                  <a:pt x="145" y="42"/>
                </a:cubicBezTo>
                <a:cubicBezTo>
                  <a:pt x="138" y="42"/>
                  <a:pt x="131" y="41"/>
                  <a:pt x="126" y="45"/>
                </a:cubicBezTo>
                <a:cubicBezTo>
                  <a:pt x="119" y="50"/>
                  <a:pt x="114" y="58"/>
                  <a:pt x="108" y="65"/>
                </a:cubicBezTo>
                <a:cubicBezTo>
                  <a:pt x="103" y="72"/>
                  <a:pt x="98" y="79"/>
                  <a:pt x="94" y="87"/>
                </a:cubicBezTo>
                <a:cubicBezTo>
                  <a:pt x="87" y="103"/>
                  <a:pt x="77" y="119"/>
                  <a:pt x="74" y="137"/>
                </a:cubicBezTo>
                <a:cubicBezTo>
                  <a:pt x="72" y="145"/>
                  <a:pt x="71" y="154"/>
                  <a:pt x="71" y="163"/>
                </a:cubicBezTo>
                <a:cubicBezTo>
                  <a:pt x="71" y="168"/>
                  <a:pt x="71" y="172"/>
                  <a:pt x="72" y="177"/>
                </a:cubicBezTo>
                <a:cubicBezTo>
                  <a:pt x="72" y="178"/>
                  <a:pt x="72" y="179"/>
                  <a:pt x="72" y="181"/>
                </a:cubicBezTo>
                <a:cubicBezTo>
                  <a:pt x="69" y="178"/>
                  <a:pt x="65" y="177"/>
                  <a:pt x="63" y="173"/>
                </a:cubicBezTo>
                <a:cubicBezTo>
                  <a:pt x="58" y="164"/>
                  <a:pt x="47" y="163"/>
                  <a:pt x="38" y="160"/>
                </a:cubicBezTo>
                <a:cubicBezTo>
                  <a:pt x="35" y="159"/>
                  <a:pt x="32" y="159"/>
                  <a:pt x="30" y="158"/>
                </a:cubicBezTo>
                <a:cubicBezTo>
                  <a:pt x="26" y="152"/>
                  <a:pt x="23" y="145"/>
                  <a:pt x="19" y="139"/>
                </a:cubicBezTo>
                <a:cubicBezTo>
                  <a:pt x="13" y="133"/>
                  <a:pt x="6" y="127"/>
                  <a:pt x="0" y="122"/>
                </a:cubicBezTo>
                <a:cubicBezTo>
                  <a:pt x="0" y="126"/>
                  <a:pt x="0" y="126"/>
                  <a:pt x="0" y="126"/>
                </a:cubicBezTo>
                <a:cubicBezTo>
                  <a:pt x="1" y="127"/>
                  <a:pt x="2" y="128"/>
                  <a:pt x="3" y="129"/>
                </a:cubicBezTo>
                <a:cubicBezTo>
                  <a:pt x="9" y="134"/>
                  <a:pt x="15" y="139"/>
                  <a:pt x="19" y="145"/>
                </a:cubicBezTo>
                <a:cubicBezTo>
                  <a:pt x="22" y="149"/>
                  <a:pt x="24" y="154"/>
                  <a:pt x="27" y="158"/>
                </a:cubicBezTo>
                <a:cubicBezTo>
                  <a:pt x="20" y="157"/>
                  <a:pt x="13" y="158"/>
                  <a:pt x="5" y="160"/>
                </a:cubicBezTo>
                <a:cubicBezTo>
                  <a:pt x="4" y="160"/>
                  <a:pt x="2" y="161"/>
                  <a:pt x="0" y="162"/>
                </a:cubicBezTo>
                <a:cubicBezTo>
                  <a:pt x="1" y="160"/>
                  <a:pt x="0" y="159"/>
                  <a:pt x="0" y="157"/>
                </a:cubicBezTo>
                <a:cubicBezTo>
                  <a:pt x="0" y="166"/>
                  <a:pt x="0" y="166"/>
                  <a:pt x="0" y="166"/>
                </a:cubicBezTo>
                <a:cubicBezTo>
                  <a:pt x="5" y="163"/>
                  <a:pt x="10" y="162"/>
                  <a:pt x="15" y="162"/>
                </a:cubicBezTo>
                <a:cubicBezTo>
                  <a:pt x="27" y="159"/>
                  <a:pt x="38" y="163"/>
                  <a:pt x="49" y="167"/>
                </a:cubicBezTo>
                <a:cubicBezTo>
                  <a:pt x="52" y="168"/>
                  <a:pt x="57" y="169"/>
                  <a:pt x="59" y="173"/>
                </a:cubicBezTo>
                <a:cubicBezTo>
                  <a:pt x="60" y="174"/>
                  <a:pt x="61" y="176"/>
                  <a:pt x="62" y="178"/>
                </a:cubicBezTo>
                <a:cubicBezTo>
                  <a:pt x="65" y="182"/>
                  <a:pt x="70" y="183"/>
                  <a:pt x="73" y="188"/>
                </a:cubicBezTo>
                <a:cubicBezTo>
                  <a:pt x="79" y="197"/>
                  <a:pt x="80" y="209"/>
                  <a:pt x="81" y="220"/>
                </a:cubicBezTo>
                <a:cubicBezTo>
                  <a:pt x="81" y="231"/>
                  <a:pt x="82" y="242"/>
                  <a:pt x="84" y="253"/>
                </a:cubicBezTo>
                <a:cubicBezTo>
                  <a:pt x="86" y="264"/>
                  <a:pt x="87" y="275"/>
                  <a:pt x="90" y="285"/>
                </a:cubicBezTo>
                <a:cubicBezTo>
                  <a:pt x="97" y="304"/>
                  <a:pt x="108" y="320"/>
                  <a:pt x="114" y="338"/>
                </a:cubicBezTo>
                <a:cubicBezTo>
                  <a:pt x="114" y="339"/>
                  <a:pt x="114" y="339"/>
                  <a:pt x="115" y="339"/>
                </a:cubicBezTo>
                <a:cubicBezTo>
                  <a:pt x="115" y="339"/>
                  <a:pt x="115" y="340"/>
                  <a:pt x="115" y="340"/>
                </a:cubicBezTo>
                <a:cubicBezTo>
                  <a:pt x="114" y="343"/>
                  <a:pt x="115" y="346"/>
                  <a:pt x="118" y="348"/>
                </a:cubicBezTo>
                <a:cubicBezTo>
                  <a:pt x="122" y="353"/>
                  <a:pt x="124" y="359"/>
                  <a:pt x="127" y="365"/>
                </a:cubicBezTo>
                <a:cubicBezTo>
                  <a:pt x="128" y="366"/>
                  <a:pt x="131" y="374"/>
                  <a:pt x="129" y="374"/>
                </a:cubicBezTo>
                <a:cubicBezTo>
                  <a:pt x="128" y="374"/>
                  <a:pt x="126" y="374"/>
                  <a:pt x="125" y="374"/>
                </a:cubicBezTo>
                <a:cubicBezTo>
                  <a:pt x="124" y="376"/>
                  <a:pt x="123" y="377"/>
                  <a:pt x="124" y="378"/>
                </a:cubicBezTo>
                <a:cubicBezTo>
                  <a:pt x="118" y="374"/>
                  <a:pt x="115" y="366"/>
                  <a:pt x="109" y="361"/>
                </a:cubicBezTo>
                <a:cubicBezTo>
                  <a:pt x="108" y="360"/>
                  <a:pt x="106" y="360"/>
                  <a:pt x="106" y="362"/>
                </a:cubicBezTo>
                <a:cubicBezTo>
                  <a:pt x="105" y="367"/>
                  <a:pt x="108" y="371"/>
                  <a:pt x="110" y="375"/>
                </a:cubicBezTo>
                <a:cubicBezTo>
                  <a:pt x="110" y="375"/>
                  <a:pt x="114" y="383"/>
                  <a:pt x="112" y="382"/>
                </a:cubicBezTo>
                <a:cubicBezTo>
                  <a:pt x="110" y="382"/>
                  <a:pt x="107" y="380"/>
                  <a:pt x="105" y="379"/>
                </a:cubicBezTo>
                <a:cubicBezTo>
                  <a:pt x="102" y="378"/>
                  <a:pt x="98" y="378"/>
                  <a:pt x="97" y="381"/>
                </a:cubicBezTo>
                <a:cubicBezTo>
                  <a:pt x="96" y="382"/>
                  <a:pt x="96" y="382"/>
                  <a:pt x="96" y="382"/>
                </a:cubicBezTo>
                <a:cubicBezTo>
                  <a:pt x="90" y="377"/>
                  <a:pt x="82" y="372"/>
                  <a:pt x="75" y="368"/>
                </a:cubicBezTo>
                <a:cubicBezTo>
                  <a:pt x="66" y="363"/>
                  <a:pt x="57" y="357"/>
                  <a:pt x="47" y="352"/>
                </a:cubicBezTo>
                <a:cubicBezTo>
                  <a:pt x="38" y="348"/>
                  <a:pt x="29" y="342"/>
                  <a:pt x="20" y="337"/>
                </a:cubicBezTo>
                <a:cubicBezTo>
                  <a:pt x="13" y="333"/>
                  <a:pt x="7" y="329"/>
                  <a:pt x="0" y="326"/>
                </a:cubicBezTo>
                <a:cubicBezTo>
                  <a:pt x="0" y="330"/>
                  <a:pt x="0" y="330"/>
                  <a:pt x="0" y="330"/>
                </a:cubicBezTo>
                <a:cubicBezTo>
                  <a:pt x="7" y="333"/>
                  <a:pt x="13" y="337"/>
                  <a:pt x="20" y="341"/>
                </a:cubicBezTo>
                <a:cubicBezTo>
                  <a:pt x="29" y="346"/>
                  <a:pt x="38" y="351"/>
                  <a:pt x="47" y="356"/>
                </a:cubicBezTo>
                <a:cubicBezTo>
                  <a:pt x="52" y="359"/>
                  <a:pt x="56" y="361"/>
                  <a:pt x="61" y="363"/>
                </a:cubicBezTo>
                <a:cubicBezTo>
                  <a:pt x="60" y="363"/>
                  <a:pt x="59" y="363"/>
                  <a:pt x="58" y="363"/>
                </a:cubicBezTo>
                <a:cubicBezTo>
                  <a:pt x="56" y="362"/>
                  <a:pt x="54" y="360"/>
                  <a:pt x="51" y="359"/>
                </a:cubicBezTo>
                <a:cubicBezTo>
                  <a:pt x="51" y="359"/>
                  <a:pt x="50" y="359"/>
                  <a:pt x="50" y="359"/>
                </a:cubicBezTo>
                <a:cubicBezTo>
                  <a:pt x="48" y="357"/>
                  <a:pt x="45" y="356"/>
                  <a:pt x="43" y="356"/>
                </a:cubicBezTo>
                <a:cubicBezTo>
                  <a:pt x="32" y="352"/>
                  <a:pt x="20" y="349"/>
                  <a:pt x="9" y="348"/>
                </a:cubicBezTo>
                <a:cubicBezTo>
                  <a:pt x="6" y="348"/>
                  <a:pt x="3" y="348"/>
                  <a:pt x="0" y="347"/>
                </a:cubicBezTo>
                <a:cubicBezTo>
                  <a:pt x="0" y="350"/>
                  <a:pt x="0" y="350"/>
                  <a:pt x="0" y="350"/>
                </a:cubicBezTo>
                <a:cubicBezTo>
                  <a:pt x="12" y="352"/>
                  <a:pt x="25" y="353"/>
                  <a:pt x="37" y="356"/>
                </a:cubicBezTo>
                <a:cubicBezTo>
                  <a:pt x="41" y="357"/>
                  <a:pt x="45" y="359"/>
                  <a:pt x="48" y="360"/>
                </a:cubicBezTo>
                <a:cubicBezTo>
                  <a:pt x="48" y="360"/>
                  <a:pt x="48" y="361"/>
                  <a:pt x="48" y="361"/>
                </a:cubicBezTo>
                <a:cubicBezTo>
                  <a:pt x="51" y="366"/>
                  <a:pt x="54" y="370"/>
                  <a:pt x="56" y="374"/>
                </a:cubicBezTo>
                <a:cubicBezTo>
                  <a:pt x="59" y="380"/>
                  <a:pt x="61" y="386"/>
                  <a:pt x="64" y="392"/>
                </a:cubicBezTo>
                <a:cubicBezTo>
                  <a:pt x="70" y="403"/>
                  <a:pt x="78" y="412"/>
                  <a:pt x="87" y="421"/>
                </a:cubicBezTo>
                <a:cubicBezTo>
                  <a:pt x="91" y="425"/>
                  <a:pt x="96" y="428"/>
                  <a:pt x="101" y="432"/>
                </a:cubicBezTo>
                <a:cubicBezTo>
                  <a:pt x="107" y="436"/>
                  <a:pt x="111" y="442"/>
                  <a:pt x="115" y="448"/>
                </a:cubicBezTo>
                <a:cubicBezTo>
                  <a:pt x="122" y="460"/>
                  <a:pt x="126" y="473"/>
                  <a:pt x="131" y="485"/>
                </a:cubicBezTo>
                <a:cubicBezTo>
                  <a:pt x="131" y="485"/>
                  <a:pt x="131" y="486"/>
                  <a:pt x="131" y="486"/>
                </a:cubicBezTo>
                <a:cubicBezTo>
                  <a:pt x="130" y="489"/>
                  <a:pt x="131" y="492"/>
                  <a:pt x="132" y="495"/>
                </a:cubicBezTo>
                <a:cubicBezTo>
                  <a:pt x="134" y="499"/>
                  <a:pt x="135" y="503"/>
                  <a:pt x="135" y="507"/>
                </a:cubicBezTo>
                <a:cubicBezTo>
                  <a:pt x="136" y="515"/>
                  <a:pt x="137" y="524"/>
                  <a:pt x="142" y="531"/>
                </a:cubicBezTo>
                <a:cubicBezTo>
                  <a:pt x="146" y="535"/>
                  <a:pt x="151" y="538"/>
                  <a:pt x="154" y="542"/>
                </a:cubicBezTo>
                <a:cubicBezTo>
                  <a:pt x="158" y="545"/>
                  <a:pt x="162" y="549"/>
                  <a:pt x="166" y="553"/>
                </a:cubicBezTo>
                <a:cubicBezTo>
                  <a:pt x="175" y="561"/>
                  <a:pt x="184" y="569"/>
                  <a:pt x="194" y="575"/>
                </a:cubicBezTo>
                <a:cubicBezTo>
                  <a:pt x="204" y="582"/>
                  <a:pt x="213" y="588"/>
                  <a:pt x="224" y="594"/>
                </a:cubicBezTo>
                <a:cubicBezTo>
                  <a:pt x="228" y="596"/>
                  <a:pt x="232" y="598"/>
                  <a:pt x="237" y="599"/>
                </a:cubicBezTo>
                <a:cubicBezTo>
                  <a:pt x="243" y="600"/>
                  <a:pt x="248" y="602"/>
                  <a:pt x="253" y="606"/>
                </a:cubicBezTo>
                <a:cubicBezTo>
                  <a:pt x="257" y="609"/>
                  <a:pt x="261" y="612"/>
                  <a:pt x="265" y="615"/>
                </a:cubicBezTo>
                <a:cubicBezTo>
                  <a:pt x="270" y="618"/>
                  <a:pt x="272" y="621"/>
                  <a:pt x="275" y="626"/>
                </a:cubicBezTo>
                <a:cubicBezTo>
                  <a:pt x="270" y="632"/>
                  <a:pt x="277" y="639"/>
                  <a:pt x="281" y="643"/>
                </a:cubicBezTo>
                <a:cubicBezTo>
                  <a:pt x="291" y="651"/>
                  <a:pt x="296" y="663"/>
                  <a:pt x="303" y="673"/>
                </a:cubicBezTo>
                <a:cubicBezTo>
                  <a:pt x="312" y="684"/>
                  <a:pt x="322" y="694"/>
                  <a:pt x="329" y="706"/>
                </a:cubicBezTo>
                <a:cubicBezTo>
                  <a:pt x="334" y="716"/>
                  <a:pt x="340" y="726"/>
                  <a:pt x="345" y="736"/>
                </a:cubicBezTo>
                <a:cubicBezTo>
                  <a:pt x="348" y="741"/>
                  <a:pt x="351" y="747"/>
                  <a:pt x="353" y="753"/>
                </a:cubicBezTo>
                <a:cubicBezTo>
                  <a:pt x="354" y="758"/>
                  <a:pt x="352" y="762"/>
                  <a:pt x="352" y="766"/>
                </a:cubicBezTo>
                <a:cubicBezTo>
                  <a:pt x="352" y="768"/>
                  <a:pt x="353" y="770"/>
                  <a:pt x="353" y="771"/>
                </a:cubicBezTo>
                <a:cubicBezTo>
                  <a:pt x="353" y="771"/>
                  <a:pt x="353" y="772"/>
                  <a:pt x="353" y="772"/>
                </a:cubicBezTo>
                <a:cubicBezTo>
                  <a:pt x="352" y="777"/>
                  <a:pt x="353" y="783"/>
                  <a:pt x="353" y="789"/>
                </a:cubicBezTo>
                <a:cubicBezTo>
                  <a:pt x="354" y="795"/>
                  <a:pt x="354" y="800"/>
                  <a:pt x="354" y="806"/>
                </a:cubicBezTo>
                <a:cubicBezTo>
                  <a:pt x="353" y="809"/>
                  <a:pt x="353" y="812"/>
                  <a:pt x="352" y="815"/>
                </a:cubicBezTo>
                <a:cubicBezTo>
                  <a:pt x="356" y="815"/>
                  <a:pt x="356" y="815"/>
                  <a:pt x="356" y="815"/>
                </a:cubicBezTo>
                <a:cubicBezTo>
                  <a:pt x="357" y="810"/>
                  <a:pt x="357" y="805"/>
                  <a:pt x="357" y="800"/>
                </a:cubicBezTo>
                <a:cubicBezTo>
                  <a:pt x="357" y="791"/>
                  <a:pt x="357" y="782"/>
                  <a:pt x="356" y="774"/>
                </a:cubicBezTo>
                <a:cubicBezTo>
                  <a:pt x="358" y="775"/>
                  <a:pt x="362" y="775"/>
                  <a:pt x="366" y="773"/>
                </a:cubicBezTo>
                <a:cubicBezTo>
                  <a:pt x="373" y="770"/>
                  <a:pt x="385" y="768"/>
                  <a:pt x="389" y="760"/>
                </a:cubicBezTo>
                <a:cubicBezTo>
                  <a:pt x="393" y="752"/>
                  <a:pt x="394" y="744"/>
                  <a:pt x="392" y="735"/>
                </a:cubicBezTo>
                <a:cubicBezTo>
                  <a:pt x="392" y="735"/>
                  <a:pt x="393" y="735"/>
                  <a:pt x="393" y="735"/>
                </a:cubicBezTo>
                <a:cubicBezTo>
                  <a:pt x="393" y="735"/>
                  <a:pt x="394" y="734"/>
                  <a:pt x="393" y="734"/>
                </a:cubicBezTo>
                <a:cubicBezTo>
                  <a:pt x="392" y="731"/>
                  <a:pt x="391" y="729"/>
                  <a:pt x="390" y="726"/>
                </a:cubicBezTo>
                <a:cubicBezTo>
                  <a:pt x="391" y="727"/>
                  <a:pt x="393" y="728"/>
                  <a:pt x="394" y="729"/>
                </a:cubicBezTo>
                <a:cubicBezTo>
                  <a:pt x="397" y="730"/>
                  <a:pt x="399" y="731"/>
                  <a:pt x="402" y="732"/>
                </a:cubicBezTo>
                <a:cubicBezTo>
                  <a:pt x="398" y="732"/>
                  <a:pt x="396" y="739"/>
                  <a:pt x="397" y="743"/>
                </a:cubicBezTo>
                <a:cubicBezTo>
                  <a:pt x="397" y="743"/>
                  <a:pt x="398" y="743"/>
                  <a:pt x="398" y="743"/>
                </a:cubicBezTo>
                <a:cubicBezTo>
                  <a:pt x="399" y="740"/>
                  <a:pt x="400" y="732"/>
                  <a:pt x="404" y="733"/>
                </a:cubicBezTo>
                <a:cubicBezTo>
                  <a:pt x="405" y="733"/>
                  <a:pt x="405" y="732"/>
                  <a:pt x="405" y="732"/>
                </a:cubicBezTo>
                <a:cubicBezTo>
                  <a:pt x="411" y="732"/>
                  <a:pt x="417" y="731"/>
                  <a:pt x="421" y="726"/>
                </a:cubicBezTo>
                <a:cubicBezTo>
                  <a:pt x="420" y="728"/>
                  <a:pt x="421" y="730"/>
                  <a:pt x="421" y="732"/>
                </a:cubicBezTo>
                <a:cubicBezTo>
                  <a:pt x="427" y="752"/>
                  <a:pt x="465" y="751"/>
                  <a:pt x="469" y="732"/>
                </a:cubicBezTo>
                <a:cubicBezTo>
                  <a:pt x="469" y="732"/>
                  <a:pt x="470" y="731"/>
                  <a:pt x="470" y="731"/>
                </a:cubicBezTo>
                <a:cubicBezTo>
                  <a:pt x="469" y="734"/>
                  <a:pt x="468" y="736"/>
                  <a:pt x="467" y="738"/>
                </a:cubicBezTo>
                <a:cubicBezTo>
                  <a:pt x="463" y="745"/>
                  <a:pt x="455" y="749"/>
                  <a:pt x="447" y="750"/>
                </a:cubicBezTo>
                <a:cubicBezTo>
                  <a:pt x="439" y="751"/>
                  <a:pt x="431" y="750"/>
                  <a:pt x="425" y="746"/>
                </a:cubicBezTo>
                <a:cubicBezTo>
                  <a:pt x="419" y="743"/>
                  <a:pt x="415" y="738"/>
                  <a:pt x="411" y="732"/>
                </a:cubicBezTo>
                <a:cubicBezTo>
                  <a:pt x="411" y="732"/>
                  <a:pt x="410" y="732"/>
                  <a:pt x="410" y="733"/>
                </a:cubicBezTo>
                <a:cubicBezTo>
                  <a:pt x="412" y="749"/>
                  <a:pt x="433" y="756"/>
                  <a:pt x="447" y="753"/>
                </a:cubicBezTo>
                <a:cubicBezTo>
                  <a:pt x="453" y="752"/>
                  <a:pt x="459" y="751"/>
                  <a:pt x="463" y="748"/>
                </a:cubicBezTo>
                <a:cubicBezTo>
                  <a:pt x="461" y="759"/>
                  <a:pt x="460" y="772"/>
                  <a:pt x="458" y="784"/>
                </a:cubicBezTo>
                <a:cubicBezTo>
                  <a:pt x="456" y="793"/>
                  <a:pt x="454" y="803"/>
                  <a:pt x="454" y="812"/>
                </a:cubicBezTo>
                <a:cubicBezTo>
                  <a:pt x="454" y="813"/>
                  <a:pt x="454" y="813"/>
                  <a:pt x="454" y="813"/>
                </a:cubicBezTo>
                <a:cubicBezTo>
                  <a:pt x="453" y="805"/>
                  <a:pt x="453" y="798"/>
                  <a:pt x="455" y="791"/>
                </a:cubicBezTo>
                <a:cubicBezTo>
                  <a:pt x="455" y="790"/>
                  <a:pt x="454" y="790"/>
                  <a:pt x="454" y="790"/>
                </a:cubicBezTo>
                <a:cubicBezTo>
                  <a:pt x="450" y="797"/>
                  <a:pt x="450" y="806"/>
                  <a:pt x="451" y="814"/>
                </a:cubicBezTo>
                <a:cubicBezTo>
                  <a:pt x="451" y="814"/>
                  <a:pt x="451" y="815"/>
                  <a:pt x="451" y="815"/>
                </a:cubicBezTo>
                <a:cubicBezTo>
                  <a:pt x="459" y="815"/>
                  <a:pt x="459" y="815"/>
                  <a:pt x="459" y="815"/>
                </a:cubicBezTo>
                <a:cubicBezTo>
                  <a:pt x="476" y="808"/>
                  <a:pt x="492" y="798"/>
                  <a:pt x="507" y="788"/>
                </a:cubicBezTo>
                <a:cubicBezTo>
                  <a:pt x="525" y="776"/>
                  <a:pt x="543" y="763"/>
                  <a:pt x="561" y="752"/>
                </a:cubicBezTo>
                <a:cubicBezTo>
                  <a:pt x="579" y="740"/>
                  <a:pt x="597" y="727"/>
                  <a:pt x="616" y="716"/>
                </a:cubicBezTo>
                <a:cubicBezTo>
                  <a:pt x="631" y="707"/>
                  <a:pt x="645" y="697"/>
                  <a:pt x="658" y="686"/>
                </a:cubicBezTo>
                <a:cubicBezTo>
                  <a:pt x="653" y="695"/>
                  <a:pt x="653" y="705"/>
                  <a:pt x="660" y="713"/>
                </a:cubicBezTo>
                <a:cubicBezTo>
                  <a:pt x="662" y="716"/>
                  <a:pt x="665" y="718"/>
                  <a:pt x="668" y="720"/>
                </a:cubicBezTo>
                <a:cubicBezTo>
                  <a:pt x="664" y="721"/>
                  <a:pt x="661" y="724"/>
                  <a:pt x="658" y="726"/>
                </a:cubicBezTo>
                <a:cubicBezTo>
                  <a:pt x="651" y="731"/>
                  <a:pt x="645" y="736"/>
                  <a:pt x="638" y="741"/>
                </a:cubicBezTo>
                <a:cubicBezTo>
                  <a:pt x="628" y="749"/>
                  <a:pt x="617" y="756"/>
                  <a:pt x="606" y="762"/>
                </a:cubicBezTo>
                <a:cubicBezTo>
                  <a:pt x="596" y="767"/>
                  <a:pt x="586" y="774"/>
                  <a:pt x="577" y="781"/>
                </a:cubicBezTo>
                <a:cubicBezTo>
                  <a:pt x="560" y="794"/>
                  <a:pt x="541" y="804"/>
                  <a:pt x="523" y="815"/>
                </a:cubicBezTo>
                <a:cubicBezTo>
                  <a:pt x="530" y="815"/>
                  <a:pt x="530" y="815"/>
                  <a:pt x="530" y="815"/>
                </a:cubicBezTo>
                <a:cubicBezTo>
                  <a:pt x="546" y="805"/>
                  <a:pt x="563" y="795"/>
                  <a:pt x="578" y="784"/>
                </a:cubicBezTo>
                <a:cubicBezTo>
                  <a:pt x="597" y="771"/>
                  <a:pt x="617" y="760"/>
                  <a:pt x="636" y="747"/>
                </a:cubicBezTo>
                <a:cubicBezTo>
                  <a:pt x="643" y="742"/>
                  <a:pt x="649" y="738"/>
                  <a:pt x="656" y="732"/>
                </a:cubicBezTo>
                <a:cubicBezTo>
                  <a:pt x="660" y="729"/>
                  <a:pt x="666" y="721"/>
                  <a:pt x="672" y="721"/>
                </a:cubicBezTo>
                <a:cubicBezTo>
                  <a:pt x="676" y="721"/>
                  <a:pt x="680" y="721"/>
                  <a:pt x="684" y="720"/>
                </a:cubicBezTo>
                <a:cubicBezTo>
                  <a:pt x="689" y="718"/>
                  <a:pt x="693" y="716"/>
                  <a:pt x="698" y="714"/>
                </a:cubicBezTo>
                <a:cubicBezTo>
                  <a:pt x="702" y="713"/>
                  <a:pt x="706" y="713"/>
                  <a:pt x="710" y="712"/>
                </a:cubicBezTo>
                <a:cubicBezTo>
                  <a:pt x="712" y="713"/>
                  <a:pt x="715" y="714"/>
                  <a:pt x="719" y="714"/>
                </a:cubicBezTo>
                <a:cubicBezTo>
                  <a:pt x="727" y="715"/>
                  <a:pt x="736" y="713"/>
                  <a:pt x="741" y="706"/>
                </a:cubicBezTo>
                <a:cubicBezTo>
                  <a:pt x="744" y="702"/>
                  <a:pt x="747" y="698"/>
                  <a:pt x="747" y="693"/>
                </a:cubicBezTo>
                <a:cubicBezTo>
                  <a:pt x="747" y="692"/>
                  <a:pt x="748" y="691"/>
                  <a:pt x="748" y="690"/>
                </a:cubicBezTo>
                <a:cubicBezTo>
                  <a:pt x="751" y="688"/>
                  <a:pt x="754" y="686"/>
                  <a:pt x="757" y="683"/>
                </a:cubicBezTo>
                <a:cubicBezTo>
                  <a:pt x="769" y="675"/>
                  <a:pt x="780" y="665"/>
                  <a:pt x="792" y="656"/>
                </a:cubicBezTo>
                <a:cubicBezTo>
                  <a:pt x="802" y="647"/>
                  <a:pt x="813" y="639"/>
                  <a:pt x="821" y="628"/>
                </a:cubicBezTo>
                <a:cubicBezTo>
                  <a:pt x="821" y="628"/>
                  <a:pt x="821" y="628"/>
                  <a:pt x="821" y="629"/>
                </a:cubicBezTo>
                <a:cubicBezTo>
                  <a:pt x="822" y="644"/>
                  <a:pt x="825" y="659"/>
                  <a:pt x="830" y="673"/>
                </a:cubicBezTo>
                <a:cubicBezTo>
                  <a:pt x="833" y="681"/>
                  <a:pt x="836" y="688"/>
                  <a:pt x="840" y="695"/>
                </a:cubicBezTo>
                <a:cubicBezTo>
                  <a:pt x="843" y="702"/>
                  <a:pt x="846" y="709"/>
                  <a:pt x="850" y="715"/>
                </a:cubicBezTo>
                <a:cubicBezTo>
                  <a:pt x="858" y="725"/>
                  <a:pt x="868" y="734"/>
                  <a:pt x="881" y="735"/>
                </a:cubicBezTo>
                <a:cubicBezTo>
                  <a:pt x="888" y="736"/>
                  <a:pt x="895" y="735"/>
                  <a:pt x="902" y="735"/>
                </a:cubicBezTo>
                <a:cubicBezTo>
                  <a:pt x="910" y="735"/>
                  <a:pt x="917" y="735"/>
                  <a:pt x="924" y="734"/>
                </a:cubicBezTo>
                <a:cubicBezTo>
                  <a:pt x="932" y="733"/>
                  <a:pt x="940" y="732"/>
                  <a:pt x="948" y="729"/>
                </a:cubicBezTo>
                <a:cubicBezTo>
                  <a:pt x="953" y="727"/>
                  <a:pt x="960" y="725"/>
                  <a:pt x="965" y="721"/>
                </a:cubicBezTo>
                <a:cubicBezTo>
                  <a:pt x="973" y="712"/>
                  <a:pt x="980" y="697"/>
                  <a:pt x="980" y="684"/>
                </a:cubicBezTo>
                <a:cubicBezTo>
                  <a:pt x="980" y="670"/>
                  <a:pt x="973" y="658"/>
                  <a:pt x="967" y="646"/>
                </a:cubicBezTo>
                <a:cubicBezTo>
                  <a:pt x="960" y="631"/>
                  <a:pt x="953" y="616"/>
                  <a:pt x="943" y="603"/>
                </a:cubicBezTo>
                <a:cubicBezTo>
                  <a:pt x="940" y="599"/>
                  <a:pt x="936" y="593"/>
                  <a:pt x="931" y="588"/>
                </a:cubicBezTo>
                <a:cubicBezTo>
                  <a:pt x="935" y="588"/>
                  <a:pt x="939" y="588"/>
                  <a:pt x="942" y="588"/>
                </a:cubicBezTo>
                <a:cubicBezTo>
                  <a:pt x="943" y="589"/>
                  <a:pt x="943" y="589"/>
                  <a:pt x="944" y="589"/>
                </a:cubicBezTo>
                <a:cubicBezTo>
                  <a:pt x="947" y="588"/>
                  <a:pt x="954" y="592"/>
                  <a:pt x="957" y="593"/>
                </a:cubicBezTo>
                <a:cubicBezTo>
                  <a:pt x="961" y="594"/>
                  <a:pt x="966" y="596"/>
                  <a:pt x="970" y="598"/>
                </a:cubicBezTo>
                <a:cubicBezTo>
                  <a:pt x="977" y="600"/>
                  <a:pt x="984" y="600"/>
                  <a:pt x="991" y="600"/>
                </a:cubicBezTo>
                <a:cubicBezTo>
                  <a:pt x="997" y="601"/>
                  <a:pt x="1003" y="601"/>
                  <a:pt x="1009" y="600"/>
                </a:cubicBezTo>
                <a:cubicBezTo>
                  <a:pt x="1023" y="598"/>
                  <a:pt x="1036" y="595"/>
                  <a:pt x="1050" y="593"/>
                </a:cubicBezTo>
                <a:cubicBezTo>
                  <a:pt x="1057" y="592"/>
                  <a:pt x="1064" y="590"/>
                  <a:pt x="1071" y="589"/>
                </a:cubicBezTo>
                <a:cubicBezTo>
                  <a:pt x="1078" y="589"/>
                  <a:pt x="1084" y="588"/>
                  <a:pt x="1091" y="588"/>
                </a:cubicBezTo>
                <a:cubicBezTo>
                  <a:pt x="1098" y="587"/>
                  <a:pt x="1105" y="585"/>
                  <a:pt x="1112" y="582"/>
                </a:cubicBezTo>
                <a:cubicBezTo>
                  <a:pt x="1119" y="579"/>
                  <a:pt x="1127" y="576"/>
                  <a:pt x="1135" y="574"/>
                </a:cubicBezTo>
                <a:cubicBezTo>
                  <a:pt x="1143" y="571"/>
                  <a:pt x="1155" y="567"/>
                  <a:pt x="1159" y="560"/>
                </a:cubicBezTo>
                <a:cubicBezTo>
                  <a:pt x="1161" y="558"/>
                  <a:pt x="1162" y="554"/>
                  <a:pt x="1160" y="552"/>
                </a:cubicBezTo>
                <a:close/>
                <a:moveTo>
                  <a:pt x="1016" y="424"/>
                </a:moveTo>
                <a:cubicBezTo>
                  <a:pt x="1028" y="421"/>
                  <a:pt x="1041" y="418"/>
                  <a:pt x="1054" y="415"/>
                </a:cubicBezTo>
                <a:cubicBezTo>
                  <a:pt x="1065" y="413"/>
                  <a:pt x="1078" y="410"/>
                  <a:pt x="1090" y="412"/>
                </a:cubicBezTo>
                <a:cubicBezTo>
                  <a:pt x="1103" y="414"/>
                  <a:pt x="1115" y="423"/>
                  <a:pt x="1117" y="436"/>
                </a:cubicBezTo>
                <a:cubicBezTo>
                  <a:pt x="1118" y="439"/>
                  <a:pt x="1117" y="445"/>
                  <a:pt x="1120" y="447"/>
                </a:cubicBezTo>
                <a:cubicBezTo>
                  <a:pt x="1125" y="449"/>
                  <a:pt x="1129" y="449"/>
                  <a:pt x="1132" y="454"/>
                </a:cubicBezTo>
                <a:cubicBezTo>
                  <a:pt x="1137" y="464"/>
                  <a:pt x="1134" y="477"/>
                  <a:pt x="1129" y="486"/>
                </a:cubicBezTo>
                <a:cubicBezTo>
                  <a:pt x="1123" y="498"/>
                  <a:pt x="1116" y="510"/>
                  <a:pt x="1108" y="519"/>
                </a:cubicBezTo>
                <a:cubicBezTo>
                  <a:pt x="1103" y="524"/>
                  <a:pt x="1099" y="528"/>
                  <a:pt x="1095" y="533"/>
                </a:cubicBezTo>
                <a:cubicBezTo>
                  <a:pt x="1092" y="536"/>
                  <a:pt x="1089" y="540"/>
                  <a:pt x="1084" y="541"/>
                </a:cubicBezTo>
                <a:cubicBezTo>
                  <a:pt x="1084" y="541"/>
                  <a:pt x="1084" y="541"/>
                  <a:pt x="1084" y="541"/>
                </a:cubicBezTo>
                <a:cubicBezTo>
                  <a:pt x="1078" y="541"/>
                  <a:pt x="1072" y="542"/>
                  <a:pt x="1066" y="542"/>
                </a:cubicBezTo>
                <a:cubicBezTo>
                  <a:pt x="1049" y="544"/>
                  <a:pt x="1033" y="545"/>
                  <a:pt x="1016" y="545"/>
                </a:cubicBezTo>
                <a:cubicBezTo>
                  <a:pt x="1007" y="545"/>
                  <a:pt x="998" y="545"/>
                  <a:pt x="989" y="545"/>
                </a:cubicBezTo>
                <a:cubicBezTo>
                  <a:pt x="991" y="544"/>
                  <a:pt x="992" y="544"/>
                  <a:pt x="994" y="544"/>
                </a:cubicBezTo>
                <a:cubicBezTo>
                  <a:pt x="996" y="544"/>
                  <a:pt x="999" y="544"/>
                  <a:pt x="1002" y="544"/>
                </a:cubicBezTo>
                <a:cubicBezTo>
                  <a:pt x="1001" y="544"/>
                  <a:pt x="1001" y="544"/>
                  <a:pt x="1001" y="544"/>
                </a:cubicBezTo>
                <a:cubicBezTo>
                  <a:pt x="1001" y="544"/>
                  <a:pt x="1001" y="545"/>
                  <a:pt x="1001" y="545"/>
                </a:cubicBezTo>
                <a:cubicBezTo>
                  <a:pt x="1005" y="545"/>
                  <a:pt x="1008" y="544"/>
                  <a:pt x="1012" y="544"/>
                </a:cubicBezTo>
                <a:cubicBezTo>
                  <a:pt x="1013" y="544"/>
                  <a:pt x="1014" y="544"/>
                  <a:pt x="1015" y="544"/>
                </a:cubicBezTo>
                <a:cubicBezTo>
                  <a:pt x="1021" y="544"/>
                  <a:pt x="1027" y="544"/>
                  <a:pt x="1033" y="543"/>
                </a:cubicBezTo>
                <a:cubicBezTo>
                  <a:pt x="1040" y="541"/>
                  <a:pt x="1045" y="539"/>
                  <a:pt x="1051" y="537"/>
                </a:cubicBezTo>
                <a:cubicBezTo>
                  <a:pt x="1052" y="537"/>
                  <a:pt x="1051" y="536"/>
                  <a:pt x="1051" y="536"/>
                </a:cubicBezTo>
                <a:cubicBezTo>
                  <a:pt x="1045" y="538"/>
                  <a:pt x="1038" y="540"/>
                  <a:pt x="1031" y="541"/>
                </a:cubicBezTo>
                <a:cubicBezTo>
                  <a:pt x="1030" y="541"/>
                  <a:pt x="1028" y="541"/>
                  <a:pt x="1026" y="541"/>
                </a:cubicBezTo>
                <a:cubicBezTo>
                  <a:pt x="1033" y="540"/>
                  <a:pt x="1038" y="537"/>
                  <a:pt x="1044" y="536"/>
                </a:cubicBezTo>
                <a:cubicBezTo>
                  <a:pt x="1045" y="535"/>
                  <a:pt x="1045" y="535"/>
                  <a:pt x="1044" y="535"/>
                </a:cubicBezTo>
                <a:cubicBezTo>
                  <a:pt x="1037" y="536"/>
                  <a:pt x="1029" y="539"/>
                  <a:pt x="1022" y="540"/>
                </a:cubicBezTo>
                <a:cubicBezTo>
                  <a:pt x="1018" y="541"/>
                  <a:pt x="1015" y="541"/>
                  <a:pt x="1011" y="541"/>
                </a:cubicBezTo>
                <a:cubicBezTo>
                  <a:pt x="1011" y="541"/>
                  <a:pt x="1010" y="541"/>
                  <a:pt x="1010" y="541"/>
                </a:cubicBezTo>
                <a:cubicBezTo>
                  <a:pt x="1007" y="541"/>
                  <a:pt x="1003" y="541"/>
                  <a:pt x="1000" y="541"/>
                </a:cubicBezTo>
                <a:cubicBezTo>
                  <a:pt x="1007" y="539"/>
                  <a:pt x="1014" y="536"/>
                  <a:pt x="1020" y="534"/>
                </a:cubicBezTo>
                <a:cubicBezTo>
                  <a:pt x="1021" y="534"/>
                  <a:pt x="1020" y="533"/>
                  <a:pt x="1020" y="533"/>
                </a:cubicBezTo>
                <a:cubicBezTo>
                  <a:pt x="1008" y="537"/>
                  <a:pt x="996" y="540"/>
                  <a:pt x="984" y="543"/>
                </a:cubicBezTo>
                <a:cubicBezTo>
                  <a:pt x="984" y="543"/>
                  <a:pt x="984" y="543"/>
                  <a:pt x="984" y="543"/>
                </a:cubicBezTo>
                <a:cubicBezTo>
                  <a:pt x="982" y="543"/>
                  <a:pt x="981" y="543"/>
                  <a:pt x="979" y="544"/>
                </a:cubicBezTo>
                <a:cubicBezTo>
                  <a:pt x="978" y="544"/>
                  <a:pt x="977" y="544"/>
                  <a:pt x="977" y="544"/>
                </a:cubicBezTo>
                <a:cubicBezTo>
                  <a:pt x="981" y="542"/>
                  <a:pt x="985" y="539"/>
                  <a:pt x="989" y="537"/>
                </a:cubicBezTo>
                <a:cubicBezTo>
                  <a:pt x="996" y="533"/>
                  <a:pt x="1004" y="529"/>
                  <a:pt x="1012" y="527"/>
                </a:cubicBezTo>
                <a:cubicBezTo>
                  <a:pt x="1012" y="527"/>
                  <a:pt x="1012" y="526"/>
                  <a:pt x="1012" y="526"/>
                </a:cubicBezTo>
                <a:cubicBezTo>
                  <a:pt x="1003" y="528"/>
                  <a:pt x="997" y="531"/>
                  <a:pt x="989" y="535"/>
                </a:cubicBezTo>
                <a:cubicBezTo>
                  <a:pt x="985" y="536"/>
                  <a:pt x="982" y="538"/>
                  <a:pt x="978" y="540"/>
                </a:cubicBezTo>
                <a:cubicBezTo>
                  <a:pt x="976" y="541"/>
                  <a:pt x="973" y="542"/>
                  <a:pt x="971" y="543"/>
                </a:cubicBezTo>
                <a:cubicBezTo>
                  <a:pt x="970" y="543"/>
                  <a:pt x="969" y="543"/>
                  <a:pt x="968" y="543"/>
                </a:cubicBezTo>
                <a:cubicBezTo>
                  <a:pt x="962" y="542"/>
                  <a:pt x="955" y="541"/>
                  <a:pt x="950" y="544"/>
                </a:cubicBezTo>
                <a:cubicBezTo>
                  <a:pt x="946" y="546"/>
                  <a:pt x="943" y="548"/>
                  <a:pt x="941" y="552"/>
                </a:cubicBezTo>
                <a:cubicBezTo>
                  <a:pt x="938" y="550"/>
                  <a:pt x="933" y="551"/>
                  <a:pt x="930" y="551"/>
                </a:cubicBezTo>
                <a:cubicBezTo>
                  <a:pt x="929" y="551"/>
                  <a:pt x="928" y="551"/>
                  <a:pt x="927" y="551"/>
                </a:cubicBezTo>
                <a:cubicBezTo>
                  <a:pt x="937" y="549"/>
                  <a:pt x="947" y="544"/>
                  <a:pt x="956" y="541"/>
                </a:cubicBezTo>
                <a:cubicBezTo>
                  <a:pt x="964" y="538"/>
                  <a:pt x="971" y="535"/>
                  <a:pt x="978" y="532"/>
                </a:cubicBezTo>
                <a:cubicBezTo>
                  <a:pt x="985" y="528"/>
                  <a:pt x="993" y="524"/>
                  <a:pt x="1001" y="521"/>
                </a:cubicBezTo>
                <a:cubicBezTo>
                  <a:pt x="1001" y="520"/>
                  <a:pt x="1001" y="519"/>
                  <a:pt x="1000" y="520"/>
                </a:cubicBezTo>
                <a:cubicBezTo>
                  <a:pt x="992" y="523"/>
                  <a:pt x="985" y="527"/>
                  <a:pt x="977" y="530"/>
                </a:cubicBezTo>
                <a:cubicBezTo>
                  <a:pt x="970" y="533"/>
                  <a:pt x="963" y="535"/>
                  <a:pt x="955" y="538"/>
                </a:cubicBezTo>
                <a:cubicBezTo>
                  <a:pt x="942" y="543"/>
                  <a:pt x="928" y="548"/>
                  <a:pt x="914" y="549"/>
                </a:cubicBezTo>
                <a:cubicBezTo>
                  <a:pt x="913" y="549"/>
                  <a:pt x="913" y="550"/>
                  <a:pt x="912" y="550"/>
                </a:cubicBezTo>
                <a:cubicBezTo>
                  <a:pt x="912" y="550"/>
                  <a:pt x="911" y="550"/>
                  <a:pt x="911" y="550"/>
                </a:cubicBezTo>
                <a:cubicBezTo>
                  <a:pt x="909" y="550"/>
                  <a:pt x="907" y="550"/>
                  <a:pt x="905" y="550"/>
                </a:cubicBezTo>
                <a:cubicBezTo>
                  <a:pt x="905" y="550"/>
                  <a:pt x="906" y="549"/>
                  <a:pt x="906" y="549"/>
                </a:cubicBezTo>
                <a:cubicBezTo>
                  <a:pt x="906" y="549"/>
                  <a:pt x="907" y="549"/>
                  <a:pt x="907" y="549"/>
                </a:cubicBezTo>
                <a:cubicBezTo>
                  <a:pt x="911" y="549"/>
                  <a:pt x="915" y="547"/>
                  <a:pt x="919" y="545"/>
                </a:cubicBezTo>
                <a:cubicBezTo>
                  <a:pt x="924" y="543"/>
                  <a:pt x="929" y="540"/>
                  <a:pt x="934" y="538"/>
                </a:cubicBezTo>
                <a:cubicBezTo>
                  <a:pt x="944" y="532"/>
                  <a:pt x="954" y="526"/>
                  <a:pt x="965" y="523"/>
                </a:cubicBezTo>
                <a:cubicBezTo>
                  <a:pt x="966" y="522"/>
                  <a:pt x="966" y="521"/>
                  <a:pt x="965" y="521"/>
                </a:cubicBezTo>
                <a:cubicBezTo>
                  <a:pt x="954" y="525"/>
                  <a:pt x="944" y="529"/>
                  <a:pt x="934" y="534"/>
                </a:cubicBezTo>
                <a:cubicBezTo>
                  <a:pt x="929" y="536"/>
                  <a:pt x="924" y="539"/>
                  <a:pt x="919" y="541"/>
                </a:cubicBezTo>
                <a:cubicBezTo>
                  <a:pt x="916" y="543"/>
                  <a:pt x="912" y="544"/>
                  <a:pt x="909" y="545"/>
                </a:cubicBezTo>
                <a:cubicBezTo>
                  <a:pt x="910" y="545"/>
                  <a:pt x="910" y="544"/>
                  <a:pt x="910" y="544"/>
                </a:cubicBezTo>
                <a:cubicBezTo>
                  <a:pt x="911" y="543"/>
                  <a:pt x="912" y="543"/>
                  <a:pt x="913" y="542"/>
                </a:cubicBezTo>
                <a:cubicBezTo>
                  <a:pt x="916" y="541"/>
                  <a:pt x="919" y="539"/>
                  <a:pt x="921" y="538"/>
                </a:cubicBezTo>
                <a:cubicBezTo>
                  <a:pt x="928" y="534"/>
                  <a:pt x="934" y="529"/>
                  <a:pt x="940" y="525"/>
                </a:cubicBezTo>
                <a:cubicBezTo>
                  <a:pt x="947" y="521"/>
                  <a:pt x="954" y="517"/>
                  <a:pt x="960" y="513"/>
                </a:cubicBezTo>
                <a:cubicBezTo>
                  <a:pt x="967" y="508"/>
                  <a:pt x="974" y="504"/>
                  <a:pt x="980" y="500"/>
                </a:cubicBezTo>
                <a:cubicBezTo>
                  <a:pt x="981" y="500"/>
                  <a:pt x="980" y="500"/>
                  <a:pt x="980" y="500"/>
                </a:cubicBezTo>
                <a:cubicBezTo>
                  <a:pt x="964" y="508"/>
                  <a:pt x="950" y="518"/>
                  <a:pt x="934" y="527"/>
                </a:cubicBezTo>
                <a:cubicBezTo>
                  <a:pt x="928" y="531"/>
                  <a:pt x="923" y="534"/>
                  <a:pt x="917" y="537"/>
                </a:cubicBezTo>
                <a:cubicBezTo>
                  <a:pt x="918" y="535"/>
                  <a:pt x="920" y="534"/>
                  <a:pt x="921" y="532"/>
                </a:cubicBezTo>
                <a:cubicBezTo>
                  <a:pt x="921" y="532"/>
                  <a:pt x="921" y="532"/>
                  <a:pt x="921" y="532"/>
                </a:cubicBezTo>
                <a:cubicBezTo>
                  <a:pt x="926" y="532"/>
                  <a:pt x="930" y="529"/>
                  <a:pt x="934" y="526"/>
                </a:cubicBezTo>
                <a:cubicBezTo>
                  <a:pt x="939" y="523"/>
                  <a:pt x="943" y="520"/>
                  <a:pt x="948" y="517"/>
                </a:cubicBezTo>
                <a:cubicBezTo>
                  <a:pt x="957" y="510"/>
                  <a:pt x="965" y="503"/>
                  <a:pt x="972" y="495"/>
                </a:cubicBezTo>
                <a:cubicBezTo>
                  <a:pt x="973" y="494"/>
                  <a:pt x="972" y="494"/>
                  <a:pt x="972" y="494"/>
                </a:cubicBezTo>
                <a:cubicBezTo>
                  <a:pt x="964" y="503"/>
                  <a:pt x="955" y="510"/>
                  <a:pt x="945" y="516"/>
                </a:cubicBezTo>
                <a:cubicBezTo>
                  <a:pt x="940" y="519"/>
                  <a:pt x="936" y="522"/>
                  <a:pt x="931" y="524"/>
                </a:cubicBezTo>
                <a:cubicBezTo>
                  <a:pt x="930" y="525"/>
                  <a:pt x="929" y="525"/>
                  <a:pt x="928" y="526"/>
                </a:cubicBezTo>
                <a:cubicBezTo>
                  <a:pt x="928" y="526"/>
                  <a:pt x="928" y="526"/>
                  <a:pt x="928" y="525"/>
                </a:cubicBezTo>
                <a:cubicBezTo>
                  <a:pt x="928" y="525"/>
                  <a:pt x="928" y="525"/>
                  <a:pt x="928" y="525"/>
                </a:cubicBezTo>
                <a:cubicBezTo>
                  <a:pt x="934" y="521"/>
                  <a:pt x="939" y="517"/>
                  <a:pt x="945" y="513"/>
                </a:cubicBezTo>
                <a:cubicBezTo>
                  <a:pt x="950" y="510"/>
                  <a:pt x="953" y="508"/>
                  <a:pt x="957" y="502"/>
                </a:cubicBezTo>
                <a:cubicBezTo>
                  <a:pt x="957" y="502"/>
                  <a:pt x="957" y="502"/>
                  <a:pt x="957" y="502"/>
                </a:cubicBezTo>
                <a:cubicBezTo>
                  <a:pt x="960" y="499"/>
                  <a:pt x="963" y="496"/>
                  <a:pt x="965" y="494"/>
                </a:cubicBezTo>
                <a:cubicBezTo>
                  <a:pt x="974" y="485"/>
                  <a:pt x="983" y="476"/>
                  <a:pt x="994" y="469"/>
                </a:cubicBezTo>
                <a:cubicBezTo>
                  <a:pt x="994" y="469"/>
                  <a:pt x="994" y="468"/>
                  <a:pt x="993" y="469"/>
                </a:cubicBezTo>
                <a:cubicBezTo>
                  <a:pt x="983" y="474"/>
                  <a:pt x="975" y="483"/>
                  <a:pt x="966" y="491"/>
                </a:cubicBezTo>
                <a:cubicBezTo>
                  <a:pt x="964" y="492"/>
                  <a:pt x="962" y="494"/>
                  <a:pt x="960" y="496"/>
                </a:cubicBezTo>
                <a:cubicBezTo>
                  <a:pt x="957" y="497"/>
                  <a:pt x="954" y="499"/>
                  <a:pt x="951" y="501"/>
                </a:cubicBezTo>
                <a:cubicBezTo>
                  <a:pt x="953" y="499"/>
                  <a:pt x="955" y="497"/>
                  <a:pt x="957" y="495"/>
                </a:cubicBezTo>
                <a:cubicBezTo>
                  <a:pt x="964" y="488"/>
                  <a:pt x="972" y="481"/>
                  <a:pt x="979" y="475"/>
                </a:cubicBezTo>
                <a:cubicBezTo>
                  <a:pt x="982" y="471"/>
                  <a:pt x="986" y="468"/>
                  <a:pt x="989" y="465"/>
                </a:cubicBezTo>
                <a:cubicBezTo>
                  <a:pt x="993" y="461"/>
                  <a:pt x="997" y="459"/>
                  <a:pt x="1001" y="457"/>
                </a:cubicBezTo>
                <a:cubicBezTo>
                  <a:pt x="1006" y="453"/>
                  <a:pt x="1012" y="448"/>
                  <a:pt x="1019" y="447"/>
                </a:cubicBezTo>
                <a:cubicBezTo>
                  <a:pt x="1019" y="447"/>
                  <a:pt x="1019" y="446"/>
                  <a:pt x="1019" y="446"/>
                </a:cubicBezTo>
                <a:cubicBezTo>
                  <a:pt x="1013" y="446"/>
                  <a:pt x="1008" y="449"/>
                  <a:pt x="1003" y="453"/>
                </a:cubicBezTo>
                <a:cubicBezTo>
                  <a:pt x="997" y="458"/>
                  <a:pt x="990" y="462"/>
                  <a:pt x="984" y="468"/>
                </a:cubicBezTo>
                <a:cubicBezTo>
                  <a:pt x="975" y="474"/>
                  <a:pt x="967" y="481"/>
                  <a:pt x="959" y="489"/>
                </a:cubicBezTo>
                <a:cubicBezTo>
                  <a:pt x="955" y="492"/>
                  <a:pt x="951" y="497"/>
                  <a:pt x="947" y="501"/>
                </a:cubicBezTo>
                <a:cubicBezTo>
                  <a:pt x="955" y="492"/>
                  <a:pt x="964" y="484"/>
                  <a:pt x="972" y="476"/>
                </a:cubicBezTo>
                <a:cubicBezTo>
                  <a:pt x="977" y="471"/>
                  <a:pt x="982" y="465"/>
                  <a:pt x="987" y="462"/>
                </a:cubicBezTo>
                <a:cubicBezTo>
                  <a:pt x="992" y="459"/>
                  <a:pt x="996" y="457"/>
                  <a:pt x="1000" y="452"/>
                </a:cubicBezTo>
                <a:cubicBezTo>
                  <a:pt x="1001" y="452"/>
                  <a:pt x="1000" y="451"/>
                  <a:pt x="999" y="451"/>
                </a:cubicBezTo>
                <a:cubicBezTo>
                  <a:pt x="990" y="461"/>
                  <a:pt x="978" y="467"/>
                  <a:pt x="969" y="476"/>
                </a:cubicBezTo>
                <a:cubicBezTo>
                  <a:pt x="962" y="483"/>
                  <a:pt x="954" y="489"/>
                  <a:pt x="948" y="496"/>
                </a:cubicBezTo>
                <a:cubicBezTo>
                  <a:pt x="949" y="494"/>
                  <a:pt x="950" y="492"/>
                  <a:pt x="951" y="490"/>
                </a:cubicBezTo>
                <a:cubicBezTo>
                  <a:pt x="952" y="491"/>
                  <a:pt x="952" y="491"/>
                  <a:pt x="953" y="491"/>
                </a:cubicBezTo>
                <a:cubicBezTo>
                  <a:pt x="958" y="487"/>
                  <a:pt x="962" y="481"/>
                  <a:pt x="966" y="476"/>
                </a:cubicBezTo>
                <a:cubicBezTo>
                  <a:pt x="970" y="471"/>
                  <a:pt x="974" y="467"/>
                  <a:pt x="979" y="463"/>
                </a:cubicBezTo>
                <a:cubicBezTo>
                  <a:pt x="988" y="454"/>
                  <a:pt x="999" y="447"/>
                  <a:pt x="1008" y="439"/>
                </a:cubicBezTo>
                <a:cubicBezTo>
                  <a:pt x="1009" y="439"/>
                  <a:pt x="1008" y="439"/>
                  <a:pt x="1008" y="439"/>
                </a:cubicBezTo>
                <a:cubicBezTo>
                  <a:pt x="996" y="444"/>
                  <a:pt x="987" y="453"/>
                  <a:pt x="977" y="461"/>
                </a:cubicBezTo>
                <a:cubicBezTo>
                  <a:pt x="972" y="466"/>
                  <a:pt x="968" y="471"/>
                  <a:pt x="963" y="475"/>
                </a:cubicBezTo>
                <a:cubicBezTo>
                  <a:pt x="961" y="478"/>
                  <a:pt x="959" y="480"/>
                  <a:pt x="957" y="482"/>
                </a:cubicBezTo>
                <a:cubicBezTo>
                  <a:pt x="965" y="470"/>
                  <a:pt x="972" y="457"/>
                  <a:pt x="976" y="443"/>
                </a:cubicBezTo>
                <a:cubicBezTo>
                  <a:pt x="977" y="441"/>
                  <a:pt x="977" y="439"/>
                  <a:pt x="978" y="438"/>
                </a:cubicBezTo>
                <a:cubicBezTo>
                  <a:pt x="978" y="438"/>
                  <a:pt x="979" y="437"/>
                  <a:pt x="979" y="437"/>
                </a:cubicBezTo>
                <a:cubicBezTo>
                  <a:pt x="990" y="431"/>
                  <a:pt x="1004" y="428"/>
                  <a:pt x="1016" y="424"/>
                </a:cubicBezTo>
                <a:close/>
                <a:moveTo>
                  <a:pt x="893" y="481"/>
                </a:moveTo>
                <a:cubicBezTo>
                  <a:pt x="893" y="481"/>
                  <a:pt x="893" y="481"/>
                  <a:pt x="893" y="481"/>
                </a:cubicBezTo>
                <a:cubicBezTo>
                  <a:pt x="893" y="481"/>
                  <a:pt x="893" y="481"/>
                  <a:pt x="894" y="481"/>
                </a:cubicBezTo>
                <a:cubicBezTo>
                  <a:pt x="895" y="480"/>
                  <a:pt x="894" y="478"/>
                  <a:pt x="894" y="477"/>
                </a:cubicBezTo>
                <a:cubicBezTo>
                  <a:pt x="895" y="474"/>
                  <a:pt x="895" y="471"/>
                  <a:pt x="896" y="469"/>
                </a:cubicBezTo>
                <a:cubicBezTo>
                  <a:pt x="896" y="466"/>
                  <a:pt x="896" y="462"/>
                  <a:pt x="895" y="459"/>
                </a:cubicBezTo>
                <a:cubicBezTo>
                  <a:pt x="895" y="456"/>
                  <a:pt x="896" y="452"/>
                  <a:pt x="895" y="448"/>
                </a:cubicBezTo>
                <a:cubicBezTo>
                  <a:pt x="895" y="448"/>
                  <a:pt x="894" y="448"/>
                  <a:pt x="894" y="448"/>
                </a:cubicBezTo>
                <a:cubicBezTo>
                  <a:pt x="893" y="452"/>
                  <a:pt x="894" y="455"/>
                  <a:pt x="894" y="459"/>
                </a:cubicBezTo>
                <a:cubicBezTo>
                  <a:pt x="894" y="462"/>
                  <a:pt x="893" y="466"/>
                  <a:pt x="894" y="469"/>
                </a:cubicBezTo>
                <a:cubicBezTo>
                  <a:pt x="894" y="471"/>
                  <a:pt x="893" y="474"/>
                  <a:pt x="892" y="477"/>
                </a:cubicBezTo>
                <a:cubicBezTo>
                  <a:pt x="892" y="476"/>
                  <a:pt x="892" y="475"/>
                  <a:pt x="892" y="475"/>
                </a:cubicBezTo>
                <a:cubicBezTo>
                  <a:pt x="890" y="465"/>
                  <a:pt x="889" y="455"/>
                  <a:pt x="885" y="446"/>
                </a:cubicBezTo>
                <a:cubicBezTo>
                  <a:pt x="883" y="441"/>
                  <a:pt x="880" y="437"/>
                  <a:pt x="877" y="432"/>
                </a:cubicBezTo>
                <a:cubicBezTo>
                  <a:pt x="877" y="428"/>
                  <a:pt x="875" y="424"/>
                  <a:pt x="874" y="420"/>
                </a:cubicBezTo>
                <a:cubicBezTo>
                  <a:pt x="873" y="414"/>
                  <a:pt x="872" y="408"/>
                  <a:pt x="873" y="403"/>
                </a:cubicBezTo>
                <a:cubicBezTo>
                  <a:pt x="873" y="402"/>
                  <a:pt x="871" y="401"/>
                  <a:pt x="871" y="402"/>
                </a:cubicBezTo>
                <a:cubicBezTo>
                  <a:pt x="871" y="408"/>
                  <a:pt x="871" y="413"/>
                  <a:pt x="872" y="419"/>
                </a:cubicBezTo>
                <a:cubicBezTo>
                  <a:pt x="872" y="422"/>
                  <a:pt x="873" y="425"/>
                  <a:pt x="874" y="427"/>
                </a:cubicBezTo>
                <a:cubicBezTo>
                  <a:pt x="870" y="422"/>
                  <a:pt x="865" y="417"/>
                  <a:pt x="859" y="412"/>
                </a:cubicBezTo>
                <a:cubicBezTo>
                  <a:pt x="859" y="408"/>
                  <a:pt x="858" y="405"/>
                  <a:pt x="857" y="402"/>
                </a:cubicBezTo>
                <a:cubicBezTo>
                  <a:pt x="856" y="397"/>
                  <a:pt x="856" y="390"/>
                  <a:pt x="857" y="385"/>
                </a:cubicBezTo>
                <a:cubicBezTo>
                  <a:pt x="857" y="384"/>
                  <a:pt x="855" y="383"/>
                  <a:pt x="855" y="385"/>
                </a:cubicBezTo>
                <a:cubicBezTo>
                  <a:pt x="855" y="391"/>
                  <a:pt x="855" y="396"/>
                  <a:pt x="856" y="402"/>
                </a:cubicBezTo>
                <a:cubicBezTo>
                  <a:pt x="856" y="404"/>
                  <a:pt x="856" y="407"/>
                  <a:pt x="857" y="410"/>
                </a:cubicBezTo>
                <a:cubicBezTo>
                  <a:pt x="855" y="408"/>
                  <a:pt x="853" y="407"/>
                  <a:pt x="851" y="405"/>
                </a:cubicBezTo>
                <a:cubicBezTo>
                  <a:pt x="851" y="404"/>
                  <a:pt x="851" y="403"/>
                  <a:pt x="851" y="402"/>
                </a:cubicBezTo>
                <a:cubicBezTo>
                  <a:pt x="851" y="401"/>
                  <a:pt x="850" y="400"/>
                  <a:pt x="850" y="399"/>
                </a:cubicBezTo>
                <a:cubicBezTo>
                  <a:pt x="850" y="398"/>
                  <a:pt x="848" y="398"/>
                  <a:pt x="848" y="399"/>
                </a:cubicBezTo>
                <a:cubicBezTo>
                  <a:pt x="848" y="400"/>
                  <a:pt x="848" y="402"/>
                  <a:pt x="849" y="403"/>
                </a:cubicBezTo>
                <a:cubicBezTo>
                  <a:pt x="849" y="403"/>
                  <a:pt x="849" y="403"/>
                  <a:pt x="849" y="404"/>
                </a:cubicBezTo>
                <a:cubicBezTo>
                  <a:pt x="841" y="399"/>
                  <a:pt x="833" y="396"/>
                  <a:pt x="824" y="394"/>
                </a:cubicBezTo>
                <a:cubicBezTo>
                  <a:pt x="821" y="394"/>
                  <a:pt x="816" y="391"/>
                  <a:pt x="812" y="391"/>
                </a:cubicBezTo>
                <a:cubicBezTo>
                  <a:pt x="813" y="390"/>
                  <a:pt x="814" y="390"/>
                  <a:pt x="815" y="389"/>
                </a:cubicBezTo>
                <a:cubicBezTo>
                  <a:pt x="820" y="385"/>
                  <a:pt x="824" y="382"/>
                  <a:pt x="828" y="378"/>
                </a:cubicBezTo>
                <a:cubicBezTo>
                  <a:pt x="836" y="372"/>
                  <a:pt x="851" y="362"/>
                  <a:pt x="854" y="350"/>
                </a:cubicBezTo>
                <a:cubicBezTo>
                  <a:pt x="854" y="350"/>
                  <a:pt x="855" y="350"/>
                  <a:pt x="855" y="349"/>
                </a:cubicBezTo>
                <a:cubicBezTo>
                  <a:pt x="855" y="335"/>
                  <a:pt x="848" y="321"/>
                  <a:pt x="838" y="310"/>
                </a:cubicBezTo>
                <a:cubicBezTo>
                  <a:pt x="838" y="310"/>
                  <a:pt x="838" y="309"/>
                  <a:pt x="838" y="309"/>
                </a:cubicBezTo>
                <a:cubicBezTo>
                  <a:pt x="839" y="309"/>
                  <a:pt x="839" y="308"/>
                  <a:pt x="839" y="308"/>
                </a:cubicBezTo>
                <a:cubicBezTo>
                  <a:pt x="840" y="305"/>
                  <a:pt x="845" y="302"/>
                  <a:pt x="847" y="300"/>
                </a:cubicBezTo>
                <a:cubicBezTo>
                  <a:pt x="851" y="295"/>
                  <a:pt x="856" y="290"/>
                  <a:pt x="860" y="285"/>
                </a:cubicBezTo>
                <a:cubicBezTo>
                  <a:pt x="864" y="280"/>
                  <a:pt x="868" y="274"/>
                  <a:pt x="874" y="272"/>
                </a:cubicBezTo>
                <a:cubicBezTo>
                  <a:pt x="879" y="270"/>
                  <a:pt x="883" y="269"/>
                  <a:pt x="886" y="266"/>
                </a:cubicBezTo>
                <a:cubicBezTo>
                  <a:pt x="899" y="257"/>
                  <a:pt x="911" y="251"/>
                  <a:pt x="927" y="252"/>
                </a:cubicBezTo>
                <a:cubicBezTo>
                  <a:pt x="945" y="254"/>
                  <a:pt x="957" y="264"/>
                  <a:pt x="966" y="280"/>
                </a:cubicBezTo>
                <a:cubicBezTo>
                  <a:pt x="980" y="306"/>
                  <a:pt x="988" y="337"/>
                  <a:pt x="988" y="367"/>
                </a:cubicBezTo>
                <a:cubicBezTo>
                  <a:pt x="986" y="382"/>
                  <a:pt x="984" y="397"/>
                  <a:pt x="978" y="411"/>
                </a:cubicBezTo>
                <a:cubicBezTo>
                  <a:pt x="972" y="429"/>
                  <a:pt x="962" y="446"/>
                  <a:pt x="953" y="463"/>
                </a:cubicBezTo>
                <a:cubicBezTo>
                  <a:pt x="945" y="478"/>
                  <a:pt x="935" y="492"/>
                  <a:pt x="924" y="505"/>
                </a:cubicBezTo>
                <a:cubicBezTo>
                  <a:pt x="926" y="501"/>
                  <a:pt x="929" y="496"/>
                  <a:pt x="931" y="492"/>
                </a:cubicBezTo>
                <a:cubicBezTo>
                  <a:pt x="933" y="487"/>
                  <a:pt x="935" y="482"/>
                  <a:pt x="938" y="478"/>
                </a:cubicBezTo>
                <a:cubicBezTo>
                  <a:pt x="939" y="478"/>
                  <a:pt x="938" y="477"/>
                  <a:pt x="938" y="477"/>
                </a:cubicBezTo>
                <a:cubicBezTo>
                  <a:pt x="933" y="480"/>
                  <a:pt x="932" y="486"/>
                  <a:pt x="929" y="491"/>
                </a:cubicBezTo>
                <a:cubicBezTo>
                  <a:pt x="926" y="497"/>
                  <a:pt x="921" y="503"/>
                  <a:pt x="920" y="510"/>
                </a:cubicBezTo>
                <a:cubicBezTo>
                  <a:pt x="920" y="510"/>
                  <a:pt x="919" y="510"/>
                  <a:pt x="919" y="511"/>
                </a:cubicBezTo>
                <a:cubicBezTo>
                  <a:pt x="913" y="517"/>
                  <a:pt x="907" y="524"/>
                  <a:pt x="901" y="530"/>
                </a:cubicBezTo>
                <a:cubicBezTo>
                  <a:pt x="901" y="529"/>
                  <a:pt x="902" y="527"/>
                  <a:pt x="902" y="526"/>
                </a:cubicBezTo>
                <a:cubicBezTo>
                  <a:pt x="904" y="522"/>
                  <a:pt x="907" y="517"/>
                  <a:pt x="909" y="513"/>
                </a:cubicBezTo>
                <a:cubicBezTo>
                  <a:pt x="910" y="513"/>
                  <a:pt x="909" y="513"/>
                  <a:pt x="909" y="513"/>
                </a:cubicBezTo>
                <a:cubicBezTo>
                  <a:pt x="908" y="514"/>
                  <a:pt x="906" y="516"/>
                  <a:pt x="905" y="517"/>
                </a:cubicBezTo>
                <a:cubicBezTo>
                  <a:pt x="906" y="517"/>
                  <a:pt x="906" y="516"/>
                  <a:pt x="906" y="516"/>
                </a:cubicBezTo>
                <a:cubicBezTo>
                  <a:pt x="909" y="507"/>
                  <a:pt x="912" y="498"/>
                  <a:pt x="913" y="488"/>
                </a:cubicBezTo>
                <a:cubicBezTo>
                  <a:pt x="913" y="488"/>
                  <a:pt x="912" y="488"/>
                  <a:pt x="912" y="488"/>
                </a:cubicBezTo>
                <a:cubicBezTo>
                  <a:pt x="909" y="497"/>
                  <a:pt x="908" y="506"/>
                  <a:pt x="904" y="515"/>
                </a:cubicBezTo>
                <a:cubicBezTo>
                  <a:pt x="901" y="522"/>
                  <a:pt x="898" y="529"/>
                  <a:pt x="894" y="535"/>
                </a:cubicBezTo>
                <a:cubicBezTo>
                  <a:pt x="894" y="535"/>
                  <a:pt x="894" y="535"/>
                  <a:pt x="894" y="535"/>
                </a:cubicBezTo>
                <a:cubicBezTo>
                  <a:pt x="893" y="537"/>
                  <a:pt x="891" y="538"/>
                  <a:pt x="890" y="540"/>
                </a:cubicBezTo>
                <a:cubicBezTo>
                  <a:pt x="890" y="538"/>
                  <a:pt x="890" y="537"/>
                  <a:pt x="890" y="535"/>
                </a:cubicBezTo>
                <a:cubicBezTo>
                  <a:pt x="891" y="526"/>
                  <a:pt x="894" y="516"/>
                  <a:pt x="894" y="507"/>
                </a:cubicBezTo>
                <a:cubicBezTo>
                  <a:pt x="894" y="498"/>
                  <a:pt x="894" y="490"/>
                  <a:pt x="893" y="481"/>
                </a:cubicBezTo>
                <a:close/>
                <a:moveTo>
                  <a:pt x="713" y="477"/>
                </a:moveTo>
                <a:cubicBezTo>
                  <a:pt x="712" y="474"/>
                  <a:pt x="712" y="471"/>
                  <a:pt x="711" y="468"/>
                </a:cubicBezTo>
                <a:cubicBezTo>
                  <a:pt x="710" y="459"/>
                  <a:pt x="714" y="450"/>
                  <a:pt x="715" y="441"/>
                </a:cubicBezTo>
                <a:cubicBezTo>
                  <a:pt x="716" y="435"/>
                  <a:pt x="717" y="429"/>
                  <a:pt x="721" y="424"/>
                </a:cubicBezTo>
                <a:cubicBezTo>
                  <a:pt x="724" y="421"/>
                  <a:pt x="728" y="418"/>
                  <a:pt x="731" y="416"/>
                </a:cubicBezTo>
                <a:cubicBezTo>
                  <a:pt x="735" y="415"/>
                  <a:pt x="739" y="414"/>
                  <a:pt x="742" y="414"/>
                </a:cubicBezTo>
                <a:cubicBezTo>
                  <a:pt x="740" y="414"/>
                  <a:pt x="738" y="415"/>
                  <a:pt x="737" y="416"/>
                </a:cubicBezTo>
                <a:cubicBezTo>
                  <a:pt x="733" y="418"/>
                  <a:pt x="729" y="421"/>
                  <a:pt x="726" y="424"/>
                </a:cubicBezTo>
                <a:cubicBezTo>
                  <a:pt x="720" y="433"/>
                  <a:pt x="716" y="443"/>
                  <a:pt x="714" y="454"/>
                </a:cubicBezTo>
                <a:cubicBezTo>
                  <a:pt x="713" y="461"/>
                  <a:pt x="712" y="469"/>
                  <a:pt x="713" y="477"/>
                </a:cubicBezTo>
                <a:close/>
                <a:moveTo>
                  <a:pt x="712" y="421"/>
                </a:moveTo>
                <a:cubicBezTo>
                  <a:pt x="712" y="420"/>
                  <a:pt x="711" y="418"/>
                  <a:pt x="709" y="416"/>
                </a:cubicBezTo>
                <a:cubicBezTo>
                  <a:pt x="712" y="417"/>
                  <a:pt x="715" y="417"/>
                  <a:pt x="717" y="417"/>
                </a:cubicBezTo>
                <a:cubicBezTo>
                  <a:pt x="720" y="417"/>
                  <a:pt x="723" y="417"/>
                  <a:pt x="726" y="416"/>
                </a:cubicBezTo>
                <a:cubicBezTo>
                  <a:pt x="721" y="419"/>
                  <a:pt x="718" y="423"/>
                  <a:pt x="715" y="428"/>
                </a:cubicBezTo>
                <a:cubicBezTo>
                  <a:pt x="714" y="425"/>
                  <a:pt x="713" y="421"/>
                  <a:pt x="712" y="421"/>
                </a:cubicBezTo>
                <a:close/>
                <a:moveTo>
                  <a:pt x="741" y="410"/>
                </a:moveTo>
                <a:cubicBezTo>
                  <a:pt x="728" y="413"/>
                  <a:pt x="715" y="413"/>
                  <a:pt x="702" y="412"/>
                </a:cubicBezTo>
                <a:cubicBezTo>
                  <a:pt x="695" y="411"/>
                  <a:pt x="689" y="411"/>
                  <a:pt x="682" y="410"/>
                </a:cubicBezTo>
                <a:cubicBezTo>
                  <a:pt x="676" y="409"/>
                  <a:pt x="670" y="409"/>
                  <a:pt x="664" y="407"/>
                </a:cubicBezTo>
                <a:cubicBezTo>
                  <a:pt x="653" y="404"/>
                  <a:pt x="644" y="398"/>
                  <a:pt x="636" y="390"/>
                </a:cubicBezTo>
                <a:cubicBezTo>
                  <a:pt x="632" y="386"/>
                  <a:pt x="626" y="379"/>
                  <a:pt x="620" y="383"/>
                </a:cubicBezTo>
                <a:cubicBezTo>
                  <a:pt x="619" y="383"/>
                  <a:pt x="619" y="384"/>
                  <a:pt x="620" y="384"/>
                </a:cubicBezTo>
                <a:cubicBezTo>
                  <a:pt x="628" y="385"/>
                  <a:pt x="633" y="393"/>
                  <a:pt x="639" y="399"/>
                </a:cubicBezTo>
                <a:cubicBezTo>
                  <a:pt x="638" y="398"/>
                  <a:pt x="637" y="398"/>
                  <a:pt x="635" y="397"/>
                </a:cubicBezTo>
                <a:cubicBezTo>
                  <a:pt x="634" y="396"/>
                  <a:pt x="633" y="396"/>
                  <a:pt x="632" y="396"/>
                </a:cubicBezTo>
                <a:cubicBezTo>
                  <a:pt x="631" y="396"/>
                  <a:pt x="631" y="396"/>
                  <a:pt x="631" y="396"/>
                </a:cubicBezTo>
                <a:cubicBezTo>
                  <a:pt x="630" y="399"/>
                  <a:pt x="636" y="399"/>
                  <a:pt x="637" y="400"/>
                </a:cubicBezTo>
                <a:cubicBezTo>
                  <a:pt x="640" y="402"/>
                  <a:pt x="643" y="404"/>
                  <a:pt x="646" y="406"/>
                </a:cubicBezTo>
                <a:cubicBezTo>
                  <a:pt x="647" y="406"/>
                  <a:pt x="647" y="405"/>
                  <a:pt x="647" y="405"/>
                </a:cubicBezTo>
                <a:cubicBezTo>
                  <a:pt x="647" y="405"/>
                  <a:pt x="647" y="404"/>
                  <a:pt x="646" y="404"/>
                </a:cubicBezTo>
                <a:cubicBezTo>
                  <a:pt x="656" y="409"/>
                  <a:pt x="665" y="412"/>
                  <a:pt x="676" y="413"/>
                </a:cubicBezTo>
                <a:cubicBezTo>
                  <a:pt x="685" y="414"/>
                  <a:pt x="695" y="415"/>
                  <a:pt x="704" y="416"/>
                </a:cubicBezTo>
                <a:cubicBezTo>
                  <a:pt x="705" y="417"/>
                  <a:pt x="706" y="417"/>
                  <a:pt x="707" y="418"/>
                </a:cubicBezTo>
                <a:cubicBezTo>
                  <a:pt x="709" y="420"/>
                  <a:pt x="710" y="422"/>
                  <a:pt x="711" y="424"/>
                </a:cubicBezTo>
                <a:cubicBezTo>
                  <a:pt x="712" y="425"/>
                  <a:pt x="713" y="429"/>
                  <a:pt x="714" y="430"/>
                </a:cubicBezTo>
                <a:cubicBezTo>
                  <a:pt x="714" y="431"/>
                  <a:pt x="713" y="432"/>
                  <a:pt x="713" y="433"/>
                </a:cubicBezTo>
                <a:cubicBezTo>
                  <a:pt x="712" y="439"/>
                  <a:pt x="712" y="444"/>
                  <a:pt x="710" y="450"/>
                </a:cubicBezTo>
                <a:cubicBezTo>
                  <a:pt x="709" y="454"/>
                  <a:pt x="708" y="459"/>
                  <a:pt x="707" y="463"/>
                </a:cubicBezTo>
                <a:cubicBezTo>
                  <a:pt x="702" y="472"/>
                  <a:pt x="691" y="476"/>
                  <a:pt x="683" y="480"/>
                </a:cubicBezTo>
                <a:cubicBezTo>
                  <a:pt x="671" y="485"/>
                  <a:pt x="660" y="489"/>
                  <a:pt x="648" y="494"/>
                </a:cubicBezTo>
                <a:cubicBezTo>
                  <a:pt x="642" y="496"/>
                  <a:pt x="636" y="499"/>
                  <a:pt x="630" y="500"/>
                </a:cubicBezTo>
                <a:cubicBezTo>
                  <a:pt x="624" y="501"/>
                  <a:pt x="619" y="501"/>
                  <a:pt x="613" y="502"/>
                </a:cubicBezTo>
                <a:cubicBezTo>
                  <a:pt x="601" y="503"/>
                  <a:pt x="590" y="500"/>
                  <a:pt x="581" y="493"/>
                </a:cubicBezTo>
                <a:cubicBezTo>
                  <a:pt x="572" y="487"/>
                  <a:pt x="563" y="477"/>
                  <a:pt x="557" y="468"/>
                </a:cubicBezTo>
                <a:cubicBezTo>
                  <a:pt x="550" y="457"/>
                  <a:pt x="547" y="445"/>
                  <a:pt x="543" y="434"/>
                </a:cubicBezTo>
                <a:cubicBezTo>
                  <a:pt x="539" y="423"/>
                  <a:pt x="536" y="412"/>
                  <a:pt x="540" y="401"/>
                </a:cubicBezTo>
                <a:cubicBezTo>
                  <a:pt x="542" y="395"/>
                  <a:pt x="543" y="389"/>
                  <a:pt x="545" y="383"/>
                </a:cubicBezTo>
                <a:cubicBezTo>
                  <a:pt x="547" y="378"/>
                  <a:pt x="550" y="375"/>
                  <a:pt x="553" y="371"/>
                </a:cubicBezTo>
                <a:cubicBezTo>
                  <a:pt x="560" y="366"/>
                  <a:pt x="567" y="360"/>
                  <a:pt x="576" y="360"/>
                </a:cubicBezTo>
                <a:cubicBezTo>
                  <a:pt x="583" y="360"/>
                  <a:pt x="589" y="361"/>
                  <a:pt x="595" y="364"/>
                </a:cubicBezTo>
                <a:cubicBezTo>
                  <a:pt x="598" y="365"/>
                  <a:pt x="601" y="367"/>
                  <a:pt x="604" y="368"/>
                </a:cubicBezTo>
                <a:cubicBezTo>
                  <a:pt x="606" y="369"/>
                  <a:pt x="607" y="370"/>
                  <a:pt x="609" y="370"/>
                </a:cubicBezTo>
                <a:cubicBezTo>
                  <a:pt x="609" y="370"/>
                  <a:pt x="609" y="370"/>
                  <a:pt x="609" y="370"/>
                </a:cubicBezTo>
                <a:cubicBezTo>
                  <a:pt x="608" y="371"/>
                  <a:pt x="607" y="372"/>
                  <a:pt x="607" y="373"/>
                </a:cubicBezTo>
                <a:cubicBezTo>
                  <a:pt x="606" y="375"/>
                  <a:pt x="605" y="378"/>
                  <a:pt x="605" y="380"/>
                </a:cubicBezTo>
                <a:cubicBezTo>
                  <a:pt x="593" y="374"/>
                  <a:pt x="579" y="385"/>
                  <a:pt x="567" y="386"/>
                </a:cubicBezTo>
                <a:cubicBezTo>
                  <a:pt x="566" y="386"/>
                  <a:pt x="566" y="388"/>
                  <a:pt x="567" y="388"/>
                </a:cubicBezTo>
                <a:cubicBezTo>
                  <a:pt x="573" y="387"/>
                  <a:pt x="579" y="384"/>
                  <a:pt x="584" y="383"/>
                </a:cubicBezTo>
                <a:cubicBezTo>
                  <a:pt x="591" y="381"/>
                  <a:pt x="598" y="380"/>
                  <a:pt x="604" y="381"/>
                </a:cubicBezTo>
                <a:cubicBezTo>
                  <a:pt x="605" y="381"/>
                  <a:pt x="605" y="381"/>
                  <a:pt x="605" y="381"/>
                </a:cubicBezTo>
                <a:cubicBezTo>
                  <a:pt x="605" y="381"/>
                  <a:pt x="605" y="382"/>
                  <a:pt x="605" y="383"/>
                </a:cubicBezTo>
                <a:cubicBezTo>
                  <a:pt x="604" y="383"/>
                  <a:pt x="604" y="383"/>
                  <a:pt x="603" y="384"/>
                </a:cubicBezTo>
                <a:cubicBezTo>
                  <a:pt x="602" y="386"/>
                  <a:pt x="601" y="389"/>
                  <a:pt x="601" y="391"/>
                </a:cubicBezTo>
                <a:cubicBezTo>
                  <a:pt x="595" y="392"/>
                  <a:pt x="592" y="397"/>
                  <a:pt x="587" y="400"/>
                </a:cubicBezTo>
                <a:cubicBezTo>
                  <a:pt x="583" y="402"/>
                  <a:pt x="581" y="404"/>
                  <a:pt x="578" y="407"/>
                </a:cubicBezTo>
                <a:cubicBezTo>
                  <a:pt x="576" y="409"/>
                  <a:pt x="574" y="410"/>
                  <a:pt x="571" y="412"/>
                </a:cubicBezTo>
                <a:cubicBezTo>
                  <a:pt x="571" y="412"/>
                  <a:pt x="571" y="412"/>
                  <a:pt x="570" y="412"/>
                </a:cubicBezTo>
                <a:cubicBezTo>
                  <a:pt x="570" y="413"/>
                  <a:pt x="569" y="414"/>
                  <a:pt x="568" y="414"/>
                </a:cubicBezTo>
                <a:cubicBezTo>
                  <a:pt x="567" y="415"/>
                  <a:pt x="569" y="418"/>
                  <a:pt x="571" y="416"/>
                </a:cubicBezTo>
                <a:cubicBezTo>
                  <a:pt x="574" y="413"/>
                  <a:pt x="577" y="410"/>
                  <a:pt x="581" y="407"/>
                </a:cubicBezTo>
                <a:cubicBezTo>
                  <a:pt x="583" y="406"/>
                  <a:pt x="585" y="404"/>
                  <a:pt x="587" y="402"/>
                </a:cubicBezTo>
                <a:cubicBezTo>
                  <a:pt x="590" y="398"/>
                  <a:pt x="596" y="393"/>
                  <a:pt x="601" y="391"/>
                </a:cubicBezTo>
                <a:cubicBezTo>
                  <a:pt x="602" y="392"/>
                  <a:pt x="602" y="392"/>
                  <a:pt x="602" y="393"/>
                </a:cubicBezTo>
                <a:cubicBezTo>
                  <a:pt x="599" y="395"/>
                  <a:pt x="597" y="398"/>
                  <a:pt x="595" y="401"/>
                </a:cubicBezTo>
                <a:cubicBezTo>
                  <a:pt x="595" y="401"/>
                  <a:pt x="595" y="401"/>
                  <a:pt x="596" y="401"/>
                </a:cubicBezTo>
                <a:cubicBezTo>
                  <a:pt x="598" y="399"/>
                  <a:pt x="600" y="396"/>
                  <a:pt x="602" y="394"/>
                </a:cubicBezTo>
                <a:cubicBezTo>
                  <a:pt x="603" y="394"/>
                  <a:pt x="603" y="395"/>
                  <a:pt x="604" y="395"/>
                </a:cubicBezTo>
                <a:cubicBezTo>
                  <a:pt x="602" y="397"/>
                  <a:pt x="601" y="400"/>
                  <a:pt x="600" y="403"/>
                </a:cubicBezTo>
                <a:cubicBezTo>
                  <a:pt x="600" y="403"/>
                  <a:pt x="600" y="403"/>
                  <a:pt x="600" y="403"/>
                </a:cubicBezTo>
                <a:cubicBezTo>
                  <a:pt x="601" y="400"/>
                  <a:pt x="603" y="398"/>
                  <a:pt x="605" y="396"/>
                </a:cubicBezTo>
                <a:cubicBezTo>
                  <a:pt x="606" y="397"/>
                  <a:pt x="608" y="397"/>
                  <a:pt x="610" y="397"/>
                </a:cubicBezTo>
                <a:cubicBezTo>
                  <a:pt x="612" y="397"/>
                  <a:pt x="614" y="397"/>
                  <a:pt x="617" y="397"/>
                </a:cubicBezTo>
                <a:cubicBezTo>
                  <a:pt x="617" y="397"/>
                  <a:pt x="617" y="397"/>
                  <a:pt x="617" y="397"/>
                </a:cubicBezTo>
                <a:cubicBezTo>
                  <a:pt x="617" y="404"/>
                  <a:pt x="621" y="410"/>
                  <a:pt x="625" y="414"/>
                </a:cubicBezTo>
                <a:cubicBezTo>
                  <a:pt x="631" y="421"/>
                  <a:pt x="637" y="428"/>
                  <a:pt x="644" y="433"/>
                </a:cubicBezTo>
                <a:cubicBezTo>
                  <a:pt x="644" y="434"/>
                  <a:pt x="645" y="433"/>
                  <a:pt x="644" y="433"/>
                </a:cubicBezTo>
                <a:cubicBezTo>
                  <a:pt x="638" y="428"/>
                  <a:pt x="633" y="421"/>
                  <a:pt x="628" y="415"/>
                </a:cubicBezTo>
                <a:cubicBezTo>
                  <a:pt x="626" y="412"/>
                  <a:pt x="623" y="410"/>
                  <a:pt x="622" y="407"/>
                </a:cubicBezTo>
                <a:cubicBezTo>
                  <a:pt x="620" y="404"/>
                  <a:pt x="620" y="401"/>
                  <a:pt x="619" y="398"/>
                </a:cubicBezTo>
                <a:cubicBezTo>
                  <a:pt x="619" y="398"/>
                  <a:pt x="619" y="398"/>
                  <a:pt x="619" y="398"/>
                </a:cubicBezTo>
                <a:cubicBezTo>
                  <a:pt x="619" y="398"/>
                  <a:pt x="619" y="397"/>
                  <a:pt x="619" y="397"/>
                </a:cubicBezTo>
                <a:cubicBezTo>
                  <a:pt x="619" y="397"/>
                  <a:pt x="618" y="397"/>
                  <a:pt x="618" y="397"/>
                </a:cubicBezTo>
                <a:cubicBezTo>
                  <a:pt x="619" y="396"/>
                  <a:pt x="620" y="396"/>
                  <a:pt x="622" y="396"/>
                </a:cubicBezTo>
                <a:cubicBezTo>
                  <a:pt x="622" y="398"/>
                  <a:pt x="623" y="400"/>
                  <a:pt x="625" y="401"/>
                </a:cubicBezTo>
                <a:cubicBezTo>
                  <a:pt x="626" y="404"/>
                  <a:pt x="629" y="405"/>
                  <a:pt x="630" y="406"/>
                </a:cubicBezTo>
                <a:cubicBezTo>
                  <a:pt x="630" y="407"/>
                  <a:pt x="631" y="406"/>
                  <a:pt x="631" y="406"/>
                </a:cubicBezTo>
                <a:cubicBezTo>
                  <a:pt x="629" y="405"/>
                  <a:pt x="628" y="403"/>
                  <a:pt x="627" y="401"/>
                </a:cubicBezTo>
                <a:cubicBezTo>
                  <a:pt x="625" y="399"/>
                  <a:pt x="624" y="398"/>
                  <a:pt x="623" y="396"/>
                </a:cubicBezTo>
                <a:cubicBezTo>
                  <a:pt x="624" y="396"/>
                  <a:pt x="625" y="395"/>
                  <a:pt x="625" y="395"/>
                </a:cubicBezTo>
                <a:cubicBezTo>
                  <a:pt x="625" y="396"/>
                  <a:pt x="625" y="396"/>
                  <a:pt x="626" y="397"/>
                </a:cubicBezTo>
                <a:cubicBezTo>
                  <a:pt x="632" y="405"/>
                  <a:pt x="641" y="409"/>
                  <a:pt x="651" y="412"/>
                </a:cubicBezTo>
                <a:cubicBezTo>
                  <a:pt x="651" y="412"/>
                  <a:pt x="651" y="412"/>
                  <a:pt x="651" y="412"/>
                </a:cubicBezTo>
                <a:cubicBezTo>
                  <a:pt x="641" y="409"/>
                  <a:pt x="634" y="402"/>
                  <a:pt x="627" y="395"/>
                </a:cubicBezTo>
                <a:cubicBezTo>
                  <a:pt x="627" y="395"/>
                  <a:pt x="627" y="395"/>
                  <a:pt x="627" y="395"/>
                </a:cubicBezTo>
                <a:cubicBezTo>
                  <a:pt x="628" y="394"/>
                  <a:pt x="629" y="394"/>
                  <a:pt x="630" y="394"/>
                </a:cubicBezTo>
                <a:cubicBezTo>
                  <a:pt x="631" y="393"/>
                  <a:pt x="631" y="392"/>
                  <a:pt x="630" y="392"/>
                </a:cubicBezTo>
                <a:cubicBezTo>
                  <a:pt x="626" y="392"/>
                  <a:pt x="622" y="392"/>
                  <a:pt x="619" y="393"/>
                </a:cubicBezTo>
                <a:cubicBezTo>
                  <a:pt x="615" y="393"/>
                  <a:pt x="612" y="393"/>
                  <a:pt x="610" y="390"/>
                </a:cubicBezTo>
                <a:cubicBezTo>
                  <a:pt x="608" y="387"/>
                  <a:pt x="607" y="383"/>
                  <a:pt x="608" y="380"/>
                </a:cubicBezTo>
                <a:cubicBezTo>
                  <a:pt x="610" y="372"/>
                  <a:pt x="619" y="365"/>
                  <a:pt x="627" y="371"/>
                </a:cubicBezTo>
                <a:cubicBezTo>
                  <a:pt x="631" y="374"/>
                  <a:pt x="634" y="378"/>
                  <a:pt x="639" y="380"/>
                </a:cubicBezTo>
                <a:cubicBezTo>
                  <a:pt x="643" y="382"/>
                  <a:pt x="648" y="382"/>
                  <a:pt x="652" y="383"/>
                </a:cubicBezTo>
                <a:cubicBezTo>
                  <a:pt x="665" y="384"/>
                  <a:pt x="677" y="388"/>
                  <a:pt x="689" y="392"/>
                </a:cubicBezTo>
                <a:cubicBezTo>
                  <a:pt x="700" y="394"/>
                  <a:pt x="711" y="398"/>
                  <a:pt x="722" y="400"/>
                </a:cubicBezTo>
                <a:cubicBezTo>
                  <a:pt x="731" y="401"/>
                  <a:pt x="741" y="399"/>
                  <a:pt x="750" y="398"/>
                </a:cubicBezTo>
                <a:cubicBezTo>
                  <a:pt x="758" y="397"/>
                  <a:pt x="766" y="395"/>
                  <a:pt x="774" y="394"/>
                </a:cubicBezTo>
                <a:cubicBezTo>
                  <a:pt x="778" y="393"/>
                  <a:pt x="785" y="392"/>
                  <a:pt x="787" y="388"/>
                </a:cubicBezTo>
                <a:cubicBezTo>
                  <a:pt x="787" y="387"/>
                  <a:pt x="786" y="386"/>
                  <a:pt x="786" y="387"/>
                </a:cubicBezTo>
                <a:cubicBezTo>
                  <a:pt x="784" y="390"/>
                  <a:pt x="778" y="390"/>
                  <a:pt x="775" y="391"/>
                </a:cubicBezTo>
                <a:cubicBezTo>
                  <a:pt x="771" y="392"/>
                  <a:pt x="767" y="392"/>
                  <a:pt x="764" y="393"/>
                </a:cubicBezTo>
                <a:cubicBezTo>
                  <a:pt x="758" y="394"/>
                  <a:pt x="752" y="395"/>
                  <a:pt x="746" y="395"/>
                </a:cubicBezTo>
                <a:cubicBezTo>
                  <a:pt x="740" y="396"/>
                  <a:pt x="733" y="397"/>
                  <a:pt x="727" y="396"/>
                </a:cubicBezTo>
                <a:cubicBezTo>
                  <a:pt x="720" y="396"/>
                  <a:pt x="712" y="394"/>
                  <a:pt x="705" y="392"/>
                </a:cubicBezTo>
                <a:cubicBezTo>
                  <a:pt x="709" y="392"/>
                  <a:pt x="712" y="391"/>
                  <a:pt x="715" y="390"/>
                </a:cubicBezTo>
                <a:cubicBezTo>
                  <a:pt x="723" y="388"/>
                  <a:pt x="731" y="387"/>
                  <a:pt x="740" y="387"/>
                </a:cubicBezTo>
                <a:cubicBezTo>
                  <a:pt x="740" y="387"/>
                  <a:pt x="740" y="386"/>
                  <a:pt x="740" y="386"/>
                </a:cubicBezTo>
                <a:cubicBezTo>
                  <a:pt x="733" y="385"/>
                  <a:pt x="727" y="386"/>
                  <a:pt x="721" y="388"/>
                </a:cubicBezTo>
                <a:cubicBezTo>
                  <a:pt x="717" y="389"/>
                  <a:pt x="712" y="390"/>
                  <a:pt x="707" y="390"/>
                </a:cubicBezTo>
                <a:cubicBezTo>
                  <a:pt x="704" y="390"/>
                  <a:pt x="700" y="389"/>
                  <a:pt x="697" y="390"/>
                </a:cubicBezTo>
                <a:cubicBezTo>
                  <a:pt x="694" y="389"/>
                  <a:pt x="691" y="388"/>
                  <a:pt x="688" y="387"/>
                </a:cubicBezTo>
                <a:cubicBezTo>
                  <a:pt x="688" y="387"/>
                  <a:pt x="688" y="387"/>
                  <a:pt x="688" y="387"/>
                </a:cubicBezTo>
                <a:cubicBezTo>
                  <a:pt x="690" y="387"/>
                  <a:pt x="693" y="386"/>
                  <a:pt x="695" y="386"/>
                </a:cubicBezTo>
                <a:cubicBezTo>
                  <a:pt x="706" y="385"/>
                  <a:pt x="716" y="383"/>
                  <a:pt x="726" y="381"/>
                </a:cubicBezTo>
                <a:cubicBezTo>
                  <a:pt x="727" y="381"/>
                  <a:pt x="727" y="380"/>
                  <a:pt x="726" y="380"/>
                </a:cubicBezTo>
                <a:cubicBezTo>
                  <a:pt x="717" y="382"/>
                  <a:pt x="708" y="384"/>
                  <a:pt x="698" y="384"/>
                </a:cubicBezTo>
                <a:cubicBezTo>
                  <a:pt x="694" y="384"/>
                  <a:pt x="690" y="385"/>
                  <a:pt x="686" y="385"/>
                </a:cubicBezTo>
                <a:cubicBezTo>
                  <a:pt x="683" y="385"/>
                  <a:pt x="680" y="384"/>
                  <a:pt x="678" y="383"/>
                </a:cubicBezTo>
                <a:cubicBezTo>
                  <a:pt x="678" y="383"/>
                  <a:pt x="679" y="383"/>
                  <a:pt x="680" y="383"/>
                </a:cubicBezTo>
                <a:cubicBezTo>
                  <a:pt x="687" y="382"/>
                  <a:pt x="694" y="380"/>
                  <a:pt x="701" y="378"/>
                </a:cubicBezTo>
                <a:cubicBezTo>
                  <a:pt x="717" y="375"/>
                  <a:pt x="732" y="370"/>
                  <a:pt x="748" y="367"/>
                </a:cubicBezTo>
                <a:cubicBezTo>
                  <a:pt x="749" y="366"/>
                  <a:pt x="748" y="366"/>
                  <a:pt x="748" y="366"/>
                </a:cubicBezTo>
                <a:cubicBezTo>
                  <a:pt x="740" y="366"/>
                  <a:pt x="734" y="369"/>
                  <a:pt x="726" y="371"/>
                </a:cubicBezTo>
                <a:cubicBezTo>
                  <a:pt x="718" y="372"/>
                  <a:pt x="711" y="375"/>
                  <a:pt x="703" y="376"/>
                </a:cubicBezTo>
                <a:cubicBezTo>
                  <a:pt x="695" y="377"/>
                  <a:pt x="688" y="379"/>
                  <a:pt x="681" y="380"/>
                </a:cubicBezTo>
                <a:cubicBezTo>
                  <a:pt x="675" y="381"/>
                  <a:pt x="669" y="380"/>
                  <a:pt x="664" y="379"/>
                </a:cubicBezTo>
                <a:cubicBezTo>
                  <a:pt x="667" y="378"/>
                  <a:pt x="670" y="378"/>
                  <a:pt x="673" y="377"/>
                </a:cubicBezTo>
                <a:cubicBezTo>
                  <a:pt x="678" y="376"/>
                  <a:pt x="684" y="377"/>
                  <a:pt x="689" y="375"/>
                </a:cubicBezTo>
                <a:cubicBezTo>
                  <a:pt x="694" y="374"/>
                  <a:pt x="699" y="372"/>
                  <a:pt x="704" y="371"/>
                </a:cubicBezTo>
                <a:cubicBezTo>
                  <a:pt x="705" y="371"/>
                  <a:pt x="704" y="370"/>
                  <a:pt x="704" y="370"/>
                </a:cubicBezTo>
                <a:cubicBezTo>
                  <a:pt x="694" y="372"/>
                  <a:pt x="684" y="374"/>
                  <a:pt x="674" y="375"/>
                </a:cubicBezTo>
                <a:cubicBezTo>
                  <a:pt x="675" y="375"/>
                  <a:pt x="676" y="374"/>
                  <a:pt x="677" y="374"/>
                </a:cubicBezTo>
                <a:cubicBezTo>
                  <a:pt x="687" y="369"/>
                  <a:pt x="698" y="363"/>
                  <a:pt x="709" y="359"/>
                </a:cubicBezTo>
                <a:cubicBezTo>
                  <a:pt x="710" y="359"/>
                  <a:pt x="710" y="359"/>
                  <a:pt x="709" y="359"/>
                </a:cubicBezTo>
                <a:cubicBezTo>
                  <a:pt x="690" y="363"/>
                  <a:pt x="674" y="378"/>
                  <a:pt x="654" y="376"/>
                </a:cubicBezTo>
                <a:cubicBezTo>
                  <a:pt x="654" y="376"/>
                  <a:pt x="654" y="377"/>
                  <a:pt x="653" y="377"/>
                </a:cubicBezTo>
                <a:cubicBezTo>
                  <a:pt x="652" y="377"/>
                  <a:pt x="651" y="377"/>
                  <a:pt x="650" y="377"/>
                </a:cubicBezTo>
                <a:cubicBezTo>
                  <a:pt x="657" y="376"/>
                  <a:pt x="664" y="374"/>
                  <a:pt x="670" y="371"/>
                </a:cubicBezTo>
                <a:cubicBezTo>
                  <a:pt x="680" y="368"/>
                  <a:pt x="689" y="364"/>
                  <a:pt x="698" y="360"/>
                </a:cubicBezTo>
                <a:cubicBezTo>
                  <a:pt x="718" y="351"/>
                  <a:pt x="738" y="342"/>
                  <a:pt x="760" y="338"/>
                </a:cubicBezTo>
                <a:cubicBezTo>
                  <a:pt x="761" y="337"/>
                  <a:pt x="760" y="336"/>
                  <a:pt x="760" y="336"/>
                </a:cubicBezTo>
                <a:cubicBezTo>
                  <a:pt x="739" y="340"/>
                  <a:pt x="720" y="349"/>
                  <a:pt x="701" y="357"/>
                </a:cubicBezTo>
                <a:cubicBezTo>
                  <a:pt x="691" y="361"/>
                  <a:pt x="681" y="365"/>
                  <a:pt x="671" y="369"/>
                </a:cubicBezTo>
                <a:cubicBezTo>
                  <a:pt x="663" y="371"/>
                  <a:pt x="655" y="373"/>
                  <a:pt x="647" y="375"/>
                </a:cubicBezTo>
                <a:cubicBezTo>
                  <a:pt x="647" y="374"/>
                  <a:pt x="647" y="374"/>
                  <a:pt x="647" y="374"/>
                </a:cubicBezTo>
                <a:cubicBezTo>
                  <a:pt x="654" y="373"/>
                  <a:pt x="661" y="370"/>
                  <a:pt x="667" y="367"/>
                </a:cubicBezTo>
                <a:cubicBezTo>
                  <a:pt x="680" y="362"/>
                  <a:pt x="691" y="352"/>
                  <a:pt x="705" y="349"/>
                </a:cubicBezTo>
                <a:cubicBezTo>
                  <a:pt x="705" y="349"/>
                  <a:pt x="705" y="349"/>
                  <a:pt x="705" y="349"/>
                </a:cubicBezTo>
                <a:cubicBezTo>
                  <a:pt x="698" y="350"/>
                  <a:pt x="693" y="352"/>
                  <a:pt x="687" y="356"/>
                </a:cubicBezTo>
                <a:cubicBezTo>
                  <a:pt x="679" y="360"/>
                  <a:pt x="671" y="364"/>
                  <a:pt x="663" y="367"/>
                </a:cubicBezTo>
                <a:cubicBezTo>
                  <a:pt x="661" y="368"/>
                  <a:pt x="658" y="369"/>
                  <a:pt x="656" y="369"/>
                </a:cubicBezTo>
                <a:cubicBezTo>
                  <a:pt x="658" y="368"/>
                  <a:pt x="661" y="366"/>
                  <a:pt x="663" y="365"/>
                </a:cubicBezTo>
                <a:cubicBezTo>
                  <a:pt x="663" y="365"/>
                  <a:pt x="663" y="365"/>
                  <a:pt x="663" y="365"/>
                </a:cubicBezTo>
                <a:cubicBezTo>
                  <a:pt x="660" y="366"/>
                  <a:pt x="657" y="366"/>
                  <a:pt x="654" y="367"/>
                </a:cubicBezTo>
                <a:cubicBezTo>
                  <a:pt x="651" y="369"/>
                  <a:pt x="648" y="370"/>
                  <a:pt x="644" y="371"/>
                </a:cubicBezTo>
                <a:cubicBezTo>
                  <a:pt x="644" y="371"/>
                  <a:pt x="644" y="371"/>
                  <a:pt x="643" y="371"/>
                </a:cubicBezTo>
                <a:cubicBezTo>
                  <a:pt x="647" y="369"/>
                  <a:pt x="650" y="367"/>
                  <a:pt x="654" y="365"/>
                </a:cubicBezTo>
                <a:cubicBezTo>
                  <a:pt x="659" y="362"/>
                  <a:pt x="664" y="359"/>
                  <a:pt x="668" y="355"/>
                </a:cubicBezTo>
                <a:cubicBezTo>
                  <a:pt x="677" y="349"/>
                  <a:pt x="687" y="343"/>
                  <a:pt x="697" y="338"/>
                </a:cubicBezTo>
                <a:cubicBezTo>
                  <a:pt x="698" y="338"/>
                  <a:pt x="697" y="337"/>
                  <a:pt x="696" y="337"/>
                </a:cubicBezTo>
                <a:cubicBezTo>
                  <a:pt x="686" y="342"/>
                  <a:pt x="675" y="347"/>
                  <a:pt x="665" y="354"/>
                </a:cubicBezTo>
                <a:cubicBezTo>
                  <a:pt x="660" y="358"/>
                  <a:pt x="655" y="361"/>
                  <a:pt x="649" y="364"/>
                </a:cubicBezTo>
                <a:cubicBezTo>
                  <a:pt x="648" y="365"/>
                  <a:pt x="647" y="366"/>
                  <a:pt x="646" y="366"/>
                </a:cubicBezTo>
                <a:cubicBezTo>
                  <a:pt x="646" y="366"/>
                  <a:pt x="646" y="366"/>
                  <a:pt x="647" y="365"/>
                </a:cubicBezTo>
                <a:cubicBezTo>
                  <a:pt x="649" y="364"/>
                  <a:pt x="651" y="362"/>
                  <a:pt x="653" y="361"/>
                </a:cubicBezTo>
                <a:cubicBezTo>
                  <a:pt x="658" y="358"/>
                  <a:pt x="663" y="355"/>
                  <a:pt x="668" y="351"/>
                </a:cubicBezTo>
                <a:cubicBezTo>
                  <a:pt x="677" y="344"/>
                  <a:pt x="685" y="335"/>
                  <a:pt x="696" y="330"/>
                </a:cubicBezTo>
                <a:cubicBezTo>
                  <a:pt x="697" y="329"/>
                  <a:pt x="696" y="328"/>
                  <a:pt x="696" y="329"/>
                </a:cubicBezTo>
                <a:cubicBezTo>
                  <a:pt x="683" y="334"/>
                  <a:pt x="674" y="344"/>
                  <a:pt x="663" y="351"/>
                </a:cubicBezTo>
                <a:cubicBezTo>
                  <a:pt x="659" y="354"/>
                  <a:pt x="654" y="356"/>
                  <a:pt x="650" y="359"/>
                </a:cubicBezTo>
                <a:cubicBezTo>
                  <a:pt x="650" y="359"/>
                  <a:pt x="650" y="359"/>
                  <a:pt x="650" y="359"/>
                </a:cubicBezTo>
                <a:cubicBezTo>
                  <a:pt x="655" y="355"/>
                  <a:pt x="660" y="351"/>
                  <a:pt x="666" y="347"/>
                </a:cubicBezTo>
                <a:cubicBezTo>
                  <a:pt x="676" y="340"/>
                  <a:pt x="685" y="332"/>
                  <a:pt x="695" y="324"/>
                </a:cubicBezTo>
                <a:cubicBezTo>
                  <a:pt x="705" y="316"/>
                  <a:pt x="716" y="308"/>
                  <a:pt x="725" y="298"/>
                </a:cubicBezTo>
                <a:cubicBezTo>
                  <a:pt x="729" y="293"/>
                  <a:pt x="733" y="287"/>
                  <a:pt x="738" y="283"/>
                </a:cubicBezTo>
                <a:cubicBezTo>
                  <a:pt x="741" y="282"/>
                  <a:pt x="743" y="280"/>
                  <a:pt x="745" y="278"/>
                </a:cubicBezTo>
                <a:cubicBezTo>
                  <a:pt x="745" y="278"/>
                  <a:pt x="746" y="278"/>
                  <a:pt x="746" y="278"/>
                </a:cubicBezTo>
                <a:cubicBezTo>
                  <a:pt x="758" y="276"/>
                  <a:pt x="768" y="279"/>
                  <a:pt x="779" y="281"/>
                </a:cubicBezTo>
                <a:cubicBezTo>
                  <a:pt x="788" y="284"/>
                  <a:pt x="796" y="285"/>
                  <a:pt x="804" y="289"/>
                </a:cubicBezTo>
                <a:cubicBezTo>
                  <a:pt x="804" y="289"/>
                  <a:pt x="805" y="289"/>
                  <a:pt x="805" y="289"/>
                </a:cubicBezTo>
                <a:cubicBezTo>
                  <a:pt x="807" y="290"/>
                  <a:pt x="808" y="291"/>
                  <a:pt x="810" y="292"/>
                </a:cubicBezTo>
                <a:cubicBezTo>
                  <a:pt x="828" y="302"/>
                  <a:pt x="847" y="320"/>
                  <a:pt x="852" y="341"/>
                </a:cubicBezTo>
                <a:cubicBezTo>
                  <a:pt x="852" y="342"/>
                  <a:pt x="852" y="342"/>
                  <a:pt x="852" y="342"/>
                </a:cubicBezTo>
                <a:cubicBezTo>
                  <a:pt x="854" y="351"/>
                  <a:pt x="846" y="359"/>
                  <a:pt x="839" y="365"/>
                </a:cubicBezTo>
                <a:cubicBezTo>
                  <a:pt x="832" y="371"/>
                  <a:pt x="825" y="377"/>
                  <a:pt x="817" y="382"/>
                </a:cubicBezTo>
                <a:cubicBezTo>
                  <a:pt x="806" y="391"/>
                  <a:pt x="792" y="397"/>
                  <a:pt x="778" y="402"/>
                </a:cubicBezTo>
                <a:cubicBezTo>
                  <a:pt x="766" y="406"/>
                  <a:pt x="754" y="407"/>
                  <a:pt x="741" y="410"/>
                </a:cubicBezTo>
                <a:close/>
                <a:moveTo>
                  <a:pt x="521" y="621"/>
                </a:moveTo>
                <a:cubicBezTo>
                  <a:pt x="520" y="621"/>
                  <a:pt x="520" y="621"/>
                  <a:pt x="519" y="621"/>
                </a:cubicBezTo>
                <a:cubicBezTo>
                  <a:pt x="521" y="620"/>
                  <a:pt x="522" y="617"/>
                  <a:pt x="522" y="615"/>
                </a:cubicBezTo>
                <a:cubicBezTo>
                  <a:pt x="523" y="613"/>
                  <a:pt x="520" y="613"/>
                  <a:pt x="520" y="614"/>
                </a:cubicBezTo>
                <a:cubicBezTo>
                  <a:pt x="520" y="616"/>
                  <a:pt x="519" y="617"/>
                  <a:pt x="519" y="618"/>
                </a:cubicBezTo>
                <a:cubicBezTo>
                  <a:pt x="518" y="618"/>
                  <a:pt x="517" y="619"/>
                  <a:pt x="516" y="619"/>
                </a:cubicBezTo>
                <a:cubicBezTo>
                  <a:pt x="515" y="619"/>
                  <a:pt x="515" y="620"/>
                  <a:pt x="516" y="621"/>
                </a:cubicBezTo>
                <a:cubicBezTo>
                  <a:pt x="514" y="621"/>
                  <a:pt x="513" y="621"/>
                  <a:pt x="512" y="621"/>
                </a:cubicBezTo>
                <a:cubicBezTo>
                  <a:pt x="509" y="622"/>
                  <a:pt x="506" y="623"/>
                  <a:pt x="504" y="624"/>
                </a:cubicBezTo>
                <a:cubicBezTo>
                  <a:pt x="501" y="625"/>
                  <a:pt x="499" y="625"/>
                  <a:pt x="497" y="624"/>
                </a:cubicBezTo>
                <a:cubicBezTo>
                  <a:pt x="497" y="623"/>
                  <a:pt x="497" y="623"/>
                  <a:pt x="496" y="622"/>
                </a:cubicBezTo>
                <a:cubicBezTo>
                  <a:pt x="495" y="621"/>
                  <a:pt x="495" y="620"/>
                  <a:pt x="493" y="619"/>
                </a:cubicBezTo>
                <a:cubicBezTo>
                  <a:pt x="493" y="619"/>
                  <a:pt x="492" y="619"/>
                  <a:pt x="492" y="619"/>
                </a:cubicBezTo>
                <a:cubicBezTo>
                  <a:pt x="492" y="619"/>
                  <a:pt x="492" y="619"/>
                  <a:pt x="491" y="619"/>
                </a:cubicBezTo>
                <a:cubicBezTo>
                  <a:pt x="491" y="619"/>
                  <a:pt x="490" y="618"/>
                  <a:pt x="490" y="618"/>
                </a:cubicBezTo>
                <a:cubicBezTo>
                  <a:pt x="491" y="616"/>
                  <a:pt x="492" y="615"/>
                  <a:pt x="494" y="613"/>
                </a:cubicBezTo>
                <a:cubicBezTo>
                  <a:pt x="495" y="611"/>
                  <a:pt x="498" y="609"/>
                  <a:pt x="499" y="606"/>
                </a:cubicBezTo>
                <a:cubicBezTo>
                  <a:pt x="503" y="600"/>
                  <a:pt x="506" y="592"/>
                  <a:pt x="513" y="588"/>
                </a:cubicBezTo>
                <a:cubicBezTo>
                  <a:pt x="518" y="585"/>
                  <a:pt x="522" y="583"/>
                  <a:pt x="525" y="578"/>
                </a:cubicBezTo>
                <a:cubicBezTo>
                  <a:pt x="528" y="571"/>
                  <a:pt x="532" y="566"/>
                  <a:pt x="536" y="560"/>
                </a:cubicBezTo>
                <a:cubicBezTo>
                  <a:pt x="547" y="548"/>
                  <a:pt x="558" y="537"/>
                  <a:pt x="570" y="526"/>
                </a:cubicBezTo>
                <a:cubicBezTo>
                  <a:pt x="573" y="523"/>
                  <a:pt x="577" y="519"/>
                  <a:pt x="580" y="515"/>
                </a:cubicBezTo>
                <a:cubicBezTo>
                  <a:pt x="582" y="512"/>
                  <a:pt x="585" y="507"/>
                  <a:pt x="589" y="505"/>
                </a:cubicBezTo>
                <a:cubicBezTo>
                  <a:pt x="590" y="504"/>
                  <a:pt x="590" y="502"/>
                  <a:pt x="588" y="503"/>
                </a:cubicBezTo>
                <a:cubicBezTo>
                  <a:pt x="585" y="504"/>
                  <a:pt x="582" y="508"/>
                  <a:pt x="579" y="511"/>
                </a:cubicBezTo>
                <a:cubicBezTo>
                  <a:pt x="576" y="515"/>
                  <a:pt x="573" y="519"/>
                  <a:pt x="569" y="523"/>
                </a:cubicBezTo>
                <a:cubicBezTo>
                  <a:pt x="565" y="526"/>
                  <a:pt x="562" y="529"/>
                  <a:pt x="559" y="532"/>
                </a:cubicBezTo>
                <a:cubicBezTo>
                  <a:pt x="559" y="531"/>
                  <a:pt x="560" y="530"/>
                  <a:pt x="561" y="529"/>
                </a:cubicBezTo>
                <a:cubicBezTo>
                  <a:pt x="563" y="526"/>
                  <a:pt x="566" y="522"/>
                  <a:pt x="569" y="519"/>
                </a:cubicBezTo>
                <a:cubicBezTo>
                  <a:pt x="574" y="513"/>
                  <a:pt x="580" y="507"/>
                  <a:pt x="584" y="500"/>
                </a:cubicBezTo>
                <a:cubicBezTo>
                  <a:pt x="584" y="500"/>
                  <a:pt x="584" y="500"/>
                  <a:pt x="584" y="500"/>
                </a:cubicBezTo>
                <a:cubicBezTo>
                  <a:pt x="592" y="504"/>
                  <a:pt x="601" y="507"/>
                  <a:pt x="610" y="506"/>
                </a:cubicBezTo>
                <a:cubicBezTo>
                  <a:pt x="614" y="505"/>
                  <a:pt x="618" y="505"/>
                  <a:pt x="623" y="505"/>
                </a:cubicBezTo>
                <a:cubicBezTo>
                  <a:pt x="617" y="510"/>
                  <a:pt x="609" y="520"/>
                  <a:pt x="608" y="521"/>
                </a:cubicBezTo>
                <a:cubicBezTo>
                  <a:pt x="594" y="537"/>
                  <a:pt x="577" y="551"/>
                  <a:pt x="563" y="567"/>
                </a:cubicBezTo>
                <a:cubicBezTo>
                  <a:pt x="555" y="575"/>
                  <a:pt x="547" y="582"/>
                  <a:pt x="540" y="590"/>
                </a:cubicBezTo>
                <a:cubicBezTo>
                  <a:pt x="533" y="596"/>
                  <a:pt x="529" y="602"/>
                  <a:pt x="527" y="610"/>
                </a:cubicBezTo>
                <a:cubicBezTo>
                  <a:pt x="526" y="611"/>
                  <a:pt x="526" y="613"/>
                  <a:pt x="525" y="616"/>
                </a:cubicBezTo>
                <a:cubicBezTo>
                  <a:pt x="525" y="616"/>
                  <a:pt x="525" y="616"/>
                  <a:pt x="524" y="616"/>
                </a:cubicBezTo>
                <a:cubicBezTo>
                  <a:pt x="524" y="616"/>
                  <a:pt x="523" y="617"/>
                  <a:pt x="523" y="617"/>
                </a:cubicBezTo>
                <a:cubicBezTo>
                  <a:pt x="522" y="618"/>
                  <a:pt x="521" y="619"/>
                  <a:pt x="521" y="621"/>
                </a:cubicBezTo>
                <a:cubicBezTo>
                  <a:pt x="521" y="621"/>
                  <a:pt x="521" y="621"/>
                  <a:pt x="521" y="621"/>
                </a:cubicBezTo>
                <a:close/>
                <a:moveTo>
                  <a:pt x="453" y="616"/>
                </a:moveTo>
                <a:cubicBezTo>
                  <a:pt x="451" y="615"/>
                  <a:pt x="449" y="613"/>
                  <a:pt x="448" y="612"/>
                </a:cubicBezTo>
                <a:cubicBezTo>
                  <a:pt x="448" y="611"/>
                  <a:pt x="448" y="610"/>
                  <a:pt x="447" y="610"/>
                </a:cubicBezTo>
                <a:cubicBezTo>
                  <a:pt x="450" y="612"/>
                  <a:pt x="453" y="613"/>
                  <a:pt x="457" y="614"/>
                </a:cubicBezTo>
                <a:cubicBezTo>
                  <a:pt x="458" y="615"/>
                  <a:pt x="459" y="616"/>
                  <a:pt x="460" y="617"/>
                </a:cubicBezTo>
                <a:cubicBezTo>
                  <a:pt x="465" y="619"/>
                  <a:pt x="471" y="620"/>
                  <a:pt x="476" y="622"/>
                </a:cubicBezTo>
                <a:cubicBezTo>
                  <a:pt x="482" y="624"/>
                  <a:pt x="486" y="624"/>
                  <a:pt x="492" y="622"/>
                </a:cubicBezTo>
                <a:cubicBezTo>
                  <a:pt x="492" y="622"/>
                  <a:pt x="492" y="622"/>
                  <a:pt x="492" y="622"/>
                </a:cubicBezTo>
                <a:cubicBezTo>
                  <a:pt x="492" y="623"/>
                  <a:pt x="493" y="623"/>
                  <a:pt x="493" y="624"/>
                </a:cubicBezTo>
                <a:cubicBezTo>
                  <a:pt x="494" y="628"/>
                  <a:pt x="498" y="630"/>
                  <a:pt x="503" y="629"/>
                </a:cubicBezTo>
                <a:cubicBezTo>
                  <a:pt x="506" y="628"/>
                  <a:pt x="508" y="627"/>
                  <a:pt x="511" y="625"/>
                </a:cubicBezTo>
                <a:cubicBezTo>
                  <a:pt x="513" y="625"/>
                  <a:pt x="515" y="625"/>
                  <a:pt x="517" y="625"/>
                </a:cubicBezTo>
                <a:cubicBezTo>
                  <a:pt x="518" y="634"/>
                  <a:pt x="509" y="640"/>
                  <a:pt x="501" y="639"/>
                </a:cubicBezTo>
                <a:cubicBezTo>
                  <a:pt x="492" y="639"/>
                  <a:pt x="484" y="635"/>
                  <a:pt x="476" y="632"/>
                </a:cubicBezTo>
                <a:cubicBezTo>
                  <a:pt x="472" y="630"/>
                  <a:pt x="468" y="628"/>
                  <a:pt x="464" y="626"/>
                </a:cubicBezTo>
                <a:cubicBezTo>
                  <a:pt x="461" y="624"/>
                  <a:pt x="458" y="621"/>
                  <a:pt x="454" y="619"/>
                </a:cubicBezTo>
                <a:cubicBezTo>
                  <a:pt x="454" y="619"/>
                  <a:pt x="453" y="619"/>
                  <a:pt x="453" y="619"/>
                </a:cubicBezTo>
                <a:cubicBezTo>
                  <a:pt x="454" y="618"/>
                  <a:pt x="454" y="617"/>
                  <a:pt x="453" y="616"/>
                </a:cubicBezTo>
                <a:close/>
                <a:moveTo>
                  <a:pt x="360" y="549"/>
                </a:moveTo>
                <a:cubicBezTo>
                  <a:pt x="361" y="525"/>
                  <a:pt x="362" y="499"/>
                  <a:pt x="367" y="475"/>
                </a:cubicBezTo>
                <a:cubicBezTo>
                  <a:pt x="367" y="474"/>
                  <a:pt x="367" y="474"/>
                  <a:pt x="366" y="473"/>
                </a:cubicBezTo>
                <a:cubicBezTo>
                  <a:pt x="366" y="473"/>
                  <a:pt x="366" y="473"/>
                  <a:pt x="367" y="473"/>
                </a:cubicBezTo>
                <a:cubicBezTo>
                  <a:pt x="368" y="472"/>
                  <a:pt x="370" y="471"/>
                  <a:pt x="372" y="471"/>
                </a:cubicBezTo>
                <a:cubicBezTo>
                  <a:pt x="372" y="471"/>
                  <a:pt x="372" y="471"/>
                  <a:pt x="372" y="471"/>
                </a:cubicBezTo>
                <a:cubicBezTo>
                  <a:pt x="372" y="471"/>
                  <a:pt x="372" y="471"/>
                  <a:pt x="372" y="472"/>
                </a:cubicBezTo>
                <a:cubicBezTo>
                  <a:pt x="371" y="472"/>
                  <a:pt x="371" y="473"/>
                  <a:pt x="371" y="474"/>
                </a:cubicBezTo>
                <a:cubicBezTo>
                  <a:pt x="371" y="476"/>
                  <a:pt x="370" y="478"/>
                  <a:pt x="370" y="479"/>
                </a:cubicBezTo>
                <a:cubicBezTo>
                  <a:pt x="370" y="480"/>
                  <a:pt x="371" y="480"/>
                  <a:pt x="371" y="480"/>
                </a:cubicBezTo>
                <a:cubicBezTo>
                  <a:pt x="372" y="478"/>
                  <a:pt x="373" y="475"/>
                  <a:pt x="373" y="473"/>
                </a:cubicBezTo>
                <a:cubicBezTo>
                  <a:pt x="373" y="472"/>
                  <a:pt x="374" y="471"/>
                  <a:pt x="373" y="470"/>
                </a:cubicBezTo>
                <a:cubicBezTo>
                  <a:pt x="376" y="469"/>
                  <a:pt x="378" y="468"/>
                  <a:pt x="380" y="466"/>
                </a:cubicBezTo>
                <a:cubicBezTo>
                  <a:pt x="380" y="467"/>
                  <a:pt x="380" y="467"/>
                  <a:pt x="380" y="468"/>
                </a:cubicBezTo>
                <a:cubicBezTo>
                  <a:pt x="380" y="468"/>
                  <a:pt x="380" y="469"/>
                  <a:pt x="380" y="469"/>
                </a:cubicBezTo>
                <a:cubicBezTo>
                  <a:pt x="377" y="475"/>
                  <a:pt x="377" y="484"/>
                  <a:pt x="376" y="490"/>
                </a:cubicBezTo>
                <a:cubicBezTo>
                  <a:pt x="374" y="499"/>
                  <a:pt x="375" y="507"/>
                  <a:pt x="375" y="516"/>
                </a:cubicBezTo>
                <a:cubicBezTo>
                  <a:pt x="375" y="526"/>
                  <a:pt x="375" y="535"/>
                  <a:pt x="374" y="545"/>
                </a:cubicBezTo>
                <a:cubicBezTo>
                  <a:pt x="373" y="550"/>
                  <a:pt x="372" y="556"/>
                  <a:pt x="371" y="561"/>
                </a:cubicBezTo>
                <a:cubicBezTo>
                  <a:pt x="370" y="565"/>
                  <a:pt x="369" y="568"/>
                  <a:pt x="369" y="571"/>
                </a:cubicBezTo>
                <a:cubicBezTo>
                  <a:pt x="369" y="571"/>
                  <a:pt x="369" y="571"/>
                  <a:pt x="368" y="571"/>
                </a:cubicBezTo>
                <a:cubicBezTo>
                  <a:pt x="366" y="575"/>
                  <a:pt x="368" y="580"/>
                  <a:pt x="365" y="584"/>
                </a:cubicBezTo>
                <a:cubicBezTo>
                  <a:pt x="364" y="585"/>
                  <a:pt x="364" y="586"/>
                  <a:pt x="363" y="587"/>
                </a:cubicBezTo>
                <a:cubicBezTo>
                  <a:pt x="363" y="586"/>
                  <a:pt x="363" y="585"/>
                  <a:pt x="363" y="584"/>
                </a:cubicBezTo>
                <a:cubicBezTo>
                  <a:pt x="363" y="572"/>
                  <a:pt x="360" y="561"/>
                  <a:pt x="360" y="549"/>
                </a:cubicBezTo>
                <a:close/>
                <a:moveTo>
                  <a:pt x="359" y="574"/>
                </a:moveTo>
                <a:cubicBezTo>
                  <a:pt x="360" y="581"/>
                  <a:pt x="361" y="587"/>
                  <a:pt x="357" y="593"/>
                </a:cubicBezTo>
                <a:cubicBezTo>
                  <a:pt x="356" y="594"/>
                  <a:pt x="355" y="595"/>
                  <a:pt x="355" y="596"/>
                </a:cubicBezTo>
                <a:cubicBezTo>
                  <a:pt x="354" y="596"/>
                  <a:pt x="353" y="597"/>
                  <a:pt x="352" y="598"/>
                </a:cubicBezTo>
                <a:cubicBezTo>
                  <a:pt x="351" y="598"/>
                  <a:pt x="351" y="599"/>
                  <a:pt x="350" y="599"/>
                </a:cubicBezTo>
                <a:cubicBezTo>
                  <a:pt x="350" y="599"/>
                  <a:pt x="349" y="599"/>
                  <a:pt x="349" y="599"/>
                </a:cubicBezTo>
                <a:cubicBezTo>
                  <a:pt x="349" y="598"/>
                  <a:pt x="349" y="596"/>
                  <a:pt x="349" y="595"/>
                </a:cubicBezTo>
                <a:cubicBezTo>
                  <a:pt x="350" y="595"/>
                  <a:pt x="350" y="596"/>
                  <a:pt x="350" y="596"/>
                </a:cubicBezTo>
                <a:cubicBezTo>
                  <a:pt x="350" y="596"/>
                  <a:pt x="351" y="596"/>
                  <a:pt x="351" y="595"/>
                </a:cubicBezTo>
                <a:cubicBezTo>
                  <a:pt x="351" y="591"/>
                  <a:pt x="352" y="587"/>
                  <a:pt x="352" y="582"/>
                </a:cubicBezTo>
                <a:cubicBezTo>
                  <a:pt x="351" y="579"/>
                  <a:pt x="351" y="576"/>
                  <a:pt x="350" y="573"/>
                </a:cubicBezTo>
                <a:cubicBezTo>
                  <a:pt x="351" y="575"/>
                  <a:pt x="352" y="577"/>
                  <a:pt x="352" y="580"/>
                </a:cubicBezTo>
                <a:cubicBezTo>
                  <a:pt x="352" y="583"/>
                  <a:pt x="352" y="587"/>
                  <a:pt x="352" y="590"/>
                </a:cubicBezTo>
                <a:cubicBezTo>
                  <a:pt x="352" y="591"/>
                  <a:pt x="353" y="591"/>
                  <a:pt x="353" y="590"/>
                </a:cubicBezTo>
                <a:cubicBezTo>
                  <a:pt x="353" y="586"/>
                  <a:pt x="353" y="582"/>
                  <a:pt x="353" y="578"/>
                </a:cubicBezTo>
                <a:cubicBezTo>
                  <a:pt x="352" y="574"/>
                  <a:pt x="352" y="571"/>
                  <a:pt x="350" y="568"/>
                </a:cubicBezTo>
                <a:cubicBezTo>
                  <a:pt x="350" y="568"/>
                  <a:pt x="349" y="568"/>
                  <a:pt x="349" y="568"/>
                </a:cubicBezTo>
                <a:cubicBezTo>
                  <a:pt x="349" y="567"/>
                  <a:pt x="349" y="566"/>
                  <a:pt x="349" y="565"/>
                </a:cubicBezTo>
                <a:cubicBezTo>
                  <a:pt x="348" y="562"/>
                  <a:pt x="348" y="558"/>
                  <a:pt x="348" y="554"/>
                </a:cubicBezTo>
                <a:cubicBezTo>
                  <a:pt x="347" y="551"/>
                  <a:pt x="348" y="548"/>
                  <a:pt x="347" y="544"/>
                </a:cubicBezTo>
                <a:cubicBezTo>
                  <a:pt x="347" y="538"/>
                  <a:pt x="347" y="532"/>
                  <a:pt x="346" y="526"/>
                </a:cubicBezTo>
                <a:cubicBezTo>
                  <a:pt x="346" y="525"/>
                  <a:pt x="345" y="525"/>
                  <a:pt x="345" y="526"/>
                </a:cubicBezTo>
                <a:cubicBezTo>
                  <a:pt x="345" y="533"/>
                  <a:pt x="344" y="540"/>
                  <a:pt x="346" y="547"/>
                </a:cubicBezTo>
                <a:cubicBezTo>
                  <a:pt x="347" y="553"/>
                  <a:pt x="346" y="561"/>
                  <a:pt x="347" y="567"/>
                </a:cubicBezTo>
                <a:cubicBezTo>
                  <a:pt x="347" y="574"/>
                  <a:pt x="350" y="580"/>
                  <a:pt x="349" y="586"/>
                </a:cubicBezTo>
                <a:cubicBezTo>
                  <a:pt x="349" y="587"/>
                  <a:pt x="349" y="588"/>
                  <a:pt x="349" y="590"/>
                </a:cubicBezTo>
                <a:cubicBezTo>
                  <a:pt x="349" y="589"/>
                  <a:pt x="349" y="589"/>
                  <a:pt x="349" y="588"/>
                </a:cubicBezTo>
                <a:cubicBezTo>
                  <a:pt x="347" y="584"/>
                  <a:pt x="345" y="579"/>
                  <a:pt x="344" y="575"/>
                </a:cubicBezTo>
                <a:cubicBezTo>
                  <a:pt x="342" y="564"/>
                  <a:pt x="340" y="552"/>
                  <a:pt x="340" y="541"/>
                </a:cubicBezTo>
                <a:cubicBezTo>
                  <a:pt x="340" y="522"/>
                  <a:pt x="344" y="504"/>
                  <a:pt x="340" y="485"/>
                </a:cubicBezTo>
                <a:cubicBezTo>
                  <a:pt x="340" y="485"/>
                  <a:pt x="341" y="485"/>
                  <a:pt x="341" y="485"/>
                </a:cubicBezTo>
                <a:cubicBezTo>
                  <a:pt x="349" y="482"/>
                  <a:pt x="356" y="478"/>
                  <a:pt x="364" y="474"/>
                </a:cubicBezTo>
                <a:cubicBezTo>
                  <a:pt x="361" y="484"/>
                  <a:pt x="360" y="496"/>
                  <a:pt x="359" y="506"/>
                </a:cubicBezTo>
                <a:cubicBezTo>
                  <a:pt x="359" y="518"/>
                  <a:pt x="358" y="530"/>
                  <a:pt x="357" y="542"/>
                </a:cubicBezTo>
                <a:cubicBezTo>
                  <a:pt x="357" y="553"/>
                  <a:pt x="358" y="563"/>
                  <a:pt x="359" y="574"/>
                </a:cubicBezTo>
                <a:close/>
                <a:moveTo>
                  <a:pt x="323" y="576"/>
                </a:moveTo>
                <a:cubicBezTo>
                  <a:pt x="323" y="576"/>
                  <a:pt x="323" y="576"/>
                  <a:pt x="323" y="576"/>
                </a:cubicBezTo>
                <a:cubicBezTo>
                  <a:pt x="322" y="577"/>
                  <a:pt x="322" y="577"/>
                  <a:pt x="321" y="578"/>
                </a:cubicBezTo>
                <a:cubicBezTo>
                  <a:pt x="320" y="578"/>
                  <a:pt x="320" y="579"/>
                  <a:pt x="319" y="579"/>
                </a:cubicBezTo>
                <a:cubicBezTo>
                  <a:pt x="319" y="579"/>
                  <a:pt x="319" y="579"/>
                  <a:pt x="319" y="579"/>
                </a:cubicBezTo>
                <a:cubicBezTo>
                  <a:pt x="311" y="566"/>
                  <a:pt x="307" y="551"/>
                  <a:pt x="302" y="537"/>
                </a:cubicBezTo>
                <a:cubicBezTo>
                  <a:pt x="297" y="523"/>
                  <a:pt x="291" y="509"/>
                  <a:pt x="286" y="495"/>
                </a:cubicBezTo>
                <a:cubicBezTo>
                  <a:pt x="282" y="486"/>
                  <a:pt x="277" y="478"/>
                  <a:pt x="272" y="469"/>
                </a:cubicBezTo>
                <a:cubicBezTo>
                  <a:pt x="274" y="471"/>
                  <a:pt x="276" y="473"/>
                  <a:pt x="279" y="475"/>
                </a:cubicBezTo>
                <a:cubicBezTo>
                  <a:pt x="286" y="480"/>
                  <a:pt x="294" y="484"/>
                  <a:pt x="303" y="487"/>
                </a:cubicBezTo>
                <a:cubicBezTo>
                  <a:pt x="303" y="487"/>
                  <a:pt x="303" y="487"/>
                  <a:pt x="303" y="487"/>
                </a:cubicBezTo>
                <a:cubicBezTo>
                  <a:pt x="303" y="491"/>
                  <a:pt x="304" y="495"/>
                  <a:pt x="305" y="499"/>
                </a:cubicBezTo>
                <a:cubicBezTo>
                  <a:pt x="305" y="503"/>
                  <a:pt x="306" y="506"/>
                  <a:pt x="307" y="510"/>
                </a:cubicBezTo>
                <a:cubicBezTo>
                  <a:pt x="309" y="517"/>
                  <a:pt x="313" y="524"/>
                  <a:pt x="316" y="531"/>
                </a:cubicBezTo>
                <a:cubicBezTo>
                  <a:pt x="321" y="545"/>
                  <a:pt x="326" y="560"/>
                  <a:pt x="336" y="571"/>
                </a:cubicBezTo>
                <a:cubicBezTo>
                  <a:pt x="335" y="571"/>
                  <a:pt x="334" y="570"/>
                  <a:pt x="333" y="570"/>
                </a:cubicBezTo>
                <a:cubicBezTo>
                  <a:pt x="330" y="570"/>
                  <a:pt x="327" y="571"/>
                  <a:pt x="325" y="573"/>
                </a:cubicBezTo>
                <a:cubicBezTo>
                  <a:pt x="325" y="574"/>
                  <a:pt x="324" y="574"/>
                  <a:pt x="324" y="575"/>
                </a:cubicBezTo>
                <a:cubicBezTo>
                  <a:pt x="323" y="574"/>
                  <a:pt x="323" y="574"/>
                  <a:pt x="322" y="574"/>
                </a:cubicBezTo>
                <a:cubicBezTo>
                  <a:pt x="322" y="574"/>
                  <a:pt x="321" y="574"/>
                  <a:pt x="322" y="574"/>
                </a:cubicBezTo>
                <a:cubicBezTo>
                  <a:pt x="322" y="575"/>
                  <a:pt x="322" y="575"/>
                  <a:pt x="323" y="576"/>
                </a:cubicBezTo>
                <a:close/>
                <a:moveTo>
                  <a:pt x="176" y="253"/>
                </a:moveTo>
                <a:cubicBezTo>
                  <a:pt x="172" y="261"/>
                  <a:pt x="166" y="272"/>
                  <a:pt x="168" y="281"/>
                </a:cubicBezTo>
                <a:cubicBezTo>
                  <a:pt x="167" y="278"/>
                  <a:pt x="166" y="274"/>
                  <a:pt x="165" y="270"/>
                </a:cubicBezTo>
                <a:cubicBezTo>
                  <a:pt x="165" y="271"/>
                  <a:pt x="166" y="271"/>
                  <a:pt x="167" y="271"/>
                </a:cubicBezTo>
                <a:cubicBezTo>
                  <a:pt x="167" y="272"/>
                  <a:pt x="167" y="271"/>
                  <a:pt x="167" y="271"/>
                </a:cubicBezTo>
                <a:cubicBezTo>
                  <a:pt x="167" y="269"/>
                  <a:pt x="165" y="267"/>
                  <a:pt x="165" y="265"/>
                </a:cubicBezTo>
                <a:cubicBezTo>
                  <a:pt x="166" y="262"/>
                  <a:pt x="166" y="259"/>
                  <a:pt x="167" y="256"/>
                </a:cubicBezTo>
                <a:cubicBezTo>
                  <a:pt x="168" y="251"/>
                  <a:pt x="170" y="245"/>
                  <a:pt x="173" y="241"/>
                </a:cubicBezTo>
                <a:cubicBezTo>
                  <a:pt x="174" y="241"/>
                  <a:pt x="173" y="241"/>
                  <a:pt x="173" y="241"/>
                </a:cubicBezTo>
                <a:cubicBezTo>
                  <a:pt x="169" y="246"/>
                  <a:pt x="167" y="252"/>
                  <a:pt x="165" y="258"/>
                </a:cubicBezTo>
                <a:cubicBezTo>
                  <a:pt x="165" y="258"/>
                  <a:pt x="165" y="258"/>
                  <a:pt x="165" y="259"/>
                </a:cubicBezTo>
                <a:cubicBezTo>
                  <a:pt x="164" y="257"/>
                  <a:pt x="164" y="256"/>
                  <a:pt x="164" y="255"/>
                </a:cubicBezTo>
                <a:cubicBezTo>
                  <a:pt x="164" y="252"/>
                  <a:pt x="164" y="249"/>
                  <a:pt x="165" y="246"/>
                </a:cubicBezTo>
                <a:cubicBezTo>
                  <a:pt x="165" y="245"/>
                  <a:pt x="165" y="245"/>
                  <a:pt x="165" y="245"/>
                </a:cubicBezTo>
                <a:cubicBezTo>
                  <a:pt x="165" y="245"/>
                  <a:pt x="165" y="245"/>
                  <a:pt x="165" y="245"/>
                </a:cubicBezTo>
                <a:cubicBezTo>
                  <a:pt x="165" y="244"/>
                  <a:pt x="165" y="244"/>
                  <a:pt x="165" y="244"/>
                </a:cubicBezTo>
                <a:cubicBezTo>
                  <a:pt x="167" y="237"/>
                  <a:pt x="170" y="232"/>
                  <a:pt x="174" y="226"/>
                </a:cubicBezTo>
                <a:cubicBezTo>
                  <a:pt x="174" y="226"/>
                  <a:pt x="173" y="226"/>
                  <a:pt x="173" y="226"/>
                </a:cubicBezTo>
                <a:cubicBezTo>
                  <a:pt x="170" y="229"/>
                  <a:pt x="167" y="234"/>
                  <a:pt x="165" y="239"/>
                </a:cubicBezTo>
                <a:cubicBezTo>
                  <a:pt x="165" y="237"/>
                  <a:pt x="165" y="236"/>
                  <a:pt x="165" y="234"/>
                </a:cubicBezTo>
                <a:cubicBezTo>
                  <a:pt x="165" y="230"/>
                  <a:pt x="166" y="226"/>
                  <a:pt x="166" y="222"/>
                </a:cubicBezTo>
                <a:cubicBezTo>
                  <a:pt x="166" y="221"/>
                  <a:pt x="164" y="221"/>
                  <a:pt x="164" y="222"/>
                </a:cubicBezTo>
                <a:cubicBezTo>
                  <a:pt x="164" y="224"/>
                  <a:pt x="164" y="227"/>
                  <a:pt x="164" y="229"/>
                </a:cubicBezTo>
                <a:cubicBezTo>
                  <a:pt x="164" y="231"/>
                  <a:pt x="163" y="233"/>
                  <a:pt x="163" y="235"/>
                </a:cubicBezTo>
                <a:cubicBezTo>
                  <a:pt x="163" y="238"/>
                  <a:pt x="163" y="241"/>
                  <a:pt x="164" y="244"/>
                </a:cubicBezTo>
                <a:cubicBezTo>
                  <a:pt x="164" y="245"/>
                  <a:pt x="163" y="247"/>
                  <a:pt x="163" y="248"/>
                </a:cubicBezTo>
                <a:cubicBezTo>
                  <a:pt x="163" y="250"/>
                  <a:pt x="162" y="253"/>
                  <a:pt x="162" y="257"/>
                </a:cubicBezTo>
                <a:cubicBezTo>
                  <a:pt x="161" y="250"/>
                  <a:pt x="160" y="244"/>
                  <a:pt x="160" y="237"/>
                </a:cubicBezTo>
                <a:cubicBezTo>
                  <a:pt x="161" y="233"/>
                  <a:pt x="161" y="229"/>
                  <a:pt x="159" y="226"/>
                </a:cubicBezTo>
                <a:cubicBezTo>
                  <a:pt x="156" y="222"/>
                  <a:pt x="152" y="218"/>
                  <a:pt x="151" y="212"/>
                </a:cubicBezTo>
                <a:cubicBezTo>
                  <a:pt x="151" y="204"/>
                  <a:pt x="151" y="198"/>
                  <a:pt x="146" y="190"/>
                </a:cubicBezTo>
                <a:cubicBezTo>
                  <a:pt x="144" y="187"/>
                  <a:pt x="141" y="183"/>
                  <a:pt x="140" y="179"/>
                </a:cubicBezTo>
                <a:cubicBezTo>
                  <a:pt x="139" y="178"/>
                  <a:pt x="138" y="170"/>
                  <a:pt x="141" y="171"/>
                </a:cubicBezTo>
                <a:cubicBezTo>
                  <a:pt x="143" y="171"/>
                  <a:pt x="144" y="172"/>
                  <a:pt x="146" y="173"/>
                </a:cubicBezTo>
                <a:cubicBezTo>
                  <a:pt x="151" y="175"/>
                  <a:pt x="158" y="178"/>
                  <a:pt x="160" y="184"/>
                </a:cubicBezTo>
                <a:cubicBezTo>
                  <a:pt x="161" y="186"/>
                  <a:pt x="162" y="189"/>
                  <a:pt x="164" y="190"/>
                </a:cubicBezTo>
                <a:cubicBezTo>
                  <a:pt x="164" y="192"/>
                  <a:pt x="166" y="194"/>
                  <a:pt x="166" y="195"/>
                </a:cubicBezTo>
                <a:cubicBezTo>
                  <a:pt x="167" y="197"/>
                  <a:pt x="168" y="199"/>
                  <a:pt x="169" y="200"/>
                </a:cubicBezTo>
                <a:cubicBezTo>
                  <a:pt x="170" y="202"/>
                  <a:pt x="170" y="203"/>
                  <a:pt x="171" y="205"/>
                </a:cubicBezTo>
                <a:cubicBezTo>
                  <a:pt x="172" y="213"/>
                  <a:pt x="178" y="221"/>
                  <a:pt x="180" y="229"/>
                </a:cubicBezTo>
                <a:cubicBezTo>
                  <a:pt x="181" y="233"/>
                  <a:pt x="182" y="238"/>
                  <a:pt x="183" y="242"/>
                </a:cubicBezTo>
                <a:cubicBezTo>
                  <a:pt x="184" y="247"/>
                  <a:pt x="184" y="251"/>
                  <a:pt x="185" y="256"/>
                </a:cubicBezTo>
                <a:cubicBezTo>
                  <a:pt x="185" y="256"/>
                  <a:pt x="185" y="256"/>
                  <a:pt x="185" y="256"/>
                </a:cubicBezTo>
                <a:cubicBezTo>
                  <a:pt x="184" y="258"/>
                  <a:pt x="182" y="260"/>
                  <a:pt x="181" y="263"/>
                </a:cubicBezTo>
                <a:cubicBezTo>
                  <a:pt x="179" y="267"/>
                  <a:pt x="179" y="271"/>
                  <a:pt x="179" y="275"/>
                </a:cubicBezTo>
                <a:cubicBezTo>
                  <a:pt x="177" y="287"/>
                  <a:pt x="178" y="301"/>
                  <a:pt x="180" y="312"/>
                </a:cubicBezTo>
                <a:cubicBezTo>
                  <a:pt x="181" y="318"/>
                  <a:pt x="182" y="325"/>
                  <a:pt x="184" y="331"/>
                </a:cubicBezTo>
                <a:cubicBezTo>
                  <a:pt x="179" y="322"/>
                  <a:pt x="178" y="312"/>
                  <a:pt x="174" y="303"/>
                </a:cubicBezTo>
                <a:cubicBezTo>
                  <a:pt x="173" y="297"/>
                  <a:pt x="171" y="291"/>
                  <a:pt x="169" y="286"/>
                </a:cubicBezTo>
                <a:cubicBezTo>
                  <a:pt x="169" y="286"/>
                  <a:pt x="170" y="286"/>
                  <a:pt x="170" y="285"/>
                </a:cubicBezTo>
                <a:cubicBezTo>
                  <a:pt x="170" y="280"/>
                  <a:pt x="170" y="275"/>
                  <a:pt x="171" y="270"/>
                </a:cubicBezTo>
                <a:cubicBezTo>
                  <a:pt x="172" y="264"/>
                  <a:pt x="174" y="258"/>
                  <a:pt x="176" y="253"/>
                </a:cubicBezTo>
                <a:cubicBezTo>
                  <a:pt x="176" y="253"/>
                  <a:pt x="176" y="253"/>
                  <a:pt x="176" y="253"/>
                </a:cubicBezTo>
                <a:close/>
                <a:moveTo>
                  <a:pt x="157" y="248"/>
                </a:moveTo>
                <a:cubicBezTo>
                  <a:pt x="158" y="254"/>
                  <a:pt x="159" y="260"/>
                  <a:pt x="160" y="266"/>
                </a:cubicBezTo>
                <a:cubicBezTo>
                  <a:pt x="162" y="271"/>
                  <a:pt x="163" y="276"/>
                  <a:pt x="165" y="281"/>
                </a:cubicBezTo>
                <a:cubicBezTo>
                  <a:pt x="163" y="278"/>
                  <a:pt x="162" y="275"/>
                  <a:pt x="161" y="273"/>
                </a:cubicBezTo>
                <a:cubicBezTo>
                  <a:pt x="157" y="261"/>
                  <a:pt x="152" y="250"/>
                  <a:pt x="148" y="238"/>
                </a:cubicBezTo>
                <a:cubicBezTo>
                  <a:pt x="140" y="219"/>
                  <a:pt x="131" y="197"/>
                  <a:pt x="136" y="176"/>
                </a:cubicBezTo>
                <a:cubicBezTo>
                  <a:pt x="136" y="177"/>
                  <a:pt x="136" y="177"/>
                  <a:pt x="136" y="177"/>
                </a:cubicBezTo>
                <a:cubicBezTo>
                  <a:pt x="137" y="186"/>
                  <a:pt x="145" y="191"/>
                  <a:pt x="147" y="200"/>
                </a:cubicBezTo>
                <a:cubicBezTo>
                  <a:pt x="148" y="205"/>
                  <a:pt x="147" y="211"/>
                  <a:pt x="149" y="216"/>
                </a:cubicBezTo>
                <a:cubicBezTo>
                  <a:pt x="150" y="221"/>
                  <a:pt x="156" y="225"/>
                  <a:pt x="157" y="230"/>
                </a:cubicBezTo>
                <a:cubicBezTo>
                  <a:pt x="158" y="236"/>
                  <a:pt x="157" y="242"/>
                  <a:pt x="157" y="248"/>
                </a:cubicBezTo>
                <a:close/>
                <a:moveTo>
                  <a:pt x="163" y="261"/>
                </a:moveTo>
                <a:cubicBezTo>
                  <a:pt x="163" y="261"/>
                  <a:pt x="163" y="262"/>
                  <a:pt x="164" y="263"/>
                </a:cubicBezTo>
                <a:cubicBezTo>
                  <a:pt x="164" y="264"/>
                  <a:pt x="164" y="265"/>
                  <a:pt x="164" y="266"/>
                </a:cubicBezTo>
                <a:cubicBezTo>
                  <a:pt x="163" y="264"/>
                  <a:pt x="163" y="262"/>
                  <a:pt x="163" y="261"/>
                </a:cubicBezTo>
                <a:close/>
                <a:moveTo>
                  <a:pt x="213" y="192"/>
                </a:moveTo>
                <a:cubicBezTo>
                  <a:pt x="206" y="196"/>
                  <a:pt x="200" y="201"/>
                  <a:pt x="196" y="208"/>
                </a:cubicBezTo>
                <a:cubicBezTo>
                  <a:pt x="194" y="213"/>
                  <a:pt x="192" y="218"/>
                  <a:pt x="192" y="223"/>
                </a:cubicBezTo>
                <a:cubicBezTo>
                  <a:pt x="190" y="220"/>
                  <a:pt x="189" y="218"/>
                  <a:pt x="187" y="215"/>
                </a:cubicBezTo>
                <a:cubicBezTo>
                  <a:pt x="184" y="210"/>
                  <a:pt x="183" y="204"/>
                  <a:pt x="182" y="197"/>
                </a:cubicBezTo>
                <a:cubicBezTo>
                  <a:pt x="179" y="184"/>
                  <a:pt x="177" y="170"/>
                  <a:pt x="174" y="157"/>
                </a:cubicBezTo>
                <a:cubicBezTo>
                  <a:pt x="172" y="143"/>
                  <a:pt x="169" y="130"/>
                  <a:pt x="164" y="117"/>
                </a:cubicBezTo>
                <a:cubicBezTo>
                  <a:pt x="164" y="115"/>
                  <a:pt x="162" y="111"/>
                  <a:pt x="160" y="110"/>
                </a:cubicBezTo>
                <a:cubicBezTo>
                  <a:pt x="160" y="102"/>
                  <a:pt x="160" y="95"/>
                  <a:pt x="161" y="87"/>
                </a:cubicBezTo>
                <a:cubicBezTo>
                  <a:pt x="161" y="81"/>
                  <a:pt x="161" y="74"/>
                  <a:pt x="164" y="68"/>
                </a:cubicBezTo>
                <a:cubicBezTo>
                  <a:pt x="167" y="63"/>
                  <a:pt x="169" y="72"/>
                  <a:pt x="170" y="74"/>
                </a:cubicBezTo>
                <a:cubicBezTo>
                  <a:pt x="171" y="78"/>
                  <a:pt x="173" y="80"/>
                  <a:pt x="176" y="82"/>
                </a:cubicBezTo>
                <a:cubicBezTo>
                  <a:pt x="183" y="89"/>
                  <a:pt x="187" y="98"/>
                  <a:pt x="189" y="107"/>
                </a:cubicBezTo>
                <a:cubicBezTo>
                  <a:pt x="191" y="112"/>
                  <a:pt x="191" y="116"/>
                  <a:pt x="191" y="121"/>
                </a:cubicBezTo>
                <a:cubicBezTo>
                  <a:pt x="191" y="123"/>
                  <a:pt x="192" y="125"/>
                  <a:pt x="193" y="127"/>
                </a:cubicBezTo>
                <a:cubicBezTo>
                  <a:pt x="194" y="128"/>
                  <a:pt x="196" y="129"/>
                  <a:pt x="197" y="129"/>
                </a:cubicBezTo>
                <a:cubicBezTo>
                  <a:pt x="200" y="131"/>
                  <a:pt x="202" y="132"/>
                  <a:pt x="203" y="135"/>
                </a:cubicBezTo>
                <a:cubicBezTo>
                  <a:pt x="205" y="139"/>
                  <a:pt x="207" y="143"/>
                  <a:pt x="208" y="146"/>
                </a:cubicBezTo>
                <a:cubicBezTo>
                  <a:pt x="212" y="155"/>
                  <a:pt x="214" y="164"/>
                  <a:pt x="213" y="174"/>
                </a:cubicBezTo>
                <a:cubicBezTo>
                  <a:pt x="213" y="180"/>
                  <a:pt x="212" y="186"/>
                  <a:pt x="213" y="192"/>
                </a:cubicBezTo>
                <a:close/>
                <a:moveTo>
                  <a:pt x="193" y="242"/>
                </a:moveTo>
                <a:cubicBezTo>
                  <a:pt x="193" y="240"/>
                  <a:pt x="192" y="239"/>
                  <a:pt x="192" y="238"/>
                </a:cubicBezTo>
                <a:cubicBezTo>
                  <a:pt x="192" y="236"/>
                  <a:pt x="191" y="234"/>
                  <a:pt x="191" y="233"/>
                </a:cubicBezTo>
                <a:cubicBezTo>
                  <a:pt x="191" y="232"/>
                  <a:pt x="191" y="232"/>
                  <a:pt x="191" y="232"/>
                </a:cubicBezTo>
                <a:cubicBezTo>
                  <a:pt x="192" y="232"/>
                  <a:pt x="192" y="233"/>
                  <a:pt x="193" y="234"/>
                </a:cubicBezTo>
                <a:cubicBezTo>
                  <a:pt x="194" y="237"/>
                  <a:pt x="194" y="239"/>
                  <a:pt x="193" y="242"/>
                </a:cubicBezTo>
                <a:close/>
                <a:moveTo>
                  <a:pt x="189" y="237"/>
                </a:moveTo>
                <a:cubicBezTo>
                  <a:pt x="189" y="239"/>
                  <a:pt x="190" y="241"/>
                  <a:pt x="190" y="243"/>
                </a:cubicBezTo>
                <a:cubicBezTo>
                  <a:pt x="190" y="244"/>
                  <a:pt x="190" y="245"/>
                  <a:pt x="191" y="246"/>
                </a:cubicBezTo>
                <a:cubicBezTo>
                  <a:pt x="189" y="248"/>
                  <a:pt x="188" y="251"/>
                  <a:pt x="186" y="254"/>
                </a:cubicBezTo>
                <a:cubicBezTo>
                  <a:pt x="186" y="246"/>
                  <a:pt x="183" y="237"/>
                  <a:pt x="181" y="228"/>
                </a:cubicBezTo>
                <a:cubicBezTo>
                  <a:pt x="180" y="224"/>
                  <a:pt x="179" y="219"/>
                  <a:pt x="177" y="214"/>
                </a:cubicBezTo>
                <a:cubicBezTo>
                  <a:pt x="177" y="214"/>
                  <a:pt x="177" y="215"/>
                  <a:pt x="177" y="215"/>
                </a:cubicBezTo>
                <a:cubicBezTo>
                  <a:pt x="181" y="220"/>
                  <a:pt x="185" y="225"/>
                  <a:pt x="190" y="230"/>
                </a:cubicBezTo>
                <a:cubicBezTo>
                  <a:pt x="188" y="231"/>
                  <a:pt x="188" y="235"/>
                  <a:pt x="189" y="237"/>
                </a:cubicBezTo>
                <a:close/>
                <a:moveTo>
                  <a:pt x="161" y="121"/>
                </a:moveTo>
                <a:cubicBezTo>
                  <a:pt x="162" y="124"/>
                  <a:pt x="163" y="128"/>
                  <a:pt x="165" y="131"/>
                </a:cubicBezTo>
                <a:cubicBezTo>
                  <a:pt x="165" y="132"/>
                  <a:pt x="166" y="134"/>
                  <a:pt x="167" y="135"/>
                </a:cubicBezTo>
                <a:cubicBezTo>
                  <a:pt x="167" y="136"/>
                  <a:pt x="167" y="137"/>
                  <a:pt x="167" y="138"/>
                </a:cubicBezTo>
                <a:cubicBezTo>
                  <a:pt x="170" y="150"/>
                  <a:pt x="172" y="162"/>
                  <a:pt x="174" y="173"/>
                </a:cubicBezTo>
                <a:cubicBezTo>
                  <a:pt x="176" y="184"/>
                  <a:pt x="177" y="196"/>
                  <a:pt x="180" y="207"/>
                </a:cubicBezTo>
                <a:cubicBezTo>
                  <a:pt x="182" y="213"/>
                  <a:pt x="185" y="218"/>
                  <a:pt x="188" y="223"/>
                </a:cubicBezTo>
                <a:cubicBezTo>
                  <a:pt x="186" y="221"/>
                  <a:pt x="184" y="218"/>
                  <a:pt x="182" y="216"/>
                </a:cubicBezTo>
                <a:cubicBezTo>
                  <a:pt x="175" y="206"/>
                  <a:pt x="169" y="195"/>
                  <a:pt x="167" y="183"/>
                </a:cubicBezTo>
                <a:cubicBezTo>
                  <a:pt x="164" y="171"/>
                  <a:pt x="162" y="159"/>
                  <a:pt x="161" y="148"/>
                </a:cubicBezTo>
                <a:cubicBezTo>
                  <a:pt x="160" y="142"/>
                  <a:pt x="160" y="137"/>
                  <a:pt x="159" y="132"/>
                </a:cubicBezTo>
                <a:cubicBezTo>
                  <a:pt x="159" y="127"/>
                  <a:pt x="158" y="123"/>
                  <a:pt x="158" y="118"/>
                </a:cubicBezTo>
                <a:cubicBezTo>
                  <a:pt x="158" y="118"/>
                  <a:pt x="158" y="118"/>
                  <a:pt x="158" y="117"/>
                </a:cubicBezTo>
                <a:cubicBezTo>
                  <a:pt x="159" y="119"/>
                  <a:pt x="160" y="120"/>
                  <a:pt x="161" y="121"/>
                </a:cubicBezTo>
                <a:close/>
                <a:moveTo>
                  <a:pt x="184" y="312"/>
                </a:moveTo>
                <a:cubicBezTo>
                  <a:pt x="182" y="304"/>
                  <a:pt x="181" y="297"/>
                  <a:pt x="181" y="290"/>
                </a:cubicBezTo>
                <a:cubicBezTo>
                  <a:pt x="181" y="288"/>
                  <a:pt x="181" y="286"/>
                  <a:pt x="182" y="284"/>
                </a:cubicBezTo>
                <a:cubicBezTo>
                  <a:pt x="185" y="294"/>
                  <a:pt x="191" y="303"/>
                  <a:pt x="198" y="311"/>
                </a:cubicBezTo>
                <a:cubicBezTo>
                  <a:pt x="202" y="315"/>
                  <a:pt x="206" y="320"/>
                  <a:pt x="211" y="324"/>
                </a:cubicBezTo>
                <a:cubicBezTo>
                  <a:pt x="210" y="328"/>
                  <a:pt x="211" y="332"/>
                  <a:pt x="209" y="336"/>
                </a:cubicBezTo>
                <a:cubicBezTo>
                  <a:pt x="208" y="338"/>
                  <a:pt x="207" y="344"/>
                  <a:pt x="204" y="345"/>
                </a:cubicBezTo>
                <a:cubicBezTo>
                  <a:pt x="202" y="347"/>
                  <a:pt x="197" y="345"/>
                  <a:pt x="194" y="344"/>
                </a:cubicBezTo>
                <a:cubicBezTo>
                  <a:pt x="192" y="339"/>
                  <a:pt x="189" y="335"/>
                  <a:pt x="188" y="329"/>
                </a:cubicBezTo>
                <a:cubicBezTo>
                  <a:pt x="186" y="324"/>
                  <a:pt x="185" y="318"/>
                  <a:pt x="184" y="312"/>
                </a:cubicBezTo>
                <a:close/>
                <a:moveTo>
                  <a:pt x="208" y="347"/>
                </a:moveTo>
                <a:cubicBezTo>
                  <a:pt x="210" y="344"/>
                  <a:pt x="211" y="340"/>
                  <a:pt x="212" y="336"/>
                </a:cubicBezTo>
                <a:cubicBezTo>
                  <a:pt x="213" y="333"/>
                  <a:pt x="213" y="330"/>
                  <a:pt x="213" y="327"/>
                </a:cubicBezTo>
                <a:cubicBezTo>
                  <a:pt x="218" y="331"/>
                  <a:pt x="223" y="335"/>
                  <a:pt x="229" y="338"/>
                </a:cubicBezTo>
                <a:cubicBezTo>
                  <a:pt x="230" y="338"/>
                  <a:pt x="230" y="338"/>
                  <a:pt x="231" y="338"/>
                </a:cubicBezTo>
                <a:cubicBezTo>
                  <a:pt x="229" y="341"/>
                  <a:pt x="229" y="345"/>
                  <a:pt x="228" y="348"/>
                </a:cubicBezTo>
                <a:cubicBezTo>
                  <a:pt x="228" y="354"/>
                  <a:pt x="228" y="359"/>
                  <a:pt x="229" y="364"/>
                </a:cubicBezTo>
                <a:cubicBezTo>
                  <a:pt x="230" y="370"/>
                  <a:pt x="234" y="376"/>
                  <a:pt x="235" y="382"/>
                </a:cubicBezTo>
                <a:cubicBezTo>
                  <a:pt x="236" y="386"/>
                  <a:pt x="235" y="390"/>
                  <a:pt x="235" y="395"/>
                </a:cubicBezTo>
                <a:cubicBezTo>
                  <a:pt x="235" y="400"/>
                  <a:pt x="235" y="405"/>
                  <a:pt x="236" y="410"/>
                </a:cubicBezTo>
                <a:cubicBezTo>
                  <a:pt x="236" y="412"/>
                  <a:pt x="236" y="413"/>
                  <a:pt x="236" y="415"/>
                </a:cubicBezTo>
                <a:cubicBezTo>
                  <a:pt x="235" y="414"/>
                  <a:pt x="234" y="413"/>
                  <a:pt x="232" y="412"/>
                </a:cubicBezTo>
                <a:cubicBezTo>
                  <a:pt x="227" y="411"/>
                  <a:pt x="224" y="414"/>
                  <a:pt x="219" y="414"/>
                </a:cubicBezTo>
                <a:cubicBezTo>
                  <a:pt x="217" y="414"/>
                  <a:pt x="215" y="414"/>
                  <a:pt x="214" y="415"/>
                </a:cubicBezTo>
                <a:cubicBezTo>
                  <a:pt x="213" y="408"/>
                  <a:pt x="211" y="402"/>
                  <a:pt x="211" y="396"/>
                </a:cubicBezTo>
                <a:cubicBezTo>
                  <a:pt x="210" y="390"/>
                  <a:pt x="209" y="384"/>
                  <a:pt x="208" y="377"/>
                </a:cubicBezTo>
                <a:cubicBezTo>
                  <a:pt x="207" y="372"/>
                  <a:pt x="206" y="367"/>
                  <a:pt x="203" y="362"/>
                </a:cubicBezTo>
                <a:cubicBezTo>
                  <a:pt x="200" y="358"/>
                  <a:pt x="198" y="353"/>
                  <a:pt x="195" y="347"/>
                </a:cubicBezTo>
                <a:cubicBezTo>
                  <a:pt x="195" y="347"/>
                  <a:pt x="195" y="347"/>
                  <a:pt x="195" y="347"/>
                </a:cubicBezTo>
                <a:cubicBezTo>
                  <a:pt x="200" y="348"/>
                  <a:pt x="204" y="350"/>
                  <a:pt x="208" y="347"/>
                </a:cubicBezTo>
                <a:close/>
                <a:moveTo>
                  <a:pt x="233" y="367"/>
                </a:moveTo>
                <a:cubicBezTo>
                  <a:pt x="232" y="361"/>
                  <a:pt x="231" y="355"/>
                  <a:pt x="232" y="348"/>
                </a:cubicBezTo>
                <a:cubicBezTo>
                  <a:pt x="232" y="346"/>
                  <a:pt x="233" y="342"/>
                  <a:pt x="233" y="339"/>
                </a:cubicBezTo>
                <a:cubicBezTo>
                  <a:pt x="240" y="343"/>
                  <a:pt x="248" y="347"/>
                  <a:pt x="255" y="346"/>
                </a:cubicBezTo>
                <a:cubicBezTo>
                  <a:pt x="250" y="353"/>
                  <a:pt x="246" y="361"/>
                  <a:pt x="242" y="368"/>
                </a:cubicBezTo>
                <a:cubicBezTo>
                  <a:pt x="240" y="372"/>
                  <a:pt x="239" y="376"/>
                  <a:pt x="238" y="380"/>
                </a:cubicBezTo>
                <a:cubicBezTo>
                  <a:pt x="237" y="375"/>
                  <a:pt x="235" y="371"/>
                  <a:pt x="233" y="367"/>
                </a:cubicBezTo>
                <a:close/>
                <a:moveTo>
                  <a:pt x="246" y="367"/>
                </a:moveTo>
                <a:cubicBezTo>
                  <a:pt x="252" y="355"/>
                  <a:pt x="260" y="342"/>
                  <a:pt x="271" y="334"/>
                </a:cubicBezTo>
                <a:cubicBezTo>
                  <a:pt x="281" y="327"/>
                  <a:pt x="291" y="320"/>
                  <a:pt x="303" y="315"/>
                </a:cubicBezTo>
                <a:cubicBezTo>
                  <a:pt x="308" y="314"/>
                  <a:pt x="313" y="312"/>
                  <a:pt x="318" y="311"/>
                </a:cubicBezTo>
                <a:cubicBezTo>
                  <a:pt x="325" y="310"/>
                  <a:pt x="331" y="309"/>
                  <a:pt x="338" y="309"/>
                </a:cubicBezTo>
                <a:cubicBezTo>
                  <a:pt x="348" y="308"/>
                  <a:pt x="358" y="309"/>
                  <a:pt x="368" y="311"/>
                </a:cubicBezTo>
                <a:cubicBezTo>
                  <a:pt x="371" y="311"/>
                  <a:pt x="410" y="317"/>
                  <a:pt x="409" y="321"/>
                </a:cubicBezTo>
                <a:cubicBezTo>
                  <a:pt x="409" y="321"/>
                  <a:pt x="409" y="321"/>
                  <a:pt x="409" y="322"/>
                </a:cubicBezTo>
                <a:cubicBezTo>
                  <a:pt x="409" y="322"/>
                  <a:pt x="409" y="322"/>
                  <a:pt x="409" y="322"/>
                </a:cubicBezTo>
                <a:cubicBezTo>
                  <a:pt x="409" y="322"/>
                  <a:pt x="408" y="323"/>
                  <a:pt x="408" y="324"/>
                </a:cubicBezTo>
                <a:cubicBezTo>
                  <a:pt x="408" y="323"/>
                  <a:pt x="408" y="323"/>
                  <a:pt x="408" y="323"/>
                </a:cubicBezTo>
                <a:cubicBezTo>
                  <a:pt x="394" y="317"/>
                  <a:pt x="378" y="315"/>
                  <a:pt x="363" y="314"/>
                </a:cubicBezTo>
                <a:cubicBezTo>
                  <a:pt x="355" y="314"/>
                  <a:pt x="348" y="315"/>
                  <a:pt x="340" y="314"/>
                </a:cubicBezTo>
                <a:cubicBezTo>
                  <a:pt x="333" y="314"/>
                  <a:pt x="327" y="314"/>
                  <a:pt x="320" y="314"/>
                </a:cubicBezTo>
                <a:cubicBezTo>
                  <a:pt x="306" y="316"/>
                  <a:pt x="291" y="323"/>
                  <a:pt x="280" y="330"/>
                </a:cubicBezTo>
                <a:cubicBezTo>
                  <a:pt x="267" y="338"/>
                  <a:pt x="257" y="349"/>
                  <a:pt x="253" y="363"/>
                </a:cubicBezTo>
                <a:cubicBezTo>
                  <a:pt x="252" y="363"/>
                  <a:pt x="254" y="364"/>
                  <a:pt x="254" y="363"/>
                </a:cubicBezTo>
                <a:cubicBezTo>
                  <a:pt x="261" y="349"/>
                  <a:pt x="272" y="338"/>
                  <a:pt x="286" y="330"/>
                </a:cubicBezTo>
                <a:cubicBezTo>
                  <a:pt x="299" y="324"/>
                  <a:pt x="312" y="317"/>
                  <a:pt x="327" y="317"/>
                </a:cubicBezTo>
                <a:cubicBezTo>
                  <a:pt x="333" y="317"/>
                  <a:pt x="340" y="318"/>
                  <a:pt x="347" y="318"/>
                </a:cubicBezTo>
                <a:cubicBezTo>
                  <a:pt x="353" y="317"/>
                  <a:pt x="360" y="317"/>
                  <a:pt x="367" y="318"/>
                </a:cubicBezTo>
                <a:cubicBezTo>
                  <a:pt x="374" y="319"/>
                  <a:pt x="382" y="320"/>
                  <a:pt x="389" y="321"/>
                </a:cubicBezTo>
                <a:cubicBezTo>
                  <a:pt x="395" y="322"/>
                  <a:pt x="402" y="325"/>
                  <a:pt x="408" y="324"/>
                </a:cubicBezTo>
                <a:cubicBezTo>
                  <a:pt x="408" y="324"/>
                  <a:pt x="408" y="324"/>
                  <a:pt x="408" y="324"/>
                </a:cubicBezTo>
                <a:cubicBezTo>
                  <a:pt x="408" y="325"/>
                  <a:pt x="407" y="327"/>
                  <a:pt x="407" y="328"/>
                </a:cubicBezTo>
                <a:cubicBezTo>
                  <a:pt x="401" y="325"/>
                  <a:pt x="394" y="326"/>
                  <a:pt x="387" y="326"/>
                </a:cubicBezTo>
                <a:cubicBezTo>
                  <a:pt x="379" y="325"/>
                  <a:pt x="371" y="323"/>
                  <a:pt x="363" y="322"/>
                </a:cubicBezTo>
                <a:cubicBezTo>
                  <a:pt x="363" y="322"/>
                  <a:pt x="363" y="323"/>
                  <a:pt x="363" y="323"/>
                </a:cubicBezTo>
                <a:cubicBezTo>
                  <a:pt x="369" y="325"/>
                  <a:pt x="377" y="326"/>
                  <a:pt x="384" y="327"/>
                </a:cubicBezTo>
                <a:cubicBezTo>
                  <a:pt x="392" y="327"/>
                  <a:pt x="399" y="327"/>
                  <a:pt x="407" y="330"/>
                </a:cubicBezTo>
                <a:cubicBezTo>
                  <a:pt x="407" y="330"/>
                  <a:pt x="407" y="331"/>
                  <a:pt x="406" y="331"/>
                </a:cubicBezTo>
                <a:cubicBezTo>
                  <a:pt x="402" y="332"/>
                  <a:pt x="399" y="331"/>
                  <a:pt x="395" y="331"/>
                </a:cubicBezTo>
                <a:cubicBezTo>
                  <a:pt x="391" y="331"/>
                  <a:pt x="388" y="331"/>
                  <a:pt x="385" y="330"/>
                </a:cubicBezTo>
                <a:cubicBezTo>
                  <a:pt x="384" y="330"/>
                  <a:pt x="383" y="331"/>
                  <a:pt x="384" y="331"/>
                </a:cubicBezTo>
                <a:cubicBezTo>
                  <a:pt x="387" y="334"/>
                  <a:pt x="390" y="333"/>
                  <a:pt x="394" y="333"/>
                </a:cubicBezTo>
                <a:cubicBezTo>
                  <a:pt x="398" y="333"/>
                  <a:pt x="402" y="334"/>
                  <a:pt x="406" y="334"/>
                </a:cubicBezTo>
                <a:cubicBezTo>
                  <a:pt x="406" y="335"/>
                  <a:pt x="406" y="336"/>
                  <a:pt x="406" y="337"/>
                </a:cubicBezTo>
                <a:cubicBezTo>
                  <a:pt x="406" y="337"/>
                  <a:pt x="406" y="337"/>
                  <a:pt x="405" y="336"/>
                </a:cubicBezTo>
                <a:cubicBezTo>
                  <a:pt x="405" y="336"/>
                  <a:pt x="405" y="335"/>
                  <a:pt x="405" y="335"/>
                </a:cubicBezTo>
                <a:cubicBezTo>
                  <a:pt x="398" y="336"/>
                  <a:pt x="392" y="337"/>
                  <a:pt x="386" y="338"/>
                </a:cubicBezTo>
                <a:cubicBezTo>
                  <a:pt x="381" y="338"/>
                  <a:pt x="375" y="338"/>
                  <a:pt x="370" y="338"/>
                </a:cubicBezTo>
                <a:cubicBezTo>
                  <a:pt x="369" y="339"/>
                  <a:pt x="369" y="339"/>
                  <a:pt x="370" y="339"/>
                </a:cubicBezTo>
                <a:cubicBezTo>
                  <a:pt x="376" y="340"/>
                  <a:pt x="382" y="339"/>
                  <a:pt x="388" y="338"/>
                </a:cubicBezTo>
                <a:cubicBezTo>
                  <a:pt x="393" y="338"/>
                  <a:pt x="398" y="338"/>
                  <a:pt x="403" y="337"/>
                </a:cubicBezTo>
                <a:cubicBezTo>
                  <a:pt x="399" y="339"/>
                  <a:pt x="396" y="341"/>
                  <a:pt x="391" y="341"/>
                </a:cubicBezTo>
                <a:cubicBezTo>
                  <a:pt x="388" y="342"/>
                  <a:pt x="384" y="342"/>
                  <a:pt x="380" y="343"/>
                </a:cubicBezTo>
                <a:cubicBezTo>
                  <a:pt x="372" y="343"/>
                  <a:pt x="365" y="343"/>
                  <a:pt x="357" y="344"/>
                </a:cubicBezTo>
                <a:cubicBezTo>
                  <a:pt x="357" y="345"/>
                  <a:pt x="357" y="345"/>
                  <a:pt x="357" y="345"/>
                </a:cubicBezTo>
                <a:cubicBezTo>
                  <a:pt x="366" y="345"/>
                  <a:pt x="375" y="345"/>
                  <a:pt x="383" y="344"/>
                </a:cubicBezTo>
                <a:cubicBezTo>
                  <a:pt x="387" y="344"/>
                  <a:pt x="391" y="343"/>
                  <a:pt x="395" y="342"/>
                </a:cubicBezTo>
                <a:cubicBezTo>
                  <a:pt x="399" y="341"/>
                  <a:pt x="402" y="341"/>
                  <a:pt x="405" y="338"/>
                </a:cubicBezTo>
                <a:cubicBezTo>
                  <a:pt x="406" y="338"/>
                  <a:pt x="406" y="338"/>
                  <a:pt x="406" y="338"/>
                </a:cubicBezTo>
                <a:cubicBezTo>
                  <a:pt x="406" y="338"/>
                  <a:pt x="406" y="339"/>
                  <a:pt x="406" y="340"/>
                </a:cubicBezTo>
                <a:cubicBezTo>
                  <a:pt x="406" y="340"/>
                  <a:pt x="406" y="340"/>
                  <a:pt x="406" y="340"/>
                </a:cubicBezTo>
                <a:cubicBezTo>
                  <a:pt x="401" y="339"/>
                  <a:pt x="397" y="343"/>
                  <a:pt x="392" y="344"/>
                </a:cubicBezTo>
                <a:cubicBezTo>
                  <a:pt x="389" y="345"/>
                  <a:pt x="385" y="345"/>
                  <a:pt x="382" y="346"/>
                </a:cubicBezTo>
                <a:cubicBezTo>
                  <a:pt x="378" y="347"/>
                  <a:pt x="374" y="348"/>
                  <a:pt x="370" y="348"/>
                </a:cubicBezTo>
                <a:cubicBezTo>
                  <a:pt x="363" y="348"/>
                  <a:pt x="354" y="348"/>
                  <a:pt x="347" y="347"/>
                </a:cubicBezTo>
                <a:cubicBezTo>
                  <a:pt x="339" y="346"/>
                  <a:pt x="331" y="344"/>
                  <a:pt x="324" y="344"/>
                </a:cubicBezTo>
                <a:cubicBezTo>
                  <a:pt x="323" y="344"/>
                  <a:pt x="323" y="345"/>
                  <a:pt x="324" y="346"/>
                </a:cubicBezTo>
                <a:cubicBezTo>
                  <a:pt x="332" y="348"/>
                  <a:pt x="340" y="348"/>
                  <a:pt x="349" y="349"/>
                </a:cubicBezTo>
                <a:cubicBezTo>
                  <a:pt x="355" y="351"/>
                  <a:pt x="362" y="351"/>
                  <a:pt x="368" y="350"/>
                </a:cubicBezTo>
                <a:cubicBezTo>
                  <a:pt x="376" y="349"/>
                  <a:pt x="382" y="347"/>
                  <a:pt x="389" y="346"/>
                </a:cubicBezTo>
                <a:cubicBezTo>
                  <a:pt x="390" y="346"/>
                  <a:pt x="391" y="345"/>
                  <a:pt x="392" y="345"/>
                </a:cubicBezTo>
                <a:cubicBezTo>
                  <a:pt x="390" y="346"/>
                  <a:pt x="388" y="347"/>
                  <a:pt x="386" y="347"/>
                </a:cubicBezTo>
                <a:cubicBezTo>
                  <a:pt x="379" y="349"/>
                  <a:pt x="371" y="350"/>
                  <a:pt x="365" y="353"/>
                </a:cubicBezTo>
                <a:cubicBezTo>
                  <a:pt x="364" y="353"/>
                  <a:pt x="364" y="353"/>
                  <a:pt x="365" y="353"/>
                </a:cubicBezTo>
                <a:cubicBezTo>
                  <a:pt x="368" y="354"/>
                  <a:pt x="372" y="352"/>
                  <a:pt x="375" y="352"/>
                </a:cubicBezTo>
                <a:cubicBezTo>
                  <a:pt x="381" y="350"/>
                  <a:pt x="386" y="349"/>
                  <a:pt x="392" y="347"/>
                </a:cubicBezTo>
                <a:cubicBezTo>
                  <a:pt x="393" y="347"/>
                  <a:pt x="406" y="343"/>
                  <a:pt x="406" y="341"/>
                </a:cubicBezTo>
                <a:cubicBezTo>
                  <a:pt x="406" y="341"/>
                  <a:pt x="406" y="341"/>
                  <a:pt x="406" y="341"/>
                </a:cubicBezTo>
                <a:cubicBezTo>
                  <a:pt x="406" y="342"/>
                  <a:pt x="406" y="343"/>
                  <a:pt x="406" y="344"/>
                </a:cubicBezTo>
                <a:cubicBezTo>
                  <a:pt x="405" y="344"/>
                  <a:pt x="403" y="345"/>
                  <a:pt x="401" y="346"/>
                </a:cubicBezTo>
                <a:cubicBezTo>
                  <a:pt x="400" y="347"/>
                  <a:pt x="398" y="348"/>
                  <a:pt x="397" y="350"/>
                </a:cubicBezTo>
                <a:cubicBezTo>
                  <a:pt x="396" y="350"/>
                  <a:pt x="397" y="350"/>
                  <a:pt x="397" y="350"/>
                </a:cubicBezTo>
                <a:cubicBezTo>
                  <a:pt x="395" y="350"/>
                  <a:pt x="393" y="351"/>
                  <a:pt x="392" y="352"/>
                </a:cubicBezTo>
                <a:cubicBezTo>
                  <a:pt x="387" y="353"/>
                  <a:pt x="382" y="356"/>
                  <a:pt x="378" y="359"/>
                </a:cubicBezTo>
                <a:cubicBezTo>
                  <a:pt x="368" y="365"/>
                  <a:pt x="358" y="370"/>
                  <a:pt x="347" y="372"/>
                </a:cubicBezTo>
                <a:cubicBezTo>
                  <a:pt x="346" y="372"/>
                  <a:pt x="346" y="373"/>
                  <a:pt x="347" y="373"/>
                </a:cubicBezTo>
                <a:cubicBezTo>
                  <a:pt x="352" y="373"/>
                  <a:pt x="357" y="372"/>
                  <a:pt x="362" y="370"/>
                </a:cubicBezTo>
                <a:cubicBezTo>
                  <a:pt x="367" y="368"/>
                  <a:pt x="373" y="365"/>
                  <a:pt x="377" y="362"/>
                </a:cubicBezTo>
                <a:cubicBezTo>
                  <a:pt x="383" y="358"/>
                  <a:pt x="389" y="355"/>
                  <a:pt x="396" y="353"/>
                </a:cubicBezTo>
                <a:cubicBezTo>
                  <a:pt x="399" y="352"/>
                  <a:pt x="404" y="352"/>
                  <a:pt x="407" y="350"/>
                </a:cubicBezTo>
                <a:cubicBezTo>
                  <a:pt x="407" y="350"/>
                  <a:pt x="407" y="351"/>
                  <a:pt x="407" y="352"/>
                </a:cubicBezTo>
                <a:cubicBezTo>
                  <a:pt x="406" y="352"/>
                  <a:pt x="404" y="352"/>
                  <a:pt x="403" y="353"/>
                </a:cubicBezTo>
                <a:cubicBezTo>
                  <a:pt x="403" y="353"/>
                  <a:pt x="403" y="353"/>
                  <a:pt x="403" y="353"/>
                </a:cubicBezTo>
                <a:cubicBezTo>
                  <a:pt x="404" y="353"/>
                  <a:pt x="406" y="353"/>
                  <a:pt x="407" y="352"/>
                </a:cubicBezTo>
                <a:cubicBezTo>
                  <a:pt x="407" y="352"/>
                  <a:pt x="407" y="352"/>
                  <a:pt x="408" y="352"/>
                </a:cubicBezTo>
                <a:cubicBezTo>
                  <a:pt x="408" y="353"/>
                  <a:pt x="408" y="353"/>
                  <a:pt x="408" y="354"/>
                </a:cubicBezTo>
                <a:cubicBezTo>
                  <a:pt x="408" y="354"/>
                  <a:pt x="408" y="354"/>
                  <a:pt x="408" y="354"/>
                </a:cubicBezTo>
                <a:cubicBezTo>
                  <a:pt x="405" y="354"/>
                  <a:pt x="402" y="356"/>
                  <a:pt x="400" y="357"/>
                </a:cubicBezTo>
                <a:cubicBezTo>
                  <a:pt x="399" y="358"/>
                  <a:pt x="400" y="358"/>
                  <a:pt x="400" y="358"/>
                </a:cubicBezTo>
                <a:cubicBezTo>
                  <a:pt x="403" y="357"/>
                  <a:pt x="406" y="357"/>
                  <a:pt x="408" y="355"/>
                </a:cubicBezTo>
                <a:cubicBezTo>
                  <a:pt x="408" y="355"/>
                  <a:pt x="408" y="355"/>
                  <a:pt x="408" y="355"/>
                </a:cubicBezTo>
                <a:cubicBezTo>
                  <a:pt x="409" y="360"/>
                  <a:pt x="411" y="365"/>
                  <a:pt x="412" y="370"/>
                </a:cubicBezTo>
                <a:cubicBezTo>
                  <a:pt x="403" y="375"/>
                  <a:pt x="397" y="386"/>
                  <a:pt x="391" y="394"/>
                </a:cubicBezTo>
                <a:cubicBezTo>
                  <a:pt x="391" y="394"/>
                  <a:pt x="391" y="395"/>
                  <a:pt x="391" y="395"/>
                </a:cubicBezTo>
                <a:cubicBezTo>
                  <a:pt x="395" y="391"/>
                  <a:pt x="398" y="386"/>
                  <a:pt x="402" y="382"/>
                </a:cubicBezTo>
                <a:cubicBezTo>
                  <a:pt x="405" y="379"/>
                  <a:pt x="409" y="375"/>
                  <a:pt x="413" y="371"/>
                </a:cubicBezTo>
                <a:cubicBezTo>
                  <a:pt x="414" y="375"/>
                  <a:pt x="415" y="378"/>
                  <a:pt x="416" y="381"/>
                </a:cubicBezTo>
                <a:cubicBezTo>
                  <a:pt x="412" y="382"/>
                  <a:pt x="406" y="387"/>
                  <a:pt x="403" y="389"/>
                </a:cubicBezTo>
                <a:cubicBezTo>
                  <a:pt x="398" y="393"/>
                  <a:pt x="392" y="399"/>
                  <a:pt x="389" y="405"/>
                </a:cubicBezTo>
                <a:cubicBezTo>
                  <a:pt x="389" y="406"/>
                  <a:pt x="390" y="407"/>
                  <a:pt x="390" y="406"/>
                </a:cubicBezTo>
                <a:cubicBezTo>
                  <a:pt x="394" y="400"/>
                  <a:pt x="398" y="396"/>
                  <a:pt x="404" y="391"/>
                </a:cubicBezTo>
                <a:cubicBezTo>
                  <a:pt x="406" y="389"/>
                  <a:pt x="410" y="386"/>
                  <a:pt x="413" y="385"/>
                </a:cubicBezTo>
                <a:cubicBezTo>
                  <a:pt x="414" y="384"/>
                  <a:pt x="416" y="384"/>
                  <a:pt x="417" y="383"/>
                </a:cubicBezTo>
                <a:cubicBezTo>
                  <a:pt x="417" y="384"/>
                  <a:pt x="417" y="385"/>
                  <a:pt x="418" y="386"/>
                </a:cubicBezTo>
                <a:cubicBezTo>
                  <a:pt x="413" y="387"/>
                  <a:pt x="407" y="395"/>
                  <a:pt x="404" y="398"/>
                </a:cubicBezTo>
                <a:cubicBezTo>
                  <a:pt x="402" y="401"/>
                  <a:pt x="399" y="404"/>
                  <a:pt x="396" y="407"/>
                </a:cubicBezTo>
                <a:cubicBezTo>
                  <a:pt x="393" y="412"/>
                  <a:pt x="389" y="417"/>
                  <a:pt x="387" y="422"/>
                </a:cubicBezTo>
                <a:cubicBezTo>
                  <a:pt x="387" y="423"/>
                  <a:pt x="388" y="423"/>
                  <a:pt x="388" y="422"/>
                </a:cubicBezTo>
                <a:cubicBezTo>
                  <a:pt x="392" y="419"/>
                  <a:pt x="393" y="414"/>
                  <a:pt x="396" y="410"/>
                </a:cubicBezTo>
                <a:cubicBezTo>
                  <a:pt x="399" y="406"/>
                  <a:pt x="401" y="403"/>
                  <a:pt x="404" y="400"/>
                </a:cubicBezTo>
                <a:cubicBezTo>
                  <a:pt x="407" y="397"/>
                  <a:pt x="410" y="394"/>
                  <a:pt x="412" y="392"/>
                </a:cubicBezTo>
                <a:cubicBezTo>
                  <a:pt x="414" y="390"/>
                  <a:pt x="416" y="388"/>
                  <a:pt x="418" y="387"/>
                </a:cubicBezTo>
                <a:cubicBezTo>
                  <a:pt x="419" y="389"/>
                  <a:pt x="419" y="390"/>
                  <a:pt x="420" y="392"/>
                </a:cubicBezTo>
                <a:cubicBezTo>
                  <a:pt x="415" y="394"/>
                  <a:pt x="413" y="399"/>
                  <a:pt x="409" y="402"/>
                </a:cubicBezTo>
                <a:cubicBezTo>
                  <a:pt x="407" y="404"/>
                  <a:pt x="402" y="409"/>
                  <a:pt x="404" y="412"/>
                </a:cubicBezTo>
                <a:cubicBezTo>
                  <a:pt x="404" y="413"/>
                  <a:pt x="404" y="413"/>
                  <a:pt x="404" y="412"/>
                </a:cubicBezTo>
                <a:cubicBezTo>
                  <a:pt x="407" y="408"/>
                  <a:pt x="408" y="404"/>
                  <a:pt x="412" y="400"/>
                </a:cubicBezTo>
                <a:cubicBezTo>
                  <a:pt x="415" y="398"/>
                  <a:pt x="418" y="395"/>
                  <a:pt x="420" y="393"/>
                </a:cubicBezTo>
                <a:cubicBezTo>
                  <a:pt x="421" y="394"/>
                  <a:pt x="422" y="396"/>
                  <a:pt x="423" y="397"/>
                </a:cubicBezTo>
                <a:cubicBezTo>
                  <a:pt x="421" y="399"/>
                  <a:pt x="419" y="403"/>
                  <a:pt x="418" y="405"/>
                </a:cubicBezTo>
                <a:cubicBezTo>
                  <a:pt x="418" y="406"/>
                  <a:pt x="419" y="406"/>
                  <a:pt x="419" y="406"/>
                </a:cubicBezTo>
                <a:cubicBezTo>
                  <a:pt x="421" y="404"/>
                  <a:pt x="422" y="401"/>
                  <a:pt x="424" y="398"/>
                </a:cubicBezTo>
                <a:cubicBezTo>
                  <a:pt x="424" y="399"/>
                  <a:pt x="424" y="400"/>
                  <a:pt x="425" y="400"/>
                </a:cubicBezTo>
                <a:cubicBezTo>
                  <a:pt x="426" y="402"/>
                  <a:pt x="428" y="404"/>
                  <a:pt x="429" y="405"/>
                </a:cubicBezTo>
                <a:cubicBezTo>
                  <a:pt x="428" y="407"/>
                  <a:pt x="427" y="409"/>
                  <a:pt x="426" y="410"/>
                </a:cubicBezTo>
                <a:cubicBezTo>
                  <a:pt x="424" y="414"/>
                  <a:pt x="421" y="417"/>
                  <a:pt x="419" y="421"/>
                </a:cubicBezTo>
                <a:cubicBezTo>
                  <a:pt x="413" y="430"/>
                  <a:pt x="407" y="439"/>
                  <a:pt x="399" y="447"/>
                </a:cubicBezTo>
                <a:cubicBezTo>
                  <a:pt x="384" y="462"/>
                  <a:pt x="366" y="470"/>
                  <a:pt x="347" y="478"/>
                </a:cubicBezTo>
                <a:cubicBezTo>
                  <a:pt x="347" y="478"/>
                  <a:pt x="347" y="478"/>
                  <a:pt x="347" y="478"/>
                </a:cubicBezTo>
                <a:cubicBezTo>
                  <a:pt x="342" y="480"/>
                  <a:pt x="337" y="482"/>
                  <a:pt x="331" y="483"/>
                </a:cubicBezTo>
                <a:cubicBezTo>
                  <a:pt x="330" y="483"/>
                  <a:pt x="329" y="484"/>
                  <a:pt x="328" y="484"/>
                </a:cubicBezTo>
                <a:cubicBezTo>
                  <a:pt x="313" y="486"/>
                  <a:pt x="298" y="483"/>
                  <a:pt x="285" y="475"/>
                </a:cubicBezTo>
                <a:cubicBezTo>
                  <a:pt x="281" y="472"/>
                  <a:pt x="275" y="468"/>
                  <a:pt x="272" y="464"/>
                </a:cubicBezTo>
                <a:cubicBezTo>
                  <a:pt x="270" y="461"/>
                  <a:pt x="268" y="456"/>
                  <a:pt x="264" y="454"/>
                </a:cubicBezTo>
                <a:cubicBezTo>
                  <a:pt x="254" y="449"/>
                  <a:pt x="253" y="437"/>
                  <a:pt x="250" y="427"/>
                </a:cubicBezTo>
                <a:cubicBezTo>
                  <a:pt x="249" y="426"/>
                  <a:pt x="248" y="426"/>
                  <a:pt x="248" y="427"/>
                </a:cubicBezTo>
                <a:cubicBezTo>
                  <a:pt x="248" y="432"/>
                  <a:pt x="249" y="438"/>
                  <a:pt x="250" y="444"/>
                </a:cubicBezTo>
                <a:cubicBezTo>
                  <a:pt x="250" y="443"/>
                  <a:pt x="249" y="443"/>
                  <a:pt x="249" y="442"/>
                </a:cubicBezTo>
                <a:cubicBezTo>
                  <a:pt x="247" y="439"/>
                  <a:pt x="245" y="436"/>
                  <a:pt x="244" y="432"/>
                </a:cubicBezTo>
                <a:cubicBezTo>
                  <a:pt x="242" y="425"/>
                  <a:pt x="240" y="417"/>
                  <a:pt x="239" y="410"/>
                </a:cubicBezTo>
                <a:cubicBezTo>
                  <a:pt x="237" y="395"/>
                  <a:pt x="240" y="381"/>
                  <a:pt x="246" y="367"/>
                </a:cubicBezTo>
                <a:close/>
                <a:moveTo>
                  <a:pt x="407" y="347"/>
                </a:moveTo>
                <a:cubicBezTo>
                  <a:pt x="406" y="347"/>
                  <a:pt x="406" y="348"/>
                  <a:pt x="406" y="348"/>
                </a:cubicBezTo>
                <a:cubicBezTo>
                  <a:pt x="406" y="347"/>
                  <a:pt x="402" y="348"/>
                  <a:pt x="401" y="349"/>
                </a:cubicBezTo>
                <a:cubicBezTo>
                  <a:pt x="400" y="349"/>
                  <a:pt x="399" y="349"/>
                  <a:pt x="398" y="350"/>
                </a:cubicBezTo>
                <a:cubicBezTo>
                  <a:pt x="399" y="349"/>
                  <a:pt x="401" y="348"/>
                  <a:pt x="402" y="347"/>
                </a:cubicBezTo>
                <a:cubicBezTo>
                  <a:pt x="404" y="346"/>
                  <a:pt x="405" y="346"/>
                  <a:pt x="406" y="345"/>
                </a:cubicBezTo>
                <a:cubicBezTo>
                  <a:pt x="406" y="346"/>
                  <a:pt x="407" y="347"/>
                  <a:pt x="407" y="347"/>
                </a:cubicBezTo>
                <a:close/>
                <a:moveTo>
                  <a:pt x="449" y="263"/>
                </a:moveTo>
                <a:cubicBezTo>
                  <a:pt x="449" y="261"/>
                  <a:pt x="449" y="258"/>
                  <a:pt x="450" y="256"/>
                </a:cubicBezTo>
                <a:cubicBezTo>
                  <a:pt x="450" y="256"/>
                  <a:pt x="450" y="256"/>
                  <a:pt x="450" y="256"/>
                </a:cubicBezTo>
                <a:cubicBezTo>
                  <a:pt x="451" y="257"/>
                  <a:pt x="452" y="259"/>
                  <a:pt x="452" y="261"/>
                </a:cubicBezTo>
                <a:cubicBezTo>
                  <a:pt x="452" y="261"/>
                  <a:pt x="451" y="262"/>
                  <a:pt x="451" y="263"/>
                </a:cubicBezTo>
                <a:cubicBezTo>
                  <a:pt x="450" y="266"/>
                  <a:pt x="451" y="268"/>
                  <a:pt x="451" y="271"/>
                </a:cubicBezTo>
                <a:cubicBezTo>
                  <a:pt x="451" y="273"/>
                  <a:pt x="451" y="276"/>
                  <a:pt x="452" y="278"/>
                </a:cubicBezTo>
                <a:cubicBezTo>
                  <a:pt x="451" y="278"/>
                  <a:pt x="451" y="278"/>
                  <a:pt x="451" y="279"/>
                </a:cubicBezTo>
                <a:cubicBezTo>
                  <a:pt x="451" y="278"/>
                  <a:pt x="451" y="278"/>
                  <a:pt x="451" y="278"/>
                </a:cubicBezTo>
                <a:cubicBezTo>
                  <a:pt x="449" y="273"/>
                  <a:pt x="449" y="268"/>
                  <a:pt x="449" y="263"/>
                </a:cubicBezTo>
                <a:close/>
                <a:moveTo>
                  <a:pt x="448" y="255"/>
                </a:moveTo>
                <a:cubicBezTo>
                  <a:pt x="448" y="252"/>
                  <a:pt x="448" y="248"/>
                  <a:pt x="448" y="245"/>
                </a:cubicBezTo>
                <a:cubicBezTo>
                  <a:pt x="448" y="246"/>
                  <a:pt x="448" y="248"/>
                  <a:pt x="449" y="249"/>
                </a:cubicBezTo>
                <a:cubicBezTo>
                  <a:pt x="449" y="250"/>
                  <a:pt x="449" y="252"/>
                  <a:pt x="450" y="253"/>
                </a:cubicBezTo>
                <a:cubicBezTo>
                  <a:pt x="449" y="253"/>
                  <a:pt x="448" y="254"/>
                  <a:pt x="448" y="255"/>
                </a:cubicBezTo>
                <a:close/>
                <a:moveTo>
                  <a:pt x="450" y="283"/>
                </a:moveTo>
                <a:cubicBezTo>
                  <a:pt x="456" y="280"/>
                  <a:pt x="463" y="279"/>
                  <a:pt x="469" y="277"/>
                </a:cubicBezTo>
                <a:cubicBezTo>
                  <a:pt x="477" y="274"/>
                  <a:pt x="485" y="272"/>
                  <a:pt x="493" y="271"/>
                </a:cubicBezTo>
                <a:cubicBezTo>
                  <a:pt x="501" y="270"/>
                  <a:pt x="509" y="271"/>
                  <a:pt x="517" y="274"/>
                </a:cubicBezTo>
                <a:cubicBezTo>
                  <a:pt x="526" y="276"/>
                  <a:pt x="535" y="277"/>
                  <a:pt x="542" y="281"/>
                </a:cubicBezTo>
                <a:cubicBezTo>
                  <a:pt x="549" y="284"/>
                  <a:pt x="556" y="289"/>
                  <a:pt x="562" y="293"/>
                </a:cubicBezTo>
                <a:cubicBezTo>
                  <a:pt x="570" y="298"/>
                  <a:pt x="577" y="303"/>
                  <a:pt x="582" y="312"/>
                </a:cubicBezTo>
                <a:cubicBezTo>
                  <a:pt x="586" y="318"/>
                  <a:pt x="589" y="323"/>
                  <a:pt x="594" y="328"/>
                </a:cubicBezTo>
                <a:cubicBezTo>
                  <a:pt x="594" y="329"/>
                  <a:pt x="594" y="329"/>
                  <a:pt x="594" y="329"/>
                </a:cubicBezTo>
                <a:cubicBezTo>
                  <a:pt x="594" y="329"/>
                  <a:pt x="594" y="329"/>
                  <a:pt x="595" y="330"/>
                </a:cubicBezTo>
                <a:cubicBezTo>
                  <a:pt x="595" y="330"/>
                  <a:pt x="596" y="330"/>
                  <a:pt x="596" y="330"/>
                </a:cubicBezTo>
                <a:cubicBezTo>
                  <a:pt x="596" y="336"/>
                  <a:pt x="597" y="343"/>
                  <a:pt x="598" y="349"/>
                </a:cubicBezTo>
                <a:cubicBezTo>
                  <a:pt x="599" y="353"/>
                  <a:pt x="600" y="358"/>
                  <a:pt x="602" y="363"/>
                </a:cubicBezTo>
                <a:cubicBezTo>
                  <a:pt x="600" y="362"/>
                  <a:pt x="598" y="361"/>
                  <a:pt x="596" y="360"/>
                </a:cubicBezTo>
                <a:cubicBezTo>
                  <a:pt x="593" y="359"/>
                  <a:pt x="590" y="358"/>
                  <a:pt x="587" y="358"/>
                </a:cubicBezTo>
                <a:cubicBezTo>
                  <a:pt x="586" y="357"/>
                  <a:pt x="585" y="356"/>
                  <a:pt x="584" y="356"/>
                </a:cubicBezTo>
                <a:cubicBezTo>
                  <a:pt x="582" y="355"/>
                  <a:pt x="579" y="354"/>
                  <a:pt x="577" y="354"/>
                </a:cubicBezTo>
                <a:cubicBezTo>
                  <a:pt x="577" y="354"/>
                  <a:pt x="576" y="354"/>
                  <a:pt x="577" y="354"/>
                </a:cubicBezTo>
                <a:cubicBezTo>
                  <a:pt x="578" y="355"/>
                  <a:pt x="580" y="356"/>
                  <a:pt x="582" y="356"/>
                </a:cubicBezTo>
                <a:cubicBezTo>
                  <a:pt x="582" y="356"/>
                  <a:pt x="584" y="357"/>
                  <a:pt x="586" y="357"/>
                </a:cubicBezTo>
                <a:cubicBezTo>
                  <a:pt x="582" y="356"/>
                  <a:pt x="579" y="356"/>
                  <a:pt x="575" y="356"/>
                </a:cubicBezTo>
                <a:cubicBezTo>
                  <a:pt x="568" y="357"/>
                  <a:pt x="560" y="361"/>
                  <a:pt x="553" y="366"/>
                </a:cubicBezTo>
                <a:cubicBezTo>
                  <a:pt x="544" y="369"/>
                  <a:pt x="536" y="371"/>
                  <a:pt x="526" y="374"/>
                </a:cubicBezTo>
                <a:cubicBezTo>
                  <a:pt x="521" y="375"/>
                  <a:pt x="516" y="376"/>
                  <a:pt x="510" y="378"/>
                </a:cubicBezTo>
                <a:cubicBezTo>
                  <a:pt x="508" y="379"/>
                  <a:pt x="505" y="380"/>
                  <a:pt x="502" y="381"/>
                </a:cubicBezTo>
                <a:cubicBezTo>
                  <a:pt x="501" y="381"/>
                  <a:pt x="501" y="382"/>
                  <a:pt x="500" y="382"/>
                </a:cubicBezTo>
                <a:cubicBezTo>
                  <a:pt x="500" y="382"/>
                  <a:pt x="500" y="382"/>
                  <a:pt x="500" y="382"/>
                </a:cubicBezTo>
                <a:cubicBezTo>
                  <a:pt x="500" y="383"/>
                  <a:pt x="500" y="383"/>
                  <a:pt x="500" y="383"/>
                </a:cubicBezTo>
                <a:cubicBezTo>
                  <a:pt x="504" y="385"/>
                  <a:pt x="510" y="380"/>
                  <a:pt x="513" y="379"/>
                </a:cubicBezTo>
                <a:cubicBezTo>
                  <a:pt x="518" y="378"/>
                  <a:pt x="523" y="377"/>
                  <a:pt x="529" y="375"/>
                </a:cubicBezTo>
                <a:cubicBezTo>
                  <a:pt x="534" y="374"/>
                  <a:pt x="540" y="372"/>
                  <a:pt x="546" y="370"/>
                </a:cubicBezTo>
                <a:cubicBezTo>
                  <a:pt x="547" y="370"/>
                  <a:pt x="548" y="370"/>
                  <a:pt x="550" y="369"/>
                </a:cubicBezTo>
                <a:cubicBezTo>
                  <a:pt x="549" y="370"/>
                  <a:pt x="548" y="371"/>
                  <a:pt x="547" y="372"/>
                </a:cubicBezTo>
                <a:cubicBezTo>
                  <a:pt x="543" y="374"/>
                  <a:pt x="539" y="377"/>
                  <a:pt x="535" y="379"/>
                </a:cubicBezTo>
                <a:cubicBezTo>
                  <a:pt x="531" y="381"/>
                  <a:pt x="526" y="382"/>
                  <a:pt x="521" y="384"/>
                </a:cubicBezTo>
                <a:cubicBezTo>
                  <a:pt x="517" y="386"/>
                  <a:pt x="513" y="388"/>
                  <a:pt x="508" y="389"/>
                </a:cubicBezTo>
                <a:cubicBezTo>
                  <a:pt x="507" y="390"/>
                  <a:pt x="505" y="391"/>
                  <a:pt x="503" y="392"/>
                </a:cubicBezTo>
                <a:cubicBezTo>
                  <a:pt x="502" y="392"/>
                  <a:pt x="499" y="394"/>
                  <a:pt x="498" y="394"/>
                </a:cubicBezTo>
                <a:cubicBezTo>
                  <a:pt x="498" y="394"/>
                  <a:pt x="498" y="394"/>
                  <a:pt x="498" y="394"/>
                </a:cubicBezTo>
                <a:cubicBezTo>
                  <a:pt x="497" y="394"/>
                  <a:pt x="496" y="395"/>
                  <a:pt x="497" y="396"/>
                </a:cubicBezTo>
                <a:cubicBezTo>
                  <a:pt x="497" y="396"/>
                  <a:pt x="497" y="396"/>
                  <a:pt x="497" y="396"/>
                </a:cubicBezTo>
                <a:cubicBezTo>
                  <a:pt x="497" y="396"/>
                  <a:pt x="498" y="396"/>
                  <a:pt x="499" y="396"/>
                </a:cubicBezTo>
                <a:cubicBezTo>
                  <a:pt x="507" y="392"/>
                  <a:pt x="516" y="388"/>
                  <a:pt x="525" y="384"/>
                </a:cubicBezTo>
                <a:cubicBezTo>
                  <a:pt x="532" y="381"/>
                  <a:pt x="540" y="378"/>
                  <a:pt x="546" y="374"/>
                </a:cubicBezTo>
                <a:cubicBezTo>
                  <a:pt x="546" y="374"/>
                  <a:pt x="546" y="374"/>
                  <a:pt x="546" y="374"/>
                </a:cubicBezTo>
                <a:cubicBezTo>
                  <a:pt x="544" y="376"/>
                  <a:pt x="543" y="379"/>
                  <a:pt x="542" y="381"/>
                </a:cubicBezTo>
                <a:cubicBezTo>
                  <a:pt x="542" y="381"/>
                  <a:pt x="542" y="381"/>
                  <a:pt x="542" y="382"/>
                </a:cubicBezTo>
                <a:cubicBezTo>
                  <a:pt x="535" y="386"/>
                  <a:pt x="529" y="392"/>
                  <a:pt x="523" y="397"/>
                </a:cubicBezTo>
                <a:cubicBezTo>
                  <a:pt x="519" y="401"/>
                  <a:pt x="515" y="406"/>
                  <a:pt x="510" y="408"/>
                </a:cubicBezTo>
                <a:cubicBezTo>
                  <a:pt x="507" y="409"/>
                  <a:pt x="505" y="409"/>
                  <a:pt x="504" y="411"/>
                </a:cubicBezTo>
                <a:cubicBezTo>
                  <a:pt x="504" y="412"/>
                  <a:pt x="504" y="413"/>
                  <a:pt x="505" y="412"/>
                </a:cubicBezTo>
                <a:cubicBezTo>
                  <a:pt x="512" y="408"/>
                  <a:pt x="518" y="403"/>
                  <a:pt x="524" y="398"/>
                </a:cubicBezTo>
                <a:cubicBezTo>
                  <a:pt x="528" y="395"/>
                  <a:pt x="532" y="393"/>
                  <a:pt x="535" y="390"/>
                </a:cubicBezTo>
                <a:cubicBezTo>
                  <a:pt x="536" y="389"/>
                  <a:pt x="539" y="387"/>
                  <a:pt x="541" y="385"/>
                </a:cubicBezTo>
                <a:cubicBezTo>
                  <a:pt x="540" y="387"/>
                  <a:pt x="540" y="389"/>
                  <a:pt x="539" y="391"/>
                </a:cubicBezTo>
                <a:cubicBezTo>
                  <a:pt x="539" y="391"/>
                  <a:pt x="539" y="391"/>
                  <a:pt x="539" y="391"/>
                </a:cubicBezTo>
                <a:cubicBezTo>
                  <a:pt x="536" y="392"/>
                  <a:pt x="534" y="394"/>
                  <a:pt x="532" y="397"/>
                </a:cubicBezTo>
                <a:cubicBezTo>
                  <a:pt x="529" y="400"/>
                  <a:pt x="526" y="403"/>
                  <a:pt x="524" y="407"/>
                </a:cubicBezTo>
                <a:cubicBezTo>
                  <a:pt x="522" y="409"/>
                  <a:pt x="521" y="413"/>
                  <a:pt x="519" y="415"/>
                </a:cubicBezTo>
                <a:cubicBezTo>
                  <a:pt x="517" y="417"/>
                  <a:pt x="515" y="418"/>
                  <a:pt x="512" y="420"/>
                </a:cubicBezTo>
                <a:cubicBezTo>
                  <a:pt x="510" y="422"/>
                  <a:pt x="507" y="424"/>
                  <a:pt x="507" y="428"/>
                </a:cubicBezTo>
                <a:cubicBezTo>
                  <a:pt x="507" y="428"/>
                  <a:pt x="508" y="428"/>
                  <a:pt x="508" y="428"/>
                </a:cubicBezTo>
                <a:cubicBezTo>
                  <a:pt x="510" y="422"/>
                  <a:pt x="515" y="421"/>
                  <a:pt x="518" y="417"/>
                </a:cubicBezTo>
                <a:cubicBezTo>
                  <a:pt x="521" y="414"/>
                  <a:pt x="523" y="411"/>
                  <a:pt x="525" y="408"/>
                </a:cubicBezTo>
                <a:cubicBezTo>
                  <a:pt x="529" y="402"/>
                  <a:pt x="534" y="397"/>
                  <a:pt x="539" y="392"/>
                </a:cubicBezTo>
                <a:cubicBezTo>
                  <a:pt x="538" y="395"/>
                  <a:pt x="537" y="397"/>
                  <a:pt x="536" y="400"/>
                </a:cubicBezTo>
                <a:cubicBezTo>
                  <a:pt x="536" y="401"/>
                  <a:pt x="535" y="403"/>
                  <a:pt x="535" y="404"/>
                </a:cubicBezTo>
                <a:cubicBezTo>
                  <a:pt x="535" y="404"/>
                  <a:pt x="535" y="404"/>
                  <a:pt x="535" y="404"/>
                </a:cubicBezTo>
                <a:cubicBezTo>
                  <a:pt x="533" y="406"/>
                  <a:pt x="530" y="408"/>
                  <a:pt x="529" y="411"/>
                </a:cubicBezTo>
                <a:cubicBezTo>
                  <a:pt x="529" y="411"/>
                  <a:pt x="530" y="411"/>
                  <a:pt x="530" y="411"/>
                </a:cubicBezTo>
                <a:cubicBezTo>
                  <a:pt x="532" y="409"/>
                  <a:pt x="533" y="407"/>
                  <a:pt x="535" y="405"/>
                </a:cubicBezTo>
                <a:cubicBezTo>
                  <a:pt x="533" y="415"/>
                  <a:pt x="535" y="424"/>
                  <a:pt x="539" y="435"/>
                </a:cubicBezTo>
                <a:cubicBezTo>
                  <a:pt x="541" y="440"/>
                  <a:pt x="542" y="445"/>
                  <a:pt x="544" y="450"/>
                </a:cubicBezTo>
                <a:cubicBezTo>
                  <a:pt x="538" y="455"/>
                  <a:pt x="528" y="454"/>
                  <a:pt x="521" y="453"/>
                </a:cubicBezTo>
                <a:cubicBezTo>
                  <a:pt x="512" y="452"/>
                  <a:pt x="503" y="450"/>
                  <a:pt x="494" y="448"/>
                </a:cubicBezTo>
                <a:cubicBezTo>
                  <a:pt x="486" y="445"/>
                  <a:pt x="478" y="440"/>
                  <a:pt x="470" y="436"/>
                </a:cubicBezTo>
                <a:cubicBezTo>
                  <a:pt x="463" y="433"/>
                  <a:pt x="456" y="429"/>
                  <a:pt x="451" y="422"/>
                </a:cubicBezTo>
                <a:cubicBezTo>
                  <a:pt x="445" y="416"/>
                  <a:pt x="439" y="411"/>
                  <a:pt x="434" y="405"/>
                </a:cubicBezTo>
                <a:cubicBezTo>
                  <a:pt x="433" y="405"/>
                  <a:pt x="433" y="405"/>
                  <a:pt x="433" y="404"/>
                </a:cubicBezTo>
                <a:cubicBezTo>
                  <a:pt x="433" y="404"/>
                  <a:pt x="433" y="404"/>
                  <a:pt x="432" y="403"/>
                </a:cubicBezTo>
                <a:cubicBezTo>
                  <a:pt x="427" y="398"/>
                  <a:pt x="424" y="392"/>
                  <a:pt x="421" y="384"/>
                </a:cubicBezTo>
                <a:cubicBezTo>
                  <a:pt x="419" y="377"/>
                  <a:pt x="417" y="369"/>
                  <a:pt x="414" y="362"/>
                </a:cubicBezTo>
                <a:cubicBezTo>
                  <a:pt x="412" y="355"/>
                  <a:pt x="410" y="347"/>
                  <a:pt x="410" y="340"/>
                </a:cubicBezTo>
                <a:cubicBezTo>
                  <a:pt x="410" y="332"/>
                  <a:pt x="411" y="325"/>
                  <a:pt x="415" y="318"/>
                </a:cubicBezTo>
                <a:cubicBezTo>
                  <a:pt x="419" y="311"/>
                  <a:pt x="425" y="305"/>
                  <a:pt x="430" y="299"/>
                </a:cubicBezTo>
                <a:cubicBezTo>
                  <a:pt x="436" y="293"/>
                  <a:pt x="442" y="287"/>
                  <a:pt x="450" y="283"/>
                </a:cubicBezTo>
                <a:close/>
                <a:moveTo>
                  <a:pt x="455" y="277"/>
                </a:moveTo>
                <a:cubicBezTo>
                  <a:pt x="455" y="276"/>
                  <a:pt x="456" y="275"/>
                  <a:pt x="456" y="274"/>
                </a:cubicBezTo>
                <a:cubicBezTo>
                  <a:pt x="456" y="275"/>
                  <a:pt x="456" y="276"/>
                  <a:pt x="456" y="276"/>
                </a:cubicBezTo>
                <a:cubicBezTo>
                  <a:pt x="456" y="277"/>
                  <a:pt x="455" y="277"/>
                  <a:pt x="455" y="277"/>
                </a:cubicBezTo>
                <a:close/>
                <a:moveTo>
                  <a:pt x="528" y="466"/>
                </a:moveTo>
                <a:cubicBezTo>
                  <a:pt x="532" y="466"/>
                  <a:pt x="536" y="464"/>
                  <a:pt x="539" y="462"/>
                </a:cubicBezTo>
                <a:cubicBezTo>
                  <a:pt x="542" y="460"/>
                  <a:pt x="544" y="459"/>
                  <a:pt x="547" y="457"/>
                </a:cubicBezTo>
                <a:cubicBezTo>
                  <a:pt x="547" y="457"/>
                  <a:pt x="547" y="457"/>
                  <a:pt x="547" y="457"/>
                </a:cubicBezTo>
                <a:cubicBezTo>
                  <a:pt x="544" y="460"/>
                  <a:pt x="542" y="463"/>
                  <a:pt x="540" y="465"/>
                </a:cubicBezTo>
                <a:cubicBezTo>
                  <a:pt x="537" y="469"/>
                  <a:pt x="533" y="469"/>
                  <a:pt x="529" y="472"/>
                </a:cubicBezTo>
                <a:cubicBezTo>
                  <a:pt x="529" y="472"/>
                  <a:pt x="529" y="473"/>
                  <a:pt x="529" y="473"/>
                </a:cubicBezTo>
                <a:cubicBezTo>
                  <a:pt x="533" y="474"/>
                  <a:pt x="537" y="470"/>
                  <a:pt x="539" y="468"/>
                </a:cubicBezTo>
                <a:cubicBezTo>
                  <a:pt x="542" y="465"/>
                  <a:pt x="545" y="462"/>
                  <a:pt x="548" y="458"/>
                </a:cubicBezTo>
                <a:cubicBezTo>
                  <a:pt x="550" y="463"/>
                  <a:pt x="552" y="467"/>
                  <a:pt x="555" y="471"/>
                </a:cubicBezTo>
                <a:cubicBezTo>
                  <a:pt x="558" y="476"/>
                  <a:pt x="562" y="480"/>
                  <a:pt x="566" y="485"/>
                </a:cubicBezTo>
                <a:cubicBezTo>
                  <a:pt x="560" y="486"/>
                  <a:pt x="555" y="490"/>
                  <a:pt x="549" y="491"/>
                </a:cubicBezTo>
                <a:cubicBezTo>
                  <a:pt x="542" y="492"/>
                  <a:pt x="535" y="491"/>
                  <a:pt x="528" y="489"/>
                </a:cubicBezTo>
                <a:cubicBezTo>
                  <a:pt x="514" y="484"/>
                  <a:pt x="500" y="479"/>
                  <a:pt x="488" y="471"/>
                </a:cubicBezTo>
                <a:cubicBezTo>
                  <a:pt x="481" y="467"/>
                  <a:pt x="475" y="463"/>
                  <a:pt x="470" y="458"/>
                </a:cubicBezTo>
                <a:cubicBezTo>
                  <a:pt x="470" y="457"/>
                  <a:pt x="469" y="456"/>
                  <a:pt x="469" y="456"/>
                </a:cubicBezTo>
                <a:cubicBezTo>
                  <a:pt x="463" y="451"/>
                  <a:pt x="459" y="445"/>
                  <a:pt x="454" y="438"/>
                </a:cubicBezTo>
                <a:cubicBezTo>
                  <a:pt x="451" y="433"/>
                  <a:pt x="446" y="427"/>
                  <a:pt x="443" y="421"/>
                </a:cubicBezTo>
                <a:cubicBezTo>
                  <a:pt x="443" y="420"/>
                  <a:pt x="443" y="419"/>
                  <a:pt x="442" y="418"/>
                </a:cubicBezTo>
                <a:cubicBezTo>
                  <a:pt x="447" y="423"/>
                  <a:pt x="451" y="429"/>
                  <a:pt x="457" y="433"/>
                </a:cubicBezTo>
                <a:cubicBezTo>
                  <a:pt x="463" y="437"/>
                  <a:pt x="471" y="440"/>
                  <a:pt x="477" y="443"/>
                </a:cubicBezTo>
                <a:cubicBezTo>
                  <a:pt x="480" y="445"/>
                  <a:pt x="483" y="446"/>
                  <a:pt x="485" y="447"/>
                </a:cubicBezTo>
                <a:cubicBezTo>
                  <a:pt x="485" y="447"/>
                  <a:pt x="485" y="447"/>
                  <a:pt x="485" y="447"/>
                </a:cubicBezTo>
                <a:cubicBezTo>
                  <a:pt x="504" y="463"/>
                  <a:pt x="522" y="480"/>
                  <a:pt x="546" y="486"/>
                </a:cubicBezTo>
                <a:cubicBezTo>
                  <a:pt x="547" y="486"/>
                  <a:pt x="548" y="485"/>
                  <a:pt x="547" y="485"/>
                </a:cubicBezTo>
                <a:cubicBezTo>
                  <a:pt x="536" y="478"/>
                  <a:pt x="523" y="474"/>
                  <a:pt x="513" y="466"/>
                </a:cubicBezTo>
                <a:cubicBezTo>
                  <a:pt x="507" y="462"/>
                  <a:pt x="502" y="456"/>
                  <a:pt x="496" y="451"/>
                </a:cubicBezTo>
                <a:cubicBezTo>
                  <a:pt x="502" y="453"/>
                  <a:pt x="508" y="454"/>
                  <a:pt x="514" y="456"/>
                </a:cubicBezTo>
                <a:cubicBezTo>
                  <a:pt x="513" y="456"/>
                  <a:pt x="512" y="456"/>
                  <a:pt x="511" y="456"/>
                </a:cubicBezTo>
                <a:cubicBezTo>
                  <a:pt x="509" y="456"/>
                  <a:pt x="508" y="457"/>
                  <a:pt x="507" y="457"/>
                </a:cubicBezTo>
                <a:cubicBezTo>
                  <a:pt x="507" y="458"/>
                  <a:pt x="507" y="459"/>
                  <a:pt x="507" y="459"/>
                </a:cubicBezTo>
                <a:cubicBezTo>
                  <a:pt x="510" y="460"/>
                  <a:pt x="513" y="458"/>
                  <a:pt x="515" y="457"/>
                </a:cubicBezTo>
                <a:cubicBezTo>
                  <a:pt x="517" y="457"/>
                  <a:pt x="518" y="457"/>
                  <a:pt x="520" y="456"/>
                </a:cubicBezTo>
                <a:cubicBezTo>
                  <a:pt x="525" y="457"/>
                  <a:pt x="532" y="458"/>
                  <a:pt x="538" y="457"/>
                </a:cubicBezTo>
                <a:cubicBezTo>
                  <a:pt x="534" y="458"/>
                  <a:pt x="531" y="460"/>
                  <a:pt x="527" y="460"/>
                </a:cubicBezTo>
                <a:cubicBezTo>
                  <a:pt x="523" y="460"/>
                  <a:pt x="519" y="460"/>
                  <a:pt x="515" y="462"/>
                </a:cubicBezTo>
                <a:cubicBezTo>
                  <a:pt x="514" y="462"/>
                  <a:pt x="514" y="464"/>
                  <a:pt x="516" y="464"/>
                </a:cubicBezTo>
                <a:cubicBezTo>
                  <a:pt x="522" y="463"/>
                  <a:pt x="528" y="461"/>
                  <a:pt x="535" y="459"/>
                </a:cubicBezTo>
                <a:cubicBezTo>
                  <a:pt x="538" y="459"/>
                  <a:pt x="542" y="457"/>
                  <a:pt x="545" y="454"/>
                </a:cubicBezTo>
                <a:cubicBezTo>
                  <a:pt x="545" y="454"/>
                  <a:pt x="545" y="453"/>
                  <a:pt x="545" y="453"/>
                </a:cubicBezTo>
                <a:cubicBezTo>
                  <a:pt x="546" y="454"/>
                  <a:pt x="546" y="455"/>
                  <a:pt x="547" y="456"/>
                </a:cubicBezTo>
                <a:cubicBezTo>
                  <a:pt x="544" y="457"/>
                  <a:pt x="541" y="459"/>
                  <a:pt x="538" y="460"/>
                </a:cubicBezTo>
                <a:cubicBezTo>
                  <a:pt x="534" y="462"/>
                  <a:pt x="531" y="463"/>
                  <a:pt x="528" y="465"/>
                </a:cubicBezTo>
                <a:cubicBezTo>
                  <a:pt x="528" y="466"/>
                  <a:pt x="528" y="467"/>
                  <a:pt x="528" y="466"/>
                </a:cubicBezTo>
                <a:close/>
                <a:moveTo>
                  <a:pt x="527" y="554"/>
                </a:moveTo>
                <a:cubicBezTo>
                  <a:pt x="521" y="565"/>
                  <a:pt x="511" y="574"/>
                  <a:pt x="508" y="586"/>
                </a:cubicBezTo>
                <a:cubicBezTo>
                  <a:pt x="508" y="587"/>
                  <a:pt x="508" y="587"/>
                  <a:pt x="509" y="587"/>
                </a:cubicBezTo>
                <a:cubicBezTo>
                  <a:pt x="508" y="587"/>
                  <a:pt x="508" y="587"/>
                  <a:pt x="508" y="587"/>
                </a:cubicBezTo>
                <a:cubicBezTo>
                  <a:pt x="503" y="592"/>
                  <a:pt x="500" y="599"/>
                  <a:pt x="496" y="605"/>
                </a:cubicBezTo>
                <a:cubicBezTo>
                  <a:pt x="494" y="608"/>
                  <a:pt x="490" y="612"/>
                  <a:pt x="487" y="615"/>
                </a:cubicBezTo>
                <a:cubicBezTo>
                  <a:pt x="487" y="615"/>
                  <a:pt x="487" y="615"/>
                  <a:pt x="487" y="614"/>
                </a:cubicBezTo>
                <a:cubicBezTo>
                  <a:pt x="488" y="614"/>
                  <a:pt x="488" y="614"/>
                  <a:pt x="489" y="613"/>
                </a:cubicBezTo>
                <a:cubicBezTo>
                  <a:pt x="490" y="607"/>
                  <a:pt x="492" y="600"/>
                  <a:pt x="495" y="595"/>
                </a:cubicBezTo>
                <a:cubicBezTo>
                  <a:pt x="498" y="588"/>
                  <a:pt x="503" y="584"/>
                  <a:pt x="507" y="578"/>
                </a:cubicBezTo>
                <a:cubicBezTo>
                  <a:pt x="515" y="569"/>
                  <a:pt x="521" y="558"/>
                  <a:pt x="526" y="547"/>
                </a:cubicBezTo>
                <a:cubicBezTo>
                  <a:pt x="532" y="536"/>
                  <a:pt x="537" y="524"/>
                  <a:pt x="544" y="513"/>
                </a:cubicBezTo>
                <a:cubicBezTo>
                  <a:pt x="548" y="507"/>
                  <a:pt x="554" y="500"/>
                  <a:pt x="554" y="493"/>
                </a:cubicBezTo>
                <a:cubicBezTo>
                  <a:pt x="558" y="491"/>
                  <a:pt x="562" y="489"/>
                  <a:pt x="567" y="487"/>
                </a:cubicBezTo>
                <a:cubicBezTo>
                  <a:pt x="567" y="487"/>
                  <a:pt x="567" y="487"/>
                  <a:pt x="567" y="487"/>
                </a:cubicBezTo>
                <a:cubicBezTo>
                  <a:pt x="571" y="490"/>
                  <a:pt x="575" y="494"/>
                  <a:pt x="579" y="497"/>
                </a:cubicBezTo>
                <a:cubicBezTo>
                  <a:pt x="580" y="497"/>
                  <a:pt x="581" y="498"/>
                  <a:pt x="582" y="499"/>
                </a:cubicBezTo>
                <a:cubicBezTo>
                  <a:pt x="582" y="499"/>
                  <a:pt x="582" y="499"/>
                  <a:pt x="582" y="499"/>
                </a:cubicBezTo>
                <a:cubicBezTo>
                  <a:pt x="575" y="507"/>
                  <a:pt x="568" y="514"/>
                  <a:pt x="562" y="522"/>
                </a:cubicBezTo>
                <a:cubicBezTo>
                  <a:pt x="558" y="527"/>
                  <a:pt x="553" y="532"/>
                  <a:pt x="552" y="538"/>
                </a:cubicBezTo>
                <a:cubicBezTo>
                  <a:pt x="546" y="544"/>
                  <a:pt x="540" y="551"/>
                  <a:pt x="534" y="558"/>
                </a:cubicBezTo>
                <a:cubicBezTo>
                  <a:pt x="530" y="563"/>
                  <a:pt x="526" y="567"/>
                  <a:pt x="523" y="573"/>
                </a:cubicBezTo>
                <a:cubicBezTo>
                  <a:pt x="521" y="578"/>
                  <a:pt x="520" y="581"/>
                  <a:pt x="515" y="583"/>
                </a:cubicBezTo>
                <a:cubicBezTo>
                  <a:pt x="513" y="584"/>
                  <a:pt x="511" y="585"/>
                  <a:pt x="509" y="587"/>
                </a:cubicBezTo>
                <a:cubicBezTo>
                  <a:pt x="513" y="581"/>
                  <a:pt x="515" y="575"/>
                  <a:pt x="519" y="570"/>
                </a:cubicBezTo>
                <a:cubicBezTo>
                  <a:pt x="522" y="565"/>
                  <a:pt x="525" y="560"/>
                  <a:pt x="528" y="555"/>
                </a:cubicBezTo>
                <a:cubicBezTo>
                  <a:pt x="528" y="554"/>
                  <a:pt x="528" y="554"/>
                  <a:pt x="527" y="554"/>
                </a:cubicBezTo>
                <a:close/>
                <a:moveTo>
                  <a:pt x="486" y="620"/>
                </a:moveTo>
                <a:cubicBezTo>
                  <a:pt x="486" y="620"/>
                  <a:pt x="486" y="620"/>
                  <a:pt x="486" y="620"/>
                </a:cubicBezTo>
                <a:cubicBezTo>
                  <a:pt x="481" y="620"/>
                  <a:pt x="477" y="618"/>
                  <a:pt x="472" y="617"/>
                </a:cubicBezTo>
                <a:cubicBezTo>
                  <a:pt x="469" y="616"/>
                  <a:pt x="460" y="615"/>
                  <a:pt x="461" y="611"/>
                </a:cubicBezTo>
                <a:cubicBezTo>
                  <a:pt x="464" y="600"/>
                  <a:pt x="470" y="589"/>
                  <a:pt x="475" y="578"/>
                </a:cubicBezTo>
                <a:cubicBezTo>
                  <a:pt x="482" y="563"/>
                  <a:pt x="488" y="547"/>
                  <a:pt x="493" y="532"/>
                </a:cubicBezTo>
                <a:cubicBezTo>
                  <a:pt x="499" y="517"/>
                  <a:pt x="505" y="501"/>
                  <a:pt x="509" y="486"/>
                </a:cubicBezTo>
                <a:cubicBezTo>
                  <a:pt x="516" y="489"/>
                  <a:pt x="523" y="491"/>
                  <a:pt x="531" y="493"/>
                </a:cubicBezTo>
                <a:cubicBezTo>
                  <a:pt x="530" y="493"/>
                  <a:pt x="530" y="494"/>
                  <a:pt x="530" y="494"/>
                </a:cubicBezTo>
                <a:cubicBezTo>
                  <a:pt x="531" y="498"/>
                  <a:pt x="525" y="505"/>
                  <a:pt x="522" y="508"/>
                </a:cubicBezTo>
                <a:cubicBezTo>
                  <a:pt x="518" y="513"/>
                  <a:pt x="516" y="520"/>
                  <a:pt x="514" y="526"/>
                </a:cubicBezTo>
                <a:cubicBezTo>
                  <a:pt x="511" y="534"/>
                  <a:pt x="508" y="542"/>
                  <a:pt x="505" y="550"/>
                </a:cubicBezTo>
                <a:cubicBezTo>
                  <a:pt x="502" y="556"/>
                  <a:pt x="498" y="563"/>
                  <a:pt x="496" y="569"/>
                </a:cubicBezTo>
                <a:cubicBezTo>
                  <a:pt x="491" y="580"/>
                  <a:pt x="487" y="591"/>
                  <a:pt x="484" y="602"/>
                </a:cubicBezTo>
                <a:cubicBezTo>
                  <a:pt x="482" y="609"/>
                  <a:pt x="481" y="615"/>
                  <a:pt x="486" y="620"/>
                </a:cubicBezTo>
                <a:close/>
                <a:moveTo>
                  <a:pt x="466" y="585"/>
                </a:moveTo>
                <a:cubicBezTo>
                  <a:pt x="466" y="579"/>
                  <a:pt x="466" y="573"/>
                  <a:pt x="465" y="568"/>
                </a:cubicBezTo>
                <a:cubicBezTo>
                  <a:pt x="464" y="560"/>
                  <a:pt x="462" y="553"/>
                  <a:pt x="462" y="546"/>
                </a:cubicBezTo>
                <a:cubicBezTo>
                  <a:pt x="461" y="539"/>
                  <a:pt x="462" y="533"/>
                  <a:pt x="462" y="526"/>
                </a:cubicBezTo>
                <a:cubicBezTo>
                  <a:pt x="462" y="513"/>
                  <a:pt x="462" y="499"/>
                  <a:pt x="466" y="486"/>
                </a:cubicBezTo>
                <a:cubicBezTo>
                  <a:pt x="468" y="479"/>
                  <a:pt x="471" y="471"/>
                  <a:pt x="471" y="463"/>
                </a:cubicBezTo>
                <a:cubicBezTo>
                  <a:pt x="477" y="469"/>
                  <a:pt x="484" y="473"/>
                  <a:pt x="491" y="477"/>
                </a:cubicBezTo>
                <a:cubicBezTo>
                  <a:pt x="496" y="480"/>
                  <a:pt x="500" y="482"/>
                  <a:pt x="505" y="484"/>
                </a:cubicBezTo>
                <a:cubicBezTo>
                  <a:pt x="503" y="494"/>
                  <a:pt x="499" y="503"/>
                  <a:pt x="496" y="513"/>
                </a:cubicBezTo>
                <a:cubicBezTo>
                  <a:pt x="493" y="522"/>
                  <a:pt x="490" y="531"/>
                  <a:pt x="486" y="540"/>
                </a:cubicBezTo>
                <a:cubicBezTo>
                  <a:pt x="480" y="557"/>
                  <a:pt x="473" y="573"/>
                  <a:pt x="466" y="590"/>
                </a:cubicBezTo>
                <a:cubicBezTo>
                  <a:pt x="466" y="588"/>
                  <a:pt x="466" y="586"/>
                  <a:pt x="466" y="585"/>
                </a:cubicBezTo>
                <a:close/>
                <a:moveTo>
                  <a:pt x="492" y="588"/>
                </a:moveTo>
                <a:cubicBezTo>
                  <a:pt x="497" y="576"/>
                  <a:pt x="502" y="564"/>
                  <a:pt x="508" y="552"/>
                </a:cubicBezTo>
                <a:cubicBezTo>
                  <a:pt x="511" y="546"/>
                  <a:pt x="513" y="539"/>
                  <a:pt x="515" y="533"/>
                </a:cubicBezTo>
                <a:cubicBezTo>
                  <a:pt x="518" y="526"/>
                  <a:pt x="520" y="518"/>
                  <a:pt x="524" y="511"/>
                </a:cubicBezTo>
                <a:cubicBezTo>
                  <a:pt x="527" y="507"/>
                  <a:pt x="535" y="499"/>
                  <a:pt x="532" y="493"/>
                </a:cubicBezTo>
                <a:cubicBezTo>
                  <a:pt x="533" y="493"/>
                  <a:pt x="533" y="494"/>
                  <a:pt x="534" y="494"/>
                </a:cubicBezTo>
                <a:cubicBezTo>
                  <a:pt x="539" y="495"/>
                  <a:pt x="546" y="495"/>
                  <a:pt x="551" y="494"/>
                </a:cubicBezTo>
                <a:cubicBezTo>
                  <a:pt x="548" y="503"/>
                  <a:pt x="541" y="510"/>
                  <a:pt x="537" y="519"/>
                </a:cubicBezTo>
                <a:cubicBezTo>
                  <a:pt x="531" y="530"/>
                  <a:pt x="525" y="541"/>
                  <a:pt x="519" y="553"/>
                </a:cubicBezTo>
                <a:cubicBezTo>
                  <a:pt x="516" y="559"/>
                  <a:pt x="513" y="565"/>
                  <a:pt x="509" y="570"/>
                </a:cubicBezTo>
                <a:cubicBezTo>
                  <a:pt x="506" y="575"/>
                  <a:pt x="501" y="579"/>
                  <a:pt x="498" y="583"/>
                </a:cubicBezTo>
                <a:cubicBezTo>
                  <a:pt x="492" y="590"/>
                  <a:pt x="489" y="597"/>
                  <a:pt x="487" y="605"/>
                </a:cubicBezTo>
                <a:cubicBezTo>
                  <a:pt x="488" y="599"/>
                  <a:pt x="491" y="592"/>
                  <a:pt x="492" y="588"/>
                </a:cubicBezTo>
                <a:close/>
                <a:moveTo>
                  <a:pt x="244" y="441"/>
                </a:moveTo>
                <a:cubicBezTo>
                  <a:pt x="246" y="444"/>
                  <a:pt x="249" y="447"/>
                  <a:pt x="252" y="449"/>
                </a:cubicBezTo>
                <a:cubicBezTo>
                  <a:pt x="253" y="451"/>
                  <a:pt x="255" y="453"/>
                  <a:pt x="257" y="455"/>
                </a:cubicBezTo>
                <a:cubicBezTo>
                  <a:pt x="257" y="455"/>
                  <a:pt x="258" y="456"/>
                  <a:pt x="259" y="456"/>
                </a:cubicBezTo>
                <a:cubicBezTo>
                  <a:pt x="260" y="458"/>
                  <a:pt x="263" y="462"/>
                  <a:pt x="263" y="462"/>
                </a:cubicBezTo>
                <a:cubicBezTo>
                  <a:pt x="264" y="463"/>
                  <a:pt x="264" y="463"/>
                  <a:pt x="264" y="463"/>
                </a:cubicBezTo>
                <a:cubicBezTo>
                  <a:pt x="262" y="468"/>
                  <a:pt x="259" y="473"/>
                  <a:pt x="258" y="479"/>
                </a:cubicBezTo>
                <a:cubicBezTo>
                  <a:pt x="256" y="474"/>
                  <a:pt x="253" y="470"/>
                  <a:pt x="248" y="473"/>
                </a:cubicBezTo>
                <a:cubicBezTo>
                  <a:pt x="245" y="475"/>
                  <a:pt x="242" y="478"/>
                  <a:pt x="239" y="481"/>
                </a:cubicBezTo>
                <a:cubicBezTo>
                  <a:pt x="239" y="480"/>
                  <a:pt x="239" y="479"/>
                  <a:pt x="239" y="478"/>
                </a:cubicBezTo>
                <a:cubicBezTo>
                  <a:pt x="239" y="472"/>
                  <a:pt x="238" y="466"/>
                  <a:pt x="240" y="460"/>
                </a:cubicBezTo>
                <a:cubicBezTo>
                  <a:pt x="241" y="454"/>
                  <a:pt x="242" y="449"/>
                  <a:pt x="243" y="444"/>
                </a:cubicBezTo>
                <a:cubicBezTo>
                  <a:pt x="244" y="443"/>
                  <a:pt x="244" y="442"/>
                  <a:pt x="244" y="441"/>
                </a:cubicBezTo>
                <a:close/>
                <a:moveTo>
                  <a:pt x="262" y="474"/>
                </a:moveTo>
                <a:cubicBezTo>
                  <a:pt x="263" y="471"/>
                  <a:pt x="265" y="468"/>
                  <a:pt x="266" y="466"/>
                </a:cubicBezTo>
                <a:cubicBezTo>
                  <a:pt x="267" y="468"/>
                  <a:pt x="269" y="470"/>
                  <a:pt x="270" y="472"/>
                </a:cubicBezTo>
                <a:cubicBezTo>
                  <a:pt x="277" y="483"/>
                  <a:pt x="282" y="494"/>
                  <a:pt x="287" y="506"/>
                </a:cubicBezTo>
                <a:cubicBezTo>
                  <a:pt x="292" y="519"/>
                  <a:pt x="297" y="532"/>
                  <a:pt x="301" y="545"/>
                </a:cubicBezTo>
                <a:cubicBezTo>
                  <a:pt x="297" y="539"/>
                  <a:pt x="294" y="533"/>
                  <a:pt x="290" y="527"/>
                </a:cubicBezTo>
                <a:cubicBezTo>
                  <a:pt x="282" y="515"/>
                  <a:pt x="272" y="505"/>
                  <a:pt x="265" y="493"/>
                </a:cubicBezTo>
                <a:cubicBezTo>
                  <a:pt x="263" y="490"/>
                  <a:pt x="262" y="488"/>
                  <a:pt x="262" y="485"/>
                </a:cubicBezTo>
                <a:cubicBezTo>
                  <a:pt x="261" y="482"/>
                  <a:pt x="261" y="477"/>
                  <a:pt x="262" y="474"/>
                </a:cubicBezTo>
                <a:close/>
                <a:moveTo>
                  <a:pt x="319" y="530"/>
                </a:moveTo>
                <a:cubicBezTo>
                  <a:pt x="316" y="522"/>
                  <a:pt x="312" y="515"/>
                  <a:pt x="310" y="507"/>
                </a:cubicBezTo>
                <a:cubicBezTo>
                  <a:pt x="309" y="501"/>
                  <a:pt x="308" y="493"/>
                  <a:pt x="305" y="487"/>
                </a:cubicBezTo>
                <a:cubicBezTo>
                  <a:pt x="315" y="490"/>
                  <a:pt x="325" y="490"/>
                  <a:pt x="336" y="487"/>
                </a:cubicBezTo>
                <a:cubicBezTo>
                  <a:pt x="336" y="486"/>
                  <a:pt x="336" y="486"/>
                  <a:pt x="337" y="486"/>
                </a:cubicBezTo>
                <a:cubicBezTo>
                  <a:pt x="340" y="505"/>
                  <a:pt x="335" y="524"/>
                  <a:pt x="337" y="543"/>
                </a:cubicBezTo>
                <a:cubicBezTo>
                  <a:pt x="337" y="552"/>
                  <a:pt x="338" y="562"/>
                  <a:pt x="340" y="571"/>
                </a:cubicBezTo>
                <a:cubicBezTo>
                  <a:pt x="340" y="571"/>
                  <a:pt x="340" y="571"/>
                  <a:pt x="340" y="571"/>
                </a:cubicBezTo>
                <a:cubicBezTo>
                  <a:pt x="340" y="571"/>
                  <a:pt x="340" y="570"/>
                  <a:pt x="339" y="570"/>
                </a:cubicBezTo>
                <a:cubicBezTo>
                  <a:pt x="329" y="558"/>
                  <a:pt x="325" y="544"/>
                  <a:pt x="319" y="530"/>
                </a:cubicBezTo>
                <a:close/>
                <a:moveTo>
                  <a:pt x="370" y="572"/>
                </a:moveTo>
                <a:cubicBezTo>
                  <a:pt x="370" y="571"/>
                  <a:pt x="370" y="571"/>
                  <a:pt x="370" y="571"/>
                </a:cubicBezTo>
                <a:cubicBezTo>
                  <a:pt x="374" y="565"/>
                  <a:pt x="375" y="556"/>
                  <a:pt x="376" y="549"/>
                </a:cubicBezTo>
                <a:cubicBezTo>
                  <a:pt x="377" y="539"/>
                  <a:pt x="378" y="530"/>
                  <a:pt x="378" y="520"/>
                </a:cubicBezTo>
                <a:cubicBezTo>
                  <a:pt x="378" y="510"/>
                  <a:pt x="377" y="501"/>
                  <a:pt x="379" y="491"/>
                </a:cubicBezTo>
                <a:cubicBezTo>
                  <a:pt x="381" y="484"/>
                  <a:pt x="381" y="477"/>
                  <a:pt x="382" y="470"/>
                </a:cubicBezTo>
                <a:cubicBezTo>
                  <a:pt x="382" y="470"/>
                  <a:pt x="382" y="470"/>
                  <a:pt x="382" y="469"/>
                </a:cubicBezTo>
                <a:cubicBezTo>
                  <a:pt x="382" y="469"/>
                  <a:pt x="383" y="468"/>
                  <a:pt x="383" y="467"/>
                </a:cubicBezTo>
                <a:cubicBezTo>
                  <a:pt x="383" y="466"/>
                  <a:pt x="384" y="465"/>
                  <a:pt x="384" y="464"/>
                </a:cubicBezTo>
                <a:cubicBezTo>
                  <a:pt x="387" y="462"/>
                  <a:pt x="391" y="459"/>
                  <a:pt x="394" y="456"/>
                </a:cubicBezTo>
                <a:cubicBezTo>
                  <a:pt x="403" y="449"/>
                  <a:pt x="410" y="441"/>
                  <a:pt x="417" y="431"/>
                </a:cubicBezTo>
                <a:cubicBezTo>
                  <a:pt x="420" y="426"/>
                  <a:pt x="423" y="421"/>
                  <a:pt x="426" y="416"/>
                </a:cubicBezTo>
                <a:cubicBezTo>
                  <a:pt x="428" y="413"/>
                  <a:pt x="429" y="409"/>
                  <a:pt x="431" y="407"/>
                </a:cubicBezTo>
                <a:cubicBezTo>
                  <a:pt x="432" y="408"/>
                  <a:pt x="432" y="408"/>
                  <a:pt x="433" y="409"/>
                </a:cubicBezTo>
                <a:cubicBezTo>
                  <a:pt x="433" y="409"/>
                  <a:pt x="433" y="409"/>
                  <a:pt x="433" y="410"/>
                </a:cubicBezTo>
                <a:cubicBezTo>
                  <a:pt x="438" y="415"/>
                  <a:pt x="439" y="423"/>
                  <a:pt x="443" y="429"/>
                </a:cubicBezTo>
                <a:cubicBezTo>
                  <a:pt x="444" y="430"/>
                  <a:pt x="445" y="432"/>
                  <a:pt x="446" y="433"/>
                </a:cubicBezTo>
                <a:cubicBezTo>
                  <a:pt x="443" y="440"/>
                  <a:pt x="440" y="448"/>
                  <a:pt x="439" y="455"/>
                </a:cubicBezTo>
                <a:cubicBezTo>
                  <a:pt x="438" y="464"/>
                  <a:pt x="440" y="472"/>
                  <a:pt x="438" y="481"/>
                </a:cubicBezTo>
                <a:cubicBezTo>
                  <a:pt x="436" y="489"/>
                  <a:pt x="434" y="498"/>
                  <a:pt x="434" y="507"/>
                </a:cubicBezTo>
                <a:cubicBezTo>
                  <a:pt x="434" y="516"/>
                  <a:pt x="435" y="525"/>
                  <a:pt x="436" y="534"/>
                </a:cubicBezTo>
                <a:cubicBezTo>
                  <a:pt x="437" y="543"/>
                  <a:pt x="437" y="552"/>
                  <a:pt x="437" y="562"/>
                </a:cubicBezTo>
                <a:cubicBezTo>
                  <a:pt x="437" y="570"/>
                  <a:pt x="438" y="579"/>
                  <a:pt x="438" y="587"/>
                </a:cubicBezTo>
                <a:cubicBezTo>
                  <a:pt x="439" y="593"/>
                  <a:pt x="440" y="599"/>
                  <a:pt x="443" y="604"/>
                </a:cubicBezTo>
                <a:cubicBezTo>
                  <a:pt x="442" y="604"/>
                  <a:pt x="442" y="604"/>
                  <a:pt x="442" y="604"/>
                </a:cubicBezTo>
                <a:cubicBezTo>
                  <a:pt x="442" y="604"/>
                  <a:pt x="441" y="604"/>
                  <a:pt x="441" y="604"/>
                </a:cubicBezTo>
                <a:cubicBezTo>
                  <a:pt x="441" y="604"/>
                  <a:pt x="441" y="604"/>
                  <a:pt x="441" y="604"/>
                </a:cubicBezTo>
                <a:cubicBezTo>
                  <a:pt x="442" y="604"/>
                  <a:pt x="441" y="604"/>
                  <a:pt x="442" y="605"/>
                </a:cubicBezTo>
                <a:cubicBezTo>
                  <a:pt x="442" y="605"/>
                  <a:pt x="442" y="606"/>
                  <a:pt x="442" y="606"/>
                </a:cubicBezTo>
                <a:cubicBezTo>
                  <a:pt x="442" y="606"/>
                  <a:pt x="442" y="607"/>
                  <a:pt x="442" y="607"/>
                </a:cubicBezTo>
                <a:cubicBezTo>
                  <a:pt x="442" y="608"/>
                  <a:pt x="442" y="608"/>
                  <a:pt x="442" y="608"/>
                </a:cubicBezTo>
                <a:cubicBezTo>
                  <a:pt x="441" y="607"/>
                  <a:pt x="441" y="607"/>
                  <a:pt x="440" y="608"/>
                </a:cubicBezTo>
                <a:cubicBezTo>
                  <a:pt x="439" y="609"/>
                  <a:pt x="439" y="613"/>
                  <a:pt x="440" y="615"/>
                </a:cubicBezTo>
                <a:cubicBezTo>
                  <a:pt x="441" y="617"/>
                  <a:pt x="442" y="618"/>
                  <a:pt x="444" y="619"/>
                </a:cubicBezTo>
                <a:cubicBezTo>
                  <a:pt x="443" y="622"/>
                  <a:pt x="444" y="625"/>
                  <a:pt x="444" y="628"/>
                </a:cubicBezTo>
                <a:cubicBezTo>
                  <a:pt x="445" y="634"/>
                  <a:pt x="445" y="640"/>
                  <a:pt x="444" y="646"/>
                </a:cubicBezTo>
                <a:cubicBezTo>
                  <a:pt x="443" y="658"/>
                  <a:pt x="439" y="670"/>
                  <a:pt x="435" y="682"/>
                </a:cubicBezTo>
                <a:cubicBezTo>
                  <a:pt x="433" y="688"/>
                  <a:pt x="431" y="694"/>
                  <a:pt x="428" y="700"/>
                </a:cubicBezTo>
                <a:cubicBezTo>
                  <a:pt x="428" y="694"/>
                  <a:pt x="422" y="688"/>
                  <a:pt x="419" y="684"/>
                </a:cubicBezTo>
                <a:cubicBezTo>
                  <a:pt x="412" y="672"/>
                  <a:pt x="406" y="659"/>
                  <a:pt x="400" y="647"/>
                </a:cubicBezTo>
                <a:cubicBezTo>
                  <a:pt x="394" y="633"/>
                  <a:pt x="390" y="620"/>
                  <a:pt x="382" y="607"/>
                </a:cubicBezTo>
                <a:cubicBezTo>
                  <a:pt x="381" y="604"/>
                  <a:pt x="378" y="602"/>
                  <a:pt x="377" y="598"/>
                </a:cubicBezTo>
                <a:cubicBezTo>
                  <a:pt x="376" y="596"/>
                  <a:pt x="376" y="593"/>
                  <a:pt x="375" y="590"/>
                </a:cubicBezTo>
                <a:cubicBezTo>
                  <a:pt x="374" y="586"/>
                  <a:pt x="373" y="583"/>
                  <a:pt x="369" y="581"/>
                </a:cubicBezTo>
                <a:cubicBezTo>
                  <a:pt x="370" y="578"/>
                  <a:pt x="370" y="575"/>
                  <a:pt x="370" y="572"/>
                </a:cubicBezTo>
                <a:close/>
                <a:moveTo>
                  <a:pt x="444" y="615"/>
                </a:moveTo>
                <a:cubicBezTo>
                  <a:pt x="444" y="615"/>
                  <a:pt x="444" y="614"/>
                  <a:pt x="443" y="614"/>
                </a:cubicBezTo>
                <a:cubicBezTo>
                  <a:pt x="443" y="613"/>
                  <a:pt x="443" y="612"/>
                  <a:pt x="443" y="611"/>
                </a:cubicBezTo>
                <a:cubicBezTo>
                  <a:pt x="443" y="611"/>
                  <a:pt x="444" y="611"/>
                  <a:pt x="444" y="611"/>
                </a:cubicBezTo>
                <a:cubicBezTo>
                  <a:pt x="445" y="612"/>
                  <a:pt x="445" y="613"/>
                  <a:pt x="446" y="614"/>
                </a:cubicBezTo>
                <a:cubicBezTo>
                  <a:pt x="446" y="614"/>
                  <a:pt x="446" y="614"/>
                  <a:pt x="446" y="614"/>
                </a:cubicBezTo>
                <a:cubicBezTo>
                  <a:pt x="445" y="614"/>
                  <a:pt x="445" y="614"/>
                  <a:pt x="445" y="615"/>
                </a:cubicBezTo>
                <a:cubicBezTo>
                  <a:pt x="445" y="615"/>
                  <a:pt x="444" y="615"/>
                  <a:pt x="444" y="615"/>
                </a:cubicBezTo>
                <a:close/>
                <a:moveTo>
                  <a:pt x="443" y="595"/>
                </a:moveTo>
                <a:cubicBezTo>
                  <a:pt x="442" y="589"/>
                  <a:pt x="442" y="583"/>
                  <a:pt x="441" y="577"/>
                </a:cubicBezTo>
                <a:cubicBezTo>
                  <a:pt x="439" y="560"/>
                  <a:pt x="441" y="543"/>
                  <a:pt x="439" y="526"/>
                </a:cubicBezTo>
                <a:cubicBezTo>
                  <a:pt x="438" y="517"/>
                  <a:pt x="437" y="508"/>
                  <a:pt x="438" y="500"/>
                </a:cubicBezTo>
                <a:cubicBezTo>
                  <a:pt x="439" y="492"/>
                  <a:pt x="442" y="484"/>
                  <a:pt x="443" y="476"/>
                </a:cubicBezTo>
                <a:cubicBezTo>
                  <a:pt x="443" y="468"/>
                  <a:pt x="441" y="461"/>
                  <a:pt x="443" y="454"/>
                </a:cubicBezTo>
                <a:cubicBezTo>
                  <a:pt x="444" y="448"/>
                  <a:pt x="446" y="442"/>
                  <a:pt x="448" y="436"/>
                </a:cubicBezTo>
                <a:cubicBezTo>
                  <a:pt x="451" y="440"/>
                  <a:pt x="454" y="444"/>
                  <a:pt x="457" y="448"/>
                </a:cubicBezTo>
                <a:cubicBezTo>
                  <a:pt x="460" y="453"/>
                  <a:pt x="463" y="457"/>
                  <a:pt x="467" y="460"/>
                </a:cubicBezTo>
                <a:cubicBezTo>
                  <a:pt x="468" y="471"/>
                  <a:pt x="463" y="482"/>
                  <a:pt x="461" y="492"/>
                </a:cubicBezTo>
                <a:cubicBezTo>
                  <a:pt x="459" y="503"/>
                  <a:pt x="459" y="515"/>
                  <a:pt x="459" y="526"/>
                </a:cubicBezTo>
                <a:cubicBezTo>
                  <a:pt x="458" y="539"/>
                  <a:pt x="459" y="551"/>
                  <a:pt x="461" y="564"/>
                </a:cubicBezTo>
                <a:cubicBezTo>
                  <a:pt x="463" y="571"/>
                  <a:pt x="463" y="578"/>
                  <a:pt x="463" y="585"/>
                </a:cubicBezTo>
                <a:cubicBezTo>
                  <a:pt x="463" y="586"/>
                  <a:pt x="463" y="593"/>
                  <a:pt x="463" y="596"/>
                </a:cubicBezTo>
                <a:cubicBezTo>
                  <a:pt x="461" y="599"/>
                  <a:pt x="459" y="603"/>
                  <a:pt x="458" y="607"/>
                </a:cubicBezTo>
                <a:cubicBezTo>
                  <a:pt x="456" y="607"/>
                  <a:pt x="455" y="608"/>
                  <a:pt x="454" y="608"/>
                </a:cubicBezTo>
                <a:cubicBezTo>
                  <a:pt x="452" y="608"/>
                  <a:pt x="451" y="607"/>
                  <a:pt x="449" y="607"/>
                </a:cubicBezTo>
                <a:cubicBezTo>
                  <a:pt x="449" y="606"/>
                  <a:pt x="448" y="606"/>
                  <a:pt x="448" y="606"/>
                </a:cubicBezTo>
                <a:cubicBezTo>
                  <a:pt x="445" y="603"/>
                  <a:pt x="444" y="599"/>
                  <a:pt x="443" y="595"/>
                </a:cubicBezTo>
                <a:close/>
                <a:moveTo>
                  <a:pt x="908" y="527"/>
                </a:moveTo>
                <a:cubicBezTo>
                  <a:pt x="916" y="520"/>
                  <a:pt x="922" y="512"/>
                  <a:pt x="928" y="505"/>
                </a:cubicBezTo>
                <a:cubicBezTo>
                  <a:pt x="940" y="490"/>
                  <a:pt x="950" y="475"/>
                  <a:pt x="959" y="459"/>
                </a:cubicBezTo>
                <a:cubicBezTo>
                  <a:pt x="967" y="443"/>
                  <a:pt x="976" y="427"/>
                  <a:pt x="981" y="410"/>
                </a:cubicBezTo>
                <a:cubicBezTo>
                  <a:pt x="985" y="398"/>
                  <a:pt x="986" y="385"/>
                  <a:pt x="988" y="372"/>
                </a:cubicBezTo>
                <a:cubicBezTo>
                  <a:pt x="988" y="388"/>
                  <a:pt x="985" y="403"/>
                  <a:pt x="980" y="418"/>
                </a:cubicBezTo>
                <a:cubicBezTo>
                  <a:pt x="974" y="435"/>
                  <a:pt x="971" y="452"/>
                  <a:pt x="962" y="467"/>
                </a:cubicBezTo>
                <a:cubicBezTo>
                  <a:pt x="957" y="475"/>
                  <a:pt x="952" y="482"/>
                  <a:pt x="947" y="490"/>
                </a:cubicBezTo>
                <a:cubicBezTo>
                  <a:pt x="943" y="497"/>
                  <a:pt x="939" y="504"/>
                  <a:pt x="934" y="510"/>
                </a:cubicBezTo>
                <a:cubicBezTo>
                  <a:pt x="927" y="521"/>
                  <a:pt x="917" y="531"/>
                  <a:pt x="909" y="541"/>
                </a:cubicBezTo>
                <a:cubicBezTo>
                  <a:pt x="907" y="542"/>
                  <a:pt x="906" y="544"/>
                  <a:pt x="905" y="546"/>
                </a:cubicBezTo>
                <a:cubicBezTo>
                  <a:pt x="904" y="547"/>
                  <a:pt x="904" y="548"/>
                  <a:pt x="903" y="549"/>
                </a:cubicBezTo>
                <a:cubicBezTo>
                  <a:pt x="902" y="549"/>
                  <a:pt x="902" y="549"/>
                  <a:pt x="902" y="549"/>
                </a:cubicBezTo>
                <a:cubicBezTo>
                  <a:pt x="901" y="549"/>
                  <a:pt x="901" y="550"/>
                  <a:pt x="901" y="550"/>
                </a:cubicBezTo>
                <a:cubicBezTo>
                  <a:pt x="898" y="550"/>
                  <a:pt x="896" y="550"/>
                  <a:pt x="893" y="551"/>
                </a:cubicBezTo>
                <a:cubicBezTo>
                  <a:pt x="892" y="551"/>
                  <a:pt x="890" y="551"/>
                  <a:pt x="888" y="551"/>
                </a:cubicBezTo>
                <a:cubicBezTo>
                  <a:pt x="889" y="550"/>
                  <a:pt x="889" y="548"/>
                  <a:pt x="890" y="546"/>
                </a:cubicBezTo>
                <a:cubicBezTo>
                  <a:pt x="893" y="538"/>
                  <a:pt x="902" y="533"/>
                  <a:pt x="908" y="527"/>
                </a:cubicBezTo>
                <a:close/>
                <a:moveTo>
                  <a:pt x="988" y="406"/>
                </a:moveTo>
                <a:cubicBezTo>
                  <a:pt x="988" y="406"/>
                  <a:pt x="988" y="406"/>
                  <a:pt x="988" y="406"/>
                </a:cubicBezTo>
                <a:cubicBezTo>
                  <a:pt x="988" y="406"/>
                  <a:pt x="988" y="406"/>
                  <a:pt x="989" y="406"/>
                </a:cubicBezTo>
                <a:cubicBezTo>
                  <a:pt x="988" y="407"/>
                  <a:pt x="987" y="408"/>
                  <a:pt x="987" y="409"/>
                </a:cubicBezTo>
                <a:cubicBezTo>
                  <a:pt x="987" y="408"/>
                  <a:pt x="987" y="407"/>
                  <a:pt x="987" y="407"/>
                </a:cubicBezTo>
                <a:cubicBezTo>
                  <a:pt x="988" y="406"/>
                  <a:pt x="988" y="406"/>
                  <a:pt x="988" y="406"/>
                </a:cubicBezTo>
                <a:close/>
                <a:moveTo>
                  <a:pt x="949" y="508"/>
                </a:moveTo>
                <a:cubicBezTo>
                  <a:pt x="952" y="506"/>
                  <a:pt x="954" y="504"/>
                  <a:pt x="956" y="502"/>
                </a:cubicBezTo>
                <a:cubicBezTo>
                  <a:pt x="954" y="505"/>
                  <a:pt x="952" y="506"/>
                  <a:pt x="949" y="508"/>
                </a:cubicBezTo>
                <a:close/>
                <a:moveTo>
                  <a:pt x="986" y="292"/>
                </a:moveTo>
                <a:cubicBezTo>
                  <a:pt x="990" y="292"/>
                  <a:pt x="993" y="291"/>
                  <a:pt x="997" y="291"/>
                </a:cubicBezTo>
                <a:cubicBezTo>
                  <a:pt x="1007" y="292"/>
                  <a:pt x="1018" y="293"/>
                  <a:pt x="1026" y="299"/>
                </a:cubicBezTo>
                <a:cubicBezTo>
                  <a:pt x="1041" y="309"/>
                  <a:pt x="1048" y="326"/>
                  <a:pt x="1046" y="344"/>
                </a:cubicBezTo>
                <a:cubicBezTo>
                  <a:pt x="1044" y="355"/>
                  <a:pt x="1040" y="365"/>
                  <a:pt x="1033" y="373"/>
                </a:cubicBezTo>
                <a:cubicBezTo>
                  <a:pt x="1027" y="379"/>
                  <a:pt x="1020" y="384"/>
                  <a:pt x="1013" y="390"/>
                </a:cubicBezTo>
                <a:cubicBezTo>
                  <a:pt x="1012" y="390"/>
                  <a:pt x="1012" y="391"/>
                  <a:pt x="1012" y="391"/>
                </a:cubicBezTo>
                <a:cubicBezTo>
                  <a:pt x="1016" y="387"/>
                  <a:pt x="1019" y="383"/>
                  <a:pt x="1023" y="379"/>
                </a:cubicBezTo>
                <a:cubicBezTo>
                  <a:pt x="1023" y="378"/>
                  <a:pt x="1023" y="377"/>
                  <a:pt x="1022" y="378"/>
                </a:cubicBezTo>
                <a:cubicBezTo>
                  <a:pt x="1016" y="382"/>
                  <a:pt x="1013" y="387"/>
                  <a:pt x="1008" y="392"/>
                </a:cubicBezTo>
                <a:cubicBezTo>
                  <a:pt x="1004" y="397"/>
                  <a:pt x="998" y="401"/>
                  <a:pt x="994" y="407"/>
                </a:cubicBezTo>
                <a:cubicBezTo>
                  <a:pt x="990" y="411"/>
                  <a:pt x="985" y="418"/>
                  <a:pt x="983" y="424"/>
                </a:cubicBezTo>
                <a:cubicBezTo>
                  <a:pt x="985" y="416"/>
                  <a:pt x="989" y="410"/>
                  <a:pt x="994" y="403"/>
                </a:cubicBezTo>
                <a:cubicBezTo>
                  <a:pt x="998" y="397"/>
                  <a:pt x="1002" y="393"/>
                  <a:pt x="1007" y="388"/>
                </a:cubicBezTo>
                <a:cubicBezTo>
                  <a:pt x="1010" y="385"/>
                  <a:pt x="1014" y="382"/>
                  <a:pt x="1016" y="377"/>
                </a:cubicBezTo>
                <a:cubicBezTo>
                  <a:pt x="1016" y="377"/>
                  <a:pt x="1016" y="377"/>
                  <a:pt x="1015" y="377"/>
                </a:cubicBezTo>
                <a:cubicBezTo>
                  <a:pt x="1007" y="385"/>
                  <a:pt x="999" y="391"/>
                  <a:pt x="992" y="400"/>
                </a:cubicBezTo>
                <a:cubicBezTo>
                  <a:pt x="994" y="396"/>
                  <a:pt x="996" y="393"/>
                  <a:pt x="999" y="389"/>
                </a:cubicBezTo>
                <a:cubicBezTo>
                  <a:pt x="1003" y="386"/>
                  <a:pt x="1006" y="382"/>
                  <a:pt x="1010" y="378"/>
                </a:cubicBezTo>
                <a:cubicBezTo>
                  <a:pt x="1011" y="378"/>
                  <a:pt x="1010" y="377"/>
                  <a:pt x="1009" y="377"/>
                </a:cubicBezTo>
                <a:cubicBezTo>
                  <a:pt x="1005" y="381"/>
                  <a:pt x="1000" y="385"/>
                  <a:pt x="995" y="390"/>
                </a:cubicBezTo>
                <a:cubicBezTo>
                  <a:pt x="999" y="385"/>
                  <a:pt x="1002" y="381"/>
                  <a:pt x="1005" y="376"/>
                </a:cubicBezTo>
                <a:cubicBezTo>
                  <a:pt x="1009" y="372"/>
                  <a:pt x="1013" y="368"/>
                  <a:pt x="1017" y="364"/>
                </a:cubicBezTo>
                <a:cubicBezTo>
                  <a:pt x="1022" y="359"/>
                  <a:pt x="1030" y="350"/>
                  <a:pt x="1027" y="342"/>
                </a:cubicBezTo>
                <a:cubicBezTo>
                  <a:pt x="1027" y="342"/>
                  <a:pt x="1027" y="342"/>
                  <a:pt x="1027" y="342"/>
                </a:cubicBezTo>
                <a:cubicBezTo>
                  <a:pt x="1020" y="363"/>
                  <a:pt x="998" y="373"/>
                  <a:pt x="990" y="393"/>
                </a:cubicBezTo>
                <a:cubicBezTo>
                  <a:pt x="991" y="388"/>
                  <a:pt x="992" y="383"/>
                  <a:pt x="992" y="378"/>
                </a:cubicBezTo>
                <a:cubicBezTo>
                  <a:pt x="993" y="373"/>
                  <a:pt x="997" y="368"/>
                  <a:pt x="1000" y="365"/>
                </a:cubicBezTo>
                <a:cubicBezTo>
                  <a:pt x="1005" y="359"/>
                  <a:pt x="1012" y="354"/>
                  <a:pt x="1017" y="348"/>
                </a:cubicBezTo>
                <a:cubicBezTo>
                  <a:pt x="1017" y="348"/>
                  <a:pt x="1017" y="347"/>
                  <a:pt x="1017" y="347"/>
                </a:cubicBezTo>
                <a:cubicBezTo>
                  <a:pt x="1009" y="353"/>
                  <a:pt x="1003" y="360"/>
                  <a:pt x="997" y="367"/>
                </a:cubicBezTo>
                <a:cubicBezTo>
                  <a:pt x="996" y="369"/>
                  <a:pt x="994" y="371"/>
                  <a:pt x="992" y="374"/>
                </a:cubicBezTo>
                <a:cubicBezTo>
                  <a:pt x="992" y="372"/>
                  <a:pt x="992" y="371"/>
                  <a:pt x="992" y="369"/>
                </a:cubicBezTo>
                <a:cubicBezTo>
                  <a:pt x="994" y="366"/>
                  <a:pt x="995" y="363"/>
                  <a:pt x="996" y="359"/>
                </a:cubicBezTo>
                <a:cubicBezTo>
                  <a:pt x="998" y="356"/>
                  <a:pt x="1000" y="353"/>
                  <a:pt x="1002" y="349"/>
                </a:cubicBezTo>
                <a:cubicBezTo>
                  <a:pt x="1009" y="341"/>
                  <a:pt x="1017" y="334"/>
                  <a:pt x="1027" y="330"/>
                </a:cubicBezTo>
                <a:cubicBezTo>
                  <a:pt x="1027" y="330"/>
                  <a:pt x="1027" y="330"/>
                  <a:pt x="1026" y="330"/>
                </a:cubicBezTo>
                <a:cubicBezTo>
                  <a:pt x="1020" y="331"/>
                  <a:pt x="1015" y="335"/>
                  <a:pt x="1011" y="339"/>
                </a:cubicBezTo>
                <a:cubicBezTo>
                  <a:pt x="1007" y="342"/>
                  <a:pt x="1003" y="346"/>
                  <a:pt x="1000" y="350"/>
                </a:cubicBezTo>
                <a:cubicBezTo>
                  <a:pt x="999" y="352"/>
                  <a:pt x="995" y="357"/>
                  <a:pt x="992" y="362"/>
                </a:cubicBezTo>
                <a:cubicBezTo>
                  <a:pt x="992" y="361"/>
                  <a:pt x="992" y="360"/>
                  <a:pt x="992" y="359"/>
                </a:cubicBezTo>
                <a:cubicBezTo>
                  <a:pt x="992" y="359"/>
                  <a:pt x="992" y="359"/>
                  <a:pt x="992" y="359"/>
                </a:cubicBezTo>
                <a:cubicBezTo>
                  <a:pt x="993" y="356"/>
                  <a:pt x="993" y="354"/>
                  <a:pt x="994" y="351"/>
                </a:cubicBezTo>
                <a:cubicBezTo>
                  <a:pt x="996" y="349"/>
                  <a:pt x="997" y="346"/>
                  <a:pt x="998" y="344"/>
                </a:cubicBezTo>
                <a:cubicBezTo>
                  <a:pt x="999" y="343"/>
                  <a:pt x="997" y="342"/>
                  <a:pt x="997" y="343"/>
                </a:cubicBezTo>
                <a:cubicBezTo>
                  <a:pt x="995" y="346"/>
                  <a:pt x="993" y="349"/>
                  <a:pt x="992" y="352"/>
                </a:cubicBezTo>
                <a:cubicBezTo>
                  <a:pt x="992" y="352"/>
                  <a:pt x="992" y="353"/>
                  <a:pt x="991" y="353"/>
                </a:cubicBezTo>
                <a:cubicBezTo>
                  <a:pt x="991" y="352"/>
                  <a:pt x="991" y="351"/>
                  <a:pt x="991" y="350"/>
                </a:cubicBezTo>
                <a:cubicBezTo>
                  <a:pt x="991" y="346"/>
                  <a:pt x="990" y="342"/>
                  <a:pt x="990" y="338"/>
                </a:cubicBezTo>
                <a:cubicBezTo>
                  <a:pt x="990" y="336"/>
                  <a:pt x="991" y="333"/>
                  <a:pt x="992" y="331"/>
                </a:cubicBezTo>
                <a:cubicBezTo>
                  <a:pt x="993" y="328"/>
                  <a:pt x="995" y="326"/>
                  <a:pt x="996" y="324"/>
                </a:cubicBezTo>
                <a:cubicBezTo>
                  <a:pt x="997" y="323"/>
                  <a:pt x="996" y="322"/>
                  <a:pt x="995" y="323"/>
                </a:cubicBezTo>
                <a:cubicBezTo>
                  <a:pt x="993" y="326"/>
                  <a:pt x="990" y="330"/>
                  <a:pt x="989" y="334"/>
                </a:cubicBezTo>
                <a:cubicBezTo>
                  <a:pt x="987" y="325"/>
                  <a:pt x="985" y="316"/>
                  <a:pt x="982" y="308"/>
                </a:cubicBezTo>
                <a:cubicBezTo>
                  <a:pt x="980" y="303"/>
                  <a:pt x="979" y="298"/>
                  <a:pt x="977" y="294"/>
                </a:cubicBezTo>
                <a:cubicBezTo>
                  <a:pt x="979" y="293"/>
                  <a:pt x="984" y="292"/>
                  <a:pt x="986" y="292"/>
                </a:cubicBezTo>
                <a:close/>
                <a:moveTo>
                  <a:pt x="992" y="256"/>
                </a:moveTo>
                <a:cubicBezTo>
                  <a:pt x="992" y="256"/>
                  <a:pt x="992" y="256"/>
                  <a:pt x="992" y="256"/>
                </a:cubicBezTo>
                <a:cubicBezTo>
                  <a:pt x="995" y="257"/>
                  <a:pt x="998" y="256"/>
                  <a:pt x="1000" y="255"/>
                </a:cubicBezTo>
                <a:cubicBezTo>
                  <a:pt x="1003" y="263"/>
                  <a:pt x="996" y="271"/>
                  <a:pt x="992" y="276"/>
                </a:cubicBezTo>
                <a:cubicBezTo>
                  <a:pt x="987" y="281"/>
                  <a:pt x="980" y="285"/>
                  <a:pt x="975" y="290"/>
                </a:cubicBezTo>
                <a:cubicBezTo>
                  <a:pt x="973" y="285"/>
                  <a:pt x="971" y="280"/>
                  <a:pt x="968" y="276"/>
                </a:cubicBezTo>
                <a:cubicBezTo>
                  <a:pt x="972" y="275"/>
                  <a:pt x="977" y="271"/>
                  <a:pt x="980" y="269"/>
                </a:cubicBezTo>
                <a:cubicBezTo>
                  <a:pt x="985" y="266"/>
                  <a:pt x="989" y="261"/>
                  <a:pt x="992" y="256"/>
                </a:cubicBezTo>
                <a:close/>
                <a:moveTo>
                  <a:pt x="880" y="242"/>
                </a:moveTo>
                <a:cubicBezTo>
                  <a:pt x="885" y="240"/>
                  <a:pt x="891" y="239"/>
                  <a:pt x="896" y="239"/>
                </a:cubicBezTo>
                <a:cubicBezTo>
                  <a:pt x="908" y="237"/>
                  <a:pt x="920" y="234"/>
                  <a:pt x="932" y="231"/>
                </a:cubicBezTo>
                <a:cubicBezTo>
                  <a:pt x="939" y="230"/>
                  <a:pt x="946" y="229"/>
                  <a:pt x="953" y="228"/>
                </a:cubicBezTo>
                <a:cubicBezTo>
                  <a:pt x="957" y="228"/>
                  <a:pt x="965" y="226"/>
                  <a:pt x="969" y="229"/>
                </a:cubicBezTo>
                <a:cubicBezTo>
                  <a:pt x="973" y="231"/>
                  <a:pt x="975" y="235"/>
                  <a:pt x="980" y="236"/>
                </a:cubicBezTo>
                <a:cubicBezTo>
                  <a:pt x="988" y="237"/>
                  <a:pt x="992" y="241"/>
                  <a:pt x="991" y="249"/>
                </a:cubicBezTo>
                <a:cubicBezTo>
                  <a:pt x="991" y="250"/>
                  <a:pt x="991" y="250"/>
                  <a:pt x="991" y="250"/>
                </a:cubicBezTo>
                <a:cubicBezTo>
                  <a:pt x="988" y="257"/>
                  <a:pt x="984" y="263"/>
                  <a:pt x="977" y="267"/>
                </a:cubicBezTo>
                <a:cubicBezTo>
                  <a:pt x="974" y="269"/>
                  <a:pt x="969" y="270"/>
                  <a:pt x="966" y="273"/>
                </a:cubicBezTo>
                <a:cubicBezTo>
                  <a:pt x="965" y="271"/>
                  <a:pt x="964" y="270"/>
                  <a:pt x="963" y="268"/>
                </a:cubicBezTo>
                <a:cubicBezTo>
                  <a:pt x="954" y="257"/>
                  <a:pt x="943" y="250"/>
                  <a:pt x="929" y="249"/>
                </a:cubicBezTo>
                <a:cubicBezTo>
                  <a:pt x="915" y="248"/>
                  <a:pt x="902" y="250"/>
                  <a:pt x="891" y="258"/>
                </a:cubicBezTo>
                <a:cubicBezTo>
                  <a:pt x="888" y="260"/>
                  <a:pt x="885" y="263"/>
                  <a:pt x="882" y="264"/>
                </a:cubicBezTo>
                <a:cubicBezTo>
                  <a:pt x="879" y="266"/>
                  <a:pt x="877" y="267"/>
                  <a:pt x="874" y="268"/>
                </a:cubicBezTo>
                <a:cubicBezTo>
                  <a:pt x="871" y="269"/>
                  <a:pt x="869" y="271"/>
                  <a:pt x="867" y="273"/>
                </a:cubicBezTo>
                <a:cubicBezTo>
                  <a:pt x="867" y="272"/>
                  <a:pt x="867" y="272"/>
                  <a:pt x="866" y="272"/>
                </a:cubicBezTo>
                <a:cubicBezTo>
                  <a:pt x="866" y="272"/>
                  <a:pt x="865" y="272"/>
                  <a:pt x="864" y="272"/>
                </a:cubicBezTo>
                <a:cubicBezTo>
                  <a:pt x="864" y="272"/>
                  <a:pt x="863" y="272"/>
                  <a:pt x="863" y="272"/>
                </a:cubicBezTo>
                <a:cubicBezTo>
                  <a:pt x="861" y="272"/>
                  <a:pt x="860" y="273"/>
                  <a:pt x="859" y="274"/>
                </a:cubicBezTo>
                <a:cubicBezTo>
                  <a:pt x="859" y="274"/>
                  <a:pt x="859" y="275"/>
                  <a:pt x="860" y="275"/>
                </a:cubicBezTo>
                <a:cubicBezTo>
                  <a:pt x="861" y="275"/>
                  <a:pt x="862" y="274"/>
                  <a:pt x="863" y="274"/>
                </a:cubicBezTo>
                <a:cubicBezTo>
                  <a:pt x="863" y="274"/>
                  <a:pt x="864" y="274"/>
                  <a:pt x="865" y="273"/>
                </a:cubicBezTo>
                <a:cubicBezTo>
                  <a:pt x="865" y="273"/>
                  <a:pt x="866" y="273"/>
                  <a:pt x="866" y="273"/>
                </a:cubicBezTo>
                <a:cubicBezTo>
                  <a:pt x="864" y="275"/>
                  <a:pt x="861" y="278"/>
                  <a:pt x="859" y="281"/>
                </a:cubicBezTo>
                <a:cubicBezTo>
                  <a:pt x="856" y="284"/>
                  <a:pt x="853" y="288"/>
                  <a:pt x="849" y="291"/>
                </a:cubicBezTo>
                <a:cubicBezTo>
                  <a:pt x="847" y="294"/>
                  <a:pt x="845" y="297"/>
                  <a:pt x="842" y="300"/>
                </a:cubicBezTo>
                <a:cubicBezTo>
                  <a:pt x="840" y="302"/>
                  <a:pt x="836" y="304"/>
                  <a:pt x="836" y="307"/>
                </a:cubicBezTo>
                <a:cubicBezTo>
                  <a:pt x="835" y="307"/>
                  <a:pt x="835" y="307"/>
                  <a:pt x="835" y="307"/>
                </a:cubicBezTo>
                <a:cubicBezTo>
                  <a:pt x="833" y="304"/>
                  <a:pt x="830" y="302"/>
                  <a:pt x="827" y="299"/>
                </a:cubicBezTo>
                <a:cubicBezTo>
                  <a:pt x="830" y="298"/>
                  <a:pt x="833" y="296"/>
                  <a:pt x="836" y="295"/>
                </a:cubicBezTo>
                <a:cubicBezTo>
                  <a:pt x="839" y="294"/>
                  <a:pt x="843" y="294"/>
                  <a:pt x="846" y="292"/>
                </a:cubicBezTo>
                <a:cubicBezTo>
                  <a:pt x="846" y="292"/>
                  <a:pt x="846" y="292"/>
                  <a:pt x="846" y="292"/>
                </a:cubicBezTo>
                <a:cubicBezTo>
                  <a:pt x="843" y="291"/>
                  <a:pt x="839" y="292"/>
                  <a:pt x="836" y="293"/>
                </a:cubicBezTo>
                <a:cubicBezTo>
                  <a:pt x="832" y="294"/>
                  <a:pt x="828" y="295"/>
                  <a:pt x="825" y="297"/>
                </a:cubicBezTo>
                <a:cubicBezTo>
                  <a:pt x="825" y="297"/>
                  <a:pt x="825" y="297"/>
                  <a:pt x="824" y="298"/>
                </a:cubicBezTo>
                <a:cubicBezTo>
                  <a:pt x="824" y="297"/>
                  <a:pt x="823" y="297"/>
                  <a:pt x="823" y="296"/>
                </a:cubicBezTo>
                <a:cubicBezTo>
                  <a:pt x="824" y="295"/>
                  <a:pt x="826" y="294"/>
                  <a:pt x="827" y="294"/>
                </a:cubicBezTo>
                <a:cubicBezTo>
                  <a:pt x="829" y="293"/>
                  <a:pt x="832" y="292"/>
                  <a:pt x="834" y="291"/>
                </a:cubicBezTo>
                <a:cubicBezTo>
                  <a:pt x="839" y="290"/>
                  <a:pt x="843" y="286"/>
                  <a:pt x="848" y="285"/>
                </a:cubicBezTo>
                <a:cubicBezTo>
                  <a:pt x="849" y="285"/>
                  <a:pt x="849" y="285"/>
                  <a:pt x="848" y="285"/>
                </a:cubicBezTo>
                <a:cubicBezTo>
                  <a:pt x="843" y="283"/>
                  <a:pt x="837" y="287"/>
                  <a:pt x="832" y="290"/>
                </a:cubicBezTo>
                <a:cubicBezTo>
                  <a:pt x="830" y="291"/>
                  <a:pt x="823" y="292"/>
                  <a:pt x="820" y="294"/>
                </a:cubicBezTo>
                <a:cubicBezTo>
                  <a:pt x="819" y="294"/>
                  <a:pt x="818" y="293"/>
                  <a:pt x="818" y="293"/>
                </a:cubicBezTo>
                <a:cubicBezTo>
                  <a:pt x="820" y="292"/>
                  <a:pt x="823" y="290"/>
                  <a:pt x="825" y="289"/>
                </a:cubicBezTo>
                <a:cubicBezTo>
                  <a:pt x="832" y="286"/>
                  <a:pt x="838" y="284"/>
                  <a:pt x="845" y="282"/>
                </a:cubicBezTo>
                <a:cubicBezTo>
                  <a:pt x="847" y="281"/>
                  <a:pt x="846" y="278"/>
                  <a:pt x="845" y="279"/>
                </a:cubicBezTo>
                <a:cubicBezTo>
                  <a:pt x="837" y="282"/>
                  <a:pt x="830" y="285"/>
                  <a:pt x="822" y="287"/>
                </a:cubicBezTo>
                <a:cubicBezTo>
                  <a:pt x="820" y="288"/>
                  <a:pt x="816" y="289"/>
                  <a:pt x="815" y="291"/>
                </a:cubicBezTo>
                <a:cubicBezTo>
                  <a:pt x="814" y="291"/>
                  <a:pt x="814" y="290"/>
                  <a:pt x="813" y="290"/>
                </a:cubicBezTo>
                <a:cubicBezTo>
                  <a:pt x="813" y="290"/>
                  <a:pt x="813" y="290"/>
                  <a:pt x="813" y="290"/>
                </a:cubicBezTo>
                <a:cubicBezTo>
                  <a:pt x="813" y="289"/>
                  <a:pt x="813" y="289"/>
                  <a:pt x="813" y="289"/>
                </a:cubicBezTo>
                <a:cubicBezTo>
                  <a:pt x="815" y="287"/>
                  <a:pt x="817" y="285"/>
                  <a:pt x="819" y="284"/>
                </a:cubicBezTo>
                <a:cubicBezTo>
                  <a:pt x="822" y="282"/>
                  <a:pt x="825" y="281"/>
                  <a:pt x="828" y="279"/>
                </a:cubicBezTo>
                <a:cubicBezTo>
                  <a:pt x="836" y="276"/>
                  <a:pt x="843" y="273"/>
                  <a:pt x="850" y="270"/>
                </a:cubicBezTo>
                <a:cubicBezTo>
                  <a:pt x="864" y="265"/>
                  <a:pt x="877" y="262"/>
                  <a:pt x="891" y="257"/>
                </a:cubicBezTo>
                <a:cubicBezTo>
                  <a:pt x="891" y="257"/>
                  <a:pt x="891" y="256"/>
                  <a:pt x="891" y="256"/>
                </a:cubicBezTo>
                <a:cubicBezTo>
                  <a:pt x="876" y="258"/>
                  <a:pt x="862" y="264"/>
                  <a:pt x="848" y="269"/>
                </a:cubicBezTo>
                <a:cubicBezTo>
                  <a:pt x="842" y="271"/>
                  <a:pt x="835" y="274"/>
                  <a:pt x="829" y="276"/>
                </a:cubicBezTo>
                <a:cubicBezTo>
                  <a:pt x="834" y="273"/>
                  <a:pt x="838" y="270"/>
                  <a:pt x="843" y="267"/>
                </a:cubicBezTo>
                <a:cubicBezTo>
                  <a:pt x="846" y="266"/>
                  <a:pt x="849" y="264"/>
                  <a:pt x="853" y="263"/>
                </a:cubicBezTo>
                <a:cubicBezTo>
                  <a:pt x="858" y="261"/>
                  <a:pt x="863" y="260"/>
                  <a:pt x="869" y="257"/>
                </a:cubicBezTo>
                <a:cubicBezTo>
                  <a:pt x="878" y="253"/>
                  <a:pt x="888" y="248"/>
                  <a:pt x="899" y="247"/>
                </a:cubicBezTo>
                <a:cubicBezTo>
                  <a:pt x="899" y="246"/>
                  <a:pt x="899" y="245"/>
                  <a:pt x="898" y="245"/>
                </a:cubicBezTo>
                <a:cubicBezTo>
                  <a:pt x="888" y="246"/>
                  <a:pt x="879" y="251"/>
                  <a:pt x="869" y="255"/>
                </a:cubicBezTo>
                <a:cubicBezTo>
                  <a:pt x="863" y="257"/>
                  <a:pt x="856" y="259"/>
                  <a:pt x="850" y="262"/>
                </a:cubicBezTo>
                <a:cubicBezTo>
                  <a:pt x="850" y="262"/>
                  <a:pt x="849" y="262"/>
                  <a:pt x="849" y="262"/>
                </a:cubicBezTo>
                <a:cubicBezTo>
                  <a:pt x="855" y="257"/>
                  <a:pt x="861" y="252"/>
                  <a:pt x="866" y="246"/>
                </a:cubicBezTo>
                <a:cubicBezTo>
                  <a:pt x="871" y="246"/>
                  <a:pt x="875" y="244"/>
                  <a:pt x="880" y="242"/>
                </a:cubicBezTo>
                <a:close/>
                <a:moveTo>
                  <a:pt x="743" y="122"/>
                </a:moveTo>
                <a:cubicBezTo>
                  <a:pt x="745" y="119"/>
                  <a:pt x="747" y="116"/>
                  <a:pt x="750" y="113"/>
                </a:cubicBezTo>
                <a:cubicBezTo>
                  <a:pt x="760" y="102"/>
                  <a:pt x="773" y="91"/>
                  <a:pt x="788" y="86"/>
                </a:cubicBezTo>
                <a:cubicBezTo>
                  <a:pt x="793" y="84"/>
                  <a:pt x="797" y="82"/>
                  <a:pt x="802" y="83"/>
                </a:cubicBezTo>
                <a:cubicBezTo>
                  <a:pt x="806" y="83"/>
                  <a:pt x="809" y="85"/>
                  <a:pt x="812" y="85"/>
                </a:cubicBezTo>
                <a:cubicBezTo>
                  <a:pt x="816" y="86"/>
                  <a:pt x="819" y="85"/>
                  <a:pt x="822" y="83"/>
                </a:cubicBezTo>
                <a:cubicBezTo>
                  <a:pt x="828" y="78"/>
                  <a:pt x="835" y="71"/>
                  <a:pt x="843" y="74"/>
                </a:cubicBezTo>
                <a:cubicBezTo>
                  <a:pt x="850" y="77"/>
                  <a:pt x="858" y="79"/>
                  <a:pt x="864" y="83"/>
                </a:cubicBezTo>
                <a:cubicBezTo>
                  <a:pt x="879" y="92"/>
                  <a:pt x="886" y="110"/>
                  <a:pt x="891" y="126"/>
                </a:cubicBezTo>
                <a:cubicBezTo>
                  <a:pt x="895" y="141"/>
                  <a:pt x="898" y="156"/>
                  <a:pt x="897" y="171"/>
                </a:cubicBezTo>
                <a:cubicBezTo>
                  <a:pt x="895" y="188"/>
                  <a:pt x="890" y="204"/>
                  <a:pt x="881" y="218"/>
                </a:cubicBezTo>
                <a:cubicBezTo>
                  <a:pt x="876" y="227"/>
                  <a:pt x="870" y="235"/>
                  <a:pt x="864" y="243"/>
                </a:cubicBezTo>
                <a:cubicBezTo>
                  <a:pt x="863" y="244"/>
                  <a:pt x="862" y="245"/>
                  <a:pt x="860" y="246"/>
                </a:cubicBezTo>
                <a:cubicBezTo>
                  <a:pt x="854" y="251"/>
                  <a:pt x="848" y="256"/>
                  <a:pt x="842" y="260"/>
                </a:cubicBezTo>
                <a:cubicBezTo>
                  <a:pt x="835" y="265"/>
                  <a:pt x="828" y="269"/>
                  <a:pt x="821" y="274"/>
                </a:cubicBezTo>
                <a:cubicBezTo>
                  <a:pt x="816" y="278"/>
                  <a:pt x="811" y="282"/>
                  <a:pt x="805" y="286"/>
                </a:cubicBezTo>
                <a:cubicBezTo>
                  <a:pt x="803" y="285"/>
                  <a:pt x="801" y="284"/>
                  <a:pt x="798" y="283"/>
                </a:cubicBezTo>
                <a:cubicBezTo>
                  <a:pt x="801" y="282"/>
                  <a:pt x="803" y="280"/>
                  <a:pt x="805" y="278"/>
                </a:cubicBezTo>
                <a:cubicBezTo>
                  <a:pt x="811" y="274"/>
                  <a:pt x="817" y="270"/>
                  <a:pt x="823" y="265"/>
                </a:cubicBezTo>
                <a:cubicBezTo>
                  <a:pt x="836" y="255"/>
                  <a:pt x="848" y="243"/>
                  <a:pt x="859" y="230"/>
                </a:cubicBezTo>
                <a:cubicBezTo>
                  <a:pt x="868" y="218"/>
                  <a:pt x="878" y="205"/>
                  <a:pt x="884" y="191"/>
                </a:cubicBezTo>
                <a:cubicBezTo>
                  <a:pt x="888" y="182"/>
                  <a:pt x="893" y="171"/>
                  <a:pt x="890" y="161"/>
                </a:cubicBezTo>
                <a:cubicBezTo>
                  <a:pt x="890" y="161"/>
                  <a:pt x="889" y="161"/>
                  <a:pt x="889" y="162"/>
                </a:cubicBezTo>
                <a:cubicBezTo>
                  <a:pt x="890" y="172"/>
                  <a:pt x="885" y="183"/>
                  <a:pt x="880" y="193"/>
                </a:cubicBezTo>
                <a:cubicBezTo>
                  <a:pt x="873" y="206"/>
                  <a:pt x="864" y="220"/>
                  <a:pt x="854" y="231"/>
                </a:cubicBezTo>
                <a:cubicBezTo>
                  <a:pt x="844" y="242"/>
                  <a:pt x="833" y="252"/>
                  <a:pt x="822" y="261"/>
                </a:cubicBezTo>
                <a:cubicBezTo>
                  <a:pt x="816" y="265"/>
                  <a:pt x="810" y="270"/>
                  <a:pt x="804" y="274"/>
                </a:cubicBezTo>
                <a:cubicBezTo>
                  <a:pt x="801" y="277"/>
                  <a:pt x="798" y="280"/>
                  <a:pt x="793" y="282"/>
                </a:cubicBezTo>
                <a:cubicBezTo>
                  <a:pt x="789" y="280"/>
                  <a:pt x="784" y="279"/>
                  <a:pt x="779" y="278"/>
                </a:cubicBezTo>
                <a:cubicBezTo>
                  <a:pt x="773" y="276"/>
                  <a:pt x="767" y="275"/>
                  <a:pt x="761" y="274"/>
                </a:cubicBezTo>
                <a:cubicBezTo>
                  <a:pt x="763" y="273"/>
                  <a:pt x="765" y="272"/>
                  <a:pt x="766" y="271"/>
                </a:cubicBezTo>
                <a:cubicBezTo>
                  <a:pt x="772" y="267"/>
                  <a:pt x="777" y="262"/>
                  <a:pt x="781" y="257"/>
                </a:cubicBezTo>
                <a:cubicBezTo>
                  <a:pt x="786" y="252"/>
                  <a:pt x="790" y="247"/>
                  <a:pt x="794" y="241"/>
                </a:cubicBezTo>
                <a:cubicBezTo>
                  <a:pt x="797" y="236"/>
                  <a:pt x="801" y="231"/>
                  <a:pt x="804" y="226"/>
                </a:cubicBezTo>
                <a:cubicBezTo>
                  <a:pt x="807" y="221"/>
                  <a:pt x="810" y="215"/>
                  <a:pt x="814" y="210"/>
                </a:cubicBezTo>
                <a:cubicBezTo>
                  <a:pt x="814" y="209"/>
                  <a:pt x="813" y="208"/>
                  <a:pt x="812" y="209"/>
                </a:cubicBezTo>
                <a:cubicBezTo>
                  <a:pt x="809" y="213"/>
                  <a:pt x="805" y="218"/>
                  <a:pt x="802" y="222"/>
                </a:cubicBezTo>
                <a:cubicBezTo>
                  <a:pt x="800" y="227"/>
                  <a:pt x="798" y="232"/>
                  <a:pt x="795" y="237"/>
                </a:cubicBezTo>
                <a:cubicBezTo>
                  <a:pt x="791" y="243"/>
                  <a:pt x="786" y="248"/>
                  <a:pt x="782" y="253"/>
                </a:cubicBezTo>
                <a:cubicBezTo>
                  <a:pt x="776" y="259"/>
                  <a:pt x="767" y="270"/>
                  <a:pt x="758" y="272"/>
                </a:cubicBezTo>
                <a:cubicBezTo>
                  <a:pt x="760" y="270"/>
                  <a:pt x="761" y="268"/>
                  <a:pt x="762" y="267"/>
                </a:cubicBezTo>
                <a:cubicBezTo>
                  <a:pt x="767" y="261"/>
                  <a:pt x="771" y="255"/>
                  <a:pt x="774" y="249"/>
                </a:cubicBezTo>
                <a:cubicBezTo>
                  <a:pt x="777" y="245"/>
                  <a:pt x="779" y="242"/>
                  <a:pt x="782" y="238"/>
                </a:cubicBezTo>
                <a:cubicBezTo>
                  <a:pt x="785" y="235"/>
                  <a:pt x="787" y="231"/>
                  <a:pt x="789" y="227"/>
                </a:cubicBezTo>
                <a:cubicBezTo>
                  <a:pt x="790" y="224"/>
                  <a:pt x="793" y="221"/>
                  <a:pt x="794" y="217"/>
                </a:cubicBezTo>
                <a:cubicBezTo>
                  <a:pt x="797" y="213"/>
                  <a:pt x="798" y="209"/>
                  <a:pt x="801" y="205"/>
                </a:cubicBezTo>
                <a:cubicBezTo>
                  <a:pt x="802" y="205"/>
                  <a:pt x="801" y="204"/>
                  <a:pt x="800" y="204"/>
                </a:cubicBezTo>
                <a:cubicBezTo>
                  <a:pt x="798" y="207"/>
                  <a:pt x="796" y="209"/>
                  <a:pt x="795" y="212"/>
                </a:cubicBezTo>
                <a:cubicBezTo>
                  <a:pt x="793" y="216"/>
                  <a:pt x="792" y="220"/>
                  <a:pt x="790" y="223"/>
                </a:cubicBezTo>
                <a:cubicBezTo>
                  <a:pt x="787" y="227"/>
                  <a:pt x="785" y="230"/>
                  <a:pt x="783" y="233"/>
                </a:cubicBezTo>
                <a:cubicBezTo>
                  <a:pt x="781" y="236"/>
                  <a:pt x="779" y="239"/>
                  <a:pt x="778" y="242"/>
                </a:cubicBezTo>
                <a:cubicBezTo>
                  <a:pt x="773" y="248"/>
                  <a:pt x="768" y="254"/>
                  <a:pt x="763" y="260"/>
                </a:cubicBezTo>
                <a:cubicBezTo>
                  <a:pt x="760" y="264"/>
                  <a:pt x="758" y="267"/>
                  <a:pt x="754" y="270"/>
                </a:cubicBezTo>
                <a:cubicBezTo>
                  <a:pt x="753" y="270"/>
                  <a:pt x="753" y="270"/>
                  <a:pt x="753" y="270"/>
                </a:cubicBezTo>
                <a:cubicBezTo>
                  <a:pt x="756" y="266"/>
                  <a:pt x="758" y="261"/>
                  <a:pt x="761" y="256"/>
                </a:cubicBezTo>
                <a:cubicBezTo>
                  <a:pt x="761" y="256"/>
                  <a:pt x="760" y="256"/>
                  <a:pt x="760" y="256"/>
                </a:cubicBezTo>
                <a:cubicBezTo>
                  <a:pt x="758" y="258"/>
                  <a:pt x="757" y="260"/>
                  <a:pt x="756" y="262"/>
                </a:cubicBezTo>
                <a:cubicBezTo>
                  <a:pt x="756" y="260"/>
                  <a:pt x="757" y="259"/>
                  <a:pt x="757" y="258"/>
                </a:cubicBezTo>
                <a:cubicBezTo>
                  <a:pt x="758" y="257"/>
                  <a:pt x="758" y="255"/>
                  <a:pt x="759" y="253"/>
                </a:cubicBezTo>
                <a:cubicBezTo>
                  <a:pt x="759" y="253"/>
                  <a:pt x="760" y="253"/>
                  <a:pt x="760" y="253"/>
                </a:cubicBezTo>
                <a:cubicBezTo>
                  <a:pt x="765" y="242"/>
                  <a:pt x="771" y="232"/>
                  <a:pt x="777" y="223"/>
                </a:cubicBezTo>
                <a:cubicBezTo>
                  <a:pt x="782" y="217"/>
                  <a:pt x="786" y="210"/>
                  <a:pt x="789" y="203"/>
                </a:cubicBezTo>
                <a:cubicBezTo>
                  <a:pt x="791" y="199"/>
                  <a:pt x="793" y="195"/>
                  <a:pt x="795" y="192"/>
                </a:cubicBezTo>
                <a:cubicBezTo>
                  <a:pt x="797" y="188"/>
                  <a:pt x="798" y="185"/>
                  <a:pt x="800" y="182"/>
                </a:cubicBezTo>
                <a:cubicBezTo>
                  <a:pt x="800" y="180"/>
                  <a:pt x="798" y="179"/>
                  <a:pt x="798" y="181"/>
                </a:cubicBezTo>
                <a:cubicBezTo>
                  <a:pt x="794" y="188"/>
                  <a:pt x="791" y="196"/>
                  <a:pt x="786" y="204"/>
                </a:cubicBezTo>
                <a:cubicBezTo>
                  <a:pt x="782" y="211"/>
                  <a:pt x="777" y="218"/>
                  <a:pt x="773" y="225"/>
                </a:cubicBezTo>
                <a:cubicBezTo>
                  <a:pt x="770" y="229"/>
                  <a:pt x="767" y="234"/>
                  <a:pt x="764" y="238"/>
                </a:cubicBezTo>
                <a:cubicBezTo>
                  <a:pt x="766" y="234"/>
                  <a:pt x="767" y="230"/>
                  <a:pt x="768" y="226"/>
                </a:cubicBezTo>
                <a:cubicBezTo>
                  <a:pt x="769" y="222"/>
                  <a:pt x="771" y="219"/>
                  <a:pt x="773" y="215"/>
                </a:cubicBezTo>
                <a:cubicBezTo>
                  <a:pt x="775" y="211"/>
                  <a:pt x="776" y="206"/>
                  <a:pt x="779" y="201"/>
                </a:cubicBezTo>
                <a:cubicBezTo>
                  <a:pt x="779" y="201"/>
                  <a:pt x="779" y="200"/>
                  <a:pt x="779" y="201"/>
                </a:cubicBezTo>
                <a:cubicBezTo>
                  <a:pt x="775" y="205"/>
                  <a:pt x="774" y="211"/>
                  <a:pt x="771" y="216"/>
                </a:cubicBezTo>
                <a:cubicBezTo>
                  <a:pt x="770" y="218"/>
                  <a:pt x="769" y="220"/>
                  <a:pt x="769" y="221"/>
                </a:cubicBezTo>
                <a:cubicBezTo>
                  <a:pt x="769" y="220"/>
                  <a:pt x="769" y="219"/>
                  <a:pt x="769" y="219"/>
                </a:cubicBezTo>
                <a:cubicBezTo>
                  <a:pt x="769" y="217"/>
                  <a:pt x="769" y="215"/>
                  <a:pt x="770" y="213"/>
                </a:cubicBezTo>
                <a:cubicBezTo>
                  <a:pt x="772" y="209"/>
                  <a:pt x="773" y="204"/>
                  <a:pt x="775" y="200"/>
                </a:cubicBezTo>
                <a:cubicBezTo>
                  <a:pt x="777" y="194"/>
                  <a:pt x="779" y="187"/>
                  <a:pt x="782" y="182"/>
                </a:cubicBezTo>
                <a:cubicBezTo>
                  <a:pt x="785" y="177"/>
                  <a:pt x="788" y="173"/>
                  <a:pt x="790" y="167"/>
                </a:cubicBezTo>
                <a:cubicBezTo>
                  <a:pt x="791" y="162"/>
                  <a:pt x="793" y="157"/>
                  <a:pt x="796" y="151"/>
                </a:cubicBezTo>
                <a:cubicBezTo>
                  <a:pt x="796" y="151"/>
                  <a:pt x="795" y="151"/>
                  <a:pt x="795" y="151"/>
                </a:cubicBezTo>
                <a:cubicBezTo>
                  <a:pt x="792" y="156"/>
                  <a:pt x="791" y="161"/>
                  <a:pt x="788" y="166"/>
                </a:cubicBezTo>
                <a:cubicBezTo>
                  <a:pt x="786" y="169"/>
                  <a:pt x="785" y="172"/>
                  <a:pt x="783" y="175"/>
                </a:cubicBezTo>
                <a:cubicBezTo>
                  <a:pt x="782" y="178"/>
                  <a:pt x="782" y="181"/>
                  <a:pt x="780" y="183"/>
                </a:cubicBezTo>
                <a:cubicBezTo>
                  <a:pt x="777" y="188"/>
                  <a:pt x="775" y="194"/>
                  <a:pt x="772" y="199"/>
                </a:cubicBezTo>
                <a:cubicBezTo>
                  <a:pt x="772" y="201"/>
                  <a:pt x="771" y="204"/>
                  <a:pt x="770" y="206"/>
                </a:cubicBezTo>
                <a:cubicBezTo>
                  <a:pt x="770" y="203"/>
                  <a:pt x="769" y="200"/>
                  <a:pt x="769" y="198"/>
                </a:cubicBezTo>
                <a:cubicBezTo>
                  <a:pt x="770" y="192"/>
                  <a:pt x="774" y="186"/>
                  <a:pt x="775" y="181"/>
                </a:cubicBezTo>
                <a:cubicBezTo>
                  <a:pt x="777" y="172"/>
                  <a:pt x="780" y="165"/>
                  <a:pt x="785" y="157"/>
                </a:cubicBezTo>
                <a:cubicBezTo>
                  <a:pt x="785" y="157"/>
                  <a:pt x="784" y="156"/>
                  <a:pt x="784" y="157"/>
                </a:cubicBezTo>
                <a:cubicBezTo>
                  <a:pt x="777" y="162"/>
                  <a:pt x="774" y="172"/>
                  <a:pt x="773" y="180"/>
                </a:cubicBezTo>
                <a:cubicBezTo>
                  <a:pt x="772" y="184"/>
                  <a:pt x="772" y="187"/>
                  <a:pt x="770" y="191"/>
                </a:cubicBezTo>
                <a:cubicBezTo>
                  <a:pt x="769" y="192"/>
                  <a:pt x="769" y="192"/>
                  <a:pt x="769" y="193"/>
                </a:cubicBezTo>
                <a:cubicBezTo>
                  <a:pt x="768" y="191"/>
                  <a:pt x="768" y="188"/>
                  <a:pt x="768" y="186"/>
                </a:cubicBezTo>
                <a:cubicBezTo>
                  <a:pt x="768" y="186"/>
                  <a:pt x="768" y="185"/>
                  <a:pt x="768" y="185"/>
                </a:cubicBezTo>
                <a:cubicBezTo>
                  <a:pt x="769" y="183"/>
                  <a:pt x="769" y="180"/>
                  <a:pt x="770" y="178"/>
                </a:cubicBezTo>
                <a:cubicBezTo>
                  <a:pt x="772" y="172"/>
                  <a:pt x="774" y="166"/>
                  <a:pt x="776" y="160"/>
                </a:cubicBezTo>
                <a:cubicBezTo>
                  <a:pt x="777" y="159"/>
                  <a:pt x="775" y="158"/>
                  <a:pt x="775" y="159"/>
                </a:cubicBezTo>
                <a:cubicBezTo>
                  <a:pt x="772" y="166"/>
                  <a:pt x="770" y="173"/>
                  <a:pt x="767" y="180"/>
                </a:cubicBezTo>
                <a:cubicBezTo>
                  <a:pt x="767" y="180"/>
                  <a:pt x="767" y="180"/>
                  <a:pt x="766" y="181"/>
                </a:cubicBezTo>
                <a:cubicBezTo>
                  <a:pt x="766" y="178"/>
                  <a:pt x="765" y="176"/>
                  <a:pt x="764" y="173"/>
                </a:cubicBezTo>
                <a:cubicBezTo>
                  <a:pt x="764" y="173"/>
                  <a:pt x="764" y="173"/>
                  <a:pt x="764" y="173"/>
                </a:cubicBezTo>
                <a:cubicBezTo>
                  <a:pt x="764" y="171"/>
                  <a:pt x="764" y="170"/>
                  <a:pt x="764" y="169"/>
                </a:cubicBezTo>
                <a:cubicBezTo>
                  <a:pt x="765" y="166"/>
                  <a:pt x="765" y="163"/>
                  <a:pt x="765" y="160"/>
                </a:cubicBezTo>
                <a:cubicBezTo>
                  <a:pt x="766" y="153"/>
                  <a:pt x="767" y="148"/>
                  <a:pt x="769" y="142"/>
                </a:cubicBezTo>
                <a:cubicBezTo>
                  <a:pt x="770" y="141"/>
                  <a:pt x="769" y="141"/>
                  <a:pt x="768" y="141"/>
                </a:cubicBezTo>
                <a:cubicBezTo>
                  <a:pt x="764" y="148"/>
                  <a:pt x="765" y="154"/>
                  <a:pt x="763" y="161"/>
                </a:cubicBezTo>
                <a:cubicBezTo>
                  <a:pt x="763" y="162"/>
                  <a:pt x="762" y="164"/>
                  <a:pt x="762" y="165"/>
                </a:cubicBezTo>
                <a:cubicBezTo>
                  <a:pt x="759" y="158"/>
                  <a:pt x="756" y="149"/>
                  <a:pt x="749" y="145"/>
                </a:cubicBezTo>
                <a:cubicBezTo>
                  <a:pt x="747" y="143"/>
                  <a:pt x="746" y="143"/>
                  <a:pt x="743" y="143"/>
                </a:cubicBezTo>
                <a:cubicBezTo>
                  <a:pt x="741" y="142"/>
                  <a:pt x="742" y="137"/>
                  <a:pt x="741" y="136"/>
                </a:cubicBezTo>
                <a:cubicBezTo>
                  <a:pt x="739" y="133"/>
                  <a:pt x="738" y="132"/>
                  <a:pt x="736" y="132"/>
                </a:cubicBezTo>
                <a:cubicBezTo>
                  <a:pt x="736" y="128"/>
                  <a:pt x="740" y="124"/>
                  <a:pt x="743" y="122"/>
                </a:cubicBezTo>
                <a:close/>
                <a:moveTo>
                  <a:pt x="684" y="129"/>
                </a:moveTo>
                <a:cubicBezTo>
                  <a:pt x="692" y="127"/>
                  <a:pt x="700" y="126"/>
                  <a:pt x="708" y="126"/>
                </a:cubicBezTo>
                <a:cubicBezTo>
                  <a:pt x="712" y="126"/>
                  <a:pt x="716" y="126"/>
                  <a:pt x="719" y="126"/>
                </a:cubicBezTo>
                <a:cubicBezTo>
                  <a:pt x="722" y="127"/>
                  <a:pt x="725" y="128"/>
                  <a:pt x="726" y="130"/>
                </a:cubicBezTo>
                <a:cubicBezTo>
                  <a:pt x="726" y="131"/>
                  <a:pt x="727" y="132"/>
                  <a:pt x="727" y="132"/>
                </a:cubicBezTo>
                <a:cubicBezTo>
                  <a:pt x="730" y="135"/>
                  <a:pt x="737" y="133"/>
                  <a:pt x="738" y="139"/>
                </a:cubicBezTo>
                <a:cubicBezTo>
                  <a:pt x="738" y="142"/>
                  <a:pt x="739" y="146"/>
                  <a:pt x="743" y="146"/>
                </a:cubicBezTo>
                <a:cubicBezTo>
                  <a:pt x="750" y="146"/>
                  <a:pt x="753" y="155"/>
                  <a:pt x="756" y="160"/>
                </a:cubicBezTo>
                <a:cubicBezTo>
                  <a:pt x="761" y="172"/>
                  <a:pt x="765" y="186"/>
                  <a:pt x="766" y="199"/>
                </a:cubicBezTo>
                <a:cubicBezTo>
                  <a:pt x="767" y="216"/>
                  <a:pt x="763" y="230"/>
                  <a:pt x="758" y="245"/>
                </a:cubicBezTo>
                <a:cubicBezTo>
                  <a:pt x="755" y="254"/>
                  <a:pt x="752" y="266"/>
                  <a:pt x="745" y="273"/>
                </a:cubicBezTo>
                <a:cubicBezTo>
                  <a:pt x="745" y="273"/>
                  <a:pt x="745" y="273"/>
                  <a:pt x="745" y="273"/>
                </a:cubicBezTo>
                <a:cubicBezTo>
                  <a:pt x="742" y="275"/>
                  <a:pt x="740" y="278"/>
                  <a:pt x="737" y="280"/>
                </a:cubicBezTo>
                <a:cubicBezTo>
                  <a:pt x="734" y="282"/>
                  <a:pt x="732" y="284"/>
                  <a:pt x="730" y="286"/>
                </a:cubicBezTo>
                <a:cubicBezTo>
                  <a:pt x="726" y="291"/>
                  <a:pt x="722" y="296"/>
                  <a:pt x="718" y="300"/>
                </a:cubicBezTo>
                <a:cubicBezTo>
                  <a:pt x="709" y="309"/>
                  <a:pt x="699" y="316"/>
                  <a:pt x="689" y="324"/>
                </a:cubicBezTo>
                <a:cubicBezTo>
                  <a:pt x="684" y="329"/>
                  <a:pt x="679" y="334"/>
                  <a:pt x="673" y="338"/>
                </a:cubicBezTo>
                <a:cubicBezTo>
                  <a:pt x="668" y="342"/>
                  <a:pt x="663" y="345"/>
                  <a:pt x="657" y="349"/>
                </a:cubicBezTo>
                <a:cubicBezTo>
                  <a:pt x="649" y="355"/>
                  <a:pt x="642" y="363"/>
                  <a:pt x="635" y="372"/>
                </a:cubicBezTo>
                <a:cubicBezTo>
                  <a:pt x="635" y="372"/>
                  <a:pt x="635" y="372"/>
                  <a:pt x="635" y="372"/>
                </a:cubicBezTo>
                <a:cubicBezTo>
                  <a:pt x="635" y="372"/>
                  <a:pt x="634" y="371"/>
                  <a:pt x="633" y="371"/>
                </a:cubicBezTo>
                <a:cubicBezTo>
                  <a:pt x="630" y="368"/>
                  <a:pt x="627" y="365"/>
                  <a:pt x="623" y="365"/>
                </a:cubicBezTo>
                <a:cubicBezTo>
                  <a:pt x="628" y="357"/>
                  <a:pt x="634" y="350"/>
                  <a:pt x="642" y="345"/>
                </a:cubicBezTo>
                <a:cubicBezTo>
                  <a:pt x="646" y="342"/>
                  <a:pt x="650" y="339"/>
                  <a:pt x="655" y="337"/>
                </a:cubicBezTo>
                <a:cubicBezTo>
                  <a:pt x="659" y="335"/>
                  <a:pt x="664" y="334"/>
                  <a:pt x="668" y="332"/>
                </a:cubicBezTo>
                <a:cubicBezTo>
                  <a:pt x="674" y="327"/>
                  <a:pt x="679" y="319"/>
                  <a:pt x="684" y="313"/>
                </a:cubicBezTo>
                <a:cubicBezTo>
                  <a:pt x="689" y="305"/>
                  <a:pt x="695" y="296"/>
                  <a:pt x="704" y="291"/>
                </a:cubicBezTo>
                <a:cubicBezTo>
                  <a:pt x="711" y="288"/>
                  <a:pt x="719" y="286"/>
                  <a:pt x="726" y="283"/>
                </a:cubicBezTo>
                <a:cubicBezTo>
                  <a:pt x="732" y="280"/>
                  <a:pt x="737" y="274"/>
                  <a:pt x="741" y="268"/>
                </a:cubicBezTo>
                <a:cubicBezTo>
                  <a:pt x="745" y="263"/>
                  <a:pt x="748" y="258"/>
                  <a:pt x="750" y="252"/>
                </a:cubicBezTo>
                <a:cubicBezTo>
                  <a:pt x="751" y="248"/>
                  <a:pt x="754" y="243"/>
                  <a:pt x="752" y="240"/>
                </a:cubicBezTo>
                <a:cubicBezTo>
                  <a:pt x="752" y="239"/>
                  <a:pt x="751" y="240"/>
                  <a:pt x="751" y="241"/>
                </a:cubicBezTo>
                <a:cubicBezTo>
                  <a:pt x="752" y="245"/>
                  <a:pt x="747" y="253"/>
                  <a:pt x="746" y="256"/>
                </a:cubicBezTo>
                <a:cubicBezTo>
                  <a:pt x="741" y="263"/>
                  <a:pt x="737" y="270"/>
                  <a:pt x="731" y="275"/>
                </a:cubicBezTo>
                <a:cubicBezTo>
                  <a:pt x="725" y="281"/>
                  <a:pt x="717" y="282"/>
                  <a:pt x="710" y="285"/>
                </a:cubicBezTo>
                <a:cubicBezTo>
                  <a:pt x="703" y="287"/>
                  <a:pt x="697" y="291"/>
                  <a:pt x="692" y="296"/>
                </a:cubicBezTo>
                <a:cubicBezTo>
                  <a:pt x="686" y="303"/>
                  <a:pt x="681" y="310"/>
                  <a:pt x="675" y="317"/>
                </a:cubicBezTo>
                <a:cubicBezTo>
                  <a:pt x="673" y="321"/>
                  <a:pt x="670" y="326"/>
                  <a:pt x="666" y="328"/>
                </a:cubicBezTo>
                <a:cubicBezTo>
                  <a:pt x="664" y="329"/>
                  <a:pt x="662" y="330"/>
                  <a:pt x="661" y="331"/>
                </a:cubicBezTo>
                <a:cubicBezTo>
                  <a:pt x="666" y="325"/>
                  <a:pt x="669" y="319"/>
                  <a:pt x="674" y="314"/>
                </a:cubicBezTo>
                <a:cubicBezTo>
                  <a:pt x="679" y="310"/>
                  <a:pt x="682" y="304"/>
                  <a:pt x="687" y="300"/>
                </a:cubicBezTo>
                <a:cubicBezTo>
                  <a:pt x="690" y="296"/>
                  <a:pt x="694" y="291"/>
                  <a:pt x="698" y="287"/>
                </a:cubicBezTo>
                <a:cubicBezTo>
                  <a:pt x="698" y="287"/>
                  <a:pt x="697" y="286"/>
                  <a:pt x="697" y="287"/>
                </a:cubicBezTo>
                <a:cubicBezTo>
                  <a:pt x="692" y="291"/>
                  <a:pt x="689" y="296"/>
                  <a:pt x="685" y="301"/>
                </a:cubicBezTo>
                <a:cubicBezTo>
                  <a:pt x="681" y="305"/>
                  <a:pt x="677" y="309"/>
                  <a:pt x="673" y="313"/>
                </a:cubicBezTo>
                <a:cubicBezTo>
                  <a:pt x="666" y="319"/>
                  <a:pt x="662" y="328"/>
                  <a:pt x="654" y="333"/>
                </a:cubicBezTo>
                <a:cubicBezTo>
                  <a:pt x="654" y="333"/>
                  <a:pt x="654" y="333"/>
                  <a:pt x="654" y="333"/>
                </a:cubicBezTo>
                <a:cubicBezTo>
                  <a:pt x="656" y="331"/>
                  <a:pt x="657" y="329"/>
                  <a:pt x="659" y="327"/>
                </a:cubicBezTo>
                <a:cubicBezTo>
                  <a:pt x="663" y="322"/>
                  <a:pt x="667" y="317"/>
                  <a:pt x="671" y="312"/>
                </a:cubicBezTo>
                <a:cubicBezTo>
                  <a:pt x="671" y="312"/>
                  <a:pt x="670" y="311"/>
                  <a:pt x="670" y="312"/>
                </a:cubicBezTo>
                <a:cubicBezTo>
                  <a:pt x="667" y="317"/>
                  <a:pt x="662" y="321"/>
                  <a:pt x="658" y="326"/>
                </a:cubicBezTo>
                <a:cubicBezTo>
                  <a:pt x="655" y="329"/>
                  <a:pt x="653" y="333"/>
                  <a:pt x="649" y="335"/>
                </a:cubicBezTo>
                <a:cubicBezTo>
                  <a:pt x="648" y="336"/>
                  <a:pt x="648" y="336"/>
                  <a:pt x="648" y="336"/>
                </a:cubicBezTo>
                <a:cubicBezTo>
                  <a:pt x="646" y="337"/>
                  <a:pt x="643" y="339"/>
                  <a:pt x="641" y="340"/>
                </a:cubicBezTo>
                <a:cubicBezTo>
                  <a:pt x="642" y="339"/>
                  <a:pt x="644" y="337"/>
                  <a:pt x="645" y="335"/>
                </a:cubicBezTo>
                <a:cubicBezTo>
                  <a:pt x="645" y="335"/>
                  <a:pt x="645" y="335"/>
                  <a:pt x="645" y="335"/>
                </a:cubicBezTo>
                <a:cubicBezTo>
                  <a:pt x="641" y="339"/>
                  <a:pt x="637" y="342"/>
                  <a:pt x="633" y="346"/>
                </a:cubicBezTo>
                <a:cubicBezTo>
                  <a:pt x="630" y="349"/>
                  <a:pt x="626" y="352"/>
                  <a:pt x="623" y="356"/>
                </a:cubicBezTo>
                <a:cubicBezTo>
                  <a:pt x="623" y="356"/>
                  <a:pt x="623" y="355"/>
                  <a:pt x="623" y="354"/>
                </a:cubicBezTo>
                <a:cubicBezTo>
                  <a:pt x="624" y="354"/>
                  <a:pt x="624" y="353"/>
                  <a:pt x="625" y="352"/>
                </a:cubicBezTo>
                <a:cubicBezTo>
                  <a:pt x="627" y="350"/>
                  <a:pt x="629" y="347"/>
                  <a:pt x="631" y="345"/>
                </a:cubicBezTo>
                <a:cubicBezTo>
                  <a:pt x="632" y="343"/>
                  <a:pt x="633" y="341"/>
                  <a:pt x="634" y="339"/>
                </a:cubicBezTo>
                <a:cubicBezTo>
                  <a:pt x="635" y="339"/>
                  <a:pt x="635" y="339"/>
                  <a:pt x="635" y="338"/>
                </a:cubicBezTo>
                <a:cubicBezTo>
                  <a:pt x="636" y="337"/>
                  <a:pt x="636" y="336"/>
                  <a:pt x="637" y="335"/>
                </a:cubicBezTo>
                <a:cubicBezTo>
                  <a:pt x="641" y="330"/>
                  <a:pt x="644" y="325"/>
                  <a:pt x="648" y="320"/>
                </a:cubicBezTo>
                <a:cubicBezTo>
                  <a:pt x="648" y="320"/>
                  <a:pt x="648" y="320"/>
                  <a:pt x="647" y="320"/>
                </a:cubicBezTo>
                <a:cubicBezTo>
                  <a:pt x="644" y="323"/>
                  <a:pt x="642" y="326"/>
                  <a:pt x="640" y="330"/>
                </a:cubicBezTo>
                <a:cubicBezTo>
                  <a:pt x="643" y="324"/>
                  <a:pt x="646" y="319"/>
                  <a:pt x="649" y="313"/>
                </a:cubicBezTo>
                <a:cubicBezTo>
                  <a:pt x="654" y="306"/>
                  <a:pt x="659" y="299"/>
                  <a:pt x="664" y="291"/>
                </a:cubicBezTo>
                <a:cubicBezTo>
                  <a:pt x="664" y="291"/>
                  <a:pt x="663" y="290"/>
                  <a:pt x="663" y="290"/>
                </a:cubicBezTo>
                <a:cubicBezTo>
                  <a:pt x="657" y="298"/>
                  <a:pt x="652" y="306"/>
                  <a:pt x="647" y="314"/>
                </a:cubicBezTo>
                <a:cubicBezTo>
                  <a:pt x="642" y="322"/>
                  <a:pt x="637" y="329"/>
                  <a:pt x="634" y="337"/>
                </a:cubicBezTo>
                <a:cubicBezTo>
                  <a:pt x="632" y="340"/>
                  <a:pt x="630" y="342"/>
                  <a:pt x="628" y="345"/>
                </a:cubicBezTo>
                <a:cubicBezTo>
                  <a:pt x="627" y="346"/>
                  <a:pt x="626" y="348"/>
                  <a:pt x="624" y="349"/>
                </a:cubicBezTo>
                <a:cubicBezTo>
                  <a:pt x="629" y="340"/>
                  <a:pt x="633" y="331"/>
                  <a:pt x="638" y="322"/>
                </a:cubicBezTo>
                <a:cubicBezTo>
                  <a:pt x="641" y="317"/>
                  <a:pt x="643" y="312"/>
                  <a:pt x="646" y="308"/>
                </a:cubicBezTo>
                <a:cubicBezTo>
                  <a:pt x="648" y="303"/>
                  <a:pt x="651" y="299"/>
                  <a:pt x="653" y="295"/>
                </a:cubicBezTo>
                <a:cubicBezTo>
                  <a:pt x="653" y="294"/>
                  <a:pt x="653" y="294"/>
                  <a:pt x="653" y="294"/>
                </a:cubicBezTo>
                <a:cubicBezTo>
                  <a:pt x="645" y="303"/>
                  <a:pt x="642" y="315"/>
                  <a:pt x="635" y="325"/>
                </a:cubicBezTo>
                <a:cubicBezTo>
                  <a:pt x="631" y="331"/>
                  <a:pt x="626" y="337"/>
                  <a:pt x="624" y="345"/>
                </a:cubicBezTo>
                <a:cubicBezTo>
                  <a:pt x="625" y="341"/>
                  <a:pt x="626" y="337"/>
                  <a:pt x="627" y="334"/>
                </a:cubicBezTo>
                <a:cubicBezTo>
                  <a:pt x="632" y="323"/>
                  <a:pt x="638" y="314"/>
                  <a:pt x="642" y="303"/>
                </a:cubicBezTo>
                <a:cubicBezTo>
                  <a:pt x="643" y="302"/>
                  <a:pt x="641" y="302"/>
                  <a:pt x="640" y="303"/>
                </a:cubicBezTo>
                <a:cubicBezTo>
                  <a:pt x="636" y="314"/>
                  <a:pt x="628" y="324"/>
                  <a:pt x="624" y="335"/>
                </a:cubicBezTo>
                <a:cubicBezTo>
                  <a:pt x="622" y="340"/>
                  <a:pt x="621" y="346"/>
                  <a:pt x="620" y="351"/>
                </a:cubicBezTo>
                <a:cubicBezTo>
                  <a:pt x="620" y="351"/>
                  <a:pt x="619" y="350"/>
                  <a:pt x="619" y="350"/>
                </a:cubicBezTo>
                <a:cubicBezTo>
                  <a:pt x="619" y="350"/>
                  <a:pt x="619" y="349"/>
                  <a:pt x="619" y="349"/>
                </a:cubicBezTo>
                <a:cubicBezTo>
                  <a:pt x="620" y="347"/>
                  <a:pt x="620" y="344"/>
                  <a:pt x="620" y="341"/>
                </a:cubicBezTo>
                <a:cubicBezTo>
                  <a:pt x="621" y="335"/>
                  <a:pt x="624" y="329"/>
                  <a:pt x="626" y="324"/>
                </a:cubicBezTo>
                <a:cubicBezTo>
                  <a:pt x="631" y="313"/>
                  <a:pt x="637" y="302"/>
                  <a:pt x="640" y="290"/>
                </a:cubicBezTo>
                <a:cubicBezTo>
                  <a:pt x="640" y="290"/>
                  <a:pt x="640" y="290"/>
                  <a:pt x="640" y="290"/>
                </a:cubicBezTo>
                <a:cubicBezTo>
                  <a:pt x="634" y="303"/>
                  <a:pt x="628" y="315"/>
                  <a:pt x="622" y="328"/>
                </a:cubicBezTo>
                <a:cubicBezTo>
                  <a:pt x="622" y="329"/>
                  <a:pt x="622" y="330"/>
                  <a:pt x="621" y="330"/>
                </a:cubicBezTo>
                <a:cubicBezTo>
                  <a:pt x="622" y="324"/>
                  <a:pt x="625" y="319"/>
                  <a:pt x="627" y="313"/>
                </a:cubicBezTo>
                <a:cubicBezTo>
                  <a:pt x="629" y="310"/>
                  <a:pt x="629" y="307"/>
                  <a:pt x="630" y="304"/>
                </a:cubicBezTo>
                <a:cubicBezTo>
                  <a:pt x="632" y="300"/>
                  <a:pt x="634" y="296"/>
                  <a:pt x="635" y="292"/>
                </a:cubicBezTo>
                <a:cubicBezTo>
                  <a:pt x="636" y="291"/>
                  <a:pt x="635" y="291"/>
                  <a:pt x="635" y="291"/>
                </a:cubicBezTo>
                <a:cubicBezTo>
                  <a:pt x="632" y="296"/>
                  <a:pt x="631" y="301"/>
                  <a:pt x="629" y="306"/>
                </a:cubicBezTo>
                <a:cubicBezTo>
                  <a:pt x="627" y="309"/>
                  <a:pt x="625" y="312"/>
                  <a:pt x="624" y="315"/>
                </a:cubicBezTo>
                <a:cubicBezTo>
                  <a:pt x="623" y="318"/>
                  <a:pt x="622" y="320"/>
                  <a:pt x="621" y="323"/>
                </a:cubicBezTo>
                <a:cubicBezTo>
                  <a:pt x="621" y="321"/>
                  <a:pt x="621" y="319"/>
                  <a:pt x="621" y="317"/>
                </a:cubicBezTo>
                <a:cubicBezTo>
                  <a:pt x="623" y="313"/>
                  <a:pt x="624" y="309"/>
                  <a:pt x="625" y="305"/>
                </a:cubicBezTo>
                <a:cubicBezTo>
                  <a:pt x="625" y="305"/>
                  <a:pt x="625" y="305"/>
                  <a:pt x="624" y="305"/>
                </a:cubicBezTo>
                <a:cubicBezTo>
                  <a:pt x="623" y="307"/>
                  <a:pt x="622" y="310"/>
                  <a:pt x="621" y="313"/>
                </a:cubicBezTo>
                <a:cubicBezTo>
                  <a:pt x="622" y="308"/>
                  <a:pt x="622" y="303"/>
                  <a:pt x="623" y="298"/>
                </a:cubicBezTo>
                <a:cubicBezTo>
                  <a:pt x="623" y="298"/>
                  <a:pt x="623" y="298"/>
                  <a:pt x="623" y="298"/>
                </a:cubicBezTo>
                <a:cubicBezTo>
                  <a:pt x="623" y="298"/>
                  <a:pt x="623" y="298"/>
                  <a:pt x="623" y="298"/>
                </a:cubicBezTo>
                <a:cubicBezTo>
                  <a:pt x="624" y="297"/>
                  <a:pt x="624" y="295"/>
                  <a:pt x="625" y="293"/>
                </a:cubicBezTo>
                <a:cubicBezTo>
                  <a:pt x="626" y="291"/>
                  <a:pt x="627" y="289"/>
                  <a:pt x="628" y="287"/>
                </a:cubicBezTo>
                <a:cubicBezTo>
                  <a:pt x="630" y="283"/>
                  <a:pt x="631" y="280"/>
                  <a:pt x="631" y="277"/>
                </a:cubicBezTo>
                <a:cubicBezTo>
                  <a:pt x="631" y="276"/>
                  <a:pt x="631" y="276"/>
                  <a:pt x="630" y="277"/>
                </a:cubicBezTo>
                <a:cubicBezTo>
                  <a:pt x="629" y="281"/>
                  <a:pt x="627" y="285"/>
                  <a:pt x="625" y="289"/>
                </a:cubicBezTo>
                <a:cubicBezTo>
                  <a:pt x="624" y="291"/>
                  <a:pt x="623" y="292"/>
                  <a:pt x="623" y="294"/>
                </a:cubicBezTo>
                <a:cubicBezTo>
                  <a:pt x="623" y="292"/>
                  <a:pt x="623" y="289"/>
                  <a:pt x="623" y="286"/>
                </a:cubicBezTo>
                <a:cubicBezTo>
                  <a:pt x="624" y="286"/>
                  <a:pt x="624" y="286"/>
                  <a:pt x="624" y="286"/>
                </a:cubicBezTo>
                <a:cubicBezTo>
                  <a:pt x="625" y="282"/>
                  <a:pt x="627" y="279"/>
                  <a:pt x="628" y="276"/>
                </a:cubicBezTo>
                <a:cubicBezTo>
                  <a:pt x="628" y="275"/>
                  <a:pt x="628" y="275"/>
                  <a:pt x="627" y="275"/>
                </a:cubicBezTo>
                <a:cubicBezTo>
                  <a:pt x="626" y="277"/>
                  <a:pt x="625" y="280"/>
                  <a:pt x="624" y="282"/>
                </a:cubicBezTo>
                <a:cubicBezTo>
                  <a:pt x="624" y="280"/>
                  <a:pt x="624" y="278"/>
                  <a:pt x="624" y="276"/>
                </a:cubicBezTo>
                <a:cubicBezTo>
                  <a:pt x="624" y="267"/>
                  <a:pt x="624" y="257"/>
                  <a:pt x="622" y="247"/>
                </a:cubicBezTo>
                <a:cubicBezTo>
                  <a:pt x="624" y="245"/>
                  <a:pt x="622" y="243"/>
                  <a:pt x="623" y="241"/>
                </a:cubicBezTo>
                <a:cubicBezTo>
                  <a:pt x="623" y="239"/>
                  <a:pt x="623" y="238"/>
                  <a:pt x="623" y="237"/>
                </a:cubicBezTo>
                <a:cubicBezTo>
                  <a:pt x="623" y="235"/>
                  <a:pt x="623" y="234"/>
                  <a:pt x="623" y="233"/>
                </a:cubicBezTo>
                <a:cubicBezTo>
                  <a:pt x="623" y="232"/>
                  <a:pt x="622" y="232"/>
                  <a:pt x="622" y="233"/>
                </a:cubicBezTo>
                <a:cubicBezTo>
                  <a:pt x="622" y="234"/>
                  <a:pt x="621" y="236"/>
                  <a:pt x="621" y="237"/>
                </a:cubicBezTo>
                <a:cubicBezTo>
                  <a:pt x="621" y="238"/>
                  <a:pt x="622" y="239"/>
                  <a:pt x="622" y="241"/>
                </a:cubicBezTo>
                <a:cubicBezTo>
                  <a:pt x="622" y="242"/>
                  <a:pt x="622" y="243"/>
                  <a:pt x="621" y="244"/>
                </a:cubicBezTo>
                <a:cubicBezTo>
                  <a:pt x="620" y="239"/>
                  <a:pt x="619" y="234"/>
                  <a:pt x="617" y="229"/>
                </a:cubicBezTo>
                <a:cubicBezTo>
                  <a:pt x="613" y="218"/>
                  <a:pt x="607" y="206"/>
                  <a:pt x="601" y="196"/>
                </a:cubicBezTo>
                <a:cubicBezTo>
                  <a:pt x="601" y="193"/>
                  <a:pt x="605" y="190"/>
                  <a:pt x="606" y="187"/>
                </a:cubicBezTo>
                <a:cubicBezTo>
                  <a:pt x="609" y="184"/>
                  <a:pt x="611" y="180"/>
                  <a:pt x="614" y="177"/>
                </a:cubicBezTo>
                <a:cubicBezTo>
                  <a:pt x="619" y="170"/>
                  <a:pt x="624" y="163"/>
                  <a:pt x="631" y="157"/>
                </a:cubicBezTo>
                <a:cubicBezTo>
                  <a:pt x="636" y="152"/>
                  <a:pt x="641" y="147"/>
                  <a:pt x="648" y="144"/>
                </a:cubicBezTo>
                <a:cubicBezTo>
                  <a:pt x="653" y="141"/>
                  <a:pt x="657" y="139"/>
                  <a:pt x="662" y="136"/>
                </a:cubicBezTo>
                <a:cubicBezTo>
                  <a:pt x="668" y="130"/>
                  <a:pt x="676" y="130"/>
                  <a:pt x="684" y="129"/>
                </a:cubicBezTo>
                <a:close/>
                <a:moveTo>
                  <a:pt x="538" y="132"/>
                </a:moveTo>
                <a:cubicBezTo>
                  <a:pt x="540" y="130"/>
                  <a:pt x="541" y="129"/>
                  <a:pt x="542" y="128"/>
                </a:cubicBezTo>
                <a:cubicBezTo>
                  <a:pt x="547" y="123"/>
                  <a:pt x="552" y="119"/>
                  <a:pt x="558" y="116"/>
                </a:cubicBezTo>
                <a:cubicBezTo>
                  <a:pt x="570" y="111"/>
                  <a:pt x="582" y="109"/>
                  <a:pt x="595" y="110"/>
                </a:cubicBezTo>
                <a:cubicBezTo>
                  <a:pt x="596" y="110"/>
                  <a:pt x="597" y="110"/>
                  <a:pt x="598" y="110"/>
                </a:cubicBezTo>
                <a:cubicBezTo>
                  <a:pt x="598" y="110"/>
                  <a:pt x="598" y="110"/>
                  <a:pt x="598" y="110"/>
                </a:cubicBezTo>
                <a:cubicBezTo>
                  <a:pt x="585" y="110"/>
                  <a:pt x="570" y="113"/>
                  <a:pt x="560" y="121"/>
                </a:cubicBezTo>
                <a:cubicBezTo>
                  <a:pt x="559" y="122"/>
                  <a:pt x="560" y="123"/>
                  <a:pt x="561" y="122"/>
                </a:cubicBezTo>
                <a:cubicBezTo>
                  <a:pt x="574" y="118"/>
                  <a:pt x="586" y="112"/>
                  <a:pt x="601" y="113"/>
                </a:cubicBezTo>
                <a:cubicBezTo>
                  <a:pt x="608" y="113"/>
                  <a:pt x="615" y="115"/>
                  <a:pt x="622" y="117"/>
                </a:cubicBezTo>
                <a:cubicBezTo>
                  <a:pt x="628" y="119"/>
                  <a:pt x="633" y="124"/>
                  <a:pt x="639" y="124"/>
                </a:cubicBezTo>
                <a:cubicBezTo>
                  <a:pt x="639" y="124"/>
                  <a:pt x="639" y="124"/>
                  <a:pt x="639" y="124"/>
                </a:cubicBezTo>
                <a:cubicBezTo>
                  <a:pt x="635" y="122"/>
                  <a:pt x="632" y="119"/>
                  <a:pt x="628" y="117"/>
                </a:cubicBezTo>
                <a:cubicBezTo>
                  <a:pt x="625" y="115"/>
                  <a:pt x="621" y="114"/>
                  <a:pt x="618" y="113"/>
                </a:cubicBezTo>
                <a:cubicBezTo>
                  <a:pt x="613" y="112"/>
                  <a:pt x="609" y="111"/>
                  <a:pt x="604" y="110"/>
                </a:cubicBezTo>
                <a:cubicBezTo>
                  <a:pt x="614" y="111"/>
                  <a:pt x="623" y="113"/>
                  <a:pt x="633" y="116"/>
                </a:cubicBezTo>
                <a:cubicBezTo>
                  <a:pt x="640" y="119"/>
                  <a:pt x="647" y="122"/>
                  <a:pt x="653" y="125"/>
                </a:cubicBezTo>
                <a:cubicBezTo>
                  <a:pt x="656" y="127"/>
                  <a:pt x="659" y="129"/>
                  <a:pt x="662" y="130"/>
                </a:cubicBezTo>
                <a:cubicBezTo>
                  <a:pt x="661" y="131"/>
                  <a:pt x="659" y="132"/>
                  <a:pt x="658" y="134"/>
                </a:cubicBezTo>
                <a:cubicBezTo>
                  <a:pt x="653" y="138"/>
                  <a:pt x="646" y="140"/>
                  <a:pt x="640" y="144"/>
                </a:cubicBezTo>
                <a:cubicBezTo>
                  <a:pt x="635" y="148"/>
                  <a:pt x="630" y="152"/>
                  <a:pt x="625" y="157"/>
                </a:cubicBezTo>
                <a:cubicBezTo>
                  <a:pt x="622" y="160"/>
                  <a:pt x="619" y="164"/>
                  <a:pt x="616" y="168"/>
                </a:cubicBezTo>
                <a:cubicBezTo>
                  <a:pt x="616" y="166"/>
                  <a:pt x="616" y="164"/>
                  <a:pt x="616" y="163"/>
                </a:cubicBezTo>
                <a:cubicBezTo>
                  <a:pt x="616" y="160"/>
                  <a:pt x="616" y="156"/>
                  <a:pt x="617" y="153"/>
                </a:cubicBezTo>
                <a:cubicBezTo>
                  <a:pt x="617" y="153"/>
                  <a:pt x="616" y="152"/>
                  <a:pt x="616" y="153"/>
                </a:cubicBezTo>
                <a:cubicBezTo>
                  <a:pt x="615" y="156"/>
                  <a:pt x="614" y="159"/>
                  <a:pt x="613" y="163"/>
                </a:cubicBezTo>
                <a:cubicBezTo>
                  <a:pt x="613" y="165"/>
                  <a:pt x="613" y="168"/>
                  <a:pt x="614" y="170"/>
                </a:cubicBezTo>
                <a:cubicBezTo>
                  <a:pt x="612" y="172"/>
                  <a:pt x="611" y="174"/>
                  <a:pt x="609" y="177"/>
                </a:cubicBezTo>
                <a:cubicBezTo>
                  <a:pt x="609" y="178"/>
                  <a:pt x="608" y="178"/>
                  <a:pt x="607" y="179"/>
                </a:cubicBezTo>
                <a:cubicBezTo>
                  <a:pt x="607" y="178"/>
                  <a:pt x="607" y="176"/>
                  <a:pt x="607" y="175"/>
                </a:cubicBezTo>
                <a:cubicBezTo>
                  <a:pt x="607" y="171"/>
                  <a:pt x="606" y="167"/>
                  <a:pt x="607" y="163"/>
                </a:cubicBezTo>
                <a:cubicBezTo>
                  <a:pt x="607" y="162"/>
                  <a:pt x="606" y="162"/>
                  <a:pt x="605" y="163"/>
                </a:cubicBezTo>
                <a:cubicBezTo>
                  <a:pt x="605" y="166"/>
                  <a:pt x="604" y="170"/>
                  <a:pt x="604" y="173"/>
                </a:cubicBezTo>
                <a:cubicBezTo>
                  <a:pt x="604" y="175"/>
                  <a:pt x="605" y="177"/>
                  <a:pt x="604" y="179"/>
                </a:cubicBezTo>
                <a:cubicBezTo>
                  <a:pt x="604" y="181"/>
                  <a:pt x="604" y="182"/>
                  <a:pt x="604" y="184"/>
                </a:cubicBezTo>
                <a:cubicBezTo>
                  <a:pt x="604" y="184"/>
                  <a:pt x="604" y="184"/>
                  <a:pt x="604" y="184"/>
                </a:cubicBezTo>
                <a:cubicBezTo>
                  <a:pt x="603" y="185"/>
                  <a:pt x="603" y="186"/>
                  <a:pt x="602" y="186"/>
                </a:cubicBezTo>
                <a:cubicBezTo>
                  <a:pt x="602" y="182"/>
                  <a:pt x="601" y="178"/>
                  <a:pt x="600" y="174"/>
                </a:cubicBezTo>
                <a:cubicBezTo>
                  <a:pt x="600" y="170"/>
                  <a:pt x="600" y="166"/>
                  <a:pt x="600" y="162"/>
                </a:cubicBezTo>
                <a:cubicBezTo>
                  <a:pt x="600" y="157"/>
                  <a:pt x="599" y="153"/>
                  <a:pt x="600" y="148"/>
                </a:cubicBezTo>
                <a:cubicBezTo>
                  <a:pt x="600" y="144"/>
                  <a:pt x="601" y="140"/>
                  <a:pt x="602" y="136"/>
                </a:cubicBezTo>
                <a:cubicBezTo>
                  <a:pt x="602" y="135"/>
                  <a:pt x="601" y="135"/>
                  <a:pt x="601" y="135"/>
                </a:cubicBezTo>
                <a:cubicBezTo>
                  <a:pt x="599" y="139"/>
                  <a:pt x="598" y="143"/>
                  <a:pt x="598" y="148"/>
                </a:cubicBezTo>
                <a:cubicBezTo>
                  <a:pt x="599" y="153"/>
                  <a:pt x="598" y="158"/>
                  <a:pt x="598" y="164"/>
                </a:cubicBezTo>
                <a:cubicBezTo>
                  <a:pt x="599" y="170"/>
                  <a:pt x="598" y="176"/>
                  <a:pt x="599" y="182"/>
                </a:cubicBezTo>
                <a:cubicBezTo>
                  <a:pt x="599" y="180"/>
                  <a:pt x="598" y="179"/>
                  <a:pt x="598" y="177"/>
                </a:cubicBezTo>
                <a:cubicBezTo>
                  <a:pt x="597" y="171"/>
                  <a:pt x="596" y="165"/>
                  <a:pt x="595" y="159"/>
                </a:cubicBezTo>
                <a:cubicBezTo>
                  <a:pt x="595" y="154"/>
                  <a:pt x="595" y="149"/>
                  <a:pt x="595" y="143"/>
                </a:cubicBezTo>
                <a:cubicBezTo>
                  <a:pt x="595" y="138"/>
                  <a:pt x="594" y="133"/>
                  <a:pt x="596" y="128"/>
                </a:cubicBezTo>
                <a:cubicBezTo>
                  <a:pt x="596" y="127"/>
                  <a:pt x="595" y="127"/>
                  <a:pt x="594" y="128"/>
                </a:cubicBezTo>
                <a:cubicBezTo>
                  <a:pt x="593" y="132"/>
                  <a:pt x="593" y="137"/>
                  <a:pt x="593" y="142"/>
                </a:cubicBezTo>
                <a:cubicBezTo>
                  <a:pt x="594" y="148"/>
                  <a:pt x="593" y="154"/>
                  <a:pt x="593" y="161"/>
                </a:cubicBezTo>
                <a:cubicBezTo>
                  <a:pt x="594" y="167"/>
                  <a:pt x="595" y="173"/>
                  <a:pt x="596" y="180"/>
                </a:cubicBezTo>
                <a:cubicBezTo>
                  <a:pt x="597" y="182"/>
                  <a:pt x="597" y="184"/>
                  <a:pt x="597" y="187"/>
                </a:cubicBezTo>
                <a:cubicBezTo>
                  <a:pt x="597" y="185"/>
                  <a:pt x="596" y="183"/>
                  <a:pt x="596" y="182"/>
                </a:cubicBezTo>
                <a:cubicBezTo>
                  <a:pt x="595" y="181"/>
                  <a:pt x="595" y="181"/>
                  <a:pt x="595" y="182"/>
                </a:cubicBezTo>
                <a:cubicBezTo>
                  <a:pt x="595" y="184"/>
                  <a:pt x="595" y="186"/>
                  <a:pt x="595" y="187"/>
                </a:cubicBezTo>
                <a:cubicBezTo>
                  <a:pt x="595" y="187"/>
                  <a:pt x="594" y="186"/>
                  <a:pt x="594" y="186"/>
                </a:cubicBezTo>
                <a:cubicBezTo>
                  <a:pt x="594" y="186"/>
                  <a:pt x="594" y="185"/>
                  <a:pt x="593" y="185"/>
                </a:cubicBezTo>
                <a:cubicBezTo>
                  <a:pt x="592" y="183"/>
                  <a:pt x="590" y="180"/>
                  <a:pt x="589" y="177"/>
                </a:cubicBezTo>
                <a:cubicBezTo>
                  <a:pt x="586" y="168"/>
                  <a:pt x="583" y="160"/>
                  <a:pt x="580" y="152"/>
                </a:cubicBezTo>
                <a:cubicBezTo>
                  <a:pt x="578" y="144"/>
                  <a:pt x="576" y="137"/>
                  <a:pt x="578" y="129"/>
                </a:cubicBezTo>
                <a:cubicBezTo>
                  <a:pt x="578" y="129"/>
                  <a:pt x="577" y="129"/>
                  <a:pt x="577" y="129"/>
                </a:cubicBezTo>
                <a:cubicBezTo>
                  <a:pt x="572" y="134"/>
                  <a:pt x="575" y="144"/>
                  <a:pt x="577" y="150"/>
                </a:cubicBezTo>
                <a:cubicBezTo>
                  <a:pt x="579" y="155"/>
                  <a:pt x="581" y="160"/>
                  <a:pt x="583" y="165"/>
                </a:cubicBezTo>
                <a:cubicBezTo>
                  <a:pt x="584" y="167"/>
                  <a:pt x="585" y="170"/>
                  <a:pt x="586" y="172"/>
                </a:cubicBezTo>
                <a:cubicBezTo>
                  <a:pt x="585" y="172"/>
                  <a:pt x="585" y="171"/>
                  <a:pt x="585" y="171"/>
                </a:cubicBezTo>
                <a:cubicBezTo>
                  <a:pt x="582" y="168"/>
                  <a:pt x="580" y="165"/>
                  <a:pt x="578" y="162"/>
                </a:cubicBezTo>
                <a:cubicBezTo>
                  <a:pt x="578" y="162"/>
                  <a:pt x="578" y="162"/>
                  <a:pt x="578" y="162"/>
                </a:cubicBezTo>
                <a:cubicBezTo>
                  <a:pt x="577" y="161"/>
                  <a:pt x="577" y="160"/>
                  <a:pt x="577" y="159"/>
                </a:cubicBezTo>
                <a:cubicBezTo>
                  <a:pt x="576" y="158"/>
                  <a:pt x="576" y="157"/>
                  <a:pt x="576" y="156"/>
                </a:cubicBezTo>
                <a:cubicBezTo>
                  <a:pt x="575" y="155"/>
                  <a:pt x="575" y="154"/>
                  <a:pt x="574" y="152"/>
                </a:cubicBezTo>
                <a:cubicBezTo>
                  <a:pt x="573" y="152"/>
                  <a:pt x="573" y="152"/>
                  <a:pt x="573" y="153"/>
                </a:cubicBezTo>
                <a:cubicBezTo>
                  <a:pt x="573" y="155"/>
                  <a:pt x="574" y="157"/>
                  <a:pt x="574" y="158"/>
                </a:cubicBezTo>
                <a:cubicBezTo>
                  <a:pt x="574" y="158"/>
                  <a:pt x="573" y="157"/>
                  <a:pt x="572" y="156"/>
                </a:cubicBezTo>
                <a:cubicBezTo>
                  <a:pt x="563" y="147"/>
                  <a:pt x="554" y="139"/>
                  <a:pt x="541" y="135"/>
                </a:cubicBezTo>
                <a:cubicBezTo>
                  <a:pt x="540" y="134"/>
                  <a:pt x="538" y="134"/>
                  <a:pt x="537" y="133"/>
                </a:cubicBezTo>
                <a:cubicBezTo>
                  <a:pt x="537" y="133"/>
                  <a:pt x="538" y="132"/>
                  <a:pt x="538" y="132"/>
                </a:cubicBezTo>
                <a:close/>
                <a:moveTo>
                  <a:pt x="525" y="135"/>
                </a:moveTo>
                <a:cubicBezTo>
                  <a:pt x="531" y="136"/>
                  <a:pt x="538" y="137"/>
                  <a:pt x="544" y="139"/>
                </a:cubicBezTo>
                <a:cubicBezTo>
                  <a:pt x="556" y="144"/>
                  <a:pt x="566" y="154"/>
                  <a:pt x="574" y="163"/>
                </a:cubicBezTo>
                <a:cubicBezTo>
                  <a:pt x="579" y="168"/>
                  <a:pt x="583" y="173"/>
                  <a:pt x="586" y="179"/>
                </a:cubicBezTo>
                <a:cubicBezTo>
                  <a:pt x="589" y="183"/>
                  <a:pt x="591" y="187"/>
                  <a:pt x="594" y="190"/>
                </a:cubicBezTo>
                <a:cubicBezTo>
                  <a:pt x="601" y="206"/>
                  <a:pt x="611" y="220"/>
                  <a:pt x="616" y="238"/>
                </a:cubicBezTo>
                <a:cubicBezTo>
                  <a:pt x="621" y="254"/>
                  <a:pt x="621" y="270"/>
                  <a:pt x="620" y="287"/>
                </a:cubicBezTo>
                <a:cubicBezTo>
                  <a:pt x="619" y="304"/>
                  <a:pt x="617" y="321"/>
                  <a:pt x="616" y="339"/>
                </a:cubicBezTo>
                <a:cubicBezTo>
                  <a:pt x="616" y="345"/>
                  <a:pt x="616" y="351"/>
                  <a:pt x="616" y="357"/>
                </a:cubicBezTo>
                <a:cubicBezTo>
                  <a:pt x="616" y="359"/>
                  <a:pt x="616" y="363"/>
                  <a:pt x="617" y="365"/>
                </a:cubicBezTo>
                <a:cubicBezTo>
                  <a:pt x="615" y="366"/>
                  <a:pt x="613" y="367"/>
                  <a:pt x="611" y="368"/>
                </a:cubicBezTo>
                <a:cubicBezTo>
                  <a:pt x="611" y="368"/>
                  <a:pt x="611" y="368"/>
                  <a:pt x="610" y="367"/>
                </a:cubicBezTo>
                <a:cubicBezTo>
                  <a:pt x="607" y="365"/>
                  <a:pt x="605" y="362"/>
                  <a:pt x="603" y="358"/>
                </a:cubicBezTo>
                <a:cubicBezTo>
                  <a:pt x="601" y="351"/>
                  <a:pt x="600" y="344"/>
                  <a:pt x="600" y="338"/>
                </a:cubicBezTo>
                <a:cubicBezTo>
                  <a:pt x="599" y="324"/>
                  <a:pt x="601" y="311"/>
                  <a:pt x="605" y="297"/>
                </a:cubicBezTo>
                <a:cubicBezTo>
                  <a:pt x="608" y="284"/>
                  <a:pt x="610" y="270"/>
                  <a:pt x="609" y="256"/>
                </a:cubicBezTo>
                <a:cubicBezTo>
                  <a:pt x="609" y="250"/>
                  <a:pt x="609" y="243"/>
                  <a:pt x="607" y="237"/>
                </a:cubicBezTo>
                <a:cubicBezTo>
                  <a:pt x="605" y="232"/>
                  <a:pt x="603" y="227"/>
                  <a:pt x="601" y="222"/>
                </a:cubicBezTo>
                <a:cubicBezTo>
                  <a:pt x="600" y="221"/>
                  <a:pt x="599" y="222"/>
                  <a:pt x="599" y="223"/>
                </a:cubicBezTo>
                <a:cubicBezTo>
                  <a:pt x="601" y="230"/>
                  <a:pt x="604" y="236"/>
                  <a:pt x="605" y="243"/>
                </a:cubicBezTo>
                <a:cubicBezTo>
                  <a:pt x="606" y="251"/>
                  <a:pt x="606" y="258"/>
                  <a:pt x="606" y="266"/>
                </a:cubicBezTo>
                <a:cubicBezTo>
                  <a:pt x="605" y="274"/>
                  <a:pt x="605" y="281"/>
                  <a:pt x="603" y="289"/>
                </a:cubicBezTo>
                <a:cubicBezTo>
                  <a:pt x="602" y="296"/>
                  <a:pt x="599" y="303"/>
                  <a:pt x="598" y="309"/>
                </a:cubicBezTo>
                <a:cubicBezTo>
                  <a:pt x="597" y="315"/>
                  <a:pt x="597" y="321"/>
                  <a:pt x="596" y="327"/>
                </a:cubicBezTo>
                <a:cubicBezTo>
                  <a:pt x="596" y="326"/>
                  <a:pt x="596" y="326"/>
                  <a:pt x="596" y="326"/>
                </a:cubicBezTo>
                <a:cubicBezTo>
                  <a:pt x="596" y="326"/>
                  <a:pt x="597" y="325"/>
                  <a:pt x="596" y="325"/>
                </a:cubicBezTo>
                <a:cubicBezTo>
                  <a:pt x="595" y="323"/>
                  <a:pt x="595" y="320"/>
                  <a:pt x="595" y="318"/>
                </a:cubicBezTo>
                <a:cubicBezTo>
                  <a:pt x="595" y="318"/>
                  <a:pt x="595" y="318"/>
                  <a:pt x="595" y="318"/>
                </a:cubicBezTo>
                <a:cubicBezTo>
                  <a:pt x="595" y="317"/>
                  <a:pt x="595" y="317"/>
                  <a:pt x="596" y="316"/>
                </a:cubicBezTo>
                <a:cubicBezTo>
                  <a:pt x="596" y="316"/>
                  <a:pt x="596" y="315"/>
                  <a:pt x="596" y="315"/>
                </a:cubicBezTo>
                <a:cubicBezTo>
                  <a:pt x="596" y="314"/>
                  <a:pt x="595" y="313"/>
                  <a:pt x="595" y="312"/>
                </a:cubicBezTo>
                <a:cubicBezTo>
                  <a:pt x="595" y="312"/>
                  <a:pt x="594" y="312"/>
                  <a:pt x="594" y="313"/>
                </a:cubicBezTo>
                <a:cubicBezTo>
                  <a:pt x="594" y="313"/>
                  <a:pt x="594" y="314"/>
                  <a:pt x="594" y="315"/>
                </a:cubicBezTo>
                <a:cubicBezTo>
                  <a:pt x="594" y="316"/>
                  <a:pt x="594" y="316"/>
                  <a:pt x="594" y="316"/>
                </a:cubicBezTo>
                <a:cubicBezTo>
                  <a:pt x="594" y="317"/>
                  <a:pt x="594" y="317"/>
                  <a:pt x="594" y="317"/>
                </a:cubicBezTo>
                <a:cubicBezTo>
                  <a:pt x="594" y="317"/>
                  <a:pt x="594" y="316"/>
                  <a:pt x="593" y="316"/>
                </a:cubicBezTo>
                <a:cubicBezTo>
                  <a:pt x="593" y="316"/>
                  <a:pt x="593" y="316"/>
                  <a:pt x="593" y="316"/>
                </a:cubicBezTo>
                <a:cubicBezTo>
                  <a:pt x="593" y="314"/>
                  <a:pt x="593" y="313"/>
                  <a:pt x="592" y="312"/>
                </a:cubicBezTo>
                <a:cubicBezTo>
                  <a:pt x="592" y="312"/>
                  <a:pt x="592" y="312"/>
                  <a:pt x="592" y="311"/>
                </a:cubicBezTo>
                <a:cubicBezTo>
                  <a:pt x="592" y="311"/>
                  <a:pt x="592" y="311"/>
                  <a:pt x="591" y="310"/>
                </a:cubicBezTo>
                <a:cubicBezTo>
                  <a:pt x="591" y="310"/>
                  <a:pt x="591" y="310"/>
                  <a:pt x="591" y="310"/>
                </a:cubicBezTo>
                <a:cubicBezTo>
                  <a:pt x="591" y="311"/>
                  <a:pt x="591" y="311"/>
                  <a:pt x="591" y="311"/>
                </a:cubicBezTo>
                <a:cubicBezTo>
                  <a:pt x="590" y="311"/>
                  <a:pt x="590" y="312"/>
                  <a:pt x="590" y="312"/>
                </a:cubicBezTo>
                <a:cubicBezTo>
                  <a:pt x="590" y="313"/>
                  <a:pt x="590" y="315"/>
                  <a:pt x="591" y="316"/>
                </a:cubicBezTo>
                <a:cubicBezTo>
                  <a:pt x="587" y="306"/>
                  <a:pt x="584" y="295"/>
                  <a:pt x="582" y="285"/>
                </a:cubicBezTo>
                <a:cubicBezTo>
                  <a:pt x="582" y="284"/>
                  <a:pt x="581" y="284"/>
                  <a:pt x="581" y="285"/>
                </a:cubicBezTo>
                <a:cubicBezTo>
                  <a:pt x="581" y="291"/>
                  <a:pt x="583" y="297"/>
                  <a:pt x="585" y="303"/>
                </a:cubicBezTo>
                <a:cubicBezTo>
                  <a:pt x="586" y="306"/>
                  <a:pt x="587" y="310"/>
                  <a:pt x="588" y="313"/>
                </a:cubicBezTo>
                <a:cubicBezTo>
                  <a:pt x="589" y="315"/>
                  <a:pt x="589" y="316"/>
                  <a:pt x="590" y="318"/>
                </a:cubicBezTo>
                <a:cubicBezTo>
                  <a:pt x="591" y="319"/>
                  <a:pt x="592" y="318"/>
                  <a:pt x="591" y="318"/>
                </a:cubicBezTo>
                <a:cubicBezTo>
                  <a:pt x="592" y="318"/>
                  <a:pt x="592" y="319"/>
                  <a:pt x="592" y="319"/>
                </a:cubicBezTo>
                <a:cubicBezTo>
                  <a:pt x="592" y="319"/>
                  <a:pt x="592" y="319"/>
                  <a:pt x="592" y="319"/>
                </a:cubicBezTo>
                <a:cubicBezTo>
                  <a:pt x="592" y="320"/>
                  <a:pt x="592" y="321"/>
                  <a:pt x="593" y="322"/>
                </a:cubicBezTo>
                <a:cubicBezTo>
                  <a:pt x="588" y="315"/>
                  <a:pt x="584" y="306"/>
                  <a:pt x="578" y="300"/>
                </a:cubicBezTo>
                <a:cubicBezTo>
                  <a:pt x="571" y="293"/>
                  <a:pt x="561" y="288"/>
                  <a:pt x="553" y="282"/>
                </a:cubicBezTo>
                <a:cubicBezTo>
                  <a:pt x="552" y="282"/>
                  <a:pt x="551" y="281"/>
                  <a:pt x="550" y="281"/>
                </a:cubicBezTo>
                <a:cubicBezTo>
                  <a:pt x="550" y="281"/>
                  <a:pt x="550" y="281"/>
                  <a:pt x="550" y="281"/>
                </a:cubicBezTo>
                <a:cubicBezTo>
                  <a:pt x="546" y="278"/>
                  <a:pt x="543" y="276"/>
                  <a:pt x="539" y="274"/>
                </a:cubicBezTo>
                <a:cubicBezTo>
                  <a:pt x="539" y="274"/>
                  <a:pt x="539" y="274"/>
                  <a:pt x="539" y="274"/>
                </a:cubicBezTo>
                <a:cubicBezTo>
                  <a:pt x="540" y="275"/>
                  <a:pt x="542" y="276"/>
                  <a:pt x="543" y="278"/>
                </a:cubicBezTo>
                <a:cubicBezTo>
                  <a:pt x="540" y="276"/>
                  <a:pt x="537" y="275"/>
                  <a:pt x="535" y="274"/>
                </a:cubicBezTo>
                <a:cubicBezTo>
                  <a:pt x="536" y="275"/>
                  <a:pt x="536" y="275"/>
                  <a:pt x="537" y="275"/>
                </a:cubicBezTo>
                <a:cubicBezTo>
                  <a:pt x="538" y="275"/>
                  <a:pt x="538" y="275"/>
                  <a:pt x="538" y="275"/>
                </a:cubicBezTo>
                <a:cubicBezTo>
                  <a:pt x="533" y="270"/>
                  <a:pt x="525" y="267"/>
                  <a:pt x="519" y="264"/>
                </a:cubicBezTo>
                <a:cubicBezTo>
                  <a:pt x="515" y="262"/>
                  <a:pt x="512" y="260"/>
                  <a:pt x="508" y="259"/>
                </a:cubicBezTo>
                <a:cubicBezTo>
                  <a:pt x="504" y="258"/>
                  <a:pt x="500" y="256"/>
                  <a:pt x="496" y="256"/>
                </a:cubicBezTo>
                <a:cubicBezTo>
                  <a:pt x="495" y="255"/>
                  <a:pt x="493" y="255"/>
                  <a:pt x="491" y="256"/>
                </a:cubicBezTo>
                <a:cubicBezTo>
                  <a:pt x="491" y="256"/>
                  <a:pt x="491" y="257"/>
                  <a:pt x="492" y="257"/>
                </a:cubicBezTo>
                <a:cubicBezTo>
                  <a:pt x="494" y="256"/>
                  <a:pt x="499" y="258"/>
                  <a:pt x="501" y="258"/>
                </a:cubicBezTo>
                <a:cubicBezTo>
                  <a:pt x="504" y="259"/>
                  <a:pt x="507" y="260"/>
                  <a:pt x="510" y="261"/>
                </a:cubicBezTo>
                <a:cubicBezTo>
                  <a:pt x="516" y="263"/>
                  <a:pt x="520" y="266"/>
                  <a:pt x="525" y="269"/>
                </a:cubicBezTo>
                <a:cubicBezTo>
                  <a:pt x="528" y="271"/>
                  <a:pt x="531" y="273"/>
                  <a:pt x="534" y="274"/>
                </a:cubicBezTo>
                <a:cubicBezTo>
                  <a:pt x="531" y="273"/>
                  <a:pt x="527" y="272"/>
                  <a:pt x="524" y="271"/>
                </a:cubicBezTo>
                <a:cubicBezTo>
                  <a:pt x="514" y="269"/>
                  <a:pt x="504" y="266"/>
                  <a:pt x="494" y="267"/>
                </a:cubicBezTo>
                <a:cubicBezTo>
                  <a:pt x="487" y="267"/>
                  <a:pt x="479" y="270"/>
                  <a:pt x="472" y="272"/>
                </a:cubicBezTo>
                <a:cubicBezTo>
                  <a:pt x="468" y="273"/>
                  <a:pt x="464" y="274"/>
                  <a:pt x="459" y="276"/>
                </a:cubicBezTo>
                <a:cubicBezTo>
                  <a:pt x="458" y="271"/>
                  <a:pt x="458" y="266"/>
                  <a:pt x="456" y="261"/>
                </a:cubicBezTo>
                <a:cubicBezTo>
                  <a:pt x="454" y="256"/>
                  <a:pt x="452" y="251"/>
                  <a:pt x="452" y="245"/>
                </a:cubicBezTo>
                <a:cubicBezTo>
                  <a:pt x="452" y="240"/>
                  <a:pt x="452" y="235"/>
                  <a:pt x="453" y="230"/>
                </a:cubicBezTo>
                <a:cubicBezTo>
                  <a:pt x="453" y="225"/>
                  <a:pt x="453" y="219"/>
                  <a:pt x="455" y="214"/>
                </a:cubicBezTo>
                <a:cubicBezTo>
                  <a:pt x="456" y="209"/>
                  <a:pt x="459" y="204"/>
                  <a:pt x="461" y="199"/>
                </a:cubicBezTo>
                <a:cubicBezTo>
                  <a:pt x="463" y="194"/>
                  <a:pt x="464" y="188"/>
                  <a:pt x="465" y="183"/>
                </a:cubicBezTo>
                <a:cubicBezTo>
                  <a:pt x="466" y="178"/>
                  <a:pt x="467" y="172"/>
                  <a:pt x="471" y="167"/>
                </a:cubicBezTo>
                <a:cubicBezTo>
                  <a:pt x="474" y="163"/>
                  <a:pt x="478" y="158"/>
                  <a:pt x="482" y="154"/>
                </a:cubicBezTo>
                <a:cubicBezTo>
                  <a:pt x="486" y="150"/>
                  <a:pt x="490" y="146"/>
                  <a:pt x="494" y="143"/>
                </a:cubicBezTo>
                <a:cubicBezTo>
                  <a:pt x="498" y="139"/>
                  <a:pt x="502" y="135"/>
                  <a:pt x="508" y="134"/>
                </a:cubicBezTo>
                <a:cubicBezTo>
                  <a:pt x="513" y="133"/>
                  <a:pt x="519" y="134"/>
                  <a:pt x="525" y="135"/>
                </a:cubicBezTo>
                <a:close/>
                <a:moveTo>
                  <a:pt x="373" y="210"/>
                </a:moveTo>
                <a:cubicBezTo>
                  <a:pt x="375" y="203"/>
                  <a:pt x="375" y="197"/>
                  <a:pt x="376" y="190"/>
                </a:cubicBezTo>
                <a:cubicBezTo>
                  <a:pt x="378" y="176"/>
                  <a:pt x="381" y="162"/>
                  <a:pt x="384" y="148"/>
                </a:cubicBezTo>
                <a:cubicBezTo>
                  <a:pt x="385" y="140"/>
                  <a:pt x="387" y="133"/>
                  <a:pt x="391" y="126"/>
                </a:cubicBezTo>
                <a:cubicBezTo>
                  <a:pt x="394" y="120"/>
                  <a:pt x="400" y="115"/>
                  <a:pt x="404" y="109"/>
                </a:cubicBezTo>
                <a:cubicBezTo>
                  <a:pt x="412" y="98"/>
                  <a:pt x="419" y="86"/>
                  <a:pt x="429" y="77"/>
                </a:cubicBezTo>
                <a:cubicBezTo>
                  <a:pt x="435" y="72"/>
                  <a:pt x="440" y="74"/>
                  <a:pt x="445" y="78"/>
                </a:cubicBezTo>
                <a:cubicBezTo>
                  <a:pt x="448" y="80"/>
                  <a:pt x="448" y="84"/>
                  <a:pt x="452" y="82"/>
                </a:cubicBezTo>
                <a:cubicBezTo>
                  <a:pt x="455" y="80"/>
                  <a:pt x="455" y="76"/>
                  <a:pt x="459" y="80"/>
                </a:cubicBezTo>
                <a:cubicBezTo>
                  <a:pt x="460" y="81"/>
                  <a:pt x="461" y="82"/>
                  <a:pt x="463" y="83"/>
                </a:cubicBezTo>
                <a:cubicBezTo>
                  <a:pt x="466" y="85"/>
                  <a:pt x="469" y="83"/>
                  <a:pt x="472" y="82"/>
                </a:cubicBezTo>
                <a:cubicBezTo>
                  <a:pt x="477" y="77"/>
                  <a:pt x="483" y="74"/>
                  <a:pt x="490" y="78"/>
                </a:cubicBezTo>
                <a:cubicBezTo>
                  <a:pt x="496" y="81"/>
                  <a:pt x="501" y="88"/>
                  <a:pt x="504" y="94"/>
                </a:cubicBezTo>
                <a:cubicBezTo>
                  <a:pt x="512" y="105"/>
                  <a:pt x="517" y="117"/>
                  <a:pt x="522" y="130"/>
                </a:cubicBezTo>
                <a:cubicBezTo>
                  <a:pt x="516" y="129"/>
                  <a:pt x="510" y="129"/>
                  <a:pt x="505" y="131"/>
                </a:cubicBezTo>
                <a:cubicBezTo>
                  <a:pt x="496" y="134"/>
                  <a:pt x="487" y="143"/>
                  <a:pt x="481" y="150"/>
                </a:cubicBezTo>
                <a:cubicBezTo>
                  <a:pt x="472" y="159"/>
                  <a:pt x="464" y="168"/>
                  <a:pt x="462" y="180"/>
                </a:cubicBezTo>
                <a:cubicBezTo>
                  <a:pt x="460" y="187"/>
                  <a:pt x="459" y="194"/>
                  <a:pt x="456" y="201"/>
                </a:cubicBezTo>
                <a:cubicBezTo>
                  <a:pt x="456" y="202"/>
                  <a:pt x="455" y="202"/>
                  <a:pt x="455" y="203"/>
                </a:cubicBezTo>
                <a:cubicBezTo>
                  <a:pt x="456" y="198"/>
                  <a:pt x="457" y="194"/>
                  <a:pt x="458" y="189"/>
                </a:cubicBezTo>
                <a:cubicBezTo>
                  <a:pt x="459" y="183"/>
                  <a:pt x="460" y="178"/>
                  <a:pt x="462" y="172"/>
                </a:cubicBezTo>
                <a:cubicBezTo>
                  <a:pt x="462" y="172"/>
                  <a:pt x="461" y="171"/>
                  <a:pt x="461" y="172"/>
                </a:cubicBezTo>
                <a:cubicBezTo>
                  <a:pt x="458" y="177"/>
                  <a:pt x="456" y="182"/>
                  <a:pt x="456" y="187"/>
                </a:cubicBezTo>
                <a:cubicBezTo>
                  <a:pt x="455" y="195"/>
                  <a:pt x="452" y="202"/>
                  <a:pt x="450" y="209"/>
                </a:cubicBezTo>
                <a:cubicBezTo>
                  <a:pt x="447" y="220"/>
                  <a:pt x="447" y="231"/>
                  <a:pt x="447" y="242"/>
                </a:cubicBezTo>
                <a:cubicBezTo>
                  <a:pt x="447" y="246"/>
                  <a:pt x="447" y="249"/>
                  <a:pt x="446" y="253"/>
                </a:cubicBezTo>
                <a:cubicBezTo>
                  <a:pt x="445" y="258"/>
                  <a:pt x="446" y="263"/>
                  <a:pt x="445" y="267"/>
                </a:cubicBezTo>
                <a:cubicBezTo>
                  <a:pt x="445" y="270"/>
                  <a:pt x="443" y="278"/>
                  <a:pt x="446" y="280"/>
                </a:cubicBezTo>
                <a:cubicBezTo>
                  <a:pt x="447" y="280"/>
                  <a:pt x="448" y="280"/>
                  <a:pt x="447" y="279"/>
                </a:cubicBezTo>
                <a:cubicBezTo>
                  <a:pt x="447" y="278"/>
                  <a:pt x="447" y="275"/>
                  <a:pt x="447" y="273"/>
                </a:cubicBezTo>
                <a:cubicBezTo>
                  <a:pt x="447" y="276"/>
                  <a:pt x="448" y="278"/>
                  <a:pt x="448" y="279"/>
                </a:cubicBezTo>
                <a:cubicBezTo>
                  <a:pt x="448" y="279"/>
                  <a:pt x="448" y="279"/>
                  <a:pt x="449" y="279"/>
                </a:cubicBezTo>
                <a:cubicBezTo>
                  <a:pt x="447" y="280"/>
                  <a:pt x="445" y="281"/>
                  <a:pt x="443" y="283"/>
                </a:cubicBezTo>
                <a:cubicBezTo>
                  <a:pt x="443" y="283"/>
                  <a:pt x="443" y="282"/>
                  <a:pt x="443" y="282"/>
                </a:cubicBezTo>
                <a:cubicBezTo>
                  <a:pt x="442" y="277"/>
                  <a:pt x="443" y="271"/>
                  <a:pt x="443" y="266"/>
                </a:cubicBezTo>
                <a:cubicBezTo>
                  <a:pt x="443" y="258"/>
                  <a:pt x="443" y="250"/>
                  <a:pt x="444" y="242"/>
                </a:cubicBezTo>
                <a:cubicBezTo>
                  <a:pt x="445" y="224"/>
                  <a:pt x="447" y="206"/>
                  <a:pt x="453" y="189"/>
                </a:cubicBezTo>
                <a:cubicBezTo>
                  <a:pt x="453" y="189"/>
                  <a:pt x="452" y="189"/>
                  <a:pt x="452" y="189"/>
                </a:cubicBezTo>
                <a:cubicBezTo>
                  <a:pt x="446" y="206"/>
                  <a:pt x="441" y="224"/>
                  <a:pt x="440" y="241"/>
                </a:cubicBezTo>
                <a:cubicBezTo>
                  <a:pt x="440" y="251"/>
                  <a:pt x="440" y="260"/>
                  <a:pt x="440" y="269"/>
                </a:cubicBezTo>
                <a:cubicBezTo>
                  <a:pt x="440" y="273"/>
                  <a:pt x="439" y="280"/>
                  <a:pt x="440" y="284"/>
                </a:cubicBezTo>
                <a:cubicBezTo>
                  <a:pt x="440" y="284"/>
                  <a:pt x="441" y="284"/>
                  <a:pt x="441" y="284"/>
                </a:cubicBezTo>
                <a:cubicBezTo>
                  <a:pt x="439" y="286"/>
                  <a:pt x="437" y="287"/>
                  <a:pt x="435" y="289"/>
                </a:cubicBezTo>
                <a:cubicBezTo>
                  <a:pt x="436" y="287"/>
                  <a:pt x="436" y="285"/>
                  <a:pt x="436" y="283"/>
                </a:cubicBezTo>
                <a:cubicBezTo>
                  <a:pt x="436" y="281"/>
                  <a:pt x="436" y="278"/>
                  <a:pt x="436" y="276"/>
                </a:cubicBezTo>
                <a:cubicBezTo>
                  <a:pt x="436" y="275"/>
                  <a:pt x="435" y="275"/>
                  <a:pt x="435" y="275"/>
                </a:cubicBezTo>
                <a:cubicBezTo>
                  <a:pt x="433" y="280"/>
                  <a:pt x="434" y="285"/>
                  <a:pt x="433" y="289"/>
                </a:cubicBezTo>
                <a:cubicBezTo>
                  <a:pt x="433" y="290"/>
                  <a:pt x="433" y="290"/>
                  <a:pt x="433" y="290"/>
                </a:cubicBezTo>
                <a:cubicBezTo>
                  <a:pt x="433" y="291"/>
                  <a:pt x="432" y="291"/>
                  <a:pt x="432" y="292"/>
                </a:cubicBezTo>
                <a:cubicBezTo>
                  <a:pt x="432" y="284"/>
                  <a:pt x="430" y="276"/>
                  <a:pt x="430" y="268"/>
                </a:cubicBezTo>
                <a:cubicBezTo>
                  <a:pt x="430" y="264"/>
                  <a:pt x="431" y="259"/>
                  <a:pt x="431" y="255"/>
                </a:cubicBezTo>
                <a:cubicBezTo>
                  <a:pt x="431" y="252"/>
                  <a:pt x="430" y="248"/>
                  <a:pt x="430" y="245"/>
                </a:cubicBezTo>
                <a:cubicBezTo>
                  <a:pt x="430" y="244"/>
                  <a:pt x="429" y="243"/>
                  <a:pt x="429" y="244"/>
                </a:cubicBezTo>
                <a:cubicBezTo>
                  <a:pt x="428" y="252"/>
                  <a:pt x="428" y="260"/>
                  <a:pt x="427" y="268"/>
                </a:cubicBezTo>
                <a:cubicBezTo>
                  <a:pt x="427" y="276"/>
                  <a:pt x="429" y="284"/>
                  <a:pt x="429" y="292"/>
                </a:cubicBezTo>
                <a:cubicBezTo>
                  <a:pt x="429" y="293"/>
                  <a:pt x="430" y="293"/>
                  <a:pt x="430" y="293"/>
                </a:cubicBezTo>
                <a:cubicBezTo>
                  <a:pt x="428" y="295"/>
                  <a:pt x="427" y="297"/>
                  <a:pt x="425" y="299"/>
                </a:cubicBezTo>
                <a:cubicBezTo>
                  <a:pt x="425" y="298"/>
                  <a:pt x="425" y="297"/>
                  <a:pt x="426" y="296"/>
                </a:cubicBezTo>
                <a:cubicBezTo>
                  <a:pt x="426" y="294"/>
                  <a:pt x="426" y="292"/>
                  <a:pt x="426" y="290"/>
                </a:cubicBezTo>
                <a:cubicBezTo>
                  <a:pt x="426" y="290"/>
                  <a:pt x="426" y="289"/>
                  <a:pt x="426" y="290"/>
                </a:cubicBezTo>
                <a:cubicBezTo>
                  <a:pt x="425" y="291"/>
                  <a:pt x="424" y="293"/>
                  <a:pt x="424" y="295"/>
                </a:cubicBezTo>
                <a:cubicBezTo>
                  <a:pt x="423" y="293"/>
                  <a:pt x="422" y="291"/>
                  <a:pt x="422" y="289"/>
                </a:cubicBezTo>
                <a:cubicBezTo>
                  <a:pt x="422" y="289"/>
                  <a:pt x="422" y="289"/>
                  <a:pt x="423" y="289"/>
                </a:cubicBezTo>
                <a:cubicBezTo>
                  <a:pt x="423" y="289"/>
                  <a:pt x="423" y="288"/>
                  <a:pt x="423" y="288"/>
                </a:cubicBezTo>
                <a:cubicBezTo>
                  <a:pt x="423" y="288"/>
                  <a:pt x="423" y="288"/>
                  <a:pt x="423" y="288"/>
                </a:cubicBezTo>
                <a:cubicBezTo>
                  <a:pt x="423" y="288"/>
                  <a:pt x="423" y="288"/>
                  <a:pt x="423" y="288"/>
                </a:cubicBezTo>
                <a:cubicBezTo>
                  <a:pt x="423" y="288"/>
                  <a:pt x="423" y="288"/>
                  <a:pt x="423" y="288"/>
                </a:cubicBezTo>
                <a:cubicBezTo>
                  <a:pt x="423" y="288"/>
                  <a:pt x="423" y="287"/>
                  <a:pt x="423" y="287"/>
                </a:cubicBezTo>
                <a:cubicBezTo>
                  <a:pt x="424" y="286"/>
                  <a:pt x="424" y="285"/>
                  <a:pt x="424" y="284"/>
                </a:cubicBezTo>
                <a:cubicBezTo>
                  <a:pt x="423" y="282"/>
                  <a:pt x="423" y="280"/>
                  <a:pt x="423" y="278"/>
                </a:cubicBezTo>
                <a:cubicBezTo>
                  <a:pt x="422" y="277"/>
                  <a:pt x="422" y="277"/>
                  <a:pt x="422" y="278"/>
                </a:cubicBezTo>
                <a:cubicBezTo>
                  <a:pt x="421" y="279"/>
                  <a:pt x="421" y="281"/>
                  <a:pt x="421" y="283"/>
                </a:cubicBezTo>
                <a:cubicBezTo>
                  <a:pt x="421" y="285"/>
                  <a:pt x="421" y="286"/>
                  <a:pt x="421" y="288"/>
                </a:cubicBezTo>
                <a:cubicBezTo>
                  <a:pt x="421" y="287"/>
                  <a:pt x="420" y="285"/>
                  <a:pt x="420" y="284"/>
                </a:cubicBezTo>
                <a:cubicBezTo>
                  <a:pt x="418" y="279"/>
                  <a:pt x="417" y="275"/>
                  <a:pt x="416" y="271"/>
                </a:cubicBezTo>
                <a:cubicBezTo>
                  <a:pt x="414" y="262"/>
                  <a:pt x="413" y="254"/>
                  <a:pt x="413" y="245"/>
                </a:cubicBezTo>
                <a:cubicBezTo>
                  <a:pt x="413" y="244"/>
                  <a:pt x="412" y="244"/>
                  <a:pt x="412" y="245"/>
                </a:cubicBezTo>
                <a:cubicBezTo>
                  <a:pt x="411" y="254"/>
                  <a:pt x="413" y="263"/>
                  <a:pt x="414" y="271"/>
                </a:cubicBezTo>
                <a:cubicBezTo>
                  <a:pt x="415" y="278"/>
                  <a:pt x="417" y="285"/>
                  <a:pt x="419" y="292"/>
                </a:cubicBezTo>
                <a:cubicBezTo>
                  <a:pt x="417" y="287"/>
                  <a:pt x="414" y="282"/>
                  <a:pt x="410" y="277"/>
                </a:cubicBezTo>
                <a:cubicBezTo>
                  <a:pt x="410" y="277"/>
                  <a:pt x="410" y="276"/>
                  <a:pt x="410" y="276"/>
                </a:cubicBezTo>
                <a:cubicBezTo>
                  <a:pt x="410" y="276"/>
                  <a:pt x="410" y="275"/>
                  <a:pt x="410" y="274"/>
                </a:cubicBezTo>
                <a:cubicBezTo>
                  <a:pt x="410" y="274"/>
                  <a:pt x="410" y="273"/>
                  <a:pt x="409" y="273"/>
                </a:cubicBezTo>
                <a:cubicBezTo>
                  <a:pt x="409" y="273"/>
                  <a:pt x="409" y="273"/>
                  <a:pt x="409" y="273"/>
                </a:cubicBezTo>
                <a:cubicBezTo>
                  <a:pt x="408" y="273"/>
                  <a:pt x="408" y="274"/>
                  <a:pt x="408" y="274"/>
                </a:cubicBezTo>
                <a:cubicBezTo>
                  <a:pt x="407" y="272"/>
                  <a:pt x="406" y="270"/>
                  <a:pt x="405" y="268"/>
                </a:cubicBezTo>
                <a:cubicBezTo>
                  <a:pt x="401" y="262"/>
                  <a:pt x="397" y="255"/>
                  <a:pt x="393" y="249"/>
                </a:cubicBezTo>
                <a:cubicBezTo>
                  <a:pt x="389" y="244"/>
                  <a:pt x="384" y="239"/>
                  <a:pt x="379" y="234"/>
                </a:cubicBezTo>
                <a:cubicBezTo>
                  <a:pt x="377" y="232"/>
                  <a:pt x="375" y="229"/>
                  <a:pt x="373" y="227"/>
                </a:cubicBezTo>
                <a:cubicBezTo>
                  <a:pt x="372" y="221"/>
                  <a:pt x="373" y="215"/>
                  <a:pt x="373" y="210"/>
                </a:cubicBezTo>
                <a:close/>
                <a:moveTo>
                  <a:pt x="343" y="137"/>
                </a:moveTo>
                <a:cubicBezTo>
                  <a:pt x="349" y="146"/>
                  <a:pt x="355" y="156"/>
                  <a:pt x="359" y="166"/>
                </a:cubicBezTo>
                <a:cubicBezTo>
                  <a:pt x="363" y="175"/>
                  <a:pt x="368" y="185"/>
                  <a:pt x="369" y="196"/>
                </a:cubicBezTo>
                <a:cubicBezTo>
                  <a:pt x="370" y="199"/>
                  <a:pt x="370" y="203"/>
                  <a:pt x="370" y="207"/>
                </a:cubicBezTo>
                <a:cubicBezTo>
                  <a:pt x="370" y="210"/>
                  <a:pt x="369" y="213"/>
                  <a:pt x="369" y="216"/>
                </a:cubicBezTo>
                <a:cubicBezTo>
                  <a:pt x="369" y="218"/>
                  <a:pt x="369" y="221"/>
                  <a:pt x="370" y="223"/>
                </a:cubicBezTo>
                <a:cubicBezTo>
                  <a:pt x="368" y="221"/>
                  <a:pt x="365" y="219"/>
                  <a:pt x="363" y="216"/>
                </a:cubicBezTo>
                <a:cubicBezTo>
                  <a:pt x="363" y="216"/>
                  <a:pt x="363" y="216"/>
                  <a:pt x="363" y="216"/>
                </a:cubicBezTo>
                <a:cubicBezTo>
                  <a:pt x="363" y="216"/>
                  <a:pt x="363" y="216"/>
                  <a:pt x="363" y="215"/>
                </a:cubicBezTo>
                <a:cubicBezTo>
                  <a:pt x="364" y="200"/>
                  <a:pt x="357" y="185"/>
                  <a:pt x="352" y="170"/>
                </a:cubicBezTo>
                <a:cubicBezTo>
                  <a:pt x="348" y="157"/>
                  <a:pt x="346" y="144"/>
                  <a:pt x="340" y="132"/>
                </a:cubicBezTo>
                <a:cubicBezTo>
                  <a:pt x="341" y="134"/>
                  <a:pt x="342" y="136"/>
                  <a:pt x="343" y="137"/>
                </a:cubicBezTo>
                <a:close/>
                <a:moveTo>
                  <a:pt x="321" y="108"/>
                </a:moveTo>
                <a:cubicBezTo>
                  <a:pt x="322" y="110"/>
                  <a:pt x="325" y="112"/>
                  <a:pt x="326" y="114"/>
                </a:cubicBezTo>
                <a:cubicBezTo>
                  <a:pt x="326" y="115"/>
                  <a:pt x="326" y="116"/>
                  <a:pt x="326" y="116"/>
                </a:cubicBezTo>
                <a:cubicBezTo>
                  <a:pt x="328" y="118"/>
                  <a:pt x="329" y="119"/>
                  <a:pt x="330" y="121"/>
                </a:cubicBezTo>
                <a:cubicBezTo>
                  <a:pt x="330" y="121"/>
                  <a:pt x="330" y="121"/>
                  <a:pt x="330" y="121"/>
                </a:cubicBezTo>
                <a:cubicBezTo>
                  <a:pt x="331" y="124"/>
                  <a:pt x="331" y="127"/>
                  <a:pt x="334" y="129"/>
                </a:cubicBezTo>
                <a:cubicBezTo>
                  <a:pt x="334" y="130"/>
                  <a:pt x="335" y="130"/>
                  <a:pt x="336" y="129"/>
                </a:cubicBezTo>
                <a:cubicBezTo>
                  <a:pt x="343" y="143"/>
                  <a:pt x="344" y="158"/>
                  <a:pt x="349" y="172"/>
                </a:cubicBezTo>
                <a:cubicBezTo>
                  <a:pt x="354" y="186"/>
                  <a:pt x="360" y="200"/>
                  <a:pt x="361" y="215"/>
                </a:cubicBezTo>
                <a:cubicBezTo>
                  <a:pt x="356" y="211"/>
                  <a:pt x="351" y="208"/>
                  <a:pt x="345" y="205"/>
                </a:cubicBezTo>
                <a:cubicBezTo>
                  <a:pt x="339" y="201"/>
                  <a:pt x="333" y="198"/>
                  <a:pt x="327" y="195"/>
                </a:cubicBezTo>
                <a:cubicBezTo>
                  <a:pt x="328" y="184"/>
                  <a:pt x="322" y="174"/>
                  <a:pt x="317" y="164"/>
                </a:cubicBezTo>
                <a:cubicBezTo>
                  <a:pt x="314" y="157"/>
                  <a:pt x="311" y="150"/>
                  <a:pt x="310" y="143"/>
                </a:cubicBezTo>
                <a:cubicBezTo>
                  <a:pt x="308" y="135"/>
                  <a:pt x="308" y="129"/>
                  <a:pt x="309" y="121"/>
                </a:cubicBezTo>
                <a:cubicBezTo>
                  <a:pt x="309" y="121"/>
                  <a:pt x="308" y="121"/>
                  <a:pt x="308" y="121"/>
                </a:cubicBezTo>
                <a:cubicBezTo>
                  <a:pt x="305" y="126"/>
                  <a:pt x="306" y="132"/>
                  <a:pt x="307" y="137"/>
                </a:cubicBezTo>
                <a:cubicBezTo>
                  <a:pt x="308" y="145"/>
                  <a:pt x="310" y="152"/>
                  <a:pt x="313" y="159"/>
                </a:cubicBezTo>
                <a:cubicBezTo>
                  <a:pt x="318" y="171"/>
                  <a:pt x="324" y="182"/>
                  <a:pt x="325" y="194"/>
                </a:cubicBezTo>
                <a:cubicBezTo>
                  <a:pt x="319" y="191"/>
                  <a:pt x="312" y="188"/>
                  <a:pt x="305" y="187"/>
                </a:cubicBezTo>
                <a:cubicBezTo>
                  <a:pt x="304" y="187"/>
                  <a:pt x="304" y="186"/>
                  <a:pt x="303" y="186"/>
                </a:cubicBezTo>
                <a:cubicBezTo>
                  <a:pt x="303" y="186"/>
                  <a:pt x="303" y="185"/>
                  <a:pt x="303" y="185"/>
                </a:cubicBezTo>
                <a:cubicBezTo>
                  <a:pt x="300" y="180"/>
                  <a:pt x="301" y="175"/>
                  <a:pt x="300" y="170"/>
                </a:cubicBezTo>
                <a:cubicBezTo>
                  <a:pt x="300" y="164"/>
                  <a:pt x="300" y="158"/>
                  <a:pt x="300" y="153"/>
                </a:cubicBezTo>
                <a:cubicBezTo>
                  <a:pt x="300" y="142"/>
                  <a:pt x="302" y="133"/>
                  <a:pt x="306" y="123"/>
                </a:cubicBezTo>
                <a:cubicBezTo>
                  <a:pt x="308" y="118"/>
                  <a:pt x="309" y="113"/>
                  <a:pt x="312" y="108"/>
                </a:cubicBezTo>
                <a:cubicBezTo>
                  <a:pt x="312" y="108"/>
                  <a:pt x="312" y="108"/>
                  <a:pt x="312" y="107"/>
                </a:cubicBezTo>
                <a:cubicBezTo>
                  <a:pt x="312" y="107"/>
                  <a:pt x="312" y="107"/>
                  <a:pt x="312" y="107"/>
                </a:cubicBezTo>
                <a:cubicBezTo>
                  <a:pt x="313" y="106"/>
                  <a:pt x="314" y="105"/>
                  <a:pt x="314" y="104"/>
                </a:cubicBezTo>
                <a:cubicBezTo>
                  <a:pt x="315" y="103"/>
                  <a:pt x="320" y="107"/>
                  <a:pt x="321" y="108"/>
                </a:cubicBezTo>
                <a:close/>
                <a:moveTo>
                  <a:pt x="297" y="173"/>
                </a:moveTo>
                <a:cubicBezTo>
                  <a:pt x="297" y="177"/>
                  <a:pt x="297" y="181"/>
                  <a:pt x="299" y="185"/>
                </a:cubicBezTo>
                <a:cubicBezTo>
                  <a:pt x="297" y="185"/>
                  <a:pt x="295" y="184"/>
                  <a:pt x="293" y="184"/>
                </a:cubicBezTo>
                <a:cubicBezTo>
                  <a:pt x="293" y="184"/>
                  <a:pt x="293" y="183"/>
                  <a:pt x="293" y="183"/>
                </a:cubicBezTo>
                <a:cubicBezTo>
                  <a:pt x="293" y="183"/>
                  <a:pt x="293" y="182"/>
                  <a:pt x="293" y="182"/>
                </a:cubicBezTo>
                <a:cubicBezTo>
                  <a:pt x="288" y="170"/>
                  <a:pt x="292" y="155"/>
                  <a:pt x="295" y="142"/>
                </a:cubicBezTo>
                <a:cubicBezTo>
                  <a:pt x="297" y="136"/>
                  <a:pt x="298" y="129"/>
                  <a:pt x="300" y="122"/>
                </a:cubicBezTo>
                <a:cubicBezTo>
                  <a:pt x="302" y="118"/>
                  <a:pt x="303" y="114"/>
                  <a:pt x="307" y="112"/>
                </a:cubicBezTo>
                <a:cubicBezTo>
                  <a:pt x="306" y="114"/>
                  <a:pt x="305" y="116"/>
                  <a:pt x="305" y="117"/>
                </a:cubicBezTo>
                <a:cubicBezTo>
                  <a:pt x="303" y="123"/>
                  <a:pt x="300" y="129"/>
                  <a:pt x="299" y="136"/>
                </a:cubicBezTo>
                <a:cubicBezTo>
                  <a:pt x="298" y="141"/>
                  <a:pt x="297" y="147"/>
                  <a:pt x="297" y="152"/>
                </a:cubicBezTo>
                <a:cubicBezTo>
                  <a:pt x="297" y="159"/>
                  <a:pt x="297" y="166"/>
                  <a:pt x="297" y="173"/>
                </a:cubicBezTo>
                <a:close/>
                <a:moveTo>
                  <a:pt x="239" y="8"/>
                </a:moveTo>
                <a:cubicBezTo>
                  <a:pt x="238" y="6"/>
                  <a:pt x="245" y="10"/>
                  <a:pt x="246" y="10"/>
                </a:cubicBezTo>
                <a:cubicBezTo>
                  <a:pt x="249" y="12"/>
                  <a:pt x="252" y="14"/>
                  <a:pt x="256" y="16"/>
                </a:cubicBezTo>
                <a:cubicBezTo>
                  <a:pt x="264" y="22"/>
                  <a:pt x="272" y="30"/>
                  <a:pt x="279" y="38"/>
                </a:cubicBezTo>
                <a:cubicBezTo>
                  <a:pt x="288" y="49"/>
                  <a:pt x="296" y="60"/>
                  <a:pt x="302" y="73"/>
                </a:cubicBezTo>
                <a:cubicBezTo>
                  <a:pt x="305" y="80"/>
                  <a:pt x="309" y="86"/>
                  <a:pt x="311" y="93"/>
                </a:cubicBezTo>
                <a:cubicBezTo>
                  <a:pt x="312" y="96"/>
                  <a:pt x="313" y="99"/>
                  <a:pt x="315" y="102"/>
                </a:cubicBezTo>
                <a:cubicBezTo>
                  <a:pt x="312" y="102"/>
                  <a:pt x="310" y="104"/>
                  <a:pt x="309" y="107"/>
                </a:cubicBezTo>
                <a:cubicBezTo>
                  <a:pt x="306" y="108"/>
                  <a:pt x="304" y="110"/>
                  <a:pt x="302" y="112"/>
                </a:cubicBezTo>
                <a:cubicBezTo>
                  <a:pt x="302" y="108"/>
                  <a:pt x="300" y="104"/>
                  <a:pt x="299" y="101"/>
                </a:cubicBezTo>
                <a:cubicBezTo>
                  <a:pt x="298" y="99"/>
                  <a:pt x="297" y="97"/>
                  <a:pt x="297" y="96"/>
                </a:cubicBezTo>
                <a:cubicBezTo>
                  <a:pt x="297" y="96"/>
                  <a:pt x="297" y="96"/>
                  <a:pt x="297" y="95"/>
                </a:cubicBezTo>
                <a:cubicBezTo>
                  <a:pt x="298" y="93"/>
                  <a:pt x="297" y="90"/>
                  <a:pt x="297" y="88"/>
                </a:cubicBezTo>
                <a:cubicBezTo>
                  <a:pt x="297" y="85"/>
                  <a:pt x="297" y="82"/>
                  <a:pt x="298" y="79"/>
                </a:cubicBezTo>
                <a:cubicBezTo>
                  <a:pt x="298" y="79"/>
                  <a:pt x="297" y="79"/>
                  <a:pt x="297" y="79"/>
                </a:cubicBezTo>
                <a:cubicBezTo>
                  <a:pt x="296" y="82"/>
                  <a:pt x="296" y="85"/>
                  <a:pt x="296" y="88"/>
                </a:cubicBezTo>
                <a:cubicBezTo>
                  <a:pt x="296" y="89"/>
                  <a:pt x="295" y="91"/>
                  <a:pt x="295" y="93"/>
                </a:cubicBezTo>
                <a:cubicBezTo>
                  <a:pt x="294" y="91"/>
                  <a:pt x="293" y="89"/>
                  <a:pt x="292" y="87"/>
                </a:cubicBezTo>
                <a:cubicBezTo>
                  <a:pt x="293" y="86"/>
                  <a:pt x="293" y="83"/>
                  <a:pt x="293" y="82"/>
                </a:cubicBezTo>
                <a:cubicBezTo>
                  <a:pt x="293" y="80"/>
                  <a:pt x="293" y="77"/>
                  <a:pt x="293" y="75"/>
                </a:cubicBezTo>
                <a:cubicBezTo>
                  <a:pt x="293" y="74"/>
                  <a:pt x="292" y="74"/>
                  <a:pt x="292" y="75"/>
                </a:cubicBezTo>
                <a:cubicBezTo>
                  <a:pt x="291" y="77"/>
                  <a:pt x="291" y="80"/>
                  <a:pt x="291" y="82"/>
                </a:cubicBezTo>
                <a:cubicBezTo>
                  <a:pt x="291" y="83"/>
                  <a:pt x="291" y="84"/>
                  <a:pt x="291" y="84"/>
                </a:cubicBezTo>
                <a:cubicBezTo>
                  <a:pt x="290" y="83"/>
                  <a:pt x="289" y="82"/>
                  <a:pt x="289" y="81"/>
                </a:cubicBezTo>
                <a:cubicBezTo>
                  <a:pt x="289" y="80"/>
                  <a:pt x="288" y="78"/>
                  <a:pt x="288" y="77"/>
                </a:cubicBezTo>
                <a:cubicBezTo>
                  <a:pt x="288" y="75"/>
                  <a:pt x="288" y="74"/>
                  <a:pt x="288" y="72"/>
                </a:cubicBezTo>
                <a:cubicBezTo>
                  <a:pt x="288" y="71"/>
                  <a:pt x="287" y="71"/>
                  <a:pt x="287" y="72"/>
                </a:cubicBezTo>
                <a:cubicBezTo>
                  <a:pt x="287" y="74"/>
                  <a:pt x="287" y="76"/>
                  <a:pt x="287" y="78"/>
                </a:cubicBezTo>
                <a:cubicBezTo>
                  <a:pt x="287" y="78"/>
                  <a:pt x="287" y="78"/>
                  <a:pt x="287" y="78"/>
                </a:cubicBezTo>
                <a:cubicBezTo>
                  <a:pt x="287" y="78"/>
                  <a:pt x="286" y="77"/>
                  <a:pt x="286" y="76"/>
                </a:cubicBezTo>
                <a:cubicBezTo>
                  <a:pt x="285" y="76"/>
                  <a:pt x="284" y="75"/>
                  <a:pt x="284" y="73"/>
                </a:cubicBezTo>
                <a:cubicBezTo>
                  <a:pt x="284" y="71"/>
                  <a:pt x="284" y="69"/>
                  <a:pt x="284" y="67"/>
                </a:cubicBezTo>
                <a:cubicBezTo>
                  <a:pt x="284" y="64"/>
                  <a:pt x="284" y="62"/>
                  <a:pt x="284" y="59"/>
                </a:cubicBezTo>
                <a:cubicBezTo>
                  <a:pt x="284" y="58"/>
                  <a:pt x="284" y="58"/>
                  <a:pt x="284" y="59"/>
                </a:cubicBezTo>
                <a:cubicBezTo>
                  <a:pt x="283" y="61"/>
                  <a:pt x="283" y="64"/>
                  <a:pt x="283" y="67"/>
                </a:cubicBezTo>
                <a:cubicBezTo>
                  <a:pt x="283" y="68"/>
                  <a:pt x="282" y="70"/>
                  <a:pt x="282" y="71"/>
                </a:cubicBezTo>
                <a:cubicBezTo>
                  <a:pt x="281" y="69"/>
                  <a:pt x="279" y="67"/>
                  <a:pt x="277" y="65"/>
                </a:cubicBezTo>
                <a:cubicBezTo>
                  <a:pt x="278" y="63"/>
                  <a:pt x="278" y="62"/>
                  <a:pt x="278" y="60"/>
                </a:cubicBezTo>
                <a:cubicBezTo>
                  <a:pt x="278" y="58"/>
                  <a:pt x="278" y="56"/>
                  <a:pt x="278" y="55"/>
                </a:cubicBezTo>
                <a:cubicBezTo>
                  <a:pt x="278" y="54"/>
                  <a:pt x="277" y="53"/>
                  <a:pt x="277" y="54"/>
                </a:cubicBezTo>
                <a:cubicBezTo>
                  <a:pt x="277" y="57"/>
                  <a:pt x="276" y="61"/>
                  <a:pt x="276" y="64"/>
                </a:cubicBezTo>
                <a:cubicBezTo>
                  <a:pt x="275" y="63"/>
                  <a:pt x="274" y="61"/>
                  <a:pt x="273" y="60"/>
                </a:cubicBezTo>
                <a:cubicBezTo>
                  <a:pt x="273" y="59"/>
                  <a:pt x="273" y="58"/>
                  <a:pt x="273" y="56"/>
                </a:cubicBezTo>
                <a:cubicBezTo>
                  <a:pt x="273" y="55"/>
                  <a:pt x="273" y="53"/>
                  <a:pt x="273" y="51"/>
                </a:cubicBezTo>
                <a:cubicBezTo>
                  <a:pt x="273" y="50"/>
                  <a:pt x="272" y="50"/>
                  <a:pt x="272" y="51"/>
                </a:cubicBezTo>
                <a:cubicBezTo>
                  <a:pt x="272" y="53"/>
                  <a:pt x="272" y="55"/>
                  <a:pt x="272" y="56"/>
                </a:cubicBezTo>
                <a:cubicBezTo>
                  <a:pt x="272" y="57"/>
                  <a:pt x="271" y="58"/>
                  <a:pt x="271" y="59"/>
                </a:cubicBezTo>
                <a:cubicBezTo>
                  <a:pt x="270" y="58"/>
                  <a:pt x="269" y="57"/>
                  <a:pt x="268" y="56"/>
                </a:cubicBezTo>
                <a:cubicBezTo>
                  <a:pt x="268" y="56"/>
                  <a:pt x="268" y="56"/>
                  <a:pt x="268" y="56"/>
                </a:cubicBezTo>
                <a:cubicBezTo>
                  <a:pt x="270" y="55"/>
                  <a:pt x="270" y="52"/>
                  <a:pt x="270" y="50"/>
                </a:cubicBezTo>
                <a:cubicBezTo>
                  <a:pt x="271" y="48"/>
                  <a:pt x="271" y="46"/>
                  <a:pt x="271" y="44"/>
                </a:cubicBezTo>
                <a:cubicBezTo>
                  <a:pt x="271" y="43"/>
                  <a:pt x="270" y="43"/>
                  <a:pt x="270" y="44"/>
                </a:cubicBezTo>
                <a:cubicBezTo>
                  <a:pt x="269" y="46"/>
                  <a:pt x="269" y="48"/>
                  <a:pt x="269" y="50"/>
                </a:cubicBezTo>
                <a:cubicBezTo>
                  <a:pt x="268" y="52"/>
                  <a:pt x="267" y="54"/>
                  <a:pt x="267" y="56"/>
                </a:cubicBezTo>
                <a:cubicBezTo>
                  <a:pt x="267" y="56"/>
                  <a:pt x="267" y="56"/>
                  <a:pt x="267" y="56"/>
                </a:cubicBezTo>
                <a:cubicBezTo>
                  <a:pt x="266" y="55"/>
                  <a:pt x="264" y="54"/>
                  <a:pt x="262" y="54"/>
                </a:cubicBezTo>
                <a:cubicBezTo>
                  <a:pt x="263" y="52"/>
                  <a:pt x="264" y="49"/>
                  <a:pt x="264" y="47"/>
                </a:cubicBezTo>
                <a:cubicBezTo>
                  <a:pt x="265" y="45"/>
                  <a:pt x="265" y="43"/>
                  <a:pt x="265" y="40"/>
                </a:cubicBezTo>
                <a:cubicBezTo>
                  <a:pt x="265" y="40"/>
                  <a:pt x="263" y="40"/>
                  <a:pt x="263" y="40"/>
                </a:cubicBezTo>
                <a:cubicBezTo>
                  <a:pt x="264" y="43"/>
                  <a:pt x="263" y="45"/>
                  <a:pt x="262" y="47"/>
                </a:cubicBezTo>
                <a:cubicBezTo>
                  <a:pt x="262" y="49"/>
                  <a:pt x="261" y="51"/>
                  <a:pt x="261" y="53"/>
                </a:cubicBezTo>
                <a:cubicBezTo>
                  <a:pt x="261" y="53"/>
                  <a:pt x="261" y="54"/>
                  <a:pt x="261" y="54"/>
                </a:cubicBezTo>
                <a:cubicBezTo>
                  <a:pt x="260" y="54"/>
                  <a:pt x="259" y="54"/>
                  <a:pt x="257" y="54"/>
                </a:cubicBezTo>
                <a:cubicBezTo>
                  <a:pt x="257" y="54"/>
                  <a:pt x="257" y="53"/>
                  <a:pt x="257" y="53"/>
                </a:cubicBezTo>
                <a:cubicBezTo>
                  <a:pt x="257" y="53"/>
                  <a:pt x="257" y="53"/>
                  <a:pt x="257" y="53"/>
                </a:cubicBezTo>
                <a:cubicBezTo>
                  <a:pt x="257" y="51"/>
                  <a:pt x="258" y="49"/>
                  <a:pt x="258" y="48"/>
                </a:cubicBezTo>
                <a:cubicBezTo>
                  <a:pt x="258" y="47"/>
                  <a:pt x="258" y="47"/>
                  <a:pt x="257" y="47"/>
                </a:cubicBezTo>
                <a:cubicBezTo>
                  <a:pt x="257" y="49"/>
                  <a:pt x="256" y="50"/>
                  <a:pt x="256" y="51"/>
                </a:cubicBezTo>
                <a:cubicBezTo>
                  <a:pt x="255" y="49"/>
                  <a:pt x="255" y="48"/>
                  <a:pt x="254" y="46"/>
                </a:cubicBezTo>
                <a:cubicBezTo>
                  <a:pt x="254" y="46"/>
                  <a:pt x="254" y="46"/>
                  <a:pt x="254" y="46"/>
                </a:cubicBezTo>
                <a:cubicBezTo>
                  <a:pt x="255" y="44"/>
                  <a:pt x="255" y="40"/>
                  <a:pt x="256" y="38"/>
                </a:cubicBezTo>
                <a:cubicBezTo>
                  <a:pt x="256" y="35"/>
                  <a:pt x="256" y="32"/>
                  <a:pt x="256" y="28"/>
                </a:cubicBezTo>
                <a:cubicBezTo>
                  <a:pt x="256" y="28"/>
                  <a:pt x="255" y="28"/>
                  <a:pt x="255" y="28"/>
                </a:cubicBezTo>
                <a:cubicBezTo>
                  <a:pt x="255" y="32"/>
                  <a:pt x="254" y="35"/>
                  <a:pt x="254" y="38"/>
                </a:cubicBezTo>
                <a:cubicBezTo>
                  <a:pt x="253" y="40"/>
                  <a:pt x="253" y="42"/>
                  <a:pt x="253" y="43"/>
                </a:cubicBezTo>
                <a:cubicBezTo>
                  <a:pt x="248" y="32"/>
                  <a:pt x="243" y="20"/>
                  <a:pt x="238" y="9"/>
                </a:cubicBezTo>
                <a:cubicBezTo>
                  <a:pt x="238" y="9"/>
                  <a:pt x="239" y="8"/>
                  <a:pt x="239" y="8"/>
                </a:cubicBezTo>
                <a:close/>
                <a:moveTo>
                  <a:pt x="235" y="9"/>
                </a:moveTo>
                <a:cubicBezTo>
                  <a:pt x="236" y="9"/>
                  <a:pt x="236" y="9"/>
                  <a:pt x="237" y="9"/>
                </a:cubicBezTo>
                <a:cubicBezTo>
                  <a:pt x="237" y="17"/>
                  <a:pt x="242" y="24"/>
                  <a:pt x="245" y="31"/>
                </a:cubicBezTo>
                <a:cubicBezTo>
                  <a:pt x="248" y="40"/>
                  <a:pt x="251" y="48"/>
                  <a:pt x="255" y="56"/>
                </a:cubicBezTo>
                <a:cubicBezTo>
                  <a:pt x="255" y="57"/>
                  <a:pt x="255" y="57"/>
                  <a:pt x="255" y="58"/>
                </a:cubicBezTo>
                <a:cubicBezTo>
                  <a:pt x="255" y="58"/>
                  <a:pt x="255" y="58"/>
                  <a:pt x="256" y="58"/>
                </a:cubicBezTo>
                <a:cubicBezTo>
                  <a:pt x="256" y="58"/>
                  <a:pt x="256" y="58"/>
                  <a:pt x="256" y="58"/>
                </a:cubicBezTo>
                <a:cubicBezTo>
                  <a:pt x="256" y="58"/>
                  <a:pt x="257" y="58"/>
                  <a:pt x="258" y="58"/>
                </a:cubicBezTo>
                <a:cubicBezTo>
                  <a:pt x="262" y="55"/>
                  <a:pt x="267" y="60"/>
                  <a:pt x="270" y="63"/>
                </a:cubicBezTo>
                <a:cubicBezTo>
                  <a:pt x="276" y="68"/>
                  <a:pt x="280" y="75"/>
                  <a:pt x="284" y="81"/>
                </a:cubicBezTo>
                <a:cubicBezTo>
                  <a:pt x="291" y="91"/>
                  <a:pt x="300" y="105"/>
                  <a:pt x="298" y="117"/>
                </a:cubicBezTo>
                <a:cubicBezTo>
                  <a:pt x="298" y="117"/>
                  <a:pt x="298" y="118"/>
                  <a:pt x="298" y="118"/>
                </a:cubicBezTo>
                <a:cubicBezTo>
                  <a:pt x="298" y="120"/>
                  <a:pt x="297" y="122"/>
                  <a:pt x="296" y="123"/>
                </a:cubicBezTo>
                <a:cubicBezTo>
                  <a:pt x="294" y="131"/>
                  <a:pt x="293" y="138"/>
                  <a:pt x="291" y="146"/>
                </a:cubicBezTo>
                <a:cubicBezTo>
                  <a:pt x="289" y="154"/>
                  <a:pt x="286" y="164"/>
                  <a:pt x="287" y="174"/>
                </a:cubicBezTo>
                <a:cubicBezTo>
                  <a:pt x="284" y="170"/>
                  <a:pt x="281" y="166"/>
                  <a:pt x="278" y="162"/>
                </a:cubicBezTo>
                <a:cubicBezTo>
                  <a:pt x="270" y="150"/>
                  <a:pt x="262" y="137"/>
                  <a:pt x="255" y="124"/>
                </a:cubicBezTo>
                <a:cubicBezTo>
                  <a:pt x="251" y="117"/>
                  <a:pt x="248" y="110"/>
                  <a:pt x="245" y="102"/>
                </a:cubicBezTo>
                <a:cubicBezTo>
                  <a:pt x="245" y="102"/>
                  <a:pt x="245" y="102"/>
                  <a:pt x="245" y="102"/>
                </a:cubicBezTo>
                <a:cubicBezTo>
                  <a:pt x="245" y="100"/>
                  <a:pt x="245" y="97"/>
                  <a:pt x="244" y="95"/>
                </a:cubicBezTo>
                <a:cubicBezTo>
                  <a:pt x="244" y="93"/>
                  <a:pt x="244" y="91"/>
                  <a:pt x="244" y="89"/>
                </a:cubicBezTo>
                <a:cubicBezTo>
                  <a:pt x="244" y="87"/>
                  <a:pt x="242" y="87"/>
                  <a:pt x="242" y="89"/>
                </a:cubicBezTo>
                <a:cubicBezTo>
                  <a:pt x="242" y="91"/>
                  <a:pt x="242" y="93"/>
                  <a:pt x="242" y="95"/>
                </a:cubicBezTo>
                <a:cubicBezTo>
                  <a:pt x="241" y="92"/>
                  <a:pt x="241" y="88"/>
                  <a:pt x="240" y="85"/>
                </a:cubicBezTo>
                <a:cubicBezTo>
                  <a:pt x="239" y="72"/>
                  <a:pt x="239" y="60"/>
                  <a:pt x="236" y="47"/>
                </a:cubicBezTo>
                <a:cubicBezTo>
                  <a:pt x="235" y="47"/>
                  <a:pt x="235" y="46"/>
                  <a:pt x="234" y="46"/>
                </a:cubicBezTo>
                <a:cubicBezTo>
                  <a:pt x="232" y="46"/>
                  <a:pt x="233" y="34"/>
                  <a:pt x="232" y="32"/>
                </a:cubicBezTo>
                <a:cubicBezTo>
                  <a:pt x="231" y="26"/>
                  <a:pt x="229" y="21"/>
                  <a:pt x="229" y="16"/>
                </a:cubicBezTo>
                <a:cubicBezTo>
                  <a:pt x="229" y="15"/>
                  <a:pt x="229" y="15"/>
                  <a:pt x="228" y="15"/>
                </a:cubicBezTo>
                <a:cubicBezTo>
                  <a:pt x="230" y="11"/>
                  <a:pt x="232" y="5"/>
                  <a:pt x="235" y="9"/>
                </a:cubicBezTo>
                <a:close/>
                <a:moveTo>
                  <a:pt x="269" y="165"/>
                </a:moveTo>
                <a:cubicBezTo>
                  <a:pt x="262" y="157"/>
                  <a:pt x="255" y="149"/>
                  <a:pt x="250" y="140"/>
                </a:cubicBezTo>
                <a:cubicBezTo>
                  <a:pt x="240" y="123"/>
                  <a:pt x="233" y="106"/>
                  <a:pt x="228" y="87"/>
                </a:cubicBezTo>
                <a:cubicBezTo>
                  <a:pt x="223" y="68"/>
                  <a:pt x="220" y="49"/>
                  <a:pt x="224" y="29"/>
                </a:cubicBezTo>
                <a:cubicBezTo>
                  <a:pt x="225" y="27"/>
                  <a:pt x="225" y="25"/>
                  <a:pt x="226" y="23"/>
                </a:cubicBezTo>
                <a:cubicBezTo>
                  <a:pt x="226" y="28"/>
                  <a:pt x="229" y="32"/>
                  <a:pt x="229" y="37"/>
                </a:cubicBezTo>
                <a:cubicBezTo>
                  <a:pt x="229" y="41"/>
                  <a:pt x="227" y="48"/>
                  <a:pt x="232" y="50"/>
                </a:cubicBezTo>
                <a:cubicBezTo>
                  <a:pt x="235" y="61"/>
                  <a:pt x="234" y="74"/>
                  <a:pt x="236" y="86"/>
                </a:cubicBezTo>
                <a:cubicBezTo>
                  <a:pt x="238" y="98"/>
                  <a:pt x="243" y="110"/>
                  <a:pt x="249" y="121"/>
                </a:cubicBezTo>
                <a:cubicBezTo>
                  <a:pt x="255" y="134"/>
                  <a:pt x="263" y="146"/>
                  <a:pt x="271" y="158"/>
                </a:cubicBezTo>
                <a:cubicBezTo>
                  <a:pt x="274" y="163"/>
                  <a:pt x="277" y="168"/>
                  <a:pt x="281" y="172"/>
                </a:cubicBezTo>
                <a:cubicBezTo>
                  <a:pt x="282" y="174"/>
                  <a:pt x="285" y="176"/>
                  <a:pt x="288" y="178"/>
                </a:cubicBezTo>
                <a:cubicBezTo>
                  <a:pt x="288" y="179"/>
                  <a:pt x="288" y="181"/>
                  <a:pt x="289" y="182"/>
                </a:cubicBezTo>
                <a:cubicBezTo>
                  <a:pt x="281" y="178"/>
                  <a:pt x="275" y="171"/>
                  <a:pt x="269" y="165"/>
                </a:cubicBezTo>
                <a:close/>
                <a:moveTo>
                  <a:pt x="275" y="184"/>
                </a:moveTo>
                <a:cubicBezTo>
                  <a:pt x="279" y="184"/>
                  <a:pt x="284" y="185"/>
                  <a:pt x="289" y="186"/>
                </a:cubicBezTo>
                <a:cubicBezTo>
                  <a:pt x="289" y="187"/>
                  <a:pt x="290" y="187"/>
                  <a:pt x="290" y="187"/>
                </a:cubicBezTo>
                <a:cubicBezTo>
                  <a:pt x="291" y="187"/>
                  <a:pt x="291" y="187"/>
                  <a:pt x="292" y="187"/>
                </a:cubicBezTo>
                <a:cubicBezTo>
                  <a:pt x="294" y="188"/>
                  <a:pt x="296" y="188"/>
                  <a:pt x="298" y="188"/>
                </a:cubicBezTo>
                <a:cubicBezTo>
                  <a:pt x="306" y="190"/>
                  <a:pt x="314" y="192"/>
                  <a:pt x="321" y="196"/>
                </a:cubicBezTo>
                <a:cubicBezTo>
                  <a:pt x="337" y="205"/>
                  <a:pt x="354" y="211"/>
                  <a:pt x="366" y="224"/>
                </a:cubicBezTo>
                <a:cubicBezTo>
                  <a:pt x="372" y="231"/>
                  <a:pt x="378" y="237"/>
                  <a:pt x="384" y="244"/>
                </a:cubicBezTo>
                <a:cubicBezTo>
                  <a:pt x="390" y="250"/>
                  <a:pt x="394" y="257"/>
                  <a:pt x="398" y="264"/>
                </a:cubicBezTo>
                <a:cubicBezTo>
                  <a:pt x="406" y="276"/>
                  <a:pt x="416" y="289"/>
                  <a:pt x="422" y="303"/>
                </a:cubicBezTo>
                <a:cubicBezTo>
                  <a:pt x="421" y="303"/>
                  <a:pt x="421" y="304"/>
                  <a:pt x="421" y="304"/>
                </a:cubicBezTo>
                <a:cubicBezTo>
                  <a:pt x="420" y="305"/>
                  <a:pt x="419" y="307"/>
                  <a:pt x="418" y="308"/>
                </a:cubicBezTo>
                <a:cubicBezTo>
                  <a:pt x="418" y="307"/>
                  <a:pt x="418" y="307"/>
                  <a:pt x="418" y="307"/>
                </a:cubicBezTo>
                <a:cubicBezTo>
                  <a:pt x="406" y="285"/>
                  <a:pt x="397" y="261"/>
                  <a:pt x="378" y="244"/>
                </a:cubicBezTo>
                <a:cubicBezTo>
                  <a:pt x="369" y="235"/>
                  <a:pt x="359" y="228"/>
                  <a:pt x="349" y="220"/>
                </a:cubicBezTo>
                <a:cubicBezTo>
                  <a:pt x="339" y="212"/>
                  <a:pt x="330" y="203"/>
                  <a:pt x="319" y="197"/>
                </a:cubicBezTo>
                <a:cubicBezTo>
                  <a:pt x="308" y="192"/>
                  <a:pt x="295" y="189"/>
                  <a:pt x="283" y="187"/>
                </a:cubicBezTo>
                <a:cubicBezTo>
                  <a:pt x="272" y="186"/>
                  <a:pt x="261" y="184"/>
                  <a:pt x="250" y="186"/>
                </a:cubicBezTo>
                <a:cubicBezTo>
                  <a:pt x="239" y="187"/>
                  <a:pt x="229" y="191"/>
                  <a:pt x="219" y="198"/>
                </a:cubicBezTo>
                <a:cubicBezTo>
                  <a:pt x="209" y="205"/>
                  <a:pt x="206" y="214"/>
                  <a:pt x="201" y="225"/>
                </a:cubicBezTo>
                <a:cubicBezTo>
                  <a:pt x="200" y="226"/>
                  <a:pt x="202" y="227"/>
                  <a:pt x="202" y="226"/>
                </a:cubicBezTo>
                <a:cubicBezTo>
                  <a:pt x="206" y="221"/>
                  <a:pt x="208" y="216"/>
                  <a:pt x="211" y="211"/>
                </a:cubicBezTo>
                <a:cubicBezTo>
                  <a:pt x="215" y="206"/>
                  <a:pt x="220" y="202"/>
                  <a:pt x="226" y="198"/>
                </a:cubicBezTo>
                <a:cubicBezTo>
                  <a:pt x="236" y="192"/>
                  <a:pt x="246" y="189"/>
                  <a:pt x="258" y="189"/>
                </a:cubicBezTo>
                <a:cubicBezTo>
                  <a:pt x="270" y="189"/>
                  <a:pt x="282" y="190"/>
                  <a:pt x="294" y="193"/>
                </a:cubicBezTo>
                <a:cubicBezTo>
                  <a:pt x="305" y="195"/>
                  <a:pt x="316" y="198"/>
                  <a:pt x="325" y="205"/>
                </a:cubicBezTo>
                <a:cubicBezTo>
                  <a:pt x="334" y="212"/>
                  <a:pt x="343" y="219"/>
                  <a:pt x="352" y="226"/>
                </a:cubicBezTo>
                <a:cubicBezTo>
                  <a:pt x="361" y="233"/>
                  <a:pt x="371" y="240"/>
                  <a:pt x="379" y="249"/>
                </a:cubicBezTo>
                <a:cubicBezTo>
                  <a:pt x="388" y="258"/>
                  <a:pt x="394" y="269"/>
                  <a:pt x="401" y="281"/>
                </a:cubicBezTo>
                <a:cubicBezTo>
                  <a:pt x="403" y="285"/>
                  <a:pt x="405" y="289"/>
                  <a:pt x="407" y="293"/>
                </a:cubicBezTo>
                <a:cubicBezTo>
                  <a:pt x="400" y="284"/>
                  <a:pt x="391" y="275"/>
                  <a:pt x="383" y="266"/>
                </a:cubicBezTo>
                <a:cubicBezTo>
                  <a:pt x="376" y="260"/>
                  <a:pt x="370" y="253"/>
                  <a:pt x="362" y="247"/>
                </a:cubicBezTo>
                <a:cubicBezTo>
                  <a:pt x="357" y="242"/>
                  <a:pt x="351" y="238"/>
                  <a:pt x="344" y="236"/>
                </a:cubicBezTo>
                <a:cubicBezTo>
                  <a:pt x="343" y="236"/>
                  <a:pt x="343" y="237"/>
                  <a:pt x="344" y="237"/>
                </a:cubicBezTo>
                <a:cubicBezTo>
                  <a:pt x="360" y="243"/>
                  <a:pt x="372" y="258"/>
                  <a:pt x="384" y="270"/>
                </a:cubicBezTo>
                <a:cubicBezTo>
                  <a:pt x="395" y="281"/>
                  <a:pt x="406" y="293"/>
                  <a:pt x="413" y="306"/>
                </a:cubicBezTo>
                <a:cubicBezTo>
                  <a:pt x="413" y="306"/>
                  <a:pt x="413" y="306"/>
                  <a:pt x="413" y="306"/>
                </a:cubicBezTo>
                <a:cubicBezTo>
                  <a:pt x="412" y="305"/>
                  <a:pt x="411" y="304"/>
                  <a:pt x="409" y="303"/>
                </a:cubicBezTo>
                <a:cubicBezTo>
                  <a:pt x="405" y="298"/>
                  <a:pt x="402" y="294"/>
                  <a:pt x="398" y="289"/>
                </a:cubicBezTo>
                <a:cubicBezTo>
                  <a:pt x="389" y="280"/>
                  <a:pt x="378" y="273"/>
                  <a:pt x="368" y="265"/>
                </a:cubicBezTo>
                <a:cubicBezTo>
                  <a:pt x="368" y="264"/>
                  <a:pt x="367" y="265"/>
                  <a:pt x="368" y="265"/>
                </a:cubicBezTo>
                <a:cubicBezTo>
                  <a:pt x="377" y="274"/>
                  <a:pt x="388" y="281"/>
                  <a:pt x="396" y="291"/>
                </a:cubicBezTo>
                <a:cubicBezTo>
                  <a:pt x="400" y="295"/>
                  <a:pt x="404" y="300"/>
                  <a:pt x="408" y="304"/>
                </a:cubicBezTo>
                <a:cubicBezTo>
                  <a:pt x="408" y="305"/>
                  <a:pt x="408" y="305"/>
                  <a:pt x="409" y="306"/>
                </a:cubicBezTo>
                <a:cubicBezTo>
                  <a:pt x="404" y="302"/>
                  <a:pt x="398" y="299"/>
                  <a:pt x="393" y="295"/>
                </a:cubicBezTo>
                <a:cubicBezTo>
                  <a:pt x="388" y="290"/>
                  <a:pt x="383" y="285"/>
                  <a:pt x="376" y="282"/>
                </a:cubicBezTo>
                <a:cubicBezTo>
                  <a:pt x="376" y="282"/>
                  <a:pt x="376" y="282"/>
                  <a:pt x="376" y="283"/>
                </a:cubicBezTo>
                <a:cubicBezTo>
                  <a:pt x="388" y="292"/>
                  <a:pt x="401" y="301"/>
                  <a:pt x="412" y="311"/>
                </a:cubicBezTo>
                <a:cubicBezTo>
                  <a:pt x="412" y="311"/>
                  <a:pt x="412" y="311"/>
                  <a:pt x="412" y="311"/>
                </a:cubicBezTo>
                <a:cubicBezTo>
                  <a:pt x="399" y="301"/>
                  <a:pt x="384" y="291"/>
                  <a:pt x="368" y="285"/>
                </a:cubicBezTo>
                <a:cubicBezTo>
                  <a:pt x="359" y="282"/>
                  <a:pt x="349" y="280"/>
                  <a:pt x="341" y="276"/>
                </a:cubicBezTo>
                <a:cubicBezTo>
                  <a:pt x="334" y="272"/>
                  <a:pt x="327" y="268"/>
                  <a:pt x="319" y="266"/>
                </a:cubicBezTo>
                <a:cubicBezTo>
                  <a:pt x="319" y="266"/>
                  <a:pt x="319" y="266"/>
                  <a:pt x="319" y="266"/>
                </a:cubicBezTo>
                <a:cubicBezTo>
                  <a:pt x="321" y="269"/>
                  <a:pt x="324" y="270"/>
                  <a:pt x="328" y="271"/>
                </a:cubicBezTo>
                <a:cubicBezTo>
                  <a:pt x="332" y="273"/>
                  <a:pt x="337" y="276"/>
                  <a:pt x="341" y="278"/>
                </a:cubicBezTo>
                <a:cubicBezTo>
                  <a:pt x="349" y="281"/>
                  <a:pt x="357" y="284"/>
                  <a:pt x="364" y="286"/>
                </a:cubicBezTo>
                <a:cubicBezTo>
                  <a:pt x="373" y="290"/>
                  <a:pt x="383" y="293"/>
                  <a:pt x="391" y="299"/>
                </a:cubicBezTo>
                <a:cubicBezTo>
                  <a:pt x="397" y="304"/>
                  <a:pt x="403" y="308"/>
                  <a:pt x="409" y="313"/>
                </a:cubicBezTo>
                <a:cubicBezTo>
                  <a:pt x="409" y="313"/>
                  <a:pt x="408" y="313"/>
                  <a:pt x="408" y="312"/>
                </a:cubicBezTo>
                <a:cubicBezTo>
                  <a:pt x="407" y="312"/>
                  <a:pt x="407" y="311"/>
                  <a:pt x="406" y="311"/>
                </a:cubicBezTo>
                <a:cubicBezTo>
                  <a:pt x="405" y="310"/>
                  <a:pt x="404" y="310"/>
                  <a:pt x="404" y="309"/>
                </a:cubicBezTo>
                <a:cubicBezTo>
                  <a:pt x="403" y="308"/>
                  <a:pt x="402" y="307"/>
                  <a:pt x="400" y="307"/>
                </a:cubicBezTo>
                <a:cubicBezTo>
                  <a:pt x="396" y="304"/>
                  <a:pt x="392" y="301"/>
                  <a:pt x="388" y="299"/>
                </a:cubicBezTo>
                <a:cubicBezTo>
                  <a:pt x="379" y="294"/>
                  <a:pt x="369" y="292"/>
                  <a:pt x="360" y="288"/>
                </a:cubicBezTo>
                <a:cubicBezTo>
                  <a:pt x="350" y="284"/>
                  <a:pt x="340" y="281"/>
                  <a:pt x="331" y="277"/>
                </a:cubicBezTo>
                <a:cubicBezTo>
                  <a:pt x="321" y="273"/>
                  <a:pt x="311" y="271"/>
                  <a:pt x="302" y="265"/>
                </a:cubicBezTo>
                <a:cubicBezTo>
                  <a:pt x="302" y="265"/>
                  <a:pt x="301" y="266"/>
                  <a:pt x="302" y="266"/>
                </a:cubicBezTo>
                <a:cubicBezTo>
                  <a:pt x="308" y="273"/>
                  <a:pt x="318" y="274"/>
                  <a:pt x="327" y="277"/>
                </a:cubicBezTo>
                <a:cubicBezTo>
                  <a:pt x="337" y="281"/>
                  <a:pt x="347" y="285"/>
                  <a:pt x="358" y="289"/>
                </a:cubicBezTo>
                <a:cubicBezTo>
                  <a:pt x="368" y="294"/>
                  <a:pt x="379" y="295"/>
                  <a:pt x="389" y="301"/>
                </a:cubicBezTo>
                <a:cubicBezTo>
                  <a:pt x="391" y="302"/>
                  <a:pt x="394" y="303"/>
                  <a:pt x="396" y="305"/>
                </a:cubicBezTo>
                <a:cubicBezTo>
                  <a:pt x="391" y="303"/>
                  <a:pt x="385" y="301"/>
                  <a:pt x="380" y="299"/>
                </a:cubicBezTo>
                <a:cubicBezTo>
                  <a:pt x="372" y="296"/>
                  <a:pt x="365" y="293"/>
                  <a:pt x="358" y="291"/>
                </a:cubicBezTo>
                <a:cubicBezTo>
                  <a:pt x="351" y="289"/>
                  <a:pt x="344" y="287"/>
                  <a:pt x="338" y="285"/>
                </a:cubicBezTo>
                <a:cubicBezTo>
                  <a:pt x="323" y="281"/>
                  <a:pt x="310" y="276"/>
                  <a:pt x="295" y="273"/>
                </a:cubicBezTo>
                <a:cubicBezTo>
                  <a:pt x="282" y="270"/>
                  <a:pt x="268" y="268"/>
                  <a:pt x="254" y="266"/>
                </a:cubicBezTo>
                <a:cubicBezTo>
                  <a:pt x="253" y="266"/>
                  <a:pt x="252" y="267"/>
                  <a:pt x="253" y="268"/>
                </a:cubicBezTo>
                <a:cubicBezTo>
                  <a:pt x="258" y="270"/>
                  <a:pt x="264" y="270"/>
                  <a:pt x="269" y="271"/>
                </a:cubicBezTo>
                <a:cubicBezTo>
                  <a:pt x="277" y="271"/>
                  <a:pt x="285" y="273"/>
                  <a:pt x="293" y="274"/>
                </a:cubicBezTo>
                <a:cubicBezTo>
                  <a:pt x="307" y="278"/>
                  <a:pt x="321" y="281"/>
                  <a:pt x="335" y="285"/>
                </a:cubicBezTo>
                <a:cubicBezTo>
                  <a:pt x="351" y="290"/>
                  <a:pt x="366" y="296"/>
                  <a:pt x="381" y="301"/>
                </a:cubicBezTo>
                <a:cubicBezTo>
                  <a:pt x="388" y="304"/>
                  <a:pt x="395" y="307"/>
                  <a:pt x="402" y="311"/>
                </a:cubicBezTo>
                <a:cubicBezTo>
                  <a:pt x="402" y="311"/>
                  <a:pt x="403" y="311"/>
                  <a:pt x="403" y="312"/>
                </a:cubicBezTo>
                <a:cubicBezTo>
                  <a:pt x="398" y="309"/>
                  <a:pt x="392" y="308"/>
                  <a:pt x="388" y="307"/>
                </a:cubicBezTo>
                <a:cubicBezTo>
                  <a:pt x="383" y="305"/>
                  <a:pt x="379" y="302"/>
                  <a:pt x="374" y="301"/>
                </a:cubicBezTo>
                <a:cubicBezTo>
                  <a:pt x="370" y="300"/>
                  <a:pt x="365" y="299"/>
                  <a:pt x="361" y="298"/>
                </a:cubicBezTo>
                <a:cubicBezTo>
                  <a:pt x="361" y="298"/>
                  <a:pt x="360" y="299"/>
                  <a:pt x="361" y="299"/>
                </a:cubicBezTo>
                <a:cubicBezTo>
                  <a:pt x="365" y="301"/>
                  <a:pt x="369" y="302"/>
                  <a:pt x="374" y="303"/>
                </a:cubicBezTo>
                <a:cubicBezTo>
                  <a:pt x="375" y="303"/>
                  <a:pt x="377" y="304"/>
                  <a:pt x="378" y="304"/>
                </a:cubicBezTo>
                <a:cubicBezTo>
                  <a:pt x="377" y="304"/>
                  <a:pt x="376" y="304"/>
                  <a:pt x="375" y="304"/>
                </a:cubicBezTo>
                <a:cubicBezTo>
                  <a:pt x="374" y="304"/>
                  <a:pt x="374" y="304"/>
                  <a:pt x="374" y="304"/>
                </a:cubicBezTo>
                <a:cubicBezTo>
                  <a:pt x="378" y="306"/>
                  <a:pt x="383" y="306"/>
                  <a:pt x="386" y="309"/>
                </a:cubicBezTo>
                <a:cubicBezTo>
                  <a:pt x="386" y="309"/>
                  <a:pt x="386" y="309"/>
                  <a:pt x="386" y="309"/>
                </a:cubicBezTo>
                <a:cubicBezTo>
                  <a:pt x="385" y="308"/>
                  <a:pt x="384" y="307"/>
                  <a:pt x="384" y="307"/>
                </a:cubicBezTo>
                <a:cubicBezTo>
                  <a:pt x="384" y="307"/>
                  <a:pt x="385" y="307"/>
                  <a:pt x="386" y="307"/>
                </a:cubicBezTo>
                <a:cubicBezTo>
                  <a:pt x="390" y="309"/>
                  <a:pt x="394" y="310"/>
                  <a:pt x="398" y="312"/>
                </a:cubicBezTo>
                <a:cubicBezTo>
                  <a:pt x="400" y="313"/>
                  <a:pt x="401" y="313"/>
                  <a:pt x="403" y="314"/>
                </a:cubicBezTo>
                <a:cubicBezTo>
                  <a:pt x="392" y="310"/>
                  <a:pt x="374" y="308"/>
                  <a:pt x="371" y="308"/>
                </a:cubicBezTo>
                <a:cubicBezTo>
                  <a:pt x="361" y="306"/>
                  <a:pt x="351" y="305"/>
                  <a:pt x="340" y="305"/>
                </a:cubicBezTo>
                <a:cubicBezTo>
                  <a:pt x="328" y="306"/>
                  <a:pt x="314" y="307"/>
                  <a:pt x="302" y="312"/>
                </a:cubicBezTo>
                <a:cubicBezTo>
                  <a:pt x="298" y="313"/>
                  <a:pt x="293" y="316"/>
                  <a:pt x="289" y="318"/>
                </a:cubicBezTo>
                <a:cubicBezTo>
                  <a:pt x="282" y="322"/>
                  <a:pt x="275" y="326"/>
                  <a:pt x="269" y="331"/>
                </a:cubicBezTo>
                <a:cubicBezTo>
                  <a:pt x="265" y="334"/>
                  <a:pt x="262" y="338"/>
                  <a:pt x="259" y="341"/>
                </a:cubicBezTo>
                <a:cubicBezTo>
                  <a:pt x="258" y="341"/>
                  <a:pt x="258" y="341"/>
                  <a:pt x="258" y="341"/>
                </a:cubicBezTo>
                <a:cubicBezTo>
                  <a:pt x="252" y="344"/>
                  <a:pt x="242" y="339"/>
                  <a:pt x="237" y="337"/>
                </a:cubicBezTo>
                <a:cubicBezTo>
                  <a:pt x="229" y="333"/>
                  <a:pt x="221" y="329"/>
                  <a:pt x="215" y="323"/>
                </a:cubicBezTo>
                <a:cubicBezTo>
                  <a:pt x="205" y="313"/>
                  <a:pt x="194" y="302"/>
                  <a:pt x="188" y="289"/>
                </a:cubicBezTo>
                <a:cubicBezTo>
                  <a:pt x="185" y="283"/>
                  <a:pt x="181" y="273"/>
                  <a:pt x="183" y="266"/>
                </a:cubicBezTo>
                <a:cubicBezTo>
                  <a:pt x="185" y="263"/>
                  <a:pt x="187" y="260"/>
                  <a:pt x="189" y="257"/>
                </a:cubicBezTo>
                <a:cubicBezTo>
                  <a:pt x="189" y="256"/>
                  <a:pt x="190" y="255"/>
                  <a:pt x="190" y="254"/>
                </a:cubicBezTo>
                <a:cubicBezTo>
                  <a:pt x="196" y="251"/>
                  <a:pt x="199" y="241"/>
                  <a:pt x="199" y="234"/>
                </a:cubicBezTo>
                <a:cubicBezTo>
                  <a:pt x="200" y="228"/>
                  <a:pt x="197" y="220"/>
                  <a:pt x="198" y="213"/>
                </a:cubicBezTo>
                <a:cubicBezTo>
                  <a:pt x="198" y="213"/>
                  <a:pt x="198" y="212"/>
                  <a:pt x="199" y="212"/>
                </a:cubicBezTo>
                <a:cubicBezTo>
                  <a:pt x="205" y="199"/>
                  <a:pt x="219" y="191"/>
                  <a:pt x="232" y="187"/>
                </a:cubicBezTo>
                <a:cubicBezTo>
                  <a:pt x="246" y="182"/>
                  <a:pt x="260" y="182"/>
                  <a:pt x="275" y="184"/>
                </a:cubicBezTo>
                <a:close/>
                <a:moveTo>
                  <a:pt x="155" y="52"/>
                </a:moveTo>
                <a:cubicBezTo>
                  <a:pt x="155" y="52"/>
                  <a:pt x="155" y="52"/>
                  <a:pt x="155" y="52"/>
                </a:cubicBezTo>
                <a:cubicBezTo>
                  <a:pt x="155" y="52"/>
                  <a:pt x="155" y="52"/>
                  <a:pt x="156" y="53"/>
                </a:cubicBezTo>
                <a:cubicBezTo>
                  <a:pt x="157" y="53"/>
                  <a:pt x="157" y="53"/>
                  <a:pt x="158" y="52"/>
                </a:cubicBezTo>
                <a:cubicBezTo>
                  <a:pt x="165" y="43"/>
                  <a:pt x="176" y="58"/>
                  <a:pt x="181" y="63"/>
                </a:cubicBezTo>
                <a:cubicBezTo>
                  <a:pt x="182" y="64"/>
                  <a:pt x="184" y="66"/>
                  <a:pt x="186" y="67"/>
                </a:cubicBezTo>
                <a:cubicBezTo>
                  <a:pt x="188" y="70"/>
                  <a:pt x="190" y="74"/>
                  <a:pt x="192" y="78"/>
                </a:cubicBezTo>
                <a:cubicBezTo>
                  <a:pt x="193" y="79"/>
                  <a:pt x="194" y="80"/>
                  <a:pt x="195" y="80"/>
                </a:cubicBezTo>
                <a:cubicBezTo>
                  <a:pt x="195" y="80"/>
                  <a:pt x="194" y="81"/>
                  <a:pt x="194" y="81"/>
                </a:cubicBezTo>
                <a:cubicBezTo>
                  <a:pt x="194" y="84"/>
                  <a:pt x="196" y="88"/>
                  <a:pt x="196" y="91"/>
                </a:cubicBezTo>
                <a:cubicBezTo>
                  <a:pt x="197" y="95"/>
                  <a:pt x="197" y="99"/>
                  <a:pt x="200" y="101"/>
                </a:cubicBezTo>
                <a:cubicBezTo>
                  <a:pt x="200" y="101"/>
                  <a:pt x="200" y="101"/>
                  <a:pt x="200" y="101"/>
                </a:cubicBezTo>
                <a:cubicBezTo>
                  <a:pt x="201" y="98"/>
                  <a:pt x="199" y="94"/>
                  <a:pt x="199" y="91"/>
                </a:cubicBezTo>
                <a:cubicBezTo>
                  <a:pt x="198" y="88"/>
                  <a:pt x="198" y="85"/>
                  <a:pt x="197" y="83"/>
                </a:cubicBezTo>
                <a:cubicBezTo>
                  <a:pt x="201" y="87"/>
                  <a:pt x="205" y="91"/>
                  <a:pt x="208" y="96"/>
                </a:cubicBezTo>
                <a:cubicBezTo>
                  <a:pt x="212" y="103"/>
                  <a:pt x="215" y="110"/>
                  <a:pt x="220" y="117"/>
                </a:cubicBezTo>
                <a:cubicBezTo>
                  <a:pt x="225" y="123"/>
                  <a:pt x="230" y="130"/>
                  <a:pt x="233" y="139"/>
                </a:cubicBezTo>
                <a:cubicBezTo>
                  <a:pt x="235" y="146"/>
                  <a:pt x="237" y="153"/>
                  <a:pt x="238" y="161"/>
                </a:cubicBezTo>
                <a:cubicBezTo>
                  <a:pt x="239" y="165"/>
                  <a:pt x="239" y="168"/>
                  <a:pt x="240" y="172"/>
                </a:cubicBezTo>
                <a:cubicBezTo>
                  <a:pt x="240" y="175"/>
                  <a:pt x="240" y="178"/>
                  <a:pt x="241" y="180"/>
                </a:cubicBezTo>
                <a:cubicBezTo>
                  <a:pt x="238" y="181"/>
                  <a:pt x="235" y="182"/>
                  <a:pt x="232" y="183"/>
                </a:cubicBezTo>
                <a:cubicBezTo>
                  <a:pt x="233" y="179"/>
                  <a:pt x="234" y="174"/>
                  <a:pt x="235" y="170"/>
                </a:cubicBezTo>
                <a:cubicBezTo>
                  <a:pt x="236" y="168"/>
                  <a:pt x="238" y="163"/>
                  <a:pt x="237" y="161"/>
                </a:cubicBezTo>
                <a:cubicBezTo>
                  <a:pt x="236" y="160"/>
                  <a:pt x="234" y="166"/>
                  <a:pt x="234" y="166"/>
                </a:cubicBezTo>
                <a:cubicBezTo>
                  <a:pt x="232" y="172"/>
                  <a:pt x="231" y="177"/>
                  <a:pt x="229" y="183"/>
                </a:cubicBezTo>
                <a:cubicBezTo>
                  <a:pt x="229" y="183"/>
                  <a:pt x="229" y="183"/>
                  <a:pt x="229" y="184"/>
                </a:cubicBezTo>
                <a:cubicBezTo>
                  <a:pt x="228" y="184"/>
                  <a:pt x="227" y="185"/>
                  <a:pt x="225" y="185"/>
                </a:cubicBezTo>
                <a:cubicBezTo>
                  <a:pt x="225" y="185"/>
                  <a:pt x="225" y="185"/>
                  <a:pt x="225" y="185"/>
                </a:cubicBezTo>
                <a:cubicBezTo>
                  <a:pt x="226" y="184"/>
                  <a:pt x="227" y="183"/>
                  <a:pt x="227" y="181"/>
                </a:cubicBezTo>
                <a:cubicBezTo>
                  <a:pt x="232" y="170"/>
                  <a:pt x="234" y="159"/>
                  <a:pt x="234" y="147"/>
                </a:cubicBezTo>
                <a:cubicBezTo>
                  <a:pt x="234" y="147"/>
                  <a:pt x="233" y="146"/>
                  <a:pt x="233" y="147"/>
                </a:cubicBezTo>
                <a:cubicBezTo>
                  <a:pt x="232" y="155"/>
                  <a:pt x="232" y="164"/>
                  <a:pt x="229" y="171"/>
                </a:cubicBezTo>
                <a:cubicBezTo>
                  <a:pt x="227" y="174"/>
                  <a:pt x="225" y="178"/>
                  <a:pt x="224" y="182"/>
                </a:cubicBezTo>
                <a:cubicBezTo>
                  <a:pt x="224" y="183"/>
                  <a:pt x="223" y="183"/>
                  <a:pt x="223" y="184"/>
                </a:cubicBezTo>
                <a:cubicBezTo>
                  <a:pt x="222" y="185"/>
                  <a:pt x="223" y="186"/>
                  <a:pt x="224" y="186"/>
                </a:cubicBezTo>
                <a:cubicBezTo>
                  <a:pt x="223" y="187"/>
                  <a:pt x="221" y="187"/>
                  <a:pt x="220" y="188"/>
                </a:cubicBezTo>
                <a:cubicBezTo>
                  <a:pt x="224" y="182"/>
                  <a:pt x="226" y="175"/>
                  <a:pt x="228" y="168"/>
                </a:cubicBezTo>
                <a:cubicBezTo>
                  <a:pt x="229" y="159"/>
                  <a:pt x="233" y="149"/>
                  <a:pt x="232" y="140"/>
                </a:cubicBezTo>
                <a:cubicBezTo>
                  <a:pt x="232" y="139"/>
                  <a:pt x="231" y="139"/>
                  <a:pt x="231" y="139"/>
                </a:cubicBezTo>
                <a:cubicBezTo>
                  <a:pt x="230" y="145"/>
                  <a:pt x="229" y="150"/>
                  <a:pt x="228" y="155"/>
                </a:cubicBezTo>
                <a:cubicBezTo>
                  <a:pt x="227" y="159"/>
                  <a:pt x="226" y="163"/>
                  <a:pt x="225" y="167"/>
                </a:cubicBezTo>
                <a:cubicBezTo>
                  <a:pt x="224" y="173"/>
                  <a:pt x="222" y="179"/>
                  <a:pt x="219" y="184"/>
                </a:cubicBezTo>
                <a:cubicBezTo>
                  <a:pt x="220" y="181"/>
                  <a:pt x="220" y="178"/>
                  <a:pt x="221" y="175"/>
                </a:cubicBezTo>
                <a:cubicBezTo>
                  <a:pt x="222" y="169"/>
                  <a:pt x="224" y="164"/>
                  <a:pt x="226" y="159"/>
                </a:cubicBezTo>
                <a:cubicBezTo>
                  <a:pt x="227" y="151"/>
                  <a:pt x="232" y="140"/>
                  <a:pt x="228" y="133"/>
                </a:cubicBezTo>
                <a:cubicBezTo>
                  <a:pt x="228" y="133"/>
                  <a:pt x="228" y="133"/>
                  <a:pt x="228" y="133"/>
                </a:cubicBezTo>
                <a:cubicBezTo>
                  <a:pt x="227" y="138"/>
                  <a:pt x="227" y="142"/>
                  <a:pt x="226" y="147"/>
                </a:cubicBezTo>
                <a:cubicBezTo>
                  <a:pt x="226" y="152"/>
                  <a:pt x="224" y="157"/>
                  <a:pt x="222" y="162"/>
                </a:cubicBezTo>
                <a:cubicBezTo>
                  <a:pt x="221" y="166"/>
                  <a:pt x="219" y="171"/>
                  <a:pt x="218" y="176"/>
                </a:cubicBezTo>
                <a:cubicBezTo>
                  <a:pt x="217" y="180"/>
                  <a:pt x="217" y="185"/>
                  <a:pt x="216" y="190"/>
                </a:cubicBezTo>
                <a:cubicBezTo>
                  <a:pt x="216" y="190"/>
                  <a:pt x="216" y="190"/>
                  <a:pt x="216" y="190"/>
                </a:cubicBezTo>
                <a:cubicBezTo>
                  <a:pt x="216" y="190"/>
                  <a:pt x="216" y="190"/>
                  <a:pt x="215" y="190"/>
                </a:cubicBezTo>
                <a:cubicBezTo>
                  <a:pt x="216" y="185"/>
                  <a:pt x="217" y="180"/>
                  <a:pt x="217" y="175"/>
                </a:cubicBezTo>
                <a:cubicBezTo>
                  <a:pt x="219" y="171"/>
                  <a:pt x="218" y="166"/>
                  <a:pt x="220" y="161"/>
                </a:cubicBezTo>
                <a:cubicBezTo>
                  <a:pt x="221" y="156"/>
                  <a:pt x="223" y="151"/>
                  <a:pt x="225" y="146"/>
                </a:cubicBezTo>
                <a:cubicBezTo>
                  <a:pt x="225" y="144"/>
                  <a:pt x="224" y="144"/>
                  <a:pt x="223" y="145"/>
                </a:cubicBezTo>
                <a:cubicBezTo>
                  <a:pt x="222" y="150"/>
                  <a:pt x="220" y="154"/>
                  <a:pt x="218" y="158"/>
                </a:cubicBezTo>
                <a:cubicBezTo>
                  <a:pt x="218" y="158"/>
                  <a:pt x="218" y="158"/>
                  <a:pt x="218" y="158"/>
                </a:cubicBezTo>
                <a:cubicBezTo>
                  <a:pt x="220" y="153"/>
                  <a:pt x="222" y="148"/>
                  <a:pt x="222" y="143"/>
                </a:cubicBezTo>
                <a:cubicBezTo>
                  <a:pt x="222" y="138"/>
                  <a:pt x="222" y="133"/>
                  <a:pt x="223" y="128"/>
                </a:cubicBezTo>
                <a:cubicBezTo>
                  <a:pt x="223" y="127"/>
                  <a:pt x="223" y="127"/>
                  <a:pt x="223" y="127"/>
                </a:cubicBezTo>
                <a:cubicBezTo>
                  <a:pt x="220" y="130"/>
                  <a:pt x="220" y="135"/>
                  <a:pt x="220" y="139"/>
                </a:cubicBezTo>
                <a:cubicBezTo>
                  <a:pt x="220" y="146"/>
                  <a:pt x="218" y="152"/>
                  <a:pt x="217" y="159"/>
                </a:cubicBezTo>
                <a:cubicBezTo>
                  <a:pt x="216" y="159"/>
                  <a:pt x="216" y="159"/>
                  <a:pt x="216" y="159"/>
                </a:cubicBezTo>
                <a:cubicBezTo>
                  <a:pt x="216" y="160"/>
                  <a:pt x="216" y="160"/>
                  <a:pt x="216" y="160"/>
                </a:cubicBezTo>
                <a:cubicBezTo>
                  <a:pt x="216" y="159"/>
                  <a:pt x="216" y="157"/>
                  <a:pt x="215" y="156"/>
                </a:cubicBezTo>
                <a:cubicBezTo>
                  <a:pt x="216" y="156"/>
                  <a:pt x="216" y="156"/>
                  <a:pt x="216" y="156"/>
                </a:cubicBezTo>
                <a:cubicBezTo>
                  <a:pt x="216" y="147"/>
                  <a:pt x="215" y="139"/>
                  <a:pt x="218" y="131"/>
                </a:cubicBezTo>
                <a:cubicBezTo>
                  <a:pt x="218" y="130"/>
                  <a:pt x="217" y="130"/>
                  <a:pt x="217" y="130"/>
                </a:cubicBezTo>
                <a:cubicBezTo>
                  <a:pt x="216" y="135"/>
                  <a:pt x="214" y="139"/>
                  <a:pt x="214" y="144"/>
                </a:cubicBezTo>
                <a:cubicBezTo>
                  <a:pt x="213" y="145"/>
                  <a:pt x="213" y="147"/>
                  <a:pt x="213" y="148"/>
                </a:cubicBezTo>
                <a:cubicBezTo>
                  <a:pt x="212" y="145"/>
                  <a:pt x="210" y="142"/>
                  <a:pt x="209" y="138"/>
                </a:cubicBezTo>
                <a:cubicBezTo>
                  <a:pt x="207" y="135"/>
                  <a:pt x="205" y="129"/>
                  <a:pt x="202" y="127"/>
                </a:cubicBezTo>
                <a:cubicBezTo>
                  <a:pt x="198" y="126"/>
                  <a:pt x="195" y="125"/>
                  <a:pt x="195" y="120"/>
                </a:cubicBezTo>
                <a:cubicBezTo>
                  <a:pt x="195" y="118"/>
                  <a:pt x="195" y="115"/>
                  <a:pt x="195" y="113"/>
                </a:cubicBezTo>
                <a:cubicBezTo>
                  <a:pt x="194" y="109"/>
                  <a:pt x="193" y="104"/>
                  <a:pt x="191" y="100"/>
                </a:cubicBezTo>
                <a:cubicBezTo>
                  <a:pt x="192" y="98"/>
                  <a:pt x="192" y="97"/>
                  <a:pt x="192" y="95"/>
                </a:cubicBezTo>
                <a:cubicBezTo>
                  <a:pt x="192" y="92"/>
                  <a:pt x="192" y="89"/>
                  <a:pt x="192" y="86"/>
                </a:cubicBezTo>
                <a:cubicBezTo>
                  <a:pt x="192" y="81"/>
                  <a:pt x="190" y="76"/>
                  <a:pt x="187" y="72"/>
                </a:cubicBezTo>
                <a:cubicBezTo>
                  <a:pt x="187" y="71"/>
                  <a:pt x="185" y="72"/>
                  <a:pt x="186" y="73"/>
                </a:cubicBezTo>
                <a:cubicBezTo>
                  <a:pt x="188" y="78"/>
                  <a:pt x="189" y="83"/>
                  <a:pt x="190" y="88"/>
                </a:cubicBezTo>
                <a:cubicBezTo>
                  <a:pt x="191" y="91"/>
                  <a:pt x="191" y="93"/>
                  <a:pt x="190" y="96"/>
                </a:cubicBezTo>
                <a:cubicBezTo>
                  <a:pt x="190" y="97"/>
                  <a:pt x="190" y="97"/>
                  <a:pt x="190" y="97"/>
                </a:cubicBezTo>
                <a:cubicBezTo>
                  <a:pt x="189" y="93"/>
                  <a:pt x="187" y="90"/>
                  <a:pt x="185" y="87"/>
                </a:cubicBezTo>
                <a:cubicBezTo>
                  <a:pt x="184" y="87"/>
                  <a:pt x="184" y="86"/>
                  <a:pt x="183" y="85"/>
                </a:cubicBezTo>
                <a:cubicBezTo>
                  <a:pt x="183" y="85"/>
                  <a:pt x="183" y="84"/>
                  <a:pt x="183" y="84"/>
                </a:cubicBezTo>
                <a:cubicBezTo>
                  <a:pt x="182" y="83"/>
                  <a:pt x="181" y="82"/>
                  <a:pt x="180" y="81"/>
                </a:cubicBezTo>
                <a:cubicBezTo>
                  <a:pt x="178" y="79"/>
                  <a:pt x="175" y="77"/>
                  <a:pt x="174" y="73"/>
                </a:cubicBezTo>
                <a:cubicBezTo>
                  <a:pt x="173" y="70"/>
                  <a:pt x="172" y="67"/>
                  <a:pt x="169" y="64"/>
                </a:cubicBezTo>
                <a:cubicBezTo>
                  <a:pt x="166" y="61"/>
                  <a:pt x="162" y="63"/>
                  <a:pt x="160" y="66"/>
                </a:cubicBezTo>
                <a:cubicBezTo>
                  <a:pt x="157" y="73"/>
                  <a:pt x="158" y="80"/>
                  <a:pt x="157" y="87"/>
                </a:cubicBezTo>
                <a:cubicBezTo>
                  <a:pt x="157" y="90"/>
                  <a:pt x="157" y="93"/>
                  <a:pt x="156" y="96"/>
                </a:cubicBezTo>
                <a:cubicBezTo>
                  <a:pt x="156" y="91"/>
                  <a:pt x="155" y="85"/>
                  <a:pt x="154" y="80"/>
                </a:cubicBezTo>
                <a:cubicBezTo>
                  <a:pt x="154" y="73"/>
                  <a:pt x="153" y="67"/>
                  <a:pt x="153" y="60"/>
                </a:cubicBezTo>
                <a:cubicBezTo>
                  <a:pt x="153" y="58"/>
                  <a:pt x="152" y="55"/>
                  <a:pt x="152" y="53"/>
                </a:cubicBezTo>
                <a:cubicBezTo>
                  <a:pt x="152" y="50"/>
                  <a:pt x="154" y="51"/>
                  <a:pt x="155" y="52"/>
                </a:cubicBezTo>
                <a:close/>
                <a:moveTo>
                  <a:pt x="82" y="200"/>
                </a:moveTo>
                <a:cubicBezTo>
                  <a:pt x="80" y="194"/>
                  <a:pt x="79" y="189"/>
                  <a:pt x="75" y="185"/>
                </a:cubicBezTo>
                <a:cubicBezTo>
                  <a:pt x="77" y="179"/>
                  <a:pt x="75" y="171"/>
                  <a:pt x="75" y="165"/>
                </a:cubicBezTo>
                <a:cubicBezTo>
                  <a:pt x="75" y="157"/>
                  <a:pt x="75" y="149"/>
                  <a:pt x="77" y="141"/>
                </a:cubicBezTo>
                <a:cubicBezTo>
                  <a:pt x="80" y="126"/>
                  <a:pt x="87" y="113"/>
                  <a:pt x="93" y="99"/>
                </a:cubicBezTo>
                <a:cubicBezTo>
                  <a:pt x="97" y="91"/>
                  <a:pt x="100" y="83"/>
                  <a:pt x="104" y="77"/>
                </a:cubicBezTo>
                <a:cubicBezTo>
                  <a:pt x="108" y="70"/>
                  <a:pt x="114" y="64"/>
                  <a:pt x="118" y="58"/>
                </a:cubicBezTo>
                <a:cubicBezTo>
                  <a:pt x="123" y="52"/>
                  <a:pt x="128" y="45"/>
                  <a:pt x="137" y="45"/>
                </a:cubicBezTo>
                <a:cubicBezTo>
                  <a:pt x="142" y="45"/>
                  <a:pt x="148" y="45"/>
                  <a:pt x="151" y="48"/>
                </a:cubicBezTo>
                <a:cubicBezTo>
                  <a:pt x="151" y="48"/>
                  <a:pt x="150" y="49"/>
                  <a:pt x="150" y="50"/>
                </a:cubicBezTo>
                <a:cubicBezTo>
                  <a:pt x="148" y="56"/>
                  <a:pt x="149" y="64"/>
                  <a:pt x="150" y="70"/>
                </a:cubicBezTo>
                <a:cubicBezTo>
                  <a:pt x="151" y="84"/>
                  <a:pt x="153" y="97"/>
                  <a:pt x="156" y="111"/>
                </a:cubicBezTo>
                <a:cubicBezTo>
                  <a:pt x="156" y="111"/>
                  <a:pt x="156" y="112"/>
                  <a:pt x="155" y="113"/>
                </a:cubicBezTo>
                <a:cubicBezTo>
                  <a:pt x="152" y="121"/>
                  <a:pt x="156" y="132"/>
                  <a:pt x="157" y="140"/>
                </a:cubicBezTo>
                <a:cubicBezTo>
                  <a:pt x="158" y="153"/>
                  <a:pt x="160" y="167"/>
                  <a:pt x="163" y="180"/>
                </a:cubicBezTo>
                <a:cubicBezTo>
                  <a:pt x="163" y="182"/>
                  <a:pt x="164" y="185"/>
                  <a:pt x="165" y="187"/>
                </a:cubicBezTo>
                <a:cubicBezTo>
                  <a:pt x="163" y="184"/>
                  <a:pt x="162" y="180"/>
                  <a:pt x="159" y="177"/>
                </a:cubicBezTo>
                <a:cubicBezTo>
                  <a:pt x="155" y="173"/>
                  <a:pt x="150" y="171"/>
                  <a:pt x="146" y="169"/>
                </a:cubicBezTo>
                <a:cubicBezTo>
                  <a:pt x="145" y="169"/>
                  <a:pt x="144" y="169"/>
                  <a:pt x="143" y="168"/>
                </a:cubicBezTo>
                <a:cubicBezTo>
                  <a:pt x="144" y="162"/>
                  <a:pt x="141" y="156"/>
                  <a:pt x="141" y="150"/>
                </a:cubicBezTo>
                <a:cubicBezTo>
                  <a:pt x="140" y="142"/>
                  <a:pt x="139" y="135"/>
                  <a:pt x="139" y="128"/>
                </a:cubicBezTo>
                <a:cubicBezTo>
                  <a:pt x="140" y="127"/>
                  <a:pt x="138" y="127"/>
                  <a:pt x="138" y="128"/>
                </a:cubicBezTo>
                <a:cubicBezTo>
                  <a:pt x="137" y="135"/>
                  <a:pt x="138" y="143"/>
                  <a:pt x="139" y="150"/>
                </a:cubicBezTo>
                <a:cubicBezTo>
                  <a:pt x="139" y="156"/>
                  <a:pt x="139" y="163"/>
                  <a:pt x="141" y="168"/>
                </a:cubicBezTo>
                <a:cubicBezTo>
                  <a:pt x="140" y="168"/>
                  <a:pt x="138" y="168"/>
                  <a:pt x="137" y="169"/>
                </a:cubicBezTo>
                <a:cubicBezTo>
                  <a:pt x="137" y="169"/>
                  <a:pt x="137" y="169"/>
                  <a:pt x="136" y="169"/>
                </a:cubicBezTo>
                <a:cubicBezTo>
                  <a:pt x="134" y="171"/>
                  <a:pt x="133" y="174"/>
                  <a:pt x="132" y="177"/>
                </a:cubicBezTo>
                <a:cubicBezTo>
                  <a:pt x="132" y="176"/>
                  <a:pt x="131" y="174"/>
                  <a:pt x="131" y="173"/>
                </a:cubicBezTo>
                <a:cubicBezTo>
                  <a:pt x="130" y="170"/>
                  <a:pt x="130" y="166"/>
                  <a:pt x="130" y="163"/>
                </a:cubicBezTo>
                <a:cubicBezTo>
                  <a:pt x="130" y="156"/>
                  <a:pt x="129" y="149"/>
                  <a:pt x="129" y="142"/>
                </a:cubicBezTo>
                <a:cubicBezTo>
                  <a:pt x="128" y="137"/>
                  <a:pt x="128" y="132"/>
                  <a:pt x="128" y="127"/>
                </a:cubicBezTo>
                <a:cubicBezTo>
                  <a:pt x="128" y="124"/>
                  <a:pt x="128" y="120"/>
                  <a:pt x="128" y="117"/>
                </a:cubicBezTo>
                <a:cubicBezTo>
                  <a:pt x="127" y="113"/>
                  <a:pt x="127" y="108"/>
                  <a:pt x="126" y="104"/>
                </a:cubicBezTo>
                <a:cubicBezTo>
                  <a:pt x="126" y="100"/>
                  <a:pt x="126" y="96"/>
                  <a:pt x="126" y="93"/>
                </a:cubicBezTo>
                <a:cubicBezTo>
                  <a:pt x="126" y="92"/>
                  <a:pt x="126" y="92"/>
                  <a:pt x="126" y="93"/>
                </a:cubicBezTo>
                <a:cubicBezTo>
                  <a:pt x="123" y="101"/>
                  <a:pt x="128" y="109"/>
                  <a:pt x="126" y="117"/>
                </a:cubicBezTo>
                <a:cubicBezTo>
                  <a:pt x="124" y="122"/>
                  <a:pt x="126" y="127"/>
                  <a:pt x="126" y="131"/>
                </a:cubicBezTo>
                <a:cubicBezTo>
                  <a:pt x="126" y="136"/>
                  <a:pt x="126" y="141"/>
                  <a:pt x="127" y="146"/>
                </a:cubicBezTo>
                <a:cubicBezTo>
                  <a:pt x="127" y="153"/>
                  <a:pt x="127" y="161"/>
                  <a:pt x="128" y="169"/>
                </a:cubicBezTo>
                <a:cubicBezTo>
                  <a:pt x="128" y="172"/>
                  <a:pt x="128" y="178"/>
                  <a:pt x="132" y="180"/>
                </a:cubicBezTo>
                <a:cubicBezTo>
                  <a:pt x="130" y="187"/>
                  <a:pt x="131" y="194"/>
                  <a:pt x="132" y="200"/>
                </a:cubicBezTo>
                <a:cubicBezTo>
                  <a:pt x="132" y="202"/>
                  <a:pt x="133" y="204"/>
                  <a:pt x="133" y="206"/>
                </a:cubicBezTo>
                <a:cubicBezTo>
                  <a:pt x="127" y="204"/>
                  <a:pt x="119" y="207"/>
                  <a:pt x="114" y="210"/>
                </a:cubicBezTo>
                <a:cubicBezTo>
                  <a:pt x="107" y="213"/>
                  <a:pt x="101" y="216"/>
                  <a:pt x="95" y="219"/>
                </a:cubicBezTo>
                <a:cubicBezTo>
                  <a:pt x="91" y="220"/>
                  <a:pt x="88" y="220"/>
                  <a:pt x="85" y="220"/>
                </a:cubicBezTo>
                <a:cubicBezTo>
                  <a:pt x="84" y="213"/>
                  <a:pt x="84" y="206"/>
                  <a:pt x="82" y="200"/>
                </a:cubicBezTo>
                <a:close/>
                <a:moveTo>
                  <a:pt x="85" y="234"/>
                </a:moveTo>
                <a:cubicBezTo>
                  <a:pt x="85" y="231"/>
                  <a:pt x="85" y="227"/>
                  <a:pt x="85" y="224"/>
                </a:cubicBezTo>
                <a:cubicBezTo>
                  <a:pt x="92" y="225"/>
                  <a:pt x="99" y="221"/>
                  <a:pt x="106" y="218"/>
                </a:cubicBezTo>
                <a:cubicBezTo>
                  <a:pt x="114" y="214"/>
                  <a:pt x="125" y="206"/>
                  <a:pt x="134" y="210"/>
                </a:cubicBezTo>
                <a:cubicBezTo>
                  <a:pt x="134" y="211"/>
                  <a:pt x="135" y="212"/>
                  <a:pt x="135" y="213"/>
                </a:cubicBezTo>
                <a:cubicBezTo>
                  <a:pt x="130" y="211"/>
                  <a:pt x="121" y="217"/>
                  <a:pt x="118" y="220"/>
                </a:cubicBezTo>
                <a:cubicBezTo>
                  <a:pt x="113" y="224"/>
                  <a:pt x="108" y="230"/>
                  <a:pt x="103" y="235"/>
                </a:cubicBezTo>
                <a:cubicBezTo>
                  <a:pt x="99" y="238"/>
                  <a:pt x="96" y="241"/>
                  <a:pt x="91" y="242"/>
                </a:cubicBezTo>
                <a:cubicBezTo>
                  <a:pt x="89" y="243"/>
                  <a:pt x="88" y="243"/>
                  <a:pt x="87" y="244"/>
                </a:cubicBezTo>
                <a:cubicBezTo>
                  <a:pt x="86" y="241"/>
                  <a:pt x="86" y="237"/>
                  <a:pt x="85" y="234"/>
                </a:cubicBezTo>
                <a:close/>
                <a:moveTo>
                  <a:pt x="106" y="312"/>
                </a:moveTo>
                <a:cubicBezTo>
                  <a:pt x="106" y="311"/>
                  <a:pt x="105" y="311"/>
                  <a:pt x="105" y="310"/>
                </a:cubicBezTo>
                <a:cubicBezTo>
                  <a:pt x="105" y="310"/>
                  <a:pt x="106" y="310"/>
                  <a:pt x="106" y="310"/>
                </a:cubicBezTo>
                <a:cubicBezTo>
                  <a:pt x="107" y="311"/>
                  <a:pt x="108" y="311"/>
                  <a:pt x="108" y="311"/>
                </a:cubicBezTo>
                <a:cubicBezTo>
                  <a:pt x="108" y="311"/>
                  <a:pt x="108" y="311"/>
                  <a:pt x="107" y="311"/>
                </a:cubicBezTo>
                <a:cubicBezTo>
                  <a:pt x="107" y="311"/>
                  <a:pt x="106" y="311"/>
                  <a:pt x="106" y="312"/>
                </a:cubicBezTo>
                <a:close/>
                <a:moveTo>
                  <a:pt x="117" y="337"/>
                </a:moveTo>
                <a:cubicBezTo>
                  <a:pt x="114" y="329"/>
                  <a:pt x="111" y="322"/>
                  <a:pt x="107" y="315"/>
                </a:cubicBezTo>
                <a:cubicBezTo>
                  <a:pt x="107" y="315"/>
                  <a:pt x="107" y="315"/>
                  <a:pt x="107" y="315"/>
                </a:cubicBezTo>
                <a:cubicBezTo>
                  <a:pt x="111" y="315"/>
                  <a:pt x="114" y="317"/>
                  <a:pt x="118" y="318"/>
                </a:cubicBezTo>
                <a:cubicBezTo>
                  <a:pt x="121" y="319"/>
                  <a:pt x="124" y="320"/>
                  <a:pt x="128" y="321"/>
                </a:cubicBezTo>
                <a:cubicBezTo>
                  <a:pt x="136" y="324"/>
                  <a:pt x="144" y="328"/>
                  <a:pt x="152" y="333"/>
                </a:cubicBezTo>
                <a:cubicBezTo>
                  <a:pt x="160" y="337"/>
                  <a:pt x="168" y="343"/>
                  <a:pt x="175" y="349"/>
                </a:cubicBezTo>
                <a:cubicBezTo>
                  <a:pt x="181" y="355"/>
                  <a:pt x="187" y="362"/>
                  <a:pt x="194" y="367"/>
                </a:cubicBezTo>
                <a:cubicBezTo>
                  <a:pt x="194" y="367"/>
                  <a:pt x="195" y="367"/>
                  <a:pt x="195" y="367"/>
                </a:cubicBezTo>
                <a:cubicBezTo>
                  <a:pt x="189" y="359"/>
                  <a:pt x="182" y="353"/>
                  <a:pt x="174" y="347"/>
                </a:cubicBezTo>
                <a:cubicBezTo>
                  <a:pt x="172" y="344"/>
                  <a:pt x="169" y="342"/>
                  <a:pt x="167" y="340"/>
                </a:cubicBezTo>
                <a:cubicBezTo>
                  <a:pt x="171" y="343"/>
                  <a:pt x="176" y="347"/>
                  <a:pt x="181" y="350"/>
                </a:cubicBezTo>
                <a:cubicBezTo>
                  <a:pt x="181" y="350"/>
                  <a:pt x="181" y="349"/>
                  <a:pt x="181" y="349"/>
                </a:cubicBezTo>
                <a:cubicBezTo>
                  <a:pt x="176" y="343"/>
                  <a:pt x="169" y="339"/>
                  <a:pt x="162" y="335"/>
                </a:cubicBezTo>
                <a:cubicBezTo>
                  <a:pt x="155" y="331"/>
                  <a:pt x="148" y="326"/>
                  <a:pt x="140" y="322"/>
                </a:cubicBezTo>
                <a:cubicBezTo>
                  <a:pt x="132" y="318"/>
                  <a:pt x="123" y="317"/>
                  <a:pt x="115" y="312"/>
                </a:cubicBezTo>
                <a:cubicBezTo>
                  <a:pt x="113" y="311"/>
                  <a:pt x="106" y="306"/>
                  <a:pt x="104" y="307"/>
                </a:cubicBezTo>
                <a:cubicBezTo>
                  <a:pt x="103" y="305"/>
                  <a:pt x="102" y="303"/>
                  <a:pt x="101" y="301"/>
                </a:cubicBezTo>
                <a:cubicBezTo>
                  <a:pt x="107" y="303"/>
                  <a:pt x="114" y="306"/>
                  <a:pt x="120" y="309"/>
                </a:cubicBezTo>
                <a:cubicBezTo>
                  <a:pt x="128" y="312"/>
                  <a:pt x="136" y="315"/>
                  <a:pt x="144" y="320"/>
                </a:cubicBezTo>
                <a:cubicBezTo>
                  <a:pt x="146" y="321"/>
                  <a:pt x="147" y="318"/>
                  <a:pt x="146" y="317"/>
                </a:cubicBezTo>
                <a:cubicBezTo>
                  <a:pt x="138" y="313"/>
                  <a:pt x="131" y="310"/>
                  <a:pt x="123" y="307"/>
                </a:cubicBezTo>
                <a:cubicBezTo>
                  <a:pt x="115" y="304"/>
                  <a:pt x="107" y="300"/>
                  <a:pt x="99" y="297"/>
                </a:cubicBezTo>
                <a:cubicBezTo>
                  <a:pt x="96" y="290"/>
                  <a:pt x="93" y="283"/>
                  <a:pt x="92" y="276"/>
                </a:cubicBezTo>
                <a:cubicBezTo>
                  <a:pt x="90" y="266"/>
                  <a:pt x="88" y="257"/>
                  <a:pt x="87" y="247"/>
                </a:cubicBezTo>
                <a:cubicBezTo>
                  <a:pt x="91" y="246"/>
                  <a:pt x="98" y="244"/>
                  <a:pt x="101" y="241"/>
                </a:cubicBezTo>
                <a:cubicBezTo>
                  <a:pt x="106" y="237"/>
                  <a:pt x="111" y="231"/>
                  <a:pt x="115" y="226"/>
                </a:cubicBezTo>
                <a:cubicBezTo>
                  <a:pt x="118" y="223"/>
                  <a:pt x="122" y="219"/>
                  <a:pt x="126" y="217"/>
                </a:cubicBezTo>
                <a:cubicBezTo>
                  <a:pt x="130" y="215"/>
                  <a:pt x="133" y="216"/>
                  <a:pt x="136" y="217"/>
                </a:cubicBezTo>
                <a:cubicBezTo>
                  <a:pt x="138" y="222"/>
                  <a:pt x="139" y="227"/>
                  <a:pt x="141" y="232"/>
                </a:cubicBezTo>
                <a:cubicBezTo>
                  <a:pt x="147" y="245"/>
                  <a:pt x="152" y="258"/>
                  <a:pt x="157" y="272"/>
                </a:cubicBezTo>
                <a:cubicBezTo>
                  <a:pt x="162" y="283"/>
                  <a:pt x="169" y="294"/>
                  <a:pt x="172" y="306"/>
                </a:cubicBezTo>
                <a:cubicBezTo>
                  <a:pt x="172" y="306"/>
                  <a:pt x="172" y="306"/>
                  <a:pt x="173" y="306"/>
                </a:cubicBezTo>
                <a:cubicBezTo>
                  <a:pt x="175" y="316"/>
                  <a:pt x="178" y="326"/>
                  <a:pt x="184" y="335"/>
                </a:cubicBezTo>
                <a:cubicBezTo>
                  <a:pt x="185" y="337"/>
                  <a:pt x="188" y="344"/>
                  <a:pt x="191" y="346"/>
                </a:cubicBezTo>
                <a:cubicBezTo>
                  <a:pt x="191" y="346"/>
                  <a:pt x="191" y="346"/>
                  <a:pt x="191" y="346"/>
                </a:cubicBezTo>
                <a:cubicBezTo>
                  <a:pt x="193" y="352"/>
                  <a:pt x="195" y="357"/>
                  <a:pt x="198" y="362"/>
                </a:cubicBezTo>
                <a:cubicBezTo>
                  <a:pt x="203" y="367"/>
                  <a:pt x="204" y="373"/>
                  <a:pt x="205" y="380"/>
                </a:cubicBezTo>
                <a:cubicBezTo>
                  <a:pt x="205" y="380"/>
                  <a:pt x="205" y="380"/>
                  <a:pt x="205" y="380"/>
                </a:cubicBezTo>
                <a:cubicBezTo>
                  <a:pt x="205" y="380"/>
                  <a:pt x="205" y="379"/>
                  <a:pt x="204" y="379"/>
                </a:cubicBezTo>
                <a:cubicBezTo>
                  <a:pt x="204" y="379"/>
                  <a:pt x="204" y="379"/>
                  <a:pt x="204" y="379"/>
                </a:cubicBezTo>
                <a:cubicBezTo>
                  <a:pt x="205" y="381"/>
                  <a:pt x="205" y="380"/>
                  <a:pt x="203" y="379"/>
                </a:cubicBezTo>
                <a:cubicBezTo>
                  <a:pt x="203" y="378"/>
                  <a:pt x="202" y="377"/>
                  <a:pt x="201" y="377"/>
                </a:cubicBezTo>
                <a:cubicBezTo>
                  <a:pt x="200" y="375"/>
                  <a:pt x="198" y="373"/>
                  <a:pt x="197" y="371"/>
                </a:cubicBezTo>
                <a:cubicBezTo>
                  <a:pt x="194" y="368"/>
                  <a:pt x="191" y="367"/>
                  <a:pt x="187" y="366"/>
                </a:cubicBezTo>
                <a:cubicBezTo>
                  <a:pt x="187" y="365"/>
                  <a:pt x="187" y="366"/>
                  <a:pt x="187" y="366"/>
                </a:cubicBezTo>
                <a:cubicBezTo>
                  <a:pt x="191" y="368"/>
                  <a:pt x="194" y="371"/>
                  <a:pt x="197" y="374"/>
                </a:cubicBezTo>
                <a:cubicBezTo>
                  <a:pt x="200" y="377"/>
                  <a:pt x="202" y="380"/>
                  <a:pt x="205" y="382"/>
                </a:cubicBezTo>
                <a:cubicBezTo>
                  <a:pt x="205" y="382"/>
                  <a:pt x="205" y="382"/>
                  <a:pt x="205" y="381"/>
                </a:cubicBezTo>
                <a:cubicBezTo>
                  <a:pt x="206" y="385"/>
                  <a:pt x="207" y="388"/>
                  <a:pt x="207" y="392"/>
                </a:cubicBezTo>
                <a:cubicBezTo>
                  <a:pt x="195" y="375"/>
                  <a:pt x="179" y="363"/>
                  <a:pt x="162" y="352"/>
                </a:cubicBezTo>
                <a:cubicBezTo>
                  <a:pt x="154" y="348"/>
                  <a:pt x="145" y="343"/>
                  <a:pt x="136" y="340"/>
                </a:cubicBezTo>
                <a:cubicBezTo>
                  <a:pt x="132" y="339"/>
                  <a:pt x="128" y="337"/>
                  <a:pt x="123" y="337"/>
                </a:cubicBezTo>
                <a:cubicBezTo>
                  <a:pt x="121" y="337"/>
                  <a:pt x="119" y="336"/>
                  <a:pt x="117" y="337"/>
                </a:cubicBezTo>
                <a:close/>
                <a:moveTo>
                  <a:pt x="124" y="341"/>
                </a:moveTo>
                <a:cubicBezTo>
                  <a:pt x="129" y="342"/>
                  <a:pt x="133" y="343"/>
                  <a:pt x="137" y="344"/>
                </a:cubicBezTo>
                <a:cubicBezTo>
                  <a:pt x="146" y="348"/>
                  <a:pt x="154" y="352"/>
                  <a:pt x="161" y="356"/>
                </a:cubicBezTo>
                <a:cubicBezTo>
                  <a:pt x="170" y="361"/>
                  <a:pt x="179" y="366"/>
                  <a:pt x="186" y="373"/>
                </a:cubicBezTo>
                <a:cubicBezTo>
                  <a:pt x="194" y="380"/>
                  <a:pt x="200" y="388"/>
                  <a:pt x="207" y="395"/>
                </a:cubicBezTo>
                <a:cubicBezTo>
                  <a:pt x="207" y="397"/>
                  <a:pt x="208" y="399"/>
                  <a:pt x="208" y="400"/>
                </a:cubicBezTo>
                <a:cubicBezTo>
                  <a:pt x="209" y="405"/>
                  <a:pt x="210" y="410"/>
                  <a:pt x="210" y="416"/>
                </a:cubicBezTo>
                <a:cubicBezTo>
                  <a:pt x="208" y="416"/>
                  <a:pt x="207" y="418"/>
                  <a:pt x="206" y="421"/>
                </a:cubicBezTo>
                <a:cubicBezTo>
                  <a:pt x="201" y="434"/>
                  <a:pt x="207" y="451"/>
                  <a:pt x="211" y="463"/>
                </a:cubicBezTo>
                <a:cubicBezTo>
                  <a:pt x="213" y="469"/>
                  <a:pt x="215" y="474"/>
                  <a:pt x="217" y="480"/>
                </a:cubicBezTo>
                <a:cubicBezTo>
                  <a:pt x="218" y="485"/>
                  <a:pt x="219" y="489"/>
                  <a:pt x="221" y="493"/>
                </a:cubicBezTo>
                <a:cubicBezTo>
                  <a:pt x="225" y="502"/>
                  <a:pt x="232" y="510"/>
                  <a:pt x="236" y="519"/>
                </a:cubicBezTo>
                <a:cubicBezTo>
                  <a:pt x="241" y="528"/>
                  <a:pt x="243" y="538"/>
                  <a:pt x="248" y="547"/>
                </a:cubicBezTo>
                <a:cubicBezTo>
                  <a:pt x="249" y="549"/>
                  <a:pt x="251" y="551"/>
                  <a:pt x="252" y="553"/>
                </a:cubicBezTo>
                <a:cubicBezTo>
                  <a:pt x="251" y="552"/>
                  <a:pt x="251" y="552"/>
                  <a:pt x="250" y="551"/>
                </a:cubicBezTo>
                <a:cubicBezTo>
                  <a:pt x="244" y="545"/>
                  <a:pt x="239" y="541"/>
                  <a:pt x="233" y="535"/>
                </a:cubicBezTo>
                <a:cubicBezTo>
                  <a:pt x="223" y="525"/>
                  <a:pt x="213" y="515"/>
                  <a:pt x="206" y="502"/>
                </a:cubicBezTo>
                <a:cubicBezTo>
                  <a:pt x="200" y="489"/>
                  <a:pt x="196" y="476"/>
                  <a:pt x="192" y="462"/>
                </a:cubicBezTo>
                <a:cubicBezTo>
                  <a:pt x="189" y="450"/>
                  <a:pt x="186" y="438"/>
                  <a:pt x="178" y="429"/>
                </a:cubicBezTo>
                <a:cubicBezTo>
                  <a:pt x="178" y="428"/>
                  <a:pt x="178" y="428"/>
                  <a:pt x="178" y="428"/>
                </a:cubicBezTo>
                <a:cubicBezTo>
                  <a:pt x="177" y="425"/>
                  <a:pt x="177" y="421"/>
                  <a:pt x="176" y="417"/>
                </a:cubicBezTo>
                <a:cubicBezTo>
                  <a:pt x="174" y="413"/>
                  <a:pt x="172" y="409"/>
                  <a:pt x="170" y="405"/>
                </a:cubicBezTo>
                <a:cubicBezTo>
                  <a:pt x="164" y="397"/>
                  <a:pt x="157" y="389"/>
                  <a:pt x="151" y="381"/>
                </a:cubicBezTo>
                <a:cubicBezTo>
                  <a:pt x="148" y="377"/>
                  <a:pt x="145" y="372"/>
                  <a:pt x="142" y="368"/>
                </a:cubicBezTo>
                <a:cubicBezTo>
                  <a:pt x="139" y="363"/>
                  <a:pt x="137" y="359"/>
                  <a:pt x="134" y="355"/>
                </a:cubicBezTo>
                <a:cubicBezTo>
                  <a:pt x="129" y="350"/>
                  <a:pt x="124" y="346"/>
                  <a:pt x="119" y="341"/>
                </a:cubicBezTo>
                <a:cubicBezTo>
                  <a:pt x="121" y="341"/>
                  <a:pt x="123" y="341"/>
                  <a:pt x="124" y="341"/>
                </a:cubicBezTo>
                <a:close/>
                <a:moveTo>
                  <a:pt x="103" y="382"/>
                </a:moveTo>
                <a:cubicBezTo>
                  <a:pt x="103" y="382"/>
                  <a:pt x="104" y="383"/>
                  <a:pt x="105" y="383"/>
                </a:cubicBezTo>
                <a:cubicBezTo>
                  <a:pt x="105" y="383"/>
                  <a:pt x="106" y="384"/>
                  <a:pt x="107" y="384"/>
                </a:cubicBezTo>
                <a:cubicBezTo>
                  <a:pt x="108" y="385"/>
                  <a:pt x="109" y="385"/>
                  <a:pt x="110" y="385"/>
                </a:cubicBezTo>
                <a:cubicBezTo>
                  <a:pt x="112" y="386"/>
                  <a:pt x="116" y="386"/>
                  <a:pt x="117" y="384"/>
                </a:cubicBezTo>
                <a:cubicBezTo>
                  <a:pt x="118" y="377"/>
                  <a:pt x="110" y="372"/>
                  <a:pt x="109" y="366"/>
                </a:cubicBezTo>
                <a:cubicBezTo>
                  <a:pt x="115" y="372"/>
                  <a:pt x="118" y="380"/>
                  <a:pt x="125" y="384"/>
                </a:cubicBezTo>
                <a:cubicBezTo>
                  <a:pt x="127" y="385"/>
                  <a:pt x="128" y="384"/>
                  <a:pt x="128" y="382"/>
                </a:cubicBezTo>
                <a:cubicBezTo>
                  <a:pt x="127" y="379"/>
                  <a:pt x="126" y="377"/>
                  <a:pt x="130" y="377"/>
                </a:cubicBezTo>
                <a:cubicBezTo>
                  <a:pt x="130" y="377"/>
                  <a:pt x="132" y="377"/>
                  <a:pt x="132" y="376"/>
                </a:cubicBezTo>
                <a:cubicBezTo>
                  <a:pt x="134" y="373"/>
                  <a:pt x="133" y="370"/>
                  <a:pt x="132" y="367"/>
                </a:cubicBezTo>
                <a:cubicBezTo>
                  <a:pt x="130" y="363"/>
                  <a:pt x="128" y="357"/>
                  <a:pt x="125" y="353"/>
                </a:cubicBezTo>
                <a:cubicBezTo>
                  <a:pt x="125" y="352"/>
                  <a:pt x="123" y="350"/>
                  <a:pt x="121" y="348"/>
                </a:cubicBezTo>
                <a:cubicBezTo>
                  <a:pt x="125" y="351"/>
                  <a:pt x="128" y="354"/>
                  <a:pt x="131" y="358"/>
                </a:cubicBezTo>
                <a:cubicBezTo>
                  <a:pt x="138" y="366"/>
                  <a:pt x="143" y="376"/>
                  <a:pt x="149" y="385"/>
                </a:cubicBezTo>
                <a:cubicBezTo>
                  <a:pt x="155" y="393"/>
                  <a:pt x="162" y="400"/>
                  <a:pt x="168" y="408"/>
                </a:cubicBezTo>
                <a:cubicBezTo>
                  <a:pt x="171" y="413"/>
                  <a:pt x="172" y="417"/>
                  <a:pt x="174" y="422"/>
                </a:cubicBezTo>
                <a:cubicBezTo>
                  <a:pt x="174" y="425"/>
                  <a:pt x="175" y="427"/>
                  <a:pt x="176" y="429"/>
                </a:cubicBezTo>
                <a:cubicBezTo>
                  <a:pt x="176" y="429"/>
                  <a:pt x="176" y="429"/>
                  <a:pt x="176" y="429"/>
                </a:cubicBezTo>
                <a:cubicBezTo>
                  <a:pt x="172" y="435"/>
                  <a:pt x="176" y="442"/>
                  <a:pt x="176" y="448"/>
                </a:cubicBezTo>
                <a:cubicBezTo>
                  <a:pt x="175" y="448"/>
                  <a:pt x="174" y="447"/>
                  <a:pt x="173" y="446"/>
                </a:cubicBezTo>
                <a:cubicBezTo>
                  <a:pt x="172" y="446"/>
                  <a:pt x="171" y="446"/>
                  <a:pt x="171" y="447"/>
                </a:cubicBezTo>
                <a:cubicBezTo>
                  <a:pt x="170" y="449"/>
                  <a:pt x="170" y="451"/>
                  <a:pt x="170" y="452"/>
                </a:cubicBezTo>
                <a:cubicBezTo>
                  <a:pt x="169" y="455"/>
                  <a:pt x="168" y="456"/>
                  <a:pt x="165" y="455"/>
                </a:cubicBezTo>
                <a:cubicBezTo>
                  <a:pt x="163" y="453"/>
                  <a:pt x="160" y="451"/>
                  <a:pt x="157" y="451"/>
                </a:cubicBezTo>
                <a:cubicBezTo>
                  <a:pt x="157" y="451"/>
                  <a:pt x="157" y="451"/>
                  <a:pt x="156" y="451"/>
                </a:cubicBezTo>
                <a:cubicBezTo>
                  <a:pt x="158" y="445"/>
                  <a:pt x="156" y="438"/>
                  <a:pt x="154" y="433"/>
                </a:cubicBezTo>
                <a:cubicBezTo>
                  <a:pt x="152" y="427"/>
                  <a:pt x="148" y="420"/>
                  <a:pt x="144" y="415"/>
                </a:cubicBezTo>
                <a:cubicBezTo>
                  <a:pt x="139" y="408"/>
                  <a:pt x="131" y="403"/>
                  <a:pt x="123" y="400"/>
                </a:cubicBezTo>
                <a:cubicBezTo>
                  <a:pt x="119" y="399"/>
                  <a:pt x="116" y="398"/>
                  <a:pt x="113" y="396"/>
                </a:cubicBezTo>
                <a:cubicBezTo>
                  <a:pt x="111" y="394"/>
                  <a:pt x="110" y="392"/>
                  <a:pt x="109" y="391"/>
                </a:cubicBezTo>
                <a:cubicBezTo>
                  <a:pt x="107" y="388"/>
                  <a:pt x="104" y="386"/>
                  <a:pt x="101" y="384"/>
                </a:cubicBezTo>
                <a:cubicBezTo>
                  <a:pt x="101" y="384"/>
                  <a:pt x="101" y="384"/>
                  <a:pt x="101" y="384"/>
                </a:cubicBezTo>
                <a:cubicBezTo>
                  <a:pt x="100" y="382"/>
                  <a:pt x="101" y="381"/>
                  <a:pt x="103" y="382"/>
                </a:cubicBezTo>
                <a:close/>
                <a:moveTo>
                  <a:pt x="153" y="452"/>
                </a:moveTo>
                <a:cubicBezTo>
                  <a:pt x="152" y="453"/>
                  <a:pt x="152" y="453"/>
                  <a:pt x="151" y="454"/>
                </a:cubicBezTo>
                <a:cubicBezTo>
                  <a:pt x="150" y="449"/>
                  <a:pt x="148" y="445"/>
                  <a:pt x="146" y="441"/>
                </a:cubicBezTo>
                <a:cubicBezTo>
                  <a:pt x="144" y="436"/>
                  <a:pt x="142" y="432"/>
                  <a:pt x="140" y="428"/>
                </a:cubicBezTo>
                <a:cubicBezTo>
                  <a:pt x="138" y="424"/>
                  <a:pt x="136" y="419"/>
                  <a:pt x="134" y="415"/>
                </a:cubicBezTo>
                <a:cubicBezTo>
                  <a:pt x="134" y="413"/>
                  <a:pt x="133" y="411"/>
                  <a:pt x="132" y="409"/>
                </a:cubicBezTo>
                <a:cubicBezTo>
                  <a:pt x="135" y="411"/>
                  <a:pt x="138" y="413"/>
                  <a:pt x="140" y="416"/>
                </a:cubicBezTo>
                <a:cubicBezTo>
                  <a:pt x="148" y="425"/>
                  <a:pt x="156" y="439"/>
                  <a:pt x="153" y="452"/>
                </a:cubicBezTo>
                <a:close/>
                <a:moveTo>
                  <a:pt x="101" y="389"/>
                </a:moveTo>
                <a:cubicBezTo>
                  <a:pt x="101" y="389"/>
                  <a:pt x="101" y="389"/>
                  <a:pt x="101" y="389"/>
                </a:cubicBezTo>
                <a:cubicBezTo>
                  <a:pt x="106" y="393"/>
                  <a:pt x="110" y="400"/>
                  <a:pt x="116" y="402"/>
                </a:cubicBezTo>
                <a:cubicBezTo>
                  <a:pt x="118" y="409"/>
                  <a:pt x="119" y="414"/>
                  <a:pt x="116" y="421"/>
                </a:cubicBezTo>
                <a:cubicBezTo>
                  <a:pt x="115" y="424"/>
                  <a:pt x="114" y="427"/>
                  <a:pt x="112" y="429"/>
                </a:cubicBezTo>
                <a:cubicBezTo>
                  <a:pt x="112" y="430"/>
                  <a:pt x="111" y="430"/>
                  <a:pt x="111" y="430"/>
                </a:cubicBezTo>
                <a:cubicBezTo>
                  <a:pt x="110" y="425"/>
                  <a:pt x="103" y="419"/>
                  <a:pt x="101" y="414"/>
                </a:cubicBezTo>
                <a:cubicBezTo>
                  <a:pt x="94" y="405"/>
                  <a:pt x="96" y="393"/>
                  <a:pt x="92" y="383"/>
                </a:cubicBezTo>
                <a:cubicBezTo>
                  <a:pt x="95" y="385"/>
                  <a:pt x="98" y="387"/>
                  <a:pt x="101" y="389"/>
                </a:cubicBezTo>
                <a:close/>
                <a:moveTo>
                  <a:pt x="108" y="433"/>
                </a:moveTo>
                <a:cubicBezTo>
                  <a:pt x="108" y="433"/>
                  <a:pt x="108" y="433"/>
                  <a:pt x="108" y="434"/>
                </a:cubicBezTo>
                <a:cubicBezTo>
                  <a:pt x="107" y="433"/>
                  <a:pt x="107" y="433"/>
                  <a:pt x="107" y="433"/>
                </a:cubicBezTo>
                <a:cubicBezTo>
                  <a:pt x="102" y="428"/>
                  <a:pt x="96" y="426"/>
                  <a:pt x="92" y="421"/>
                </a:cubicBezTo>
                <a:cubicBezTo>
                  <a:pt x="82" y="411"/>
                  <a:pt x="73" y="401"/>
                  <a:pt x="67" y="388"/>
                </a:cubicBezTo>
                <a:cubicBezTo>
                  <a:pt x="63" y="379"/>
                  <a:pt x="58" y="370"/>
                  <a:pt x="53" y="362"/>
                </a:cubicBezTo>
                <a:cubicBezTo>
                  <a:pt x="54" y="362"/>
                  <a:pt x="54" y="362"/>
                  <a:pt x="55" y="363"/>
                </a:cubicBezTo>
                <a:cubicBezTo>
                  <a:pt x="59" y="364"/>
                  <a:pt x="63" y="365"/>
                  <a:pt x="66" y="367"/>
                </a:cubicBezTo>
                <a:cubicBezTo>
                  <a:pt x="69" y="368"/>
                  <a:pt x="72" y="370"/>
                  <a:pt x="75" y="372"/>
                </a:cubicBezTo>
                <a:cubicBezTo>
                  <a:pt x="80" y="375"/>
                  <a:pt x="84" y="377"/>
                  <a:pt x="88" y="380"/>
                </a:cubicBezTo>
                <a:cubicBezTo>
                  <a:pt x="87" y="381"/>
                  <a:pt x="87" y="381"/>
                  <a:pt x="88" y="382"/>
                </a:cubicBezTo>
                <a:cubicBezTo>
                  <a:pt x="92" y="391"/>
                  <a:pt x="90" y="402"/>
                  <a:pt x="95" y="411"/>
                </a:cubicBezTo>
                <a:cubicBezTo>
                  <a:pt x="97" y="415"/>
                  <a:pt x="100" y="418"/>
                  <a:pt x="102" y="421"/>
                </a:cubicBezTo>
                <a:cubicBezTo>
                  <a:pt x="103" y="422"/>
                  <a:pt x="104" y="424"/>
                  <a:pt x="105" y="425"/>
                </a:cubicBezTo>
                <a:cubicBezTo>
                  <a:pt x="105" y="425"/>
                  <a:pt x="105" y="425"/>
                  <a:pt x="105" y="425"/>
                </a:cubicBezTo>
                <a:cubicBezTo>
                  <a:pt x="105" y="426"/>
                  <a:pt x="106" y="427"/>
                  <a:pt x="106" y="428"/>
                </a:cubicBezTo>
                <a:cubicBezTo>
                  <a:pt x="106" y="429"/>
                  <a:pt x="106" y="430"/>
                  <a:pt x="107" y="431"/>
                </a:cubicBezTo>
                <a:cubicBezTo>
                  <a:pt x="107" y="431"/>
                  <a:pt x="107" y="431"/>
                  <a:pt x="107" y="431"/>
                </a:cubicBezTo>
                <a:cubicBezTo>
                  <a:pt x="108" y="430"/>
                  <a:pt x="108" y="429"/>
                  <a:pt x="107" y="428"/>
                </a:cubicBezTo>
                <a:cubicBezTo>
                  <a:pt x="108" y="430"/>
                  <a:pt x="109" y="432"/>
                  <a:pt x="108" y="433"/>
                </a:cubicBezTo>
                <a:close/>
                <a:moveTo>
                  <a:pt x="132" y="482"/>
                </a:moveTo>
                <a:cubicBezTo>
                  <a:pt x="131" y="477"/>
                  <a:pt x="129" y="472"/>
                  <a:pt x="127" y="468"/>
                </a:cubicBezTo>
                <a:cubicBezTo>
                  <a:pt x="125" y="462"/>
                  <a:pt x="123" y="456"/>
                  <a:pt x="120" y="450"/>
                </a:cubicBezTo>
                <a:cubicBezTo>
                  <a:pt x="117" y="446"/>
                  <a:pt x="114" y="440"/>
                  <a:pt x="110" y="436"/>
                </a:cubicBezTo>
                <a:cubicBezTo>
                  <a:pt x="115" y="434"/>
                  <a:pt x="118" y="425"/>
                  <a:pt x="120" y="421"/>
                </a:cubicBezTo>
                <a:cubicBezTo>
                  <a:pt x="122" y="414"/>
                  <a:pt x="121" y="408"/>
                  <a:pt x="118" y="403"/>
                </a:cubicBezTo>
                <a:cubicBezTo>
                  <a:pt x="122" y="404"/>
                  <a:pt x="125" y="405"/>
                  <a:pt x="128" y="407"/>
                </a:cubicBezTo>
                <a:cubicBezTo>
                  <a:pt x="128" y="407"/>
                  <a:pt x="128" y="407"/>
                  <a:pt x="128" y="407"/>
                </a:cubicBezTo>
                <a:cubicBezTo>
                  <a:pt x="128" y="410"/>
                  <a:pt x="130" y="414"/>
                  <a:pt x="131" y="416"/>
                </a:cubicBezTo>
                <a:cubicBezTo>
                  <a:pt x="133" y="421"/>
                  <a:pt x="136" y="426"/>
                  <a:pt x="138" y="430"/>
                </a:cubicBezTo>
                <a:cubicBezTo>
                  <a:pt x="140" y="436"/>
                  <a:pt x="143" y="441"/>
                  <a:pt x="145" y="446"/>
                </a:cubicBezTo>
                <a:cubicBezTo>
                  <a:pt x="147" y="450"/>
                  <a:pt x="148" y="454"/>
                  <a:pt x="150" y="459"/>
                </a:cubicBezTo>
                <a:cubicBezTo>
                  <a:pt x="150" y="459"/>
                  <a:pt x="150" y="459"/>
                  <a:pt x="150" y="459"/>
                </a:cubicBezTo>
                <a:cubicBezTo>
                  <a:pt x="150" y="459"/>
                  <a:pt x="150" y="459"/>
                  <a:pt x="150" y="460"/>
                </a:cubicBezTo>
                <a:cubicBezTo>
                  <a:pt x="150" y="463"/>
                  <a:pt x="151" y="466"/>
                  <a:pt x="152" y="470"/>
                </a:cubicBezTo>
                <a:cubicBezTo>
                  <a:pt x="152" y="470"/>
                  <a:pt x="152" y="470"/>
                  <a:pt x="152" y="470"/>
                </a:cubicBezTo>
                <a:cubicBezTo>
                  <a:pt x="147" y="472"/>
                  <a:pt x="142" y="474"/>
                  <a:pt x="138" y="477"/>
                </a:cubicBezTo>
                <a:cubicBezTo>
                  <a:pt x="136" y="479"/>
                  <a:pt x="134" y="480"/>
                  <a:pt x="132" y="482"/>
                </a:cubicBezTo>
                <a:close/>
                <a:moveTo>
                  <a:pt x="263" y="609"/>
                </a:moveTo>
                <a:cubicBezTo>
                  <a:pt x="258" y="606"/>
                  <a:pt x="255" y="602"/>
                  <a:pt x="250" y="599"/>
                </a:cubicBezTo>
                <a:cubicBezTo>
                  <a:pt x="246" y="597"/>
                  <a:pt x="242" y="597"/>
                  <a:pt x="238" y="596"/>
                </a:cubicBezTo>
                <a:cubicBezTo>
                  <a:pt x="228" y="593"/>
                  <a:pt x="219" y="587"/>
                  <a:pt x="210" y="581"/>
                </a:cubicBezTo>
                <a:cubicBezTo>
                  <a:pt x="200" y="575"/>
                  <a:pt x="190" y="569"/>
                  <a:pt x="181" y="561"/>
                </a:cubicBezTo>
                <a:cubicBezTo>
                  <a:pt x="173" y="554"/>
                  <a:pt x="165" y="547"/>
                  <a:pt x="157" y="539"/>
                </a:cubicBezTo>
                <a:cubicBezTo>
                  <a:pt x="154" y="535"/>
                  <a:pt x="149" y="533"/>
                  <a:pt x="146" y="529"/>
                </a:cubicBezTo>
                <a:cubicBezTo>
                  <a:pt x="143" y="526"/>
                  <a:pt x="141" y="521"/>
                  <a:pt x="140" y="516"/>
                </a:cubicBezTo>
                <a:cubicBezTo>
                  <a:pt x="139" y="508"/>
                  <a:pt x="139" y="500"/>
                  <a:pt x="136" y="493"/>
                </a:cubicBezTo>
                <a:cubicBezTo>
                  <a:pt x="132" y="486"/>
                  <a:pt x="137" y="482"/>
                  <a:pt x="143" y="479"/>
                </a:cubicBezTo>
                <a:cubicBezTo>
                  <a:pt x="146" y="477"/>
                  <a:pt x="150" y="475"/>
                  <a:pt x="154" y="473"/>
                </a:cubicBezTo>
                <a:cubicBezTo>
                  <a:pt x="154" y="475"/>
                  <a:pt x="155" y="476"/>
                  <a:pt x="155" y="477"/>
                </a:cubicBezTo>
                <a:cubicBezTo>
                  <a:pt x="159" y="484"/>
                  <a:pt x="162" y="492"/>
                  <a:pt x="165" y="499"/>
                </a:cubicBezTo>
                <a:cubicBezTo>
                  <a:pt x="170" y="509"/>
                  <a:pt x="176" y="519"/>
                  <a:pt x="183" y="527"/>
                </a:cubicBezTo>
                <a:cubicBezTo>
                  <a:pt x="190" y="536"/>
                  <a:pt x="199" y="543"/>
                  <a:pt x="208" y="551"/>
                </a:cubicBezTo>
                <a:cubicBezTo>
                  <a:pt x="216" y="560"/>
                  <a:pt x="225" y="568"/>
                  <a:pt x="233" y="577"/>
                </a:cubicBezTo>
                <a:cubicBezTo>
                  <a:pt x="238" y="584"/>
                  <a:pt x="244" y="592"/>
                  <a:pt x="253" y="594"/>
                </a:cubicBezTo>
                <a:cubicBezTo>
                  <a:pt x="255" y="594"/>
                  <a:pt x="256" y="591"/>
                  <a:pt x="254" y="590"/>
                </a:cubicBezTo>
                <a:cubicBezTo>
                  <a:pt x="244" y="587"/>
                  <a:pt x="238" y="577"/>
                  <a:pt x="231" y="570"/>
                </a:cubicBezTo>
                <a:cubicBezTo>
                  <a:pt x="224" y="562"/>
                  <a:pt x="216" y="553"/>
                  <a:pt x="207" y="546"/>
                </a:cubicBezTo>
                <a:cubicBezTo>
                  <a:pt x="199" y="538"/>
                  <a:pt x="191" y="531"/>
                  <a:pt x="184" y="523"/>
                </a:cubicBezTo>
                <a:cubicBezTo>
                  <a:pt x="184" y="522"/>
                  <a:pt x="183" y="521"/>
                  <a:pt x="183" y="520"/>
                </a:cubicBezTo>
                <a:cubicBezTo>
                  <a:pt x="185" y="523"/>
                  <a:pt x="187" y="524"/>
                  <a:pt x="189" y="527"/>
                </a:cubicBezTo>
                <a:cubicBezTo>
                  <a:pt x="193" y="530"/>
                  <a:pt x="197" y="534"/>
                  <a:pt x="201" y="536"/>
                </a:cubicBezTo>
                <a:cubicBezTo>
                  <a:pt x="202" y="537"/>
                  <a:pt x="202" y="536"/>
                  <a:pt x="202" y="536"/>
                </a:cubicBezTo>
                <a:cubicBezTo>
                  <a:pt x="194" y="530"/>
                  <a:pt x="188" y="522"/>
                  <a:pt x="181" y="515"/>
                </a:cubicBezTo>
                <a:cubicBezTo>
                  <a:pt x="180" y="515"/>
                  <a:pt x="180" y="515"/>
                  <a:pt x="180" y="516"/>
                </a:cubicBezTo>
                <a:cubicBezTo>
                  <a:pt x="180" y="517"/>
                  <a:pt x="181" y="518"/>
                  <a:pt x="181" y="518"/>
                </a:cubicBezTo>
                <a:cubicBezTo>
                  <a:pt x="176" y="512"/>
                  <a:pt x="172" y="505"/>
                  <a:pt x="169" y="497"/>
                </a:cubicBezTo>
                <a:cubicBezTo>
                  <a:pt x="165" y="490"/>
                  <a:pt x="162" y="483"/>
                  <a:pt x="159" y="476"/>
                </a:cubicBezTo>
                <a:cubicBezTo>
                  <a:pt x="157" y="471"/>
                  <a:pt x="152" y="463"/>
                  <a:pt x="154" y="457"/>
                </a:cubicBezTo>
                <a:cubicBezTo>
                  <a:pt x="155" y="452"/>
                  <a:pt x="160" y="456"/>
                  <a:pt x="163" y="458"/>
                </a:cubicBezTo>
                <a:cubicBezTo>
                  <a:pt x="165" y="459"/>
                  <a:pt x="167" y="459"/>
                  <a:pt x="170" y="459"/>
                </a:cubicBezTo>
                <a:cubicBezTo>
                  <a:pt x="173" y="459"/>
                  <a:pt x="173" y="454"/>
                  <a:pt x="174" y="451"/>
                </a:cubicBezTo>
                <a:cubicBezTo>
                  <a:pt x="174" y="451"/>
                  <a:pt x="175" y="452"/>
                  <a:pt x="176" y="452"/>
                </a:cubicBezTo>
                <a:cubicBezTo>
                  <a:pt x="177" y="453"/>
                  <a:pt x="179" y="453"/>
                  <a:pt x="179" y="451"/>
                </a:cubicBezTo>
                <a:cubicBezTo>
                  <a:pt x="181" y="446"/>
                  <a:pt x="176" y="439"/>
                  <a:pt x="177" y="433"/>
                </a:cubicBezTo>
                <a:cubicBezTo>
                  <a:pt x="185" y="445"/>
                  <a:pt x="187" y="459"/>
                  <a:pt x="191" y="471"/>
                </a:cubicBezTo>
                <a:cubicBezTo>
                  <a:pt x="194" y="484"/>
                  <a:pt x="198" y="496"/>
                  <a:pt x="204" y="507"/>
                </a:cubicBezTo>
                <a:cubicBezTo>
                  <a:pt x="212" y="520"/>
                  <a:pt x="222" y="529"/>
                  <a:pt x="232" y="539"/>
                </a:cubicBezTo>
                <a:cubicBezTo>
                  <a:pt x="238" y="544"/>
                  <a:pt x="244" y="549"/>
                  <a:pt x="249" y="554"/>
                </a:cubicBezTo>
                <a:cubicBezTo>
                  <a:pt x="254" y="560"/>
                  <a:pt x="259" y="566"/>
                  <a:pt x="265" y="571"/>
                </a:cubicBezTo>
                <a:cubicBezTo>
                  <a:pt x="265" y="571"/>
                  <a:pt x="266" y="571"/>
                  <a:pt x="266" y="571"/>
                </a:cubicBezTo>
                <a:cubicBezTo>
                  <a:pt x="266" y="572"/>
                  <a:pt x="267" y="572"/>
                  <a:pt x="267" y="573"/>
                </a:cubicBezTo>
                <a:cubicBezTo>
                  <a:pt x="268" y="574"/>
                  <a:pt x="269" y="573"/>
                  <a:pt x="269" y="572"/>
                </a:cubicBezTo>
                <a:cubicBezTo>
                  <a:pt x="267" y="568"/>
                  <a:pt x="264" y="564"/>
                  <a:pt x="262" y="561"/>
                </a:cubicBezTo>
                <a:cubicBezTo>
                  <a:pt x="262" y="560"/>
                  <a:pt x="262" y="560"/>
                  <a:pt x="262" y="560"/>
                </a:cubicBezTo>
                <a:cubicBezTo>
                  <a:pt x="258" y="547"/>
                  <a:pt x="250" y="537"/>
                  <a:pt x="244" y="525"/>
                </a:cubicBezTo>
                <a:cubicBezTo>
                  <a:pt x="244" y="525"/>
                  <a:pt x="243" y="525"/>
                  <a:pt x="243" y="526"/>
                </a:cubicBezTo>
                <a:cubicBezTo>
                  <a:pt x="246" y="532"/>
                  <a:pt x="248" y="538"/>
                  <a:pt x="252" y="543"/>
                </a:cubicBezTo>
                <a:cubicBezTo>
                  <a:pt x="255" y="548"/>
                  <a:pt x="257" y="553"/>
                  <a:pt x="260" y="558"/>
                </a:cubicBezTo>
                <a:cubicBezTo>
                  <a:pt x="257" y="555"/>
                  <a:pt x="255" y="552"/>
                  <a:pt x="252" y="548"/>
                </a:cubicBezTo>
                <a:cubicBezTo>
                  <a:pt x="247" y="541"/>
                  <a:pt x="245" y="533"/>
                  <a:pt x="242" y="525"/>
                </a:cubicBezTo>
                <a:cubicBezTo>
                  <a:pt x="240" y="519"/>
                  <a:pt x="237" y="513"/>
                  <a:pt x="233" y="508"/>
                </a:cubicBezTo>
                <a:cubicBezTo>
                  <a:pt x="234" y="509"/>
                  <a:pt x="235" y="510"/>
                  <a:pt x="236" y="511"/>
                </a:cubicBezTo>
                <a:cubicBezTo>
                  <a:pt x="236" y="511"/>
                  <a:pt x="237" y="511"/>
                  <a:pt x="236" y="510"/>
                </a:cubicBezTo>
                <a:cubicBezTo>
                  <a:pt x="235" y="509"/>
                  <a:pt x="235" y="506"/>
                  <a:pt x="234" y="504"/>
                </a:cubicBezTo>
                <a:cubicBezTo>
                  <a:pt x="233" y="503"/>
                  <a:pt x="233" y="501"/>
                  <a:pt x="231" y="501"/>
                </a:cubicBezTo>
                <a:cubicBezTo>
                  <a:pt x="231" y="501"/>
                  <a:pt x="231" y="502"/>
                  <a:pt x="231" y="502"/>
                </a:cubicBezTo>
                <a:cubicBezTo>
                  <a:pt x="230" y="503"/>
                  <a:pt x="232" y="505"/>
                  <a:pt x="232" y="507"/>
                </a:cubicBezTo>
                <a:cubicBezTo>
                  <a:pt x="233" y="507"/>
                  <a:pt x="233" y="507"/>
                  <a:pt x="233" y="508"/>
                </a:cubicBezTo>
                <a:cubicBezTo>
                  <a:pt x="232" y="506"/>
                  <a:pt x="231" y="504"/>
                  <a:pt x="230" y="502"/>
                </a:cubicBezTo>
                <a:cubicBezTo>
                  <a:pt x="228" y="499"/>
                  <a:pt x="225" y="495"/>
                  <a:pt x="224" y="491"/>
                </a:cubicBezTo>
                <a:cubicBezTo>
                  <a:pt x="222" y="487"/>
                  <a:pt x="221" y="482"/>
                  <a:pt x="220" y="477"/>
                </a:cubicBezTo>
                <a:cubicBezTo>
                  <a:pt x="216" y="463"/>
                  <a:pt x="208" y="449"/>
                  <a:pt x="208" y="433"/>
                </a:cubicBezTo>
                <a:cubicBezTo>
                  <a:pt x="208" y="427"/>
                  <a:pt x="208" y="418"/>
                  <a:pt x="216" y="418"/>
                </a:cubicBezTo>
                <a:cubicBezTo>
                  <a:pt x="220" y="418"/>
                  <a:pt x="222" y="418"/>
                  <a:pt x="226" y="416"/>
                </a:cubicBezTo>
                <a:cubicBezTo>
                  <a:pt x="231" y="415"/>
                  <a:pt x="234" y="418"/>
                  <a:pt x="237" y="420"/>
                </a:cubicBezTo>
                <a:cubicBezTo>
                  <a:pt x="237" y="420"/>
                  <a:pt x="237" y="420"/>
                  <a:pt x="237" y="420"/>
                </a:cubicBezTo>
                <a:cubicBezTo>
                  <a:pt x="238" y="426"/>
                  <a:pt x="240" y="431"/>
                  <a:pt x="242" y="437"/>
                </a:cubicBezTo>
                <a:cubicBezTo>
                  <a:pt x="240" y="438"/>
                  <a:pt x="240" y="442"/>
                  <a:pt x="240" y="444"/>
                </a:cubicBezTo>
                <a:cubicBezTo>
                  <a:pt x="239" y="450"/>
                  <a:pt x="237" y="455"/>
                  <a:pt x="236" y="461"/>
                </a:cubicBezTo>
                <a:cubicBezTo>
                  <a:pt x="235" y="466"/>
                  <a:pt x="235" y="471"/>
                  <a:pt x="236" y="477"/>
                </a:cubicBezTo>
                <a:cubicBezTo>
                  <a:pt x="236" y="480"/>
                  <a:pt x="236" y="484"/>
                  <a:pt x="236" y="487"/>
                </a:cubicBezTo>
                <a:cubicBezTo>
                  <a:pt x="235" y="490"/>
                  <a:pt x="235" y="493"/>
                  <a:pt x="235" y="495"/>
                </a:cubicBezTo>
                <a:cubicBezTo>
                  <a:pt x="238" y="509"/>
                  <a:pt x="250" y="516"/>
                  <a:pt x="258" y="526"/>
                </a:cubicBezTo>
                <a:cubicBezTo>
                  <a:pt x="268" y="538"/>
                  <a:pt x="277" y="551"/>
                  <a:pt x="284" y="564"/>
                </a:cubicBezTo>
                <a:cubicBezTo>
                  <a:pt x="287" y="570"/>
                  <a:pt x="290" y="576"/>
                  <a:pt x="295" y="580"/>
                </a:cubicBezTo>
                <a:cubicBezTo>
                  <a:pt x="296" y="581"/>
                  <a:pt x="296" y="582"/>
                  <a:pt x="297" y="583"/>
                </a:cubicBezTo>
                <a:cubicBezTo>
                  <a:pt x="297" y="583"/>
                  <a:pt x="296" y="584"/>
                  <a:pt x="296" y="585"/>
                </a:cubicBezTo>
                <a:cubicBezTo>
                  <a:pt x="298" y="593"/>
                  <a:pt x="297" y="603"/>
                  <a:pt x="290" y="609"/>
                </a:cubicBezTo>
                <a:cubicBezTo>
                  <a:pt x="287" y="612"/>
                  <a:pt x="284" y="614"/>
                  <a:pt x="281" y="616"/>
                </a:cubicBezTo>
                <a:cubicBezTo>
                  <a:pt x="279" y="618"/>
                  <a:pt x="277" y="619"/>
                  <a:pt x="275" y="621"/>
                </a:cubicBezTo>
                <a:cubicBezTo>
                  <a:pt x="272" y="616"/>
                  <a:pt x="268" y="613"/>
                  <a:pt x="263" y="609"/>
                </a:cubicBezTo>
                <a:close/>
                <a:moveTo>
                  <a:pt x="300" y="586"/>
                </a:moveTo>
                <a:cubicBezTo>
                  <a:pt x="300" y="586"/>
                  <a:pt x="300" y="587"/>
                  <a:pt x="301" y="587"/>
                </a:cubicBezTo>
                <a:cubicBezTo>
                  <a:pt x="303" y="592"/>
                  <a:pt x="304" y="598"/>
                  <a:pt x="301" y="604"/>
                </a:cubicBezTo>
                <a:cubicBezTo>
                  <a:pt x="299" y="610"/>
                  <a:pt x="295" y="614"/>
                  <a:pt x="290" y="618"/>
                </a:cubicBezTo>
                <a:cubicBezTo>
                  <a:pt x="289" y="619"/>
                  <a:pt x="290" y="620"/>
                  <a:pt x="290" y="619"/>
                </a:cubicBezTo>
                <a:cubicBezTo>
                  <a:pt x="300" y="617"/>
                  <a:pt x="306" y="602"/>
                  <a:pt x="305" y="591"/>
                </a:cubicBezTo>
                <a:cubicBezTo>
                  <a:pt x="306" y="593"/>
                  <a:pt x="308" y="595"/>
                  <a:pt x="309" y="598"/>
                </a:cubicBezTo>
                <a:cubicBezTo>
                  <a:pt x="311" y="600"/>
                  <a:pt x="313" y="602"/>
                  <a:pt x="315" y="605"/>
                </a:cubicBezTo>
                <a:cubicBezTo>
                  <a:pt x="314" y="614"/>
                  <a:pt x="307" y="621"/>
                  <a:pt x="299" y="623"/>
                </a:cubicBezTo>
                <a:cubicBezTo>
                  <a:pt x="293" y="624"/>
                  <a:pt x="284" y="624"/>
                  <a:pt x="279" y="622"/>
                </a:cubicBezTo>
                <a:cubicBezTo>
                  <a:pt x="282" y="620"/>
                  <a:pt x="285" y="619"/>
                  <a:pt x="288" y="616"/>
                </a:cubicBezTo>
                <a:cubicBezTo>
                  <a:pt x="291" y="614"/>
                  <a:pt x="295" y="610"/>
                  <a:pt x="297" y="606"/>
                </a:cubicBezTo>
                <a:cubicBezTo>
                  <a:pt x="300" y="600"/>
                  <a:pt x="301" y="593"/>
                  <a:pt x="300" y="586"/>
                </a:cubicBezTo>
                <a:close/>
                <a:moveTo>
                  <a:pt x="390" y="734"/>
                </a:moveTo>
                <a:cubicBezTo>
                  <a:pt x="390" y="743"/>
                  <a:pt x="391" y="756"/>
                  <a:pt x="383" y="761"/>
                </a:cubicBezTo>
                <a:cubicBezTo>
                  <a:pt x="380" y="764"/>
                  <a:pt x="375" y="765"/>
                  <a:pt x="371" y="767"/>
                </a:cubicBezTo>
                <a:cubicBezTo>
                  <a:pt x="368" y="768"/>
                  <a:pt x="359" y="774"/>
                  <a:pt x="357" y="769"/>
                </a:cubicBezTo>
                <a:cubicBezTo>
                  <a:pt x="355" y="765"/>
                  <a:pt x="357" y="761"/>
                  <a:pt x="357" y="757"/>
                </a:cubicBezTo>
                <a:cubicBezTo>
                  <a:pt x="357" y="753"/>
                  <a:pt x="356" y="750"/>
                  <a:pt x="355" y="746"/>
                </a:cubicBezTo>
                <a:cubicBezTo>
                  <a:pt x="352" y="739"/>
                  <a:pt x="347" y="732"/>
                  <a:pt x="343" y="725"/>
                </a:cubicBezTo>
                <a:cubicBezTo>
                  <a:pt x="338" y="716"/>
                  <a:pt x="334" y="706"/>
                  <a:pt x="328" y="698"/>
                </a:cubicBezTo>
                <a:cubicBezTo>
                  <a:pt x="321" y="689"/>
                  <a:pt x="314" y="681"/>
                  <a:pt x="307" y="672"/>
                </a:cubicBezTo>
                <a:cubicBezTo>
                  <a:pt x="301" y="663"/>
                  <a:pt x="296" y="653"/>
                  <a:pt x="288" y="644"/>
                </a:cubicBezTo>
                <a:cubicBezTo>
                  <a:pt x="284" y="639"/>
                  <a:pt x="277" y="635"/>
                  <a:pt x="277" y="628"/>
                </a:cubicBezTo>
                <a:cubicBezTo>
                  <a:pt x="277" y="628"/>
                  <a:pt x="278" y="627"/>
                  <a:pt x="278" y="627"/>
                </a:cubicBezTo>
                <a:cubicBezTo>
                  <a:pt x="277" y="626"/>
                  <a:pt x="277" y="625"/>
                  <a:pt x="277" y="624"/>
                </a:cubicBezTo>
                <a:cubicBezTo>
                  <a:pt x="280" y="626"/>
                  <a:pt x="284" y="626"/>
                  <a:pt x="288" y="626"/>
                </a:cubicBezTo>
                <a:cubicBezTo>
                  <a:pt x="293" y="626"/>
                  <a:pt x="298" y="626"/>
                  <a:pt x="302" y="625"/>
                </a:cubicBezTo>
                <a:cubicBezTo>
                  <a:pt x="308" y="622"/>
                  <a:pt x="317" y="615"/>
                  <a:pt x="317" y="608"/>
                </a:cubicBezTo>
                <a:cubicBezTo>
                  <a:pt x="318" y="610"/>
                  <a:pt x="320" y="612"/>
                  <a:pt x="321" y="612"/>
                </a:cubicBezTo>
                <a:cubicBezTo>
                  <a:pt x="320" y="614"/>
                  <a:pt x="319" y="617"/>
                  <a:pt x="318" y="619"/>
                </a:cubicBezTo>
                <a:cubicBezTo>
                  <a:pt x="318" y="619"/>
                  <a:pt x="317" y="618"/>
                  <a:pt x="317" y="618"/>
                </a:cubicBezTo>
                <a:cubicBezTo>
                  <a:pt x="317" y="618"/>
                  <a:pt x="316" y="618"/>
                  <a:pt x="316" y="619"/>
                </a:cubicBezTo>
                <a:cubicBezTo>
                  <a:pt x="316" y="619"/>
                  <a:pt x="317" y="620"/>
                  <a:pt x="317" y="621"/>
                </a:cubicBezTo>
                <a:cubicBezTo>
                  <a:pt x="315" y="625"/>
                  <a:pt x="312" y="628"/>
                  <a:pt x="308" y="629"/>
                </a:cubicBezTo>
                <a:cubicBezTo>
                  <a:pt x="303" y="631"/>
                  <a:pt x="298" y="629"/>
                  <a:pt x="292" y="630"/>
                </a:cubicBezTo>
                <a:cubicBezTo>
                  <a:pt x="292" y="630"/>
                  <a:pt x="292" y="630"/>
                  <a:pt x="292" y="630"/>
                </a:cubicBezTo>
                <a:cubicBezTo>
                  <a:pt x="297" y="633"/>
                  <a:pt x="306" y="633"/>
                  <a:pt x="311" y="630"/>
                </a:cubicBezTo>
                <a:cubicBezTo>
                  <a:pt x="314" y="628"/>
                  <a:pt x="316" y="625"/>
                  <a:pt x="318" y="622"/>
                </a:cubicBezTo>
                <a:cubicBezTo>
                  <a:pt x="319" y="624"/>
                  <a:pt x="320" y="625"/>
                  <a:pt x="321" y="625"/>
                </a:cubicBezTo>
                <a:cubicBezTo>
                  <a:pt x="322" y="626"/>
                  <a:pt x="323" y="625"/>
                  <a:pt x="323" y="625"/>
                </a:cubicBezTo>
                <a:cubicBezTo>
                  <a:pt x="322" y="623"/>
                  <a:pt x="321" y="622"/>
                  <a:pt x="320" y="621"/>
                </a:cubicBezTo>
                <a:cubicBezTo>
                  <a:pt x="320" y="621"/>
                  <a:pt x="320" y="620"/>
                  <a:pt x="319" y="620"/>
                </a:cubicBezTo>
                <a:cubicBezTo>
                  <a:pt x="320" y="618"/>
                  <a:pt x="321" y="615"/>
                  <a:pt x="322" y="613"/>
                </a:cubicBezTo>
                <a:cubicBezTo>
                  <a:pt x="322" y="613"/>
                  <a:pt x="322" y="613"/>
                  <a:pt x="322" y="613"/>
                </a:cubicBezTo>
                <a:cubicBezTo>
                  <a:pt x="325" y="626"/>
                  <a:pt x="337" y="638"/>
                  <a:pt x="344" y="649"/>
                </a:cubicBezTo>
                <a:cubicBezTo>
                  <a:pt x="347" y="653"/>
                  <a:pt x="350" y="657"/>
                  <a:pt x="352" y="660"/>
                </a:cubicBezTo>
                <a:cubicBezTo>
                  <a:pt x="353" y="662"/>
                  <a:pt x="354" y="663"/>
                  <a:pt x="354" y="664"/>
                </a:cubicBezTo>
                <a:cubicBezTo>
                  <a:pt x="357" y="669"/>
                  <a:pt x="358" y="675"/>
                  <a:pt x="360" y="680"/>
                </a:cubicBezTo>
                <a:cubicBezTo>
                  <a:pt x="362" y="685"/>
                  <a:pt x="365" y="688"/>
                  <a:pt x="367" y="693"/>
                </a:cubicBezTo>
                <a:cubicBezTo>
                  <a:pt x="370" y="697"/>
                  <a:pt x="372" y="702"/>
                  <a:pt x="375" y="707"/>
                </a:cubicBezTo>
                <a:cubicBezTo>
                  <a:pt x="377" y="710"/>
                  <a:pt x="380" y="714"/>
                  <a:pt x="383" y="718"/>
                </a:cubicBezTo>
                <a:cubicBezTo>
                  <a:pt x="385" y="722"/>
                  <a:pt x="386" y="726"/>
                  <a:pt x="388" y="731"/>
                </a:cubicBezTo>
                <a:cubicBezTo>
                  <a:pt x="389" y="732"/>
                  <a:pt x="389" y="733"/>
                  <a:pt x="390" y="734"/>
                </a:cubicBezTo>
                <a:close/>
                <a:moveTo>
                  <a:pt x="421" y="721"/>
                </a:moveTo>
                <a:cubicBezTo>
                  <a:pt x="421" y="721"/>
                  <a:pt x="421" y="721"/>
                  <a:pt x="421" y="721"/>
                </a:cubicBezTo>
                <a:cubicBezTo>
                  <a:pt x="416" y="728"/>
                  <a:pt x="406" y="731"/>
                  <a:pt x="398" y="727"/>
                </a:cubicBezTo>
                <a:cubicBezTo>
                  <a:pt x="392" y="723"/>
                  <a:pt x="388" y="718"/>
                  <a:pt x="385" y="712"/>
                </a:cubicBezTo>
                <a:cubicBezTo>
                  <a:pt x="380" y="702"/>
                  <a:pt x="376" y="693"/>
                  <a:pt x="371" y="683"/>
                </a:cubicBezTo>
                <a:cubicBezTo>
                  <a:pt x="371" y="685"/>
                  <a:pt x="372" y="686"/>
                  <a:pt x="373" y="686"/>
                </a:cubicBezTo>
                <a:cubicBezTo>
                  <a:pt x="374" y="686"/>
                  <a:pt x="374" y="686"/>
                  <a:pt x="374" y="686"/>
                </a:cubicBezTo>
                <a:cubicBezTo>
                  <a:pt x="373" y="682"/>
                  <a:pt x="372" y="678"/>
                  <a:pt x="369" y="676"/>
                </a:cubicBezTo>
                <a:cubicBezTo>
                  <a:pt x="368" y="675"/>
                  <a:pt x="368" y="676"/>
                  <a:pt x="368" y="676"/>
                </a:cubicBezTo>
                <a:cubicBezTo>
                  <a:pt x="368" y="677"/>
                  <a:pt x="368" y="679"/>
                  <a:pt x="369" y="680"/>
                </a:cubicBezTo>
                <a:cubicBezTo>
                  <a:pt x="368" y="679"/>
                  <a:pt x="367" y="678"/>
                  <a:pt x="367" y="676"/>
                </a:cubicBezTo>
                <a:cubicBezTo>
                  <a:pt x="360" y="665"/>
                  <a:pt x="353" y="653"/>
                  <a:pt x="344" y="642"/>
                </a:cubicBezTo>
                <a:cubicBezTo>
                  <a:pt x="337" y="632"/>
                  <a:pt x="330" y="621"/>
                  <a:pt x="323" y="610"/>
                </a:cubicBezTo>
                <a:cubicBezTo>
                  <a:pt x="323" y="609"/>
                  <a:pt x="323" y="609"/>
                  <a:pt x="322" y="610"/>
                </a:cubicBezTo>
                <a:cubicBezTo>
                  <a:pt x="320" y="608"/>
                  <a:pt x="317" y="603"/>
                  <a:pt x="316" y="601"/>
                </a:cubicBezTo>
                <a:cubicBezTo>
                  <a:pt x="314" y="598"/>
                  <a:pt x="312" y="594"/>
                  <a:pt x="309" y="591"/>
                </a:cubicBezTo>
                <a:cubicBezTo>
                  <a:pt x="306" y="587"/>
                  <a:pt x="302" y="583"/>
                  <a:pt x="298" y="579"/>
                </a:cubicBezTo>
                <a:cubicBezTo>
                  <a:pt x="294" y="575"/>
                  <a:pt x="291" y="570"/>
                  <a:pt x="288" y="564"/>
                </a:cubicBezTo>
                <a:cubicBezTo>
                  <a:pt x="282" y="554"/>
                  <a:pt x="275" y="544"/>
                  <a:pt x="268" y="534"/>
                </a:cubicBezTo>
                <a:cubicBezTo>
                  <a:pt x="265" y="529"/>
                  <a:pt x="262" y="525"/>
                  <a:pt x="258" y="520"/>
                </a:cubicBezTo>
                <a:cubicBezTo>
                  <a:pt x="254" y="516"/>
                  <a:pt x="249" y="513"/>
                  <a:pt x="246" y="508"/>
                </a:cubicBezTo>
                <a:cubicBezTo>
                  <a:pt x="242" y="503"/>
                  <a:pt x="237" y="496"/>
                  <a:pt x="239" y="490"/>
                </a:cubicBezTo>
                <a:cubicBezTo>
                  <a:pt x="241" y="485"/>
                  <a:pt x="244" y="479"/>
                  <a:pt x="249" y="477"/>
                </a:cubicBezTo>
                <a:cubicBezTo>
                  <a:pt x="254" y="474"/>
                  <a:pt x="256" y="485"/>
                  <a:pt x="258" y="488"/>
                </a:cubicBezTo>
                <a:cubicBezTo>
                  <a:pt x="260" y="493"/>
                  <a:pt x="264" y="499"/>
                  <a:pt x="267" y="503"/>
                </a:cubicBezTo>
                <a:cubicBezTo>
                  <a:pt x="275" y="514"/>
                  <a:pt x="283" y="523"/>
                  <a:pt x="290" y="534"/>
                </a:cubicBezTo>
                <a:cubicBezTo>
                  <a:pt x="294" y="539"/>
                  <a:pt x="298" y="544"/>
                  <a:pt x="300" y="549"/>
                </a:cubicBezTo>
                <a:cubicBezTo>
                  <a:pt x="303" y="554"/>
                  <a:pt x="304" y="560"/>
                  <a:pt x="307" y="564"/>
                </a:cubicBezTo>
                <a:cubicBezTo>
                  <a:pt x="307" y="565"/>
                  <a:pt x="308" y="565"/>
                  <a:pt x="308" y="564"/>
                </a:cubicBezTo>
                <a:cubicBezTo>
                  <a:pt x="310" y="570"/>
                  <a:pt x="313" y="575"/>
                  <a:pt x="316" y="580"/>
                </a:cubicBezTo>
                <a:cubicBezTo>
                  <a:pt x="313" y="583"/>
                  <a:pt x="318" y="586"/>
                  <a:pt x="319" y="589"/>
                </a:cubicBezTo>
                <a:cubicBezTo>
                  <a:pt x="322" y="596"/>
                  <a:pt x="324" y="603"/>
                  <a:pt x="331" y="607"/>
                </a:cubicBezTo>
                <a:cubicBezTo>
                  <a:pt x="332" y="608"/>
                  <a:pt x="333" y="606"/>
                  <a:pt x="332" y="605"/>
                </a:cubicBezTo>
                <a:cubicBezTo>
                  <a:pt x="327" y="600"/>
                  <a:pt x="325" y="595"/>
                  <a:pt x="322" y="589"/>
                </a:cubicBezTo>
                <a:cubicBezTo>
                  <a:pt x="322" y="588"/>
                  <a:pt x="321" y="586"/>
                  <a:pt x="320" y="585"/>
                </a:cubicBezTo>
                <a:cubicBezTo>
                  <a:pt x="320" y="585"/>
                  <a:pt x="318" y="582"/>
                  <a:pt x="318" y="582"/>
                </a:cubicBezTo>
                <a:cubicBezTo>
                  <a:pt x="322" y="582"/>
                  <a:pt x="325" y="578"/>
                  <a:pt x="328" y="576"/>
                </a:cubicBezTo>
                <a:cubicBezTo>
                  <a:pt x="333" y="571"/>
                  <a:pt x="338" y="577"/>
                  <a:pt x="341" y="580"/>
                </a:cubicBezTo>
                <a:cubicBezTo>
                  <a:pt x="342" y="580"/>
                  <a:pt x="342" y="580"/>
                  <a:pt x="343" y="580"/>
                </a:cubicBezTo>
                <a:cubicBezTo>
                  <a:pt x="343" y="583"/>
                  <a:pt x="344" y="585"/>
                  <a:pt x="345" y="587"/>
                </a:cubicBezTo>
                <a:cubicBezTo>
                  <a:pt x="346" y="592"/>
                  <a:pt x="346" y="598"/>
                  <a:pt x="346" y="603"/>
                </a:cubicBezTo>
                <a:cubicBezTo>
                  <a:pt x="346" y="603"/>
                  <a:pt x="346" y="603"/>
                  <a:pt x="346" y="604"/>
                </a:cubicBezTo>
                <a:cubicBezTo>
                  <a:pt x="344" y="606"/>
                  <a:pt x="343" y="608"/>
                  <a:pt x="343" y="611"/>
                </a:cubicBezTo>
                <a:cubicBezTo>
                  <a:pt x="343" y="611"/>
                  <a:pt x="343" y="611"/>
                  <a:pt x="343" y="611"/>
                </a:cubicBezTo>
                <a:cubicBezTo>
                  <a:pt x="346" y="607"/>
                  <a:pt x="350" y="604"/>
                  <a:pt x="353" y="601"/>
                </a:cubicBezTo>
                <a:cubicBezTo>
                  <a:pt x="355" y="600"/>
                  <a:pt x="357" y="598"/>
                  <a:pt x="359" y="596"/>
                </a:cubicBezTo>
                <a:cubicBezTo>
                  <a:pt x="358" y="597"/>
                  <a:pt x="357" y="599"/>
                  <a:pt x="356" y="600"/>
                </a:cubicBezTo>
                <a:cubicBezTo>
                  <a:pt x="354" y="602"/>
                  <a:pt x="351" y="604"/>
                  <a:pt x="350" y="606"/>
                </a:cubicBezTo>
                <a:cubicBezTo>
                  <a:pt x="350" y="607"/>
                  <a:pt x="351" y="607"/>
                  <a:pt x="351" y="607"/>
                </a:cubicBezTo>
                <a:cubicBezTo>
                  <a:pt x="355" y="606"/>
                  <a:pt x="358" y="602"/>
                  <a:pt x="360" y="599"/>
                </a:cubicBezTo>
                <a:cubicBezTo>
                  <a:pt x="362" y="597"/>
                  <a:pt x="363" y="594"/>
                  <a:pt x="363" y="592"/>
                </a:cubicBezTo>
                <a:cubicBezTo>
                  <a:pt x="363" y="592"/>
                  <a:pt x="363" y="591"/>
                  <a:pt x="363" y="591"/>
                </a:cubicBezTo>
                <a:cubicBezTo>
                  <a:pt x="365" y="589"/>
                  <a:pt x="367" y="587"/>
                  <a:pt x="368" y="585"/>
                </a:cubicBezTo>
                <a:cubicBezTo>
                  <a:pt x="375" y="593"/>
                  <a:pt x="370" y="602"/>
                  <a:pt x="361" y="606"/>
                </a:cubicBezTo>
                <a:cubicBezTo>
                  <a:pt x="360" y="607"/>
                  <a:pt x="359" y="607"/>
                  <a:pt x="358" y="608"/>
                </a:cubicBezTo>
                <a:cubicBezTo>
                  <a:pt x="360" y="607"/>
                  <a:pt x="361" y="605"/>
                  <a:pt x="363" y="604"/>
                </a:cubicBezTo>
                <a:cubicBezTo>
                  <a:pt x="363" y="603"/>
                  <a:pt x="362" y="602"/>
                  <a:pt x="362" y="603"/>
                </a:cubicBezTo>
                <a:cubicBezTo>
                  <a:pt x="359" y="605"/>
                  <a:pt x="355" y="606"/>
                  <a:pt x="353" y="609"/>
                </a:cubicBezTo>
                <a:cubicBezTo>
                  <a:pt x="353" y="610"/>
                  <a:pt x="353" y="610"/>
                  <a:pt x="354" y="610"/>
                </a:cubicBezTo>
                <a:cubicBezTo>
                  <a:pt x="349" y="612"/>
                  <a:pt x="345" y="613"/>
                  <a:pt x="340" y="610"/>
                </a:cubicBezTo>
                <a:cubicBezTo>
                  <a:pt x="339" y="609"/>
                  <a:pt x="337" y="611"/>
                  <a:pt x="338" y="613"/>
                </a:cubicBezTo>
                <a:cubicBezTo>
                  <a:pt x="346" y="620"/>
                  <a:pt x="360" y="612"/>
                  <a:pt x="367" y="607"/>
                </a:cubicBezTo>
                <a:cubicBezTo>
                  <a:pt x="370" y="605"/>
                  <a:pt x="372" y="603"/>
                  <a:pt x="373" y="600"/>
                </a:cubicBezTo>
                <a:cubicBezTo>
                  <a:pt x="376" y="604"/>
                  <a:pt x="379" y="608"/>
                  <a:pt x="381" y="612"/>
                </a:cubicBezTo>
                <a:cubicBezTo>
                  <a:pt x="387" y="624"/>
                  <a:pt x="391" y="635"/>
                  <a:pt x="396" y="647"/>
                </a:cubicBezTo>
                <a:cubicBezTo>
                  <a:pt x="401" y="658"/>
                  <a:pt x="406" y="670"/>
                  <a:pt x="413" y="681"/>
                </a:cubicBezTo>
                <a:cubicBezTo>
                  <a:pt x="415" y="684"/>
                  <a:pt x="417" y="687"/>
                  <a:pt x="420" y="691"/>
                </a:cubicBezTo>
                <a:cubicBezTo>
                  <a:pt x="420" y="691"/>
                  <a:pt x="420" y="691"/>
                  <a:pt x="420" y="691"/>
                </a:cubicBezTo>
                <a:cubicBezTo>
                  <a:pt x="420" y="693"/>
                  <a:pt x="421" y="695"/>
                  <a:pt x="422" y="697"/>
                </a:cubicBezTo>
                <a:cubicBezTo>
                  <a:pt x="423" y="698"/>
                  <a:pt x="424" y="701"/>
                  <a:pt x="423" y="703"/>
                </a:cubicBezTo>
                <a:cubicBezTo>
                  <a:pt x="423" y="703"/>
                  <a:pt x="423" y="703"/>
                  <a:pt x="424" y="703"/>
                </a:cubicBezTo>
                <a:cubicBezTo>
                  <a:pt x="425" y="703"/>
                  <a:pt x="426" y="701"/>
                  <a:pt x="425" y="699"/>
                </a:cubicBezTo>
                <a:cubicBezTo>
                  <a:pt x="426" y="700"/>
                  <a:pt x="426" y="701"/>
                  <a:pt x="426" y="702"/>
                </a:cubicBezTo>
                <a:cubicBezTo>
                  <a:pt x="426" y="703"/>
                  <a:pt x="426" y="704"/>
                  <a:pt x="427" y="704"/>
                </a:cubicBezTo>
                <a:cubicBezTo>
                  <a:pt x="426" y="706"/>
                  <a:pt x="425" y="707"/>
                  <a:pt x="425" y="709"/>
                </a:cubicBezTo>
                <a:cubicBezTo>
                  <a:pt x="423" y="713"/>
                  <a:pt x="422" y="717"/>
                  <a:pt x="421" y="721"/>
                </a:cubicBezTo>
                <a:close/>
                <a:moveTo>
                  <a:pt x="468" y="722"/>
                </a:moveTo>
                <a:cubicBezTo>
                  <a:pt x="467" y="726"/>
                  <a:pt x="465" y="730"/>
                  <a:pt x="464" y="734"/>
                </a:cubicBezTo>
                <a:cubicBezTo>
                  <a:pt x="459" y="741"/>
                  <a:pt x="449" y="744"/>
                  <a:pt x="441" y="742"/>
                </a:cubicBezTo>
                <a:cubicBezTo>
                  <a:pt x="435" y="742"/>
                  <a:pt x="429" y="739"/>
                  <a:pt x="426" y="734"/>
                </a:cubicBezTo>
                <a:cubicBezTo>
                  <a:pt x="423" y="728"/>
                  <a:pt x="425" y="720"/>
                  <a:pt x="427" y="713"/>
                </a:cubicBezTo>
                <a:cubicBezTo>
                  <a:pt x="430" y="706"/>
                  <a:pt x="434" y="699"/>
                  <a:pt x="436" y="691"/>
                </a:cubicBezTo>
                <a:cubicBezTo>
                  <a:pt x="439" y="683"/>
                  <a:pt x="442" y="674"/>
                  <a:pt x="444" y="666"/>
                </a:cubicBezTo>
                <a:cubicBezTo>
                  <a:pt x="446" y="657"/>
                  <a:pt x="449" y="649"/>
                  <a:pt x="449" y="640"/>
                </a:cubicBezTo>
                <a:cubicBezTo>
                  <a:pt x="449" y="634"/>
                  <a:pt x="448" y="627"/>
                  <a:pt x="447" y="621"/>
                </a:cubicBezTo>
                <a:cubicBezTo>
                  <a:pt x="448" y="621"/>
                  <a:pt x="448" y="621"/>
                  <a:pt x="448" y="621"/>
                </a:cubicBezTo>
                <a:cubicBezTo>
                  <a:pt x="455" y="622"/>
                  <a:pt x="459" y="627"/>
                  <a:pt x="465" y="631"/>
                </a:cubicBezTo>
                <a:cubicBezTo>
                  <a:pt x="470" y="633"/>
                  <a:pt x="475" y="635"/>
                  <a:pt x="480" y="637"/>
                </a:cubicBezTo>
                <a:cubicBezTo>
                  <a:pt x="485" y="639"/>
                  <a:pt x="490" y="641"/>
                  <a:pt x="496" y="642"/>
                </a:cubicBezTo>
                <a:cubicBezTo>
                  <a:pt x="493" y="644"/>
                  <a:pt x="491" y="648"/>
                  <a:pt x="490" y="650"/>
                </a:cubicBezTo>
                <a:cubicBezTo>
                  <a:pt x="486" y="657"/>
                  <a:pt x="484" y="664"/>
                  <a:pt x="482" y="672"/>
                </a:cubicBezTo>
                <a:cubicBezTo>
                  <a:pt x="479" y="684"/>
                  <a:pt x="476" y="695"/>
                  <a:pt x="472" y="707"/>
                </a:cubicBezTo>
                <a:cubicBezTo>
                  <a:pt x="470" y="712"/>
                  <a:pt x="469" y="716"/>
                  <a:pt x="468" y="722"/>
                </a:cubicBezTo>
                <a:close/>
                <a:moveTo>
                  <a:pt x="641" y="696"/>
                </a:moveTo>
                <a:cubicBezTo>
                  <a:pt x="632" y="703"/>
                  <a:pt x="622" y="708"/>
                  <a:pt x="613" y="714"/>
                </a:cubicBezTo>
                <a:cubicBezTo>
                  <a:pt x="594" y="725"/>
                  <a:pt x="577" y="737"/>
                  <a:pt x="559" y="748"/>
                </a:cubicBezTo>
                <a:cubicBezTo>
                  <a:pt x="541" y="760"/>
                  <a:pt x="523" y="773"/>
                  <a:pt x="505" y="785"/>
                </a:cubicBezTo>
                <a:cubicBezTo>
                  <a:pt x="490" y="795"/>
                  <a:pt x="474" y="803"/>
                  <a:pt x="458" y="811"/>
                </a:cubicBezTo>
                <a:cubicBezTo>
                  <a:pt x="459" y="789"/>
                  <a:pt x="468" y="767"/>
                  <a:pt x="466" y="745"/>
                </a:cubicBezTo>
                <a:cubicBezTo>
                  <a:pt x="467" y="744"/>
                  <a:pt x="469" y="742"/>
                  <a:pt x="470" y="740"/>
                </a:cubicBezTo>
                <a:cubicBezTo>
                  <a:pt x="474" y="733"/>
                  <a:pt x="475" y="722"/>
                  <a:pt x="473" y="714"/>
                </a:cubicBezTo>
                <a:cubicBezTo>
                  <a:pt x="476" y="703"/>
                  <a:pt x="481" y="691"/>
                  <a:pt x="484" y="680"/>
                </a:cubicBezTo>
                <a:cubicBezTo>
                  <a:pt x="486" y="673"/>
                  <a:pt x="487" y="666"/>
                  <a:pt x="489" y="659"/>
                </a:cubicBezTo>
                <a:cubicBezTo>
                  <a:pt x="491" y="655"/>
                  <a:pt x="492" y="651"/>
                  <a:pt x="495" y="648"/>
                </a:cubicBezTo>
                <a:cubicBezTo>
                  <a:pt x="497" y="645"/>
                  <a:pt x="498" y="644"/>
                  <a:pt x="501" y="643"/>
                </a:cubicBezTo>
                <a:cubicBezTo>
                  <a:pt x="504" y="643"/>
                  <a:pt x="508" y="642"/>
                  <a:pt x="511" y="640"/>
                </a:cubicBezTo>
                <a:cubicBezTo>
                  <a:pt x="516" y="638"/>
                  <a:pt x="521" y="631"/>
                  <a:pt x="519" y="625"/>
                </a:cubicBezTo>
                <a:cubicBezTo>
                  <a:pt x="520" y="625"/>
                  <a:pt x="521" y="625"/>
                  <a:pt x="522" y="625"/>
                </a:cubicBezTo>
                <a:cubicBezTo>
                  <a:pt x="527" y="624"/>
                  <a:pt x="529" y="615"/>
                  <a:pt x="530" y="611"/>
                </a:cubicBezTo>
                <a:cubicBezTo>
                  <a:pt x="534" y="600"/>
                  <a:pt x="541" y="593"/>
                  <a:pt x="550" y="586"/>
                </a:cubicBezTo>
                <a:cubicBezTo>
                  <a:pt x="558" y="578"/>
                  <a:pt x="566" y="569"/>
                  <a:pt x="574" y="560"/>
                </a:cubicBezTo>
                <a:cubicBezTo>
                  <a:pt x="581" y="552"/>
                  <a:pt x="590" y="545"/>
                  <a:pt x="598" y="537"/>
                </a:cubicBezTo>
                <a:cubicBezTo>
                  <a:pt x="605" y="530"/>
                  <a:pt x="612" y="523"/>
                  <a:pt x="618" y="515"/>
                </a:cubicBezTo>
                <a:cubicBezTo>
                  <a:pt x="619" y="514"/>
                  <a:pt x="623" y="508"/>
                  <a:pt x="625" y="505"/>
                </a:cubicBezTo>
                <a:cubicBezTo>
                  <a:pt x="628" y="504"/>
                  <a:pt x="630" y="504"/>
                  <a:pt x="633" y="503"/>
                </a:cubicBezTo>
                <a:cubicBezTo>
                  <a:pt x="640" y="501"/>
                  <a:pt x="646" y="498"/>
                  <a:pt x="653" y="496"/>
                </a:cubicBezTo>
                <a:cubicBezTo>
                  <a:pt x="665" y="491"/>
                  <a:pt x="678" y="486"/>
                  <a:pt x="690" y="480"/>
                </a:cubicBezTo>
                <a:cubicBezTo>
                  <a:pt x="696" y="477"/>
                  <a:pt x="703" y="473"/>
                  <a:pt x="708" y="467"/>
                </a:cubicBezTo>
                <a:cubicBezTo>
                  <a:pt x="708" y="472"/>
                  <a:pt x="709" y="476"/>
                  <a:pt x="710" y="480"/>
                </a:cubicBezTo>
                <a:cubicBezTo>
                  <a:pt x="712" y="487"/>
                  <a:pt x="713" y="493"/>
                  <a:pt x="715" y="500"/>
                </a:cubicBezTo>
                <a:cubicBezTo>
                  <a:pt x="718" y="512"/>
                  <a:pt x="722" y="524"/>
                  <a:pt x="727" y="536"/>
                </a:cubicBezTo>
                <a:cubicBezTo>
                  <a:pt x="729" y="540"/>
                  <a:pt x="731" y="544"/>
                  <a:pt x="734" y="548"/>
                </a:cubicBezTo>
                <a:cubicBezTo>
                  <a:pt x="727" y="552"/>
                  <a:pt x="723" y="566"/>
                  <a:pt x="721" y="572"/>
                </a:cubicBezTo>
                <a:cubicBezTo>
                  <a:pt x="715" y="588"/>
                  <a:pt x="708" y="604"/>
                  <a:pt x="704" y="621"/>
                </a:cubicBezTo>
                <a:cubicBezTo>
                  <a:pt x="702" y="628"/>
                  <a:pt x="701" y="635"/>
                  <a:pt x="699" y="641"/>
                </a:cubicBezTo>
                <a:cubicBezTo>
                  <a:pt x="699" y="641"/>
                  <a:pt x="698" y="641"/>
                  <a:pt x="698" y="641"/>
                </a:cubicBezTo>
                <a:cubicBezTo>
                  <a:pt x="686" y="644"/>
                  <a:pt x="678" y="657"/>
                  <a:pt x="678" y="669"/>
                </a:cubicBezTo>
                <a:cubicBezTo>
                  <a:pt x="678" y="669"/>
                  <a:pt x="677" y="669"/>
                  <a:pt x="677" y="669"/>
                </a:cubicBezTo>
                <a:cubicBezTo>
                  <a:pt x="672" y="671"/>
                  <a:pt x="666" y="675"/>
                  <a:pt x="662" y="680"/>
                </a:cubicBezTo>
                <a:cubicBezTo>
                  <a:pt x="654" y="684"/>
                  <a:pt x="648" y="691"/>
                  <a:pt x="641" y="696"/>
                </a:cubicBezTo>
                <a:close/>
                <a:moveTo>
                  <a:pt x="695" y="680"/>
                </a:moveTo>
                <a:cubicBezTo>
                  <a:pt x="690" y="676"/>
                  <a:pt x="687" y="671"/>
                  <a:pt x="688" y="664"/>
                </a:cubicBezTo>
                <a:cubicBezTo>
                  <a:pt x="688" y="657"/>
                  <a:pt x="692" y="652"/>
                  <a:pt x="697" y="648"/>
                </a:cubicBezTo>
                <a:cubicBezTo>
                  <a:pt x="695" y="652"/>
                  <a:pt x="694" y="657"/>
                  <a:pt x="693" y="662"/>
                </a:cubicBezTo>
                <a:cubicBezTo>
                  <a:pt x="692" y="668"/>
                  <a:pt x="692" y="674"/>
                  <a:pt x="695" y="680"/>
                </a:cubicBezTo>
                <a:close/>
                <a:moveTo>
                  <a:pt x="698" y="685"/>
                </a:moveTo>
                <a:cubicBezTo>
                  <a:pt x="698" y="685"/>
                  <a:pt x="698" y="685"/>
                  <a:pt x="698" y="685"/>
                </a:cubicBezTo>
                <a:cubicBezTo>
                  <a:pt x="698" y="685"/>
                  <a:pt x="698" y="685"/>
                  <a:pt x="698" y="685"/>
                </a:cubicBezTo>
                <a:cubicBezTo>
                  <a:pt x="698" y="686"/>
                  <a:pt x="698" y="686"/>
                  <a:pt x="697" y="687"/>
                </a:cubicBezTo>
                <a:cubicBezTo>
                  <a:pt x="697" y="687"/>
                  <a:pt x="697" y="687"/>
                  <a:pt x="697" y="687"/>
                </a:cubicBezTo>
                <a:cubicBezTo>
                  <a:pt x="686" y="688"/>
                  <a:pt x="681" y="677"/>
                  <a:pt x="681" y="668"/>
                </a:cubicBezTo>
                <a:cubicBezTo>
                  <a:pt x="681" y="663"/>
                  <a:pt x="683" y="658"/>
                  <a:pt x="685" y="654"/>
                </a:cubicBezTo>
                <a:cubicBezTo>
                  <a:pt x="687" y="652"/>
                  <a:pt x="689" y="649"/>
                  <a:pt x="691" y="648"/>
                </a:cubicBezTo>
                <a:cubicBezTo>
                  <a:pt x="693" y="646"/>
                  <a:pt x="696" y="644"/>
                  <a:pt x="698" y="643"/>
                </a:cubicBezTo>
                <a:cubicBezTo>
                  <a:pt x="698" y="643"/>
                  <a:pt x="698" y="644"/>
                  <a:pt x="698" y="644"/>
                </a:cubicBezTo>
                <a:cubicBezTo>
                  <a:pt x="698" y="644"/>
                  <a:pt x="698" y="644"/>
                  <a:pt x="697" y="644"/>
                </a:cubicBezTo>
                <a:cubicBezTo>
                  <a:pt x="682" y="651"/>
                  <a:pt x="679" y="679"/>
                  <a:pt x="698" y="685"/>
                </a:cubicBezTo>
                <a:close/>
                <a:moveTo>
                  <a:pt x="692" y="713"/>
                </a:moveTo>
                <a:cubicBezTo>
                  <a:pt x="685" y="716"/>
                  <a:pt x="675" y="721"/>
                  <a:pt x="668" y="716"/>
                </a:cubicBezTo>
                <a:cubicBezTo>
                  <a:pt x="650" y="704"/>
                  <a:pt x="661" y="679"/>
                  <a:pt x="678" y="673"/>
                </a:cubicBezTo>
                <a:cubicBezTo>
                  <a:pt x="679" y="683"/>
                  <a:pt x="686" y="692"/>
                  <a:pt x="697" y="690"/>
                </a:cubicBezTo>
                <a:cubicBezTo>
                  <a:pt x="697" y="695"/>
                  <a:pt x="699" y="701"/>
                  <a:pt x="701" y="704"/>
                </a:cubicBezTo>
                <a:cubicBezTo>
                  <a:pt x="703" y="706"/>
                  <a:pt x="704" y="708"/>
                  <a:pt x="706" y="709"/>
                </a:cubicBezTo>
                <a:cubicBezTo>
                  <a:pt x="701" y="709"/>
                  <a:pt x="695" y="712"/>
                  <a:pt x="692" y="713"/>
                </a:cubicBezTo>
                <a:close/>
                <a:moveTo>
                  <a:pt x="704" y="702"/>
                </a:moveTo>
                <a:cubicBezTo>
                  <a:pt x="704" y="702"/>
                  <a:pt x="704" y="702"/>
                  <a:pt x="704" y="701"/>
                </a:cubicBezTo>
                <a:cubicBezTo>
                  <a:pt x="702" y="698"/>
                  <a:pt x="701" y="695"/>
                  <a:pt x="701" y="691"/>
                </a:cubicBezTo>
                <a:cubicBezTo>
                  <a:pt x="701" y="690"/>
                  <a:pt x="701" y="689"/>
                  <a:pt x="701" y="687"/>
                </a:cubicBezTo>
                <a:cubicBezTo>
                  <a:pt x="702" y="688"/>
                  <a:pt x="702" y="688"/>
                  <a:pt x="703" y="689"/>
                </a:cubicBezTo>
                <a:cubicBezTo>
                  <a:pt x="702" y="693"/>
                  <a:pt x="702" y="699"/>
                  <a:pt x="704" y="702"/>
                </a:cubicBezTo>
                <a:close/>
                <a:moveTo>
                  <a:pt x="706" y="685"/>
                </a:moveTo>
                <a:cubicBezTo>
                  <a:pt x="700" y="687"/>
                  <a:pt x="696" y="674"/>
                  <a:pt x="696" y="669"/>
                </a:cubicBezTo>
                <a:cubicBezTo>
                  <a:pt x="696" y="664"/>
                  <a:pt x="697" y="659"/>
                  <a:pt x="698" y="654"/>
                </a:cubicBezTo>
                <a:cubicBezTo>
                  <a:pt x="702" y="642"/>
                  <a:pt x="705" y="629"/>
                  <a:pt x="708" y="616"/>
                </a:cubicBezTo>
                <a:cubicBezTo>
                  <a:pt x="712" y="602"/>
                  <a:pt x="718" y="588"/>
                  <a:pt x="723" y="574"/>
                </a:cubicBezTo>
                <a:cubicBezTo>
                  <a:pt x="725" y="569"/>
                  <a:pt x="727" y="564"/>
                  <a:pt x="729" y="559"/>
                </a:cubicBezTo>
                <a:cubicBezTo>
                  <a:pt x="731" y="556"/>
                  <a:pt x="733" y="553"/>
                  <a:pt x="735" y="551"/>
                </a:cubicBezTo>
                <a:cubicBezTo>
                  <a:pt x="736" y="551"/>
                  <a:pt x="736" y="552"/>
                  <a:pt x="737" y="553"/>
                </a:cubicBezTo>
                <a:cubicBezTo>
                  <a:pt x="731" y="556"/>
                  <a:pt x="731" y="564"/>
                  <a:pt x="728" y="569"/>
                </a:cubicBezTo>
                <a:cubicBezTo>
                  <a:pt x="726" y="574"/>
                  <a:pt x="724" y="580"/>
                  <a:pt x="724" y="586"/>
                </a:cubicBezTo>
                <a:cubicBezTo>
                  <a:pt x="724" y="586"/>
                  <a:pt x="724" y="587"/>
                  <a:pt x="724" y="586"/>
                </a:cubicBezTo>
                <a:cubicBezTo>
                  <a:pt x="726" y="581"/>
                  <a:pt x="728" y="576"/>
                  <a:pt x="729" y="570"/>
                </a:cubicBezTo>
                <a:cubicBezTo>
                  <a:pt x="730" y="566"/>
                  <a:pt x="732" y="563"/>
                  <a:pt x="734" y="559"/>
                </a:cubicBezTo>
                <a:cubicBezTo>
                  <a:pt x="735" y="558"/>
                  <a:pt x="736" y="555"/>
                  <a:pt x="737" y="554"/>
                </a:cubicBezTo>
                <a:cubicBezTo>
                  <a:pt x="741" y="559"/>
                  <a:pt x="745" y="565"/>
                  <a:pt x="750" y="570"/>
                </a:cubicBezTo>
                <a:cubicBezTo>
                  <a:pt x="748" y="571"/>
                  <a:pt x="746" y="578"/>
                  <a:pt x="746" y="579"/>
                </a:cubicBezTo>
                <a:cubicBezTo>
                  <a:pt x="743" y="585"/>
                  <a:pt x="740" y="591"/>
                  <a:pt x="736" y="598"/>
                </a:cubicBezTo>
                <a:cubicBezTo>
                  <a:pt x="733" y="605"/>
                  <a:pt x="729" y="612"/>
                  <a:pt x="726" y="619"/>
                </a:cubicBezTo>
                <a:cubicBezTo>
                  <a:pt x="722" y="627"/>
                  <a:pt x="717" y="634"/>
                  <a:pt x="712" y="642"/>
                </a:cubicBezTo>
                <a:cubicBezTo>
                  <a:pt x="711" y="642"/>
                  <a:pt x="712" y="643"/>
                  <a:pt x="712" y="643"/>
                </a:cubicBezTo>
                <a:cubicBezTo>
                  <a:pt x="708" y="648"/>
                  <a:pt x="707" y="654"/>
                  <a:pt x="708" y="660"/>
                </a:cubicBezTo>
                <a:cubicBezTo>
                  <a:pt x="709" y="663"/>
                  <a:pt x="711" y="666"/>
                  <a:pt x="714" y="668"/>
                </a:cubicBezTo>
                <a:cubicBezTo>
                  <a:pt x="716" y="670"/>
                  <a:pt x="720" y="671"/>
                  <a:pt x="722" y="671"/>
                </a:cubicBezTo>
                <a:cubicBezTo>
                  <a:pt x="723" y="671"/>
                  <a:pt x="723" y="671"/>
                  <a:pt x="723" y="670"/>
                </a:cubicBezTo>
                <a:cubicBezTo>
                  <a:pt x="720" y="673"/>
                  <a:pt x="717" y="677"/>
                  <a:pt x="714" y="680"/>
                </a:cubicBezTo>
                <a:cubicBezTo>
                  <a:pt x="713" y="681"/>
                  <a:pt x="712" y="682"/>
                  <a:pt x="711" y="683"/>
                </a:cubicBezTo>
                <a:cubicBezTo>
                  <a:pt x="711" y="683"/>
                  <a:pt x="711" y="683"/>
                  <a:pt x="710" y="683"/>
                </a:cubicBezTo>
                <a:cubicBezTo>
                  <a:pt x="705" y="682"/>
                  <a:pt x="702" y="673"/>
                  <a:pt x="702" y="668"/>
                </a:cubicBezTo>
                <a:cubicBezTo>
                  <a:pt x="702" y="667"/>
                  <a:pt x="701" y="667"/>
                  <a:pt x="701" y="668"/>
                </a:cubicBezTo>
                <a:cubicBezTo>
                  <a:pt x="700" y="674"/>
                  <a:pt x="701" y="681"/>
                  <a:pt x="706" y="685"/>
                </a:cubicBezTo>
                <a:close/>
                <a:moveTo>
                  <a:pt x="789" y="596"/>
                </a:moveTo>
                <a:cubicBezTo>
                  <a:pt x="778" y="622"/>
                  <a:pt x="756" y="644"/>
                  <a:pt x="733" y="660"/>
                </a:cubicBezTo>
                <a:cubicBezTo>
                  <a:pt x="734" y="658"/>
                  <a:pt x="734" y="655"/>
                  <a:pt x="736" y="653"/>
                </a:cubicBezTo>
                <a:cubicBezTo>
                  <a:pt x="738" y="649"/>
                  <a:pt x="741" y="646"/>
                  <a:pt x="744" y="643"/>
                </a:cubicBezTo>
                <a:cubicBezTo>
                  <a:pt x="749" y="637"/>
                  <a:pt x="753" y="631"/>
                  <a:pt x="758" y="625"/>
                </a:cubicBezTo>
                <a:cubicBezTo>
                  <a:pt x="762" y="618"/>
                  <a:pt x="767" y="610"/>
                  <a:pt x="772" y="604"/>
                </a:cubicBezTo>
                <a:cubicBezTo>
                  <a:pt x="775" y="600"/>
                  <a:pt x="779" y="596"/>
                  <a:pt x="779" y="591"/>
                </a:cubicBezTo>
                <a:cubicBezTo>
                  <a:pt x="782" y="593"/>
                  <a:pt x="786" y="595"/>
                  <a:pt x="789" y="596"/>
                </a:cubicBezTo>
                <a:cubicBezTo>
                  <a:pt x="789" y="596"/>
                  <a:pt x="789" y="596"/>
                  <a:pt x="789" y="596"/>
                </a:cubicBezTo>
                <a:close/>
                <a:moveTo>
                  <a:pt x="792" y="597"/>
                </a:moveTo>
                <a:cubicBezTo>
                  <a:pt x="794" y="598"/>
                  <a:pt x="795" y="598"/>
                  <a:pt x="797" y="599"/>
                </a:cubicBezTo>
                <a:cubicBezTo>
                  <a:pt x="794" y="610"/>
                  <a:pt x="784" y="618"/>
                  <a:pt x="776" y="625"/>
                </a:cubicBezTo>
                <a:cubicBezTo>
                  <a:pt x="775" y="626"/>
                  <a:pt x="775" y="626"/>
                  <a:pt x="774" y="627"/>
                </a:cubicBezTo>
                <a:cubicBezTo>
                  <a:pt x="781" y="618"/>
                  <a:pt x="788" y="608"/>
                  <a:pt x="792" y="597"/>
                </a:cubicBezTo>
                <a:close/>
                <a:moveTo>
                  <a:pt x="777" y="590"/>
                </a:moveTo>
                <a:cubicBezTo>
                  <a:pt x="776" y="596"/>
                  <a:pt x="769" y="603"/>
                  <a:pt x="765" y="608"/>
                </a:cubicBezTo>
                <a:cubicBezTo>
                  <a:pt x="761" y="615"/>
                  <a:pt x="756" y="621"/>
                  <a:pt x="751" y="628"/>
                </a:cubicBezTo>
                <a:cubicBezTo>
                  <a:pt x="746" y="634"/>
                  <a:pt x="741" y="640"/>
                  <a:pt x="736" y="647"/>
                </a:cubicBezTo>
                <a:cubicBezTo>
                  <a:pt x="732" y="652"/>
                  <a:pt x="730" y="658"/>
                  <a:pt x="727" y="664"/>
                </a:cubicBezTo>
                <a:cubicBezTo>
                  <a:pt x="727" y="664"/>
                  <a:pt x="727" y="664"/>
                  <a:pt x="727" y="664"/>
                </a:cubicBezTo>
                <a:cubicBezTo>
                  <a:pt x="726" y="665"/>
                  <a:pt x="724" y="667"/>
                  <a:pt x="722" y="667"/>
                </a:cubicBezTo>
                <a:cubicBezTo>
                  <a:pt x="720" y="666"/>
                  <a:pt x="717" y="666"/>
                  <a:pt x="715" y="665"/>
                </a:cubicBezTo>
                <a:cubicBezTo>
                  <a:pt x="713" y="663"/>
                  <a:pt x="712" y="660"/>
                  <a:pt x="712" y="657"/>
                </a:cubicBezTo>
                <a:cubicBezTo>
                  <a:pt x="711" y="653"/>
                  <a:pt x="713" y="648"/>
                  <a:pt x="714" y="644"/>
                </a:cubicBezTo>
                <a:cubicBezTo>
                  <a:pt x="724" y="634"/>
                  <a:pt x="732" y="623"/>
                  <a:pt x="740" y="611"/>
                </a:cubicBezTo>
                <a:cubicBezTo>
                  <a:pt x="744" y="605"/>
                  <a:pt x="748" y="599"/>
                  <a:pt x="752" y="593"/>
                </a:cubicBezTo>
                <a:cubicBezTo>
                  <a:pt x="756" y="589"/>
                  <a:pt x="760" y="585"/>
                  <a:pt x="762" y="580"/>
                </a:cubicBezTo>
                <a:cubicBezTo>
                  <a:pt x="765" y="582"/>
                  <a:pt x="768" y="584"/>
                  <a:pt x="772" y="586"/>
                </a:cubicBezTo>
                <a:cubicBezTo>
                  <a:pt x="773" y="587"/>
                  <a:pt x="775" y="588"/>
                  <a:pt x="777" y="589"/>
                </a:cubicBezTo>
                <a:cubicBezTo>
                  <a:pt x="777" y="589"/>
                  <a:pt x="777" y="589"/>
                  <a:pt x="777" y="590"/>
                </a:cubicBezTo>
                <a:close/>
                <a:moveTo>
                  <a:pt x="749" y="591"/>
                </a:moveTo>
                <a:cubicBezTo>
                  <a:pt x="745" y="597"/>
                  <a:pt x="741" y="603"/>
                  <a:pt x="737" y="610"/>
                </a:cubicBezTo>
                <a:cubicBezTo>
                  <a:pt x="734" y="614"/>
                  <a:pt x="731" y="619"/>
                  <a:pt x="728" y="623"/>
                </a:cubicBezTo>
                <a:cubicBezTo>
                  <a:pt x="728" y="622"/>
                  <a:pt x="729" y="621"/>
                  <a:pt x="729" y="621"/>
                </a:cubicBezTo>
                <a:cubicBezTo>
                  <a:pt x="732" y="614"/>
                  <a:pt x="735" y="606"/>
                  <a:pt x="739" y="600"/>
                </a:cubicBezTo>
                <a:cubicBezTo>
                  <a:pt x="742" y="593"/>
                  <a:pt x="746" y="587"/>
                  <a:pt x="749" y="580"/>
                </a:cubicBezTo>
                <a:cubicBezTo>
                  <a:pt x="750" y="579"/>
                  <a:pt x="752" y="574"/>
                  <a:pt x="752" y="571"/>
                </a:cubicBezTo>
                <a:cubicBezTo>
                  <a:pt x="754" y="574"/>
                  <a:pt x="757" y="576"/>
                  <a:pt x="760" y="578"/>
                </a:cubicBezTo>
                <a:cubicBezTo>
                  <a:pt x="756" y="582"/>
                  <a:pt x="753" y="587"/>
                  <a:pt x="749" y="591"/>
                </a:cubicBezTo>
                <a:close/>
                <a:moveTo>
                  <a:pt x="744" y="695"/>
                </a:moveTo>
                <a:cubicBezTo>
                  <a:pt x="743" y="697"/>
                  <a:pt x="741" y="699"/>
                  <a:pt x="740" y="701"/>
                </a:cubicBezTo>
                <a:cubicBezTo>
                  <a:pt x="735" y="706"/>
                  <a:pt x="729" y="709"/>
                  <a:pt x="722" y="708"/>
                </a:cubicBezTo>
                <a:cubicBezTo>
                  <a:pt x="717" y="708"/>
                  <a:pt x="713" y="707"/>
                  <a:pt x="709" y="704"/>
                </a:cubicBezTo>
                <a:cubicBezTo>
                  <a:pt x="714" y="706"/>
                  <a:pt x="720" y="705"/>
                  <a:pt x="724" y="704"/>
                </a:cubicBezTo>
                <a:cubicBezTo>
                  <a:pt x="731" y="701"/>
                  <a:pt x="738" y="697"/>
                  <a:pt x="744" y="693"/>
                </a:cubicBezTo>
                <a:cubicBezTo>
                  <a:pt x="744" y="694"/>
                  <a:pt x="744" y="694"/>
                  <a:pt x="744" y="695"/>
                </a:cubicBezTo>
                <a:close/>
                <a:moveTo>
                  <a:pt x="821" y="625"/>
                </a:moveTo>
                <a:cubicBezTo>
                  <a:pt x="821" y="625"/>
                  <a:pt x="821" y="625"/>
                  <a:pt x="820" y="625"/>
                </a:cubicBezTo>
                <a:cubicBezTo>
                  <a:pt x="811" y="635"/>
                  <a:pt x="800" y="644"/>
                  <a:pt x="789" y="653"/>
                </a:cubicBezTo>
                <a:cubicBezTo>
                  <a:pt x="779" y="662"/>
                  <a:pt x="768" y="671"/>
                  <a:pt x="757" y="679"/>
                </a:cubicBezTo>
                <a:cubicBezTo>
                  <a:pt x="748" y="686"/>
                  <a:pt x="738" y="694"/>
                  <a:pt x="727" y="699"/>
                </a:cubicBezTo>
                <a:cubicBezTo>
                  <a:pt x="722" y="701"/>
                  <a:pt x="718" y="702"/>
                  <a:pt x="713" y="702"/>
                </a:cubicBezTo>
                <a:cubicBezTo>
                  <a:pt x="709" y="701"/>
                  <a:pt x="706" y="699"/>
                  <a:pt x="708" y="694"/>
                </a:cubicBezTo>
                <a:cubicBezTo>
                  <a:pt x="710" y="688"/>
                  <a:pt x="716" y="683"/>
                  <a:pt x="720" y="678"/>
                </a:cubicBezTo>
                <a:cubicBezTo>
                  <a:pt x="725" y="673"/>
                  <a:pt x="730" y="669"/>
                  <a:pt x="735" y="664"/>
                </a:cubicBezTo>
                <a:cubicBezTo>
                  <a:pt x="745" y="656"/>
                  <a:pt x="755" y="648"/>
                  <a:pt x="765" y="640"/>
                </a:cubicBezTo>
                <a:cubicBezTo>
                  <a:pt x="772" y="633"/>
                  <a:pt x="780" y="627"/>
                  <a:pt x="787" y="620"/>
                </a:cubicBezTo>
                <a:cubicBezTo>
                  <a:pt x="792" y="614"/>
                  <a:pt x="798" y="608"/>
                  <a:pt x="800" y="599"/>
                </a:cubicBezTo>
                <a:cubicBezTo>
                  <a:pt x="801" y="599"/>
                  <a:pt x="802" y="599"/>
                  <a:pt x="803" y="599"/>
                </a:cubicBezTo>
                <a:cubicBezTo>
                  <a:pt x="807" y="600"/>
                  <a:pt x="812" y="599"/>
                  <a:pt x="817" y="599"/>
                </a:cubicBezTo>
                <a:cubicBezTo>
                  <a:pt x="820" y="599"/>
                  <a:pt x="822" y="599"/>
                  <a:pt x="824" y="598"/>
                </a:cubicBezTo>
                <a:cubicBezTo>
                  <a:pt x="822" y="607"/>
                  <a:pt x="821" y="615"/>
                  <a:pt x="821" y="625"/>
                </a:cubicBezTo>
                <a:close/>
                <a:moveTo>
                  <a:pt x="824" y="594"/>
                </a:moveTo>
                <a:cubicBezTo>
                  <a:pt x="820" y="597"/>
                  <a:pt x="814" y="595"/>
                  <a:pt x="810" y="596"/>
                </a:cubicBezTo>
                <a:cubicBezTo>
                  <a:pt x="806" y="596"/>
                  <a:pt x="802" y="596"/>
                  <a:pt x="797" y="595"/>
                </a:cubicBezTo>
                <a:cubicBezTo>
                  <a:pt x="787" y="592"/>
                  <a:pt x="776" y="586"/>
                  <a:pt x="767" y="580"/>
                </a:cubicBezTo>
                <a:cubicBezTo>
                  <a:pt x="750" y="569"/>
                  <a:pt x="737" y="550"/>
                  <a:pt x="730" y="532"/>
                </a:cubicBezTo>
                <a:cubicBezTo>
                  <a:pt x="727" y="527"/>
                  <a:pt x="725" y="522"/>
                  <a:pt x="724" y="516"/>
                </a:cubicBezTo>
                <a:cubicBezTo>
                  <a:pt x="724" y="516"/>
                  <a:pt x="724" y="516"/>
                  <a:pt x="724" y="516"/>
                </a:cubicBezTo>
                <a:cubicBezTo>
                  <a:pt x="717" y="496"/>
                  <a:pt x="713" y="474"/>
                  <a:pt x="718" y="453"/>
                </a:cubicBezTo>
                <a:cubicBezTo>
                  <a:pt x="720" y="442"/>
                  <a:pt x="724" y="430"/>
                  <a:pt x="732" y="422"/>
                </a:cubicBezTo>
                <a:cubicBezTo>
                  <a:pt x="736" y="419"/>
                  <a:pt x="740" y="418"/>
                  <a:pt x="744" y="415"/>
                </a:cubicBezTo>
                <a:cubicBezTo>
                  <a:pt x="745" y="414"/>
                  <a:pt x="746" y="414"/>
                  <a:pt x="747" y="413"/>
                </a:cubicBezTo>
                <a:cubicBezTo>
                  <a:pt x="750" y="412"/>
                  <a:pt x="753" y="412"/>
                  <a:pt x="755" y="411"/>
                </a:cubicBezTo>
                <a:cubicBezTo>
                  <a:pt x="769" y="409"/>
                  <a:pt x="782" y="405"/>
                  <a:pt x="795" y="399"/>
                </a:cubicBezTo>
                <a:cubicBezTo>
                  <a:pt x="796" y="399"/>
                  <a:pt x="796" y="399"/>
                  <a:pt x="797" y="398"/>
                </a:cubicBezTo>
                <a:cubicBezTo>
                  <a:pt x="803" y="397"/>
                  <a:pt x="808" y="394"/>
                  <a:pt x="815" y="395"/>
                </a:cubicBezTo>
                <a:cubicBezTo>
                  <a:pt x="816" y="396"/>
                  <a:pt x="817" y="396"/>
                  <a:pt x="817" y="396"/>
                </a:cubicBezTo>
                <a:cubicBezTo>
                  <a:pt x="822" y="397"/>
                  <a:pt x="827" y="398"/>
                  <a:pt x="831" y="399"/>
                </a:cubicBezTo>
                <a:cubicBezTo>
                  <a:pt x="840" y="402"/>
                  <a:pt x="848" y="406"/>
                  <a:pt x="854" y="412"/>
                </a:cubicBezTo>
                <a:cubicBezTo>
                  <a:pt x="866" y="423"/>
                  <a:pt x="879" y="437"/>
                  <a:pt x="884" y="452"/>
                </a:cubicBezTo>
                <a:cubicBezTo>
                  <a:pt x="889" y="470"/>
                  <a:pt x="892" y="490"/>
                  <a:pt x="890" y="509"/>
                </a:cubicBezTo>
                <a:cubicBezTo>
                  <a:pt x="890" y="517"/>
                  <a:pt x="888" y="525"/>
                  <a:pt x="887" y="534"/>
                </a:cubicBezTo>
                <a:cubicBezTo>
                  <a:pt x="887" y="540"/>
                  <a:pt x="887" y="547"/>
                  <a:pt x="885" y="553"/>
                </a:cubicBezTo>
                <a:cubicBezTo>
                  <a:pt x="879" y="543"/>
                  <a:pt x="866" y="539"/>
                  <a:pt x="857" y="548"/>
                </a:cubicBezTo>
                <a:cubicBezTo>
                  <a:pt x="846" y="558"/>
                  <a:pt x="834" y="567"/>
                  <a:pt x="829" y="582"/>
                </a:cubicBezTo>
                <a:cubicBezTo>
                  <a:pt x="827" y="586"/>
                  <a:pt x="826" y="590"/>
                  <a:pt x="825" y="594"/>
                </a:cubicBezTo>
                <a:cubicBezTo>
                  <a:pt x="825" y="594"/>
                  <a:pt x="824" y="594"/>
                  <a:pt x="824" y="594"/>
                </a:cubicBezTo>
                <a:close/>
                <a:moveTo>
                  <a:pt x="935" y="598"/>
                </a:moveTo>
                <a:cubicBezTo>
                  <a:pt x="940" y="605"/>
                  <a:pt x="945" y="611"/>
                  <a:pt x="949" y="618"/>
                </a:cubicBezTo>
                <a:cubicBezTo>
                  <a:pt x="957" y="632"/>
                  <a:pt x="964" y="647"/>
                  <a:pt x="970" y="661"/>
                </a:cubicBezTo>
                <a:cubicBezTo>
                  <a:pt x="973" y="668"/>
                  <a:pt x="976" y="676"/>
                  <a:pt x="976" y="684"/>
                </a:cubicBezTo>
                <a:cubicBezTo>
                  <a:pt x="976" y="692"/>
                  <a:pt x="974" y="700"/>
                  <a:pt x="970" y="707"/>
                </a:cubicBezTo>
                <a:cubicBezTo>
                  <a:pt x="965" y="715"/>
                  <a:pt x="960" y="721"/>
                  <a:pt x="950" y="724"/>
                </a:cubicBezTo>
                <a:cubicBezTo>
                  <a:pt x="943" y="727"/>
                  <a:pt x="936" y="729"/>
                  <a:pt x="929" y="730"/>
                </a:cubicBezTo>
                <a:cubicBezTo>
                  <a:pt x="920" y="731"/>
                  <a:pt x="911" y="731"/>
                  <a:pt x="903" y="732"/>
                </a:cubicBezTo>
                <a:cubicBezTo>
                  <a:pt x="896" y="732"/>
                  <a:pt x="889" y="732"/>
                  <a:pt x="883" y="732"/>
                </a:cubicBezTo>
                <a:cubicBezTo>
                  <a:pt x="866" y="729"/>
                  <a:pt x="855" y="717"/>
                  <a:pt x="848" y="702"/>
                </a:cubicBezTo>
                <a:cubicBezTo>
                  <a:pt x="841" y="687"/>
                  <a:pt x="833" y="673"/>
                  <a:pt x="829" y="657"/>
                </a:cubicBezTo>
                <a:cubicBezTo>
                  <a:pt x="826" y="642"/>
                  <a:pt x="824" y="626"/>
                  <a:pt x="826" y="610"/>
                </a:cubicBezTo>
                <a:cubicBezTo>
                  <a:pt x="827" y="595"/>
                  <a:pt x="832" y="577"/>
                  <a:pt x="844" y="565"/>
                </a:cubicBezTo>
                <a:cubicBezTo>
                  <a:pt x="849" y="560"/>
                  <a:pt x="854" y="554"/>
                  <a:pt x="860" y="549"/>
                </a:cubicBezTo>
                <a:cubicBezTo>
                  <a:pt x="864" y="547"/>
                  <a:pt x="868" y="546"/>
                  <a:pt x="871" y="547"/>
                </a:cubicBezTo>
                <a:cubicBezTo>
                  <a:pt x="868" y="549"/>
                  <a:pt x="864" y="551"/>
                  <a:pt x="862" y="555"/>
                </a:cubicBezTo>
                <a:cubicBezTo>
                  <a:pt x="856" y="565"/>
                  <a:pt x="855" y="577"/>
                  <a:pt x="848" y="587"/>
                </a:cubicBezTo>
                <a:cubicBezTo>
                  <a:pt x="842" y="597"/>
                  <a:pt x="839" y="609"/>
                  <a:pt x="838" y="621"/>
                </a:cubicBezTo>
                <a:cubicBezTo>
                  <a:pt x="836" y="632"/>
                  <a:pt x="836" y="644"/>
                  <a:pt x="839" y="655"/>
                </a:cubicBezTo>
                <a:cubicBezTo>
                  <a:pt x="840" y="656"/>
                  <a:pt x="841" y="656"/>
                  <a:pt x="841" y="655"/>
                </a:cubicBezTo>
                <a:cubicBezTo>
                  <a:pt x="839" y="636"/>
                  <a:pt x="840" y="613"/>
                  <a:pt x="848" y="595"/>
                </a:cubicBezTo>
                <a:cubicBezTo>
                  <a:pt x="850" y="590"/>
                  <a:pt x="854" y="586"/>
                  <a:pt x="856" y="580"/>
                </a:cubicBezTo>
                <a:cubicBezTo>
                  <a:pt x="858" y="576"/>
                  <a:pt x="859" y="572"/>
                  <a:pt x="861" y="567"/>
                </a:cubicBezTo>
                <a:cubicBezTo>
                  <a:pt x="862" y="562"/>
                  <a:pt x="864" y="557"/>
                  <a:pt x="868" y="553"/>
                </a:cubicBezTo>
                <a:cubicBezTo>
                  <a:pt x="871" y="551"/>
                  <a:pt x="873" y="549"/>
                  <a:pt x="876" y="550"/>
                </a:cubicBezTo>
                <a:cubicBezTo>
                  <a:pt x="877" y="550"/>
                  <a:pt x="877" y="550"/>
                  <a:pt x="877" y="550"/>
                </a:cubicBezTo>
                <a:cubicBezTo>
                  <a:pt x="879" y="552"/>
                  <a:pt x="881" y="554"/>
                  <a:pt x="882" y="556"/>
                </a:cubicBezTo>
                <a:cubicBezTo>
                  <a:pt x="882" y="556"/>
                  <a:pt x="882" y="557"/>
                  <a:pt x="882" y="557"/>
                </a:cubicBezTo>
                <a:cubicBezTo>
                  <a:pt x="880" y="556"/>
                  <a:pt x="877" y="557"/>
                  <a:pt x="875" y="557"/>
                </a:cubicBezTo>
                <a:cubicBezTo>
                  <a:pt x="871" y="558"/>
                  <a:pt x="868" y="560"/>
                  <a:pt x="866" y="564"/>
                </a:cubicBezTo>
                <a:cubicBezTo>
                  <a:pt x="866" y="564"/>
                  <a:pt x="866" y="565"/>
                  <a:pt x="866" y="564"/>
                </a:cubicBezTo>
                <a:cubicBezTo>
                  <a:pt x="869" y="562"/>
                  <a:pt x="872" y="559"/>
                  <a:pt x="875" y="558"/>
                </a:cubicBezTo>
                <a:cubicBezTo>
                  <a:pt x="878" y="558"/>
                  <a:pt x="881" y="559"/>
                  <a:pt x="884" y="559"/>
                </a:cubicBezTo>
                <a:cubicBezTo>
                  <a:pt x="883" y="560"/>
                  <a:pt x="883" y="561"/>
                  <a:pt x="882" y="562"/>
                </a:cubicBezTo>
                <a:cubicBezTo>
                  <a:pt x="880" y="560"/>
                  <a:pt x="877" y="562"/>
                  <a:pt x="875" y="564"/>
                </a:cubicBezTo>
                <a:cubicBezTo>
                  <a:pt x="875" y="564"/>
                  <a:pt x="875" y="564"/>
                  <a:pt x="874" y="564"/>
                </a:cubicBezTo>
                <a:cubicBezTo>
                  <a:pt x="872" y="565"/>
                  <a:pt x="870" y="568"/>
                  <a:pt x="868" y="571"/>
                </a:cubicBezTo>
                <a:cubicBezTo>
                  <a:pt x="866" y="574"/>
                  <a:pt x="864" y="578"/>
                  <a:pt x="862" y="582"/>
                </a:cubicBezTo>
                <a:cubicBezTo>
                  <a:pt x="858" y="589"/>
                  <a:pt x="855" y="596"/>
                  <a:pt x="853" y="604"/>
                </a:cubicBezTo>
                <a:cubicBezTo>
                  <a:pt x="851" y="611"/>
                  <a:pt x="851" y="618"/>
                  <a:pt x="851" y="626"/>
                </a:cubicBezTo>
                <a:cubicBezTo>
                  <a:pt x="850" y="631"/>
                  <a:pt x="849" y="637"/>
                  <a:pt x="852" y="642"/>
                </a:cubicBezTo>
                <a:cubicBezTo>
                  <a:pt x="852" y="643"/>
                  <a:pt x="853" y="642"/>
                  <a:pt x="853" y="642"/>
                </a:cubicBezTo>
                <a:cubicBezTo>
                  <a:pt x="850" y="629"/>
                  <a:pt x="852" y="614"/>
                  <a:pt x="856" y="601"/>
                </a:cubicBezTo>
                <a:cubicBezTo>
                  <a:pt x="858" y="595"/>
                  <a:pt x="861" y="589"/>
                  <a:pt x="864" y="583"/>
                </a:cubicBezTo>
                <a:cubicBezTo>
                  <a:pt x="861" y="592"/>
                  <a:pt x="859" y="602"/>
                  <a:pt x="859" y="610"/>
                </a:cubicBezTo>
                <a:cubicBezTo>
                  <a:pt x="858" y="614"/>
                  <a:pt x="859" y="618"/>
                  <a:pt x="859" y="622"/>
                </a:cubicBezTo>
                <a:cubicBezTo>
                  <a:pt x="859" y="625"/>
                  <a:pt x="858" y="628"/>
                  <a:pt x="859" y="631"/>
                </a:cubicBezTo>
                <a:cubicBezTo>
                  <a:pt x="860" y="638"/>
                  <a:pt x="861" y="646"/>
                  <a:pt x="865" y="652"/>
                </a:cubicBezTo>
                <a:cubicBezTo>
                  <a:pt x="865" y="652"/>
                  <a:pt x="865" y="652"/>
                  <a:pt x="865" y="651"/>
                </a:cubicBezTo>
                <a:cubicBezTo>
                  <a:pt x="863" y="645"/>
                  <a:pt x="861" y="638"/>
                  <a:pt x="860" y="631"/>
                </a:cubicBezTo>
                <a:cubicBezTo>
                  <a:pt x="860" y="627"/>
                  <a:pt x="859" y="624"/>
                  <a:pt x="859" y="620"/>
                </a:cubicBezTo>
                <a:cubicBezTo>
                  <a:pt x="860" y="617"/>
                  <a:pt x="861" y="614"/>
                  <a:pt x="861" y="611"/>
                </a:cubicBezTo>
                <a:cubicBezTo>
                  <a:pt x="861" y="604"/>
                  <a:pt x="862" y="597"/>
                  <a:pt x="864" y="591"/>
                </a:cubicBezTo>
                <a:cubicBezTo>
                  <a:pt x="866" y="584"/>
                  <a:pt x="869" y="579"/>
                  <a:pt x="873" y="573"/>
                </a:cubicBezTo>
                <a:cubicBezTo>
                  <a:pt x="873" y="574"/>
                  <a:pt x="873" y="575"/>
                  <a:pt x="873" y="576"/>
                </a:cubicBezTo>
                <a:cubicBezTo>
                  <a:pt x="871" y="582"/>
                  <a:pt x="869" y="588"/>
                  <a:pt x="867" y="595"/>
                </a:cubicBezTo>
                <a:cubicBezTo>
                  <a:pt x="867" y="599"/>
                  <a:pt x="867" y="603"/>
                  <a:pt x="866" y="607"/>
                </a:cubicBezTo>
                <a:cubicBezTo>
                  <a:pt x="866" y="611"/>
                  <a:pt x="865" y="614"/>
                  <a:pt x="865" y="618"/>
                </a:cubicBezTo>
                <a:cubicBezTo>
                  <a:pt x="866" y="627"/>
                  <a:pt x="866" y="636"/>
                  <a:pt x="868" y="644"/>
                </a:cubicBezTo>
                <a:cubicBezTo>
                  <a:pt x="869" y="652"/>
                  <a:pt x="871" y="660"/>
                  <a:pt x="872" y="668"/>
                </a:cubicBezTo>
                <a:cubicBezTo>
                  <a:pt x="872" y="668"/>
                  <a:pt x="873" y="668"/>
                  <a:pt x="873" y="668"/>
                </a:cubicBezTo>
                <a:cubicBezTo>
                  <a:pt x="873" y="659"/>
                  <a:pt x="870" y="651"/>
                  <a:pt x="869" y="642"/>
                </a:cubicBezTo>
                <a:cubicBezTo>
                  <a:pt x="868" y="634"/>
                  <a:pt x="867" y="626"/>
                  <a:pt x="867" y="618"/>
                </a:cubicBezTo>
                <a:cubicBezTo>
                  <a:pt x="867" y="613"/>
                  <a:pt x="867" y="608"/>
                  <a:pt x="868" y="603"/>
                </a:cubicBezTo>
                <a:cubicBezTo>
                  <a:pt x="869" y="600"/>
                  <a:pt x="868" y="595"/>
                  <a:pt x="869" y="592"/>
                </a:cubicBezTo>
                <a:cubicBezTo>
                  <a:pt x="870" y="588"/>
                  <a:pt x="873" y="584"/>
                  <a:pt x="874" y="579"/>
                </a:cubicBezTo>
                <a:cubicBezTo>
                  <a:pt x="875" y="580"/>
                  <a:pt x="875" y="580"/>
                  <a:pt x="875" y="581"/>
                </a:cubicBezTo>
                <a:cubicBezTo>
                  <a:pt x="875" y="581"/>
                  <a:pt x="875" y="581"/>
                  <a:pt x="875" y="581"/>
                </a:cubicBezTo>
                <a:cubicBezTo>
                  <a:pt x="874" y="584"/>
                  <a:pt x="873" y="589"/>
                  <a:pt x="872" y="592"/>
                </a:cubicBezTo>
                <a:cubicBezTo>
                  <a:pt x="871" y="596"/>
                  <a:pt x="871" y="601"/>
                  <a:pt x="870" y="606"/>
                </a:cubicBezTo>
                <a:cubicBezTo>
                  <a:pt x="870" y="607"/>
                  <a:pt x="872" y="607"/>
                  <a:pt x="872" y="606"/>
                </a:cubicBezTo>
                <a:cubicBezTo>
                  <a:pt x="873" y="601"/>
                  <a:pt x="874" y="596"/>
                  <a:pt x="875" y="591"/>
                </a:cubicBezTo>
                <a:cubicBezTo>
                  <a:pt x="875" y="588"/>
                  <a:pt x="877" y="585"/>
                  <a:pt x="878" y="583"/>
                </a:cubicBezTo>
                <a:cubicBezTo>
                  <a:pt x="879" y="584"/>
                  <a:pt x="881" y="585"/>
                  <a:pt x="883" y="586"/>
                </a:cubicBezTo>
                <a:cubicBezTo>
                  <a:pt x="882" y="587"/>
                  <a:pt x="882" y="588"/>
                  <a:pt x="882" y="589"/>
                </a:cubicBezTo>
                <a:cubicBezTo>
                  <a:pt x="882" y="591"/>
                  <a:pt x="882" y="593"/>
                  <a:pt x="883" y="594"/>
                </a:cubicBezTo>
                <a:cubicBezTo>
                  <a:pt x="883" y="595"/>
                  <a:pt x="884" y="594"/>
                  <a:pt x="884" y="594"/>
                </a:cubicBezTo>
                <a:cubicBezTo>
                  <a:pt x="884" y="592"/>
                  <a:pt x="884" y="590"/>
                  <a:pt x="884" y="589"/>
                </a:cubicBezTo>
                <a:cubicBezTo>
                  <a:pt x="884" y="588"/>
                  <a:pt x="884" y="587"/>
                  <a:pt x="884" y="586"/>
                </a:cubicBezTo>
                <a:cubicBezTo>
                  <a:pt x="886" y="587"/>
                  <a:pt x="889" y="587"/>
                  <a:pt x="891" y="586"/>
                </a:cubicBezTo>
                <a:cubicBezTo>
                  <a:pt x="891" y="591"/>
                  <a:pt x="895" y="598"/>
                  <a:pt x="898" y="602"/>
                </a:cubicBezTo>
                <a:cubicBezTo>
                  <a:pt x="904" y="609"/>
                  <a:pt x="908" y="617"/>
                  <a:pt x="916" y="624"/>
                </a:cubicBezTo>
                <a:cubicBezTo>
                  <a:pt x="916" y="624"/>
                  <a:pt x="917" y="623"/>
                  <a:pt x="916" y="623"/>
                </a:cubicBezTo>
                <a:cubicBezTo>
                  <a:pt x="910" y="617"/>
                  <a:pt x="906" y="609"/>
                  <a:pt x="901" y="601"/>
                </a:cubicBezTo>
                <a:cubicBezTo>
                  <a:pt x="900" y="599"/>
                  <a:pt x="899" y="597"/>
                  <a:pt x="898" y="595"/>
                </a:cubicBezTo>
                <a:cubicBezTo>
                  <a:pt x="900" y="598"/>
                  <a:pt x="902" y="601"/>
                  <a:pt x="904" y="603"/>
                </a:cubicBezTo>
                <a:cubicBezTo>
                  <a:pt x="908" y="608"/>
                  <a:pt x="913" y="612"/>
                  <a:pt x="918" y="616"/>
                </a:cubicBezTo>
                <a:cubicBezTo>
                  <a:pt x="923" y="620"/>
                  <a:pt x="927" y="623"/>
                  <a:pt x="931" y="628"/>
                </a:cubicBezTo>
                <a:cubicBezTo>
                  <a:pt x="931" y="629"/>
                  <a:pt x="932" y="629"/>
                  <a:pt x="932" y="628"/>
                </a:cubicBezTo>
                <a:cubicBezTo>
                  <a:pt x="931" y="624"/>
                  <a:pt x="928" y="622"/>
                  <a:pt x="925" y="619"/>
                </a:cubicBezTo>
                <a:cubicBezTo>
                  <a:pt x="920" y="615"/>
                  <a:pt x="915" y="612"/>
                  <a:pt x="911" y="607"/>
                </a:cubicBezTo>
                <a:cubicBezTo>
                  <a:pt x="904" y="600"/>
                  <a:pt x="899" y="593"/>
                  <a:pt x="896" y="584"/>
                </a:cubicBezTo>
                <a:cubicBezTo>
                  <a:pt x="897" y="584"/>
                  <a:pt x="897" y="584"/>
                  <a:pt x="898" y="584"/>
                </a:cubicBezTo>
                <a:cubicBezTo>
                  <a:pt x="898" y="586"/>
                  <a:pt x="900" y="588"/>
                  <a:pt x="901" y="590"/>
                </a:cubicBezTo>
                <a:cubicBezTo>
                  <a:pt x="903" y="593"/>
                  <a:pt x="906" y="596"/>
                  <a:pt x="908" y="599"/>
                </a:cubicBezTo>
                <a:cubicBezTo>
                  <a:pt x="911" y="602"/>
                  <a:pt x="914" y="604"/>
                  <a:pt x="918" y="607"/>
                </a:cubicBezTo>
                <a:cubicBezTo>
                  <a:pt x="923" y="612"/>
                  <a:pt x="927" y="617"/>
                  <a:pt x="932" y="622"/>
                </a:cubicBezTo>
                <a:cubicBezTo>
                  <a:pt x="932" y="622"/>
                  <a:pt x="933" y="622"/>
                  <a:pt x="933" y="621"/>
                </a:cubicBezTo>
                <a:cubicBezTo>
                  <a:pt x="929" y="612"/>
                  <a:pt x="919" y="607"/>
                  <a:pt x="912" y="599"/>
                </a:cubicBezTo>
                <a:cubicBezTo>
                  <a:pt x="908" y="594"/>
                  <a:pt x="904" y="590"/>
                  <a:pt x="901" y="584"/>
                </a:cubicBezTo>
                <a:cubicBezTo>
                  <a:pt x="902" y="584"/>
                  <a:pt x="904" y="585"/>
                  <a:pt x="905" y="585"/>
                </a:cubicBezTo>
                <a:cubicBezTo>
                  <a:pt x="905" y="585"/>
                  <a:pt x="905" y="585"/>
                  <a:pt x="905" y="585"/>
                </a:cubicBezTo>
                <a:cubicBezTo>
                  <a:pt x="904" y="591"/>
                  <a:pt x="911" y="595"/>
                  <a:pt x="914" y="598"/>
                </a:cubicBezTo>
                <a:cubicBezTo>
                  <a:pt x="921" y="605"/>
                  <a:pt x="928" y="612"/>
                  <a:pt x="936" y="617"/>
                </a:cubicBezTo>
                <a:cubicBezTo>
                  <a:pt x="937" y="617"/>
                  <a:pt x="937" y="617"/>
                  <a:pt x="937" y="616"/>
                </a:cubicBezTo>
                <a:cubicBezTo>
                  <a:pt x="931" y="610"/>
                  <a:pt x="923" y="606"/>
                  <a:pt x="918" y="599"/>
                </a:cubicBezTo>
                <a:cubicBezTo>
                  <a:pt x="914" y="595"/>
                  <a:pt x="908" y="591"/>
                  <a:pt x="907" y="585"/>
                </a:cubicBezTo>
                <a:cubicBezTo>
                  <a:pt x="909" y="586"/>
                  <a:pt x="911" y="586"/>
                  <a:pt x="913" y="587"/>
                </a:cubicBezTo>
                <a:cubicBezTo>
                  <a:pt x="912" y="587"/>
                  <a:pt x="912" y="588"/>
                  <a:pt x="913" y="588"/>
                </a:cubicBezTo>
                <a:cubicBezTo>
                  <a:pt x="915" y="593"/>
                  <a:pt x="920" y="597"/>
                  <a:pt x="924" y="601"/>
                </a:cubicBezTo>
                <a:cubicBezTo>
                  <a:pt x="928" y="605"/>
                  <a:pt x="932" y="609"/>
                  <a:pt x="936" y="613"/>
                </a:cubicBezTo>
                <a:cubicBezTo>
                  <a:pt x="936" y="613"/>
                  <a:pt x="937" y="613"/>
                  <a:pt x="937" y="612"/>
                </a:cubicBezTo>
                <a:cubicBezTo>
                  <a:pt x="937" y="610"/>
                  <a:pt x="935" y="608"/>
                  <a:pt x="933" y="607"/>
                </a:cubicBezTo>
                <a:cubicBezTo>
                  <a:pt x="930" y="604"/>
                  <a:pt x="927" y="601"/>
                  <a:pt x="924" y="598"/>
                </a:cubicBezTo>
                <a:cubicBezTo>
                  <a:pt x="921" y="595"/>
                  <a:pt x="918" y="592"/>
                  <a:pt x="916" y="589"/>
                </a:cubicBezTo>
                <a:cubicBezTo>
                  <a:pt x="916" y="588"/>
                  <a:pt x="915" y="588"/>
                  <a:pt x="915" y="587"/>
                </a:cubicBezTo>
                <a:cubicBezTo>
                  <a:pt x="918" y="588"/>
                  <a:pt x="922" y="588"/>
                  <a:pt x="925" y="588"/>
                </a:cubicBezTo>
                <a:cubicBezTo>
                  <a:pt x="929" y="591"/>
                  <a:pt x="932" y="595"/>
                  <a:pt x="935" y="598"/>
                </a:cubicBezTo>
                <a:close/>
                <a:moveTo>
                  <a:pt x="1145" y="566"/>
                </a:moveTo>
                <a:cubicBezTo>
                  <a:pt x="1133" y="572"/>
                  <a:pt x="1119" y="575"/>
                  <a:pt x="1106" y="580"/>
                </a:cubicBezTo>
                <a:cubicBezTo>
                  <a:pt x="1098" y="583"/>
                  <a:pt x="1090" y="584"/>
                  <a:pt x="1082" y="585"/>
                </a:cubicBezTo>
                <a:cubicBezTo>
                  <a:pt x="1075" y="585"/>
                  <a:pt x="1068" y="586"/>
                  <a:pt x="1061" y="587"/>
                </a:cubicBezTo>
                <a:cubicBezTo>
                  <a:pt x="1046" y="590"/>
                  <a:pt x="1030" y="592"/>
                  <a:pt x="1015" y="595"/>
                </a:cubicBezTo>
                <a:cubicBezTo>
                  <a:pt x="1007" y="596"/>
                  <a:pt x="999" y="597"/>
                  <a:pt x="991" y="596"/>
                </a:cubicBezTo>
                <a:cubicBezTo>
                  <a:pt x="983" y="596"/>
                  <a:pt x="976" y="596"/>
                  <a:pt x="968" y="593"/>
                </a:cubicBezTo>
                <a:cubicBezTo>
                  <a:pt x="963" y="591"/>
                  <a:pt x="958" y="589"/>
                  <a:pt x="953" y="588"/>
                </a:cubicBezTo>
                <a:cubicBezTo>
                  <a:pt x="950" y="587"/>
                  <a:pt x="946" y="585"/>
                  <a:pt x="943" y="586"/>
                </a:cubicBezTo>
                <a:cubicBezTo>
                  <a:pt x="943" y="586"/>
                  <a:pt x="943" y="586"/>
                  <a:pt x="943" y="586"/>
                </a:cubicBezTo>
                <a:cubicBezTo>
                  <a:pt x="939" y="584"/>
                  <a:pt x="934" y="585"/>
                  <a:pt x="931" y="585"/>
                </a:cubicBezTo>
                <a:cubicBezTo>
                  <a:pt x="929" y="585"/>
                  <a:pt x="927" y="585"/>
                  <a:pt x="924" y="584"/>
                </a:cubicBezTo>
                <a:cubicBezTo>
                  <a:pt x="923" y="584"/>
                  <a:pt x="921" y="583"/>
                  <a:pt x="919" y="584"/>
                </a:cubicBezTo>
                <a:cubicBezTo>
                  <a:pt x="919" y="584"/>
                  <a:pt x="919" y="584"/>
                  <a:pt x="919" y="584"/>
                </a:cubicBezTo>
                <a:cubicBezTo>
                  <a:pt x="916" y="583"/>
                  <a:pt x="914" y="583"/>
                  <a:pt x="911" y="582"/>
                </a:cubicBezTo>
                <a:cubicBezTo>
                  <a:pt x="907" y="581"/>
                  <a:pt x="889" y="576"/>
                  <a:pt x="887" y="584"/>
                </a:cubicBezTo>
                <a:cubicBezTo>
                  <a:pt x="885" y="583"/>
                  <a:pt x="882" y="582"/>
                  <a:pt x="880" y="580"/>
                </a:cubicBezTo>
                <a:cubicBezTo>
                  <a:pt x="880" y="579"/>
                  <a:pt x="879" y="579"/>
                  <a:pt x="879" y="579"/>
                </a:cubicBezTo>
                <a:cubicBezTo>
                  <a:pt x="880" y="578"/>
                  <a:pt x="880" y="578"/>
                  <a:pt x="880" y="577"/>
                </a:cubicBezTo>
                <a:cubicBezTo>
                  <a:pt x="880" y="574"/>
                  <a:pt x="882" y="571"/>
                  <a:pt x="883" y="569"/>
                </a:cubicBezTo>
                <a:cubicBezTo>
                  <a:pt x="883" y="569"/>
                  <a:pt x="884" y="569"/>
                  <a:pt x="884" y="568"/>
                </a:cubicBezTo>
                <a:cubicBezTo>
                  <a:pt x="885" y="565"/>
                  <a:pt x="886" y="561"/>
                  <a:pt x="888" y="558"/>
                </a:cubicBezTo>
                <a:cubicBezTo>
                  <a:pt x="889" y="558"/>
                  <a:pt x="890" y="558"/>
                  <a:pt x="891" y="558"/>
                </a:cubicBezTo>
                <a:cubicBezTo>
                  <a:pt x="891" y="559"/>
                  <a:pt x="890" y="560"/>
                  <a:pt x="889" y="561"/>
                </a:cubicBezTo>
                <a:cubicBezTo>
                  <a:pt x="888" y="563"/>
                  <a:pt x="886" y="567"/>
                  <a:pt x="888" y="569"/>
                </a:cubicBezTo>
                <a:cubicBezTo>
                  <a:pt x="888" y="569"/>
                  <a:pt x="889" y="569"/>
                  <a:pt x="889" y="569"/>
                </a:cubicBezTo>
                <a:cubicBezTo>
                  <a:pt x="891" y="567"/>
                  <a:pt x="891" y="563"/>
                  <a:pt x="893" y="561"/>
                </a:cubicBezTo>
                <a:cubicBezTo>
                  <a:pt x="893" y="560"/>
                  <a:pt x="894" y="559"/>
                  <a:pt x="895" y="557"/>
                </a:cubicBezTo>
                <a:cubicBezTo>
                  <a:pt x="897" y="557"/>
                  <a:pt x="899" y="557"/>
                  <a:pt x="901" y="557"/>
                </a:cubicBezTo>
                <a:cubicBezTo>
                  <a:pt x="899" y="558"/>
                  <a:pt x="897" y="560"/>
                  <a:pt x="896" y="562"/>
                </a:cubicBezTo>
                <a:cubicBezTo>
                  <a:pt x="895" y="564"/>
                  <a:pt x="892" y="567"/>
                  <a:pt x="894" y="569"/>
                </a:cubicBezTo>
                <a:cubicBezTo>
                  <a:pt x="894" y="570"/>
                  <a:pt x="895" y="570"/>
                  <a:pt x="895" y="569"/>
                </a:cubicBezTo>
                <a:cubicBezTo>
                  <a:pt x="897" y="568"/>
                  <a:pt x="897" y="565"/>
                  <a:pt x="899" y="563"/>
                </a:cubicBezTo>
                <a:cubicBezTo>
                  <a:pt x="900" y="561"/>
                  <a:pt x="902" y="558"/>
                  <a:pt x="905" y="557"/>
                </a:cubicBezTo>
                <a:cubicBezTo>
                  <a:pt x="905" y="557"/>
                  <a:pt x="906" y="557"/>
                  <a:pt x="907" y="557"/>
                </a:cubicBezTo>
                <a:cubicBezTo>
                  <a:pt x="907" y="557"/>
                  <a:pt x="906" y="558"/>
                  <a:pt x="906" y="559"/>
                </a:cubicBezTo>
                <a:cubicBezTo>
                  <a:pt x="905" y="560"/>
                  <a:pt x="901" y="564"/>
                  <a:pt x="903" y="566"/>
                </a:cubicBezTo>
                <a:cubicBezTo>
                  <a:pt x="903" y="566"/>
                  <a:pt x="904" y="567"/>
                  <a:pt x="904" y="566"/>
                </a:cubicBezTo>
                <a:cubicBezTo>
                  <a:pt x="905" y="566"/>
                  <a:pt x="905" y="565"/>
                  <a:pt x="906" y="564"/>
                </a:cubicBezTo>
                <a:cubicBezTo>
                  <a:pt x="907" y="562"/>
                  <a:pt x="907" y="561"/>
                  <a:pt x="908" y="560"/>
                </a:cubicBezTo>
                <a:cubicBezTo>
                  <a:pt x="909" y="559"/>
                  <a:pt x="910" y="558"/>
                  <a:pt x="911" y="557"/>
                </a:cubicBezTo>
                <a:cubicBezTo>
                  <a:pt x="912" y="557"/>
                  <a:pt x="913" y="557"/>
                  <a:pt x="913" y="557"/>
                </a:cubicBezTo>
                <a:cubicBezTo>
                  <a:pt x="910" y="560"/>
                  <a:pt x="908" y="564"/>
                  <a:pt x="910" y="566"/>
                </a:cubicBezTo>
                <a:cubicBezTo>
                  <a:pt x="911" y="567"/>
                  <a:pt x="911" y="566"/>
                  <a:pt x="911" y="566"/>
                </a:cubicBezTo>
                <a:cubicBezTo>
                  <a:pt x="913" y="564"/>
                  <a:pt x="913" y="562"/>
                  <a:pt x="915" y="560"/>
                </a:cubicBezTo>
                <a:cubicBezTo>
                  <a:pt x="916" y="559"/>
                  <a:pt x="917" y="558"/>
                  <a:pt x="918" y="557"/>
                </a:cubicBezTo>
                <a:cubicBezTo>
                  <a:pt x="918" y="557"/>
                  <a:pt x="919" y="557"/>
                  <a:pt x="920" y="557"/>
                </a:cubicBezTo>
                <a:cubicBezTo>
                  <a:pt x="920" y="557"/>
                  <a:pt x="921" y="557"/>
                  <a:pt x="921" y="557"/>
                </a:cubicBezTo>
                <a:cubicBezTo>
                  <a:pt x="920" y="557"/>
                  <a:pt x="920" y="558"/>
                  <a:pt x="919" y="558"/>
                </a:cubicBezTo>
                <a:cubicBezTo>
                  <a:pt x="918" y="560"/>
                  <a:pt x="916" y="564"/>
                  <a:pt x="917" y="566"/>
                </a:cubicBezTo>
                <a:cubicBezTo>
                  <a:pt x="918" y="567"/>
                  <a:pt x="918" y="567"/>
                  <a:pt x="918" y="566"/>
                </a:cubicBezTo>
                <a:cubicBezTo>
                  <a:pt x="920" y="564"/>
                  <a:pt x="920" y="562"/>
                  <a:pt x="921" y="560"/>
                </a:cubicBezTo>
                <a:cubicBezTo>
                  <a:pt x="922" y="559"/>
                  <a:pt x="923" y="557"/>
                  <a:pt x="924" y="557"/>
                </a:cubicBezTo>
                <a:cubicBezTo>
                  <a:pt x="925" y="557"/>
                  <a:pt x="927" y="557"/>
                  <a:pt x="928" y="557"/>
                </a:cubicBezTo>
                <a:cubicBezTo>
                  <a:pt x="926" y="559"/>
                  <a:pt x="924" y="561"/>
                  <a:pt x="924" y="564"/>
                </a:cubicBezTo>
                <a:cubicBezTo>
                  <a:pt x="924" y="564"/>
                  <a:pt x="924" y="565"/>
                  <a:pt x="924" y="564"/>
                </a:cubicBezTo>
                <a:cubicBezTo>
                  <a:pt x="926" y="563"/>
                  <a:pt x="927" y="561"/>
                  <a:pt x="929" y="559"/>
                </a:cubicBezTo>
                <a:cubicBezTo>
                  <a:pt x="930" y="558"/>
                  <a:pt x="930" y="557"/>
                  <a:pt x="931" y="557"/>
                </a:cubicBezTo>
                <a:cubicBezTo>
                  <a:pt x="932" y="557"/>
                  <a:pt x="933" y="557"/>
                  <a:pt x="933" y="557"/>
                </a:cubicBezTo>
                <a:cubicBezTo>
                  <a:pt x="931" y="559"/>
                  <a:pt x="929" y="562"/>
                  <a:pt x="930" y="565"/>
                </a:cubicBezTo>
                <a:cubicBezTo>
                  <a:pt x="930" y="565"/>
                  <a:pt x="930" y="566"/>
                  <a:pt x="930" y="565"/>
                </a:cubicBezTo>
                <a:cubicBezTo>
                  <a:pt x="931" y="563"/>
                  <a:pt x="932" y="561"/>
                  <a:pt x="934" y="559"/>
                </a:cubicBezTo>
                <a:cubicBezTo>
                  <a:pt x="934" y="559"/>
                  <a:pt x="935" y="558"/>
                  <a:pt x="936" y="557"/>
                </a:cubicBezTo>
                <a:cubicBezTo>
                  <a:pt x="936" y="557"/>
                  <a:pt x="936" y="557"/>
                  <a:pt x="936" y="557"/>
                </a:cubicBezTo>
                <a:cubicBezTo>
                  <a:pt x="936" y="557"/>
                  <a:pt x="936" y="557"/>
                  <a:pt x="937" y="557"/>
                </a:cubicBezTo>
                <a:cubicBezTo>
                  <a:pt x="936" y="557"/>
                  <a:pt x="936" y="558"/>
                  <a:pt x="936" y="558"/>
                </a:cubicBezTo>
                <a:cubicBezTo>
                  <a:pt x="936" y="559"/>
                  <a:pt x="937" y="559"/>
                  <a:pt x="937" y="559"/>
                </a:cubicBezTo>
                <a:cubicBezTo>
                  <a:pt x="937" y="560"/>
                  <a:pt x="939" y="561"/>
                  <a:pt x="940" y="560"/>
                </a:cubicBezTo>
                <a:cubicBezTo>
                  <a:pt x="940" y="560"/>
                  <a:pt x="941" y="559"/>
                  <a:pt x="941" y="559"/>
                </a:cubicBezTo>
                <a:cubicBezTo>
                  <a:pt x="941" y="558"/>
                  <a:pt x="942" y="558"/>
                  <a:pt x="942" y="558"/>
                </a:cubicBezTo>
                <a:cubicBezTo>
                  <a:pt x="942" y="558"/>
                  <a:pt x="942" y="558"/>
                  <a:pt x="943" y="558"/>
                </a:cubicBezTo>
                <a:cubicBezTo>
                  <a:pt x="943" y="557"/>
                  <a:pt x="943" y="557"/>
                  <a:pt x="943" y="557"/>
                </a:cubicBezTo>
                <a:cubicBezTo>
                  <a:pt x="943" y="557"/>
                  <a:pt x="943" y="556"/>
                  <a:pt x="943" y="556"/>
                </a:cubicBezTo>
                <a:cubicBezTo>
                  <a:pt x="945" y="555"/>
                  <a:pt x="946" y="553"/>
                  <a:pt x="947" y="551"/>
                </a:cubicBezTo>
                <a:cubicBezTo>
                  <a:pt x="948" y="550"/>
                  <a:pt x="949" y="549"/>
                  <a:pt x="950" y="548"/>
                </a:cubicBezTo>
                <a:cubicBezTo>
                  <a:pt x="955" y="546"/>
                  <a:pt x="959" y="546"/>
                  <a:pt x="965" y="546"/>
                </a:cubicBezTo>
                <a:cubicBezTo>
                  <a:pt x="974" y="548"/>
                  <a:pt x="983" y="549"/>
                  <a:pt x="993" y="549"/>
                </a:cubicBezTo>
                <a:cubicBezTo>
                  <a:pt x="1013" y="550"/>
                  <a:pt x="1033" y="549"/>
                  <a:pt x="1053" y="547"/>
                </a:cubicBezTo>
                <a:cubicBezTo>
                  <a:pt x="1068" y="546"/>
                  <a:pt x="1083" y="544"/>
                  <a:pt x="1099" y="546"/>
                </a:cubicBezTo>
                <a:cubicBezTo>
                  <a:pt x="1107" y="547"/>
                  <a:pt x="1114" y="551"/>
                  <a:pt x="1122" y="553"/>
                </a:cubicBezTo>
                <a:cubicBezTo>
                  <a:pt x="1129" y="555"/>
                  <a:pt x="1135" y="556"/>
                  <a:pt x="1142" y="555"/>
                </a:cubicBezTo>
                <a:cubicBezTo>
                  <a:pt x="1144" y="555"/>
                  <a:pt x="1158" y="553"/>
                  <a:pt x="1158" y="556"/>
                </a:cubicBezTo>
                <a:cubicBezTo>
                  <a:pt x="1157" y="561"/>
                  <a:pt x="1149" y="564"/>
                  <a:pt x="1145" y="566"/>
                </a:cubicBezTo>
                <a:close/>
                <a:moveTo>
                  <a:pt x="1156" y="551"/>
                </a:moveTo>
                <a:cubicBezTo>
                  <a:pt x="1154" y="551"/>
                  <a:pt x="1151" y="551"/>
                  <a:pt x="1150" y="551"/>
                </a:cubicBezTo>
                <a:cubicBezTo>
                  <a:pt x="1143" y="553"/>
                  <a:pt x="1136" y="553"/>
                  <a:pt x="1129" y="552"/>
                </a:cubicBezTo>
                <a:cubicBezTo>
                  <a:pt x="1126" y="551"/>
                  <a:pt x="1122" y="550"/>
                  <a:pt x="1119" y="549"/>
                </a:cubicBezTo>
                <a:cubicBezTo>
                  <a:pt x="1123" y="548"/>
                  <a:pt x="1128" y="547"/>
                  <a:pt x="1132" y="546"/>
                </a:cubicBezTo>
                <a:cubicBezTo>
                  <a:pt x="1137" y="546"/>
                  <a:pt x="1142" y="547"/>
                  <a:pt x="1147" y="547"/>
                </a:cubicBezTo>
                <a:cubicBezTo>
                  <a:pt x="1147" y="547"/>
                  <a:pt x="1147" y="546"/>
                  <a:pt x="1147" y="546"/>
                </a:cubicBezTo>
                <a:cubicBezTo>
                  <a:pt x="1144" y="542"/>
                  <a:pt x="1136" y="545"/>
                  <a:pt x="1132" y="545"/>
                </a:cubicBezTo>
                <a:cubicBezTo>
                  <a:pt x="1126" y="545"/>
                  <a:pt x="1120" y="545"/>
                  <a:pt x="1114" y="547"/>
                </a:cubicBezTo>
                <a:cubicBezTo>
                  <a:pt x="1113" y="546"/>
                  <a:pt x="1112" y="546"/>
                  <a:pt x="1111" y="546"/>
                </a:cubicBezTo>
                <a:cubicBezTo>
                  <a:pt x="1113" y="545"/>
                  <a:pt x="1114" y="544"/>
                  <a:pt x="1116" y="544"/>
                </a:cubicBezTo>
                <a:cubicBezTo>
                  <a:pt x="1119" y="544"/>
                  <a:pt x="1122" y="542"/>
                  <a:pt x="1125" y="543"/>
                </a:cubicBezTo>
                <a:cubicBezTo>
                  <a:pt x="1125" y="543"/>
                  <a:pt x="1125" y="542"/>
                  <a:pt x="1125" y="542"/>
                </a:cubicBezTo>
                <a:cubicBezTo>
                  <a:pt x="1121" y="542"/>
                  <a:pt x="1117" y="542"/>
                  <a:pt x="1113" y="543"/>
                </a:cubicBezTo>
                <a:cubicBezTo>
                  <a:pt x="1112" y="543"/>
                  <a:pt x="1109" y="543"/>
                  <a:pt x="1108" y="544"/>
                </a:cubicBezTo>
                <a:cubicBezTo>
                  <a:pt x="1105" y="544"/>
                  <a:pt x="1102" y="543"/>
                  <a:pt x="1100" y="543"/>
                </a:cubicBezTo>
                <a:cubicBezTo>
                  <a:pt x="1101" y="543"/>
                  <a:pt x="1101" y="542"/>
                  <a:pt x="1102" y="542"/>
                </a:cubicBezTo>
                <a:cubicBezTo>
                  <a:pt x="1104" y="541"/>
                  <a:pt x="1106" y="540"/>
                  <a:pt x="1107" y="539"/>
                </a:cubicBezTo>
                <a:cubicBezTo>
                  <a:pt x="1107" y="539"/>
                  <a:pt x="1107" y="538"/>
                  <a:pt x="1107" y="538"/>
                </a:cubicBezTo>
                <a:cubicBezTo>
                  <a:pt x="1105" y="538"/>
                  <a:pt x="1103" y="539"/>
                  <a:pt x="1101" y="540"/>
                </a:cubicBezTo>
                <a:cubicBezTo>
                  <a:pt x="1100" y="540"/>
                  <a:pt x="1098" y="540"/>
                  <a:pt x="1098" y="541"/>
                </a:cubicBezTo>
                <a:cubicBezTo>
                  <a:pt x="1097" y="541"/>
                  <a:pt x="1097" y="540"/>
                  <a:pt x="1097" y="540"/>
                </a:cubicBezTo>
                <a:cubicBezTo>
                  <a:pt x="1102" y="538"/>
                  <a:pt x="1107" y="534"/>
                  <a:pt x="1109" y="533"/>
                </a:cubicBezTo>
                <a:cubicBezTo>
                  <a:pt x="1110" y="532"/>
                  <a:pt x="1109" y="531"/>
                  <a:pt x="1108" y="532"/>
                </a:cubicBezTo>
                <a:cubicBezTo>
                  <a:pt x="1105" y="534"/>
                  <a:pt x="1102" y="535"/>
                  <a:pt x="1098" y="537"/>
                </a:cubicBezTo>
                <a:cubicBezTo>
                  <a:pt x="1097" y="538"/>
                  <a:pt x="1095" y="539"/>
                  <a:pt x="1093" y="540"/>
                </a:cubicBezTo>
                <a:cubicBezTo>
                  <a:pt x="1092" y="540"/>
                  <a:pt x="1092" y="540"/>
                  <a:pt x="1091" y="540"/>
                </a:cubicBezTo>
                <a:cubicBezTo>
                  <a:pt x="1093" y="539"/>
                  <a:pt x="1094" y="538"/>
                  <a:pt x="1095" y="537"/>
                </a:cubicBezTo>
                <a:cubicBezTo>
                  <a:pt x="1099" y="533"/>
                  <a:pt x="1104" y="530"/>
                  <a:pt x="1108" y="526"/>
                </a:cubicBezTo>
                <a:cubicBezTo>
                  <a:pt x="1112" y="523"/>
                  <a:pt x="1119" y="521"/>
                  <a:pt x="1121" y="515"/>
                </a:cubicBezTo>
                <a:cubicBezTo>
                  <a:pt x="1122" y="515"/>
                  <a:pt x="1121" y="514"/>
                  <a:pt x="1121" y="515"/>
                </a:cubicBezTo>
                <a:cubicBezTo>
                  <a:pt x="1116" y="518"/>
                  <a:pt x="1111" y="523"/>
                  <a:pt x="1105" y="527"/>
                </a:cubicBezTo>
                <a:cubicBezTo>
                  <a:pt x="1105" y="527"/>
                  <a:pt x="1104" y="527"/>
                  <a:pt x="1104" y="527"/>
                </a:cubicBezTo>
                <a:cubicBezTo>
                  <a:pt x="1105" y="526"/>
                  <a:pt x="1107" y="524"/>
                  <a:pt x="1108" y="523"/>
                </a:cubicBezTo>
                <a:cubicBezTo>
                  <a:pt x="1113" y="518"/>
                  <a:pt x="1117" y="512"/>
                  <a:pt x="1121" y="506"/>
                </a:cubicBezTo>
                <a:cubicBezTo>
                  <a:pt x="1126" y="506"/>
                  <a:pt x="1134" y="509"/>
                  <a:pt x="1136" y="513"/>
                </a:cubicBezTo>
                <a:cubicBezTo>
                  <a:pt x="1138" y="514"/>
                  <a:pt x="1139" y="517"/>
                  <a:pt x="1141" y="518"/>
                </a:cubicBezTo>
                <a:cubicBezTo>
                  <a:pt x="1143" y="519"/>
                  <a:pt x="1145" y="520"/>
                  <a:pt x="1147" y="521"/>
                </a:cubicBezTo>
                <a:cubicBezTo>
                  <a:pt x="1150" y="524"/>
                  <a:pt x="1150" y="527"/>
                  <a:pt x="1152" y="530"/>
                </a:cubicBezTo>
                <a:cubicBezTo>
                  <a:pt x="1152" y="531"/>
                  <a:pt x="1153" y="532"/>
                  <a:pt x="1155" y="534"/>
                </a:cubicBezTo>
                <a:cubicBezTo>
                  <a:pt x="1159" y="539"/>
                  <a:pt x="1158" y="545"/>
                  <a:pt x="1156" y="551"/>
                </a:cubicBezTo>
                <a:close/>
              </a:path>
            </a:pathLst>
          </a:custGeom>
          <a:solidFill>
            <a:srgbClr val="574F1F">
              <a:alpha val="12157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29702" name="组合 3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6838" y="3444875"/>
            <a:ext cx="4865687" cy="340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组合 613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97025" y="292100"/>
            <a:ext cx="4413250" cy="356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图片 917"/>
          <p:cNvPicPr>
            <a:picLocks noChangeAspect="1" noChangeArrowheads="1"/>
          </p:cNvPicPr>
          <p:nvPr/>
        </p:nvPicPr>
        <p:blipFill>
          <a:blip r:embed="rId4"/>
          <a:srcRect b="-464"/>
          <a:stretch>
            <a:fillRect/>
          </a:stretch>
        </p:blipFill>
        <p:spPr bwMode="auto">
          <a:xfrm rot="19170724" flipH="1">
            <a:off x="1655763" y="2828925"/>
            <a:ext cx="3176587" cy="256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705" name="组合 918"/>
          <p:cNvGrpSpPr>
            <a:grpSpLocks/>
          </p:cNvGrpSpPr>
          <p:nvPr/>
        </p:nvGrpSpPr>
        <p:grpSpPr bwMode="auto">
          <a:xfrm>
            <a:off x="2846388" y="525463"/>
            <a:ext cx="5818187" cy="5818187"/>
            <a:chOff x="0" y="0"/>
            <a:chExt cx="5818530" cy="5818530"/>
          </a:xfrm>
        </p:grpSpPr>
        <p:sp>
          <p:nvSpPr>
            <p:cNvPr id="29714" name="椭圆 919"/>
            <p:cNvSpPr>
              <a:spLocks noChangeArrowheads="1"/>
            </p:cNvSpPr>
            <p:nvPr/>
          </p:nvSpPr>
          <p:spPr bwMode="auto">
            <a:xfrm>
              <a:off x="119069" y="119069"/>
              <a:ext cx="5580392" cy="55803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buFont typeface="Arial" pitchFamily="34" charset="0"/>
                <a:buNone/>
              </a:pPr>
              <a:endParaRPr lang="zh-CN" altLang="en-US">
                <a:solidFill>
                  <a:srgbClr val="FDFBE9"/>
                </a:solidFill>
              </a:endParaRPr>
            </a:p>
          </p:txBody>
        </p:sp>
        <p:sp>
          <p:nvSpPr>
            <p:cNvPr id="29715" name="椭圆 920"/>
            <p:cNvSpPr>
              <a:spLocks noChangeArrowheads="1"/>
            </p:cNvSpPr>
            <p:nvPr/>
          </p:nvSpPr>
          <p:spPr bwMode="auto">
            <a:xfrm>
              <a:off x="0" y="0"/>
              <a:ext cx="5818530" cy="5818530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buFont typeface="Arial" pitchFamily="34" charset="0"/>
                <a:buNone/>
              </a:pPr>
              <a:endParaRPr lang="zh-CN" altLang="en-US" dirty="0">
                <a:solidFill>
                  <a:srgbClr val="FDFBE9"/>
                </a:solidFill>
              </a:endParaRPr>
            </a:p>
          </p:txBody>
        </p:sp>
      </p:grpSp>
      <p:pic>
        <p:nvPicPr>
          <p:cNvPr id="29706" name="图片 922"/>
          <p:cNvPicPr>
            <a:picLocks noChangeAspect="1" noChangeArrowheads="1"/>
          </p:cNvPicPr>
          <p:nvPr/>
        </p:nvPicPr>
        <p:blipFill>
          <a:blip r:embed="rId3"/>
          <a:srcRect l="-12820"/>
          <a:stretch>
            <a:fillRect/>
          </a:stretch>
        </p:blipFill>
        <p:spPr bwMode="auto">
          <a:xfrm rot="1624991" flipH="1">
            <a:off x="6916738" y="415925"/>
            <a:ext cx="4322762" cy="272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8" name="组合 931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49650" y="1897063"/>
            <a:ext cx="4413250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13" name="文本框 930"/>
          <p:cNvSpPr txBox="1">
            <a:spLocks noChangeArrowheads="1"/>
          </p:cNvSpPr>
          <p:nvPr/>
        </p:nvSpPr>
        <p:spPr bwMode="auto">
          <a:xfrm>
            <a:off x="3549650" y="2468546"/>
            <a:ext cx="471863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buFont typeface="Arial" pitchFamily="34" charset="0"/>
              <a:buNone/>
            </a:pPr>
            <a:r>
              <a:rPr lang="vi-VN" altLang="zh-CN" sz="6000" dirty="0">
                <a:solidFill>
                  <a:srgbClr val="413B17"/>
                </a:solidFill>
                <a:latin typeface="#9Slide03 AmpleSoft" panose="02000000000000000000" pitchFamily="2" charset="0"/>
              </a:rPr>
              <a:t>Chúc các em học tốt</a:t>
            </a:r>
            <a:r>
              <a:rPr lang="en-SG" altLang="zh-CN" sz="6000" dirty="0">
                <a:solidFill>
                  <a:srgbClr val="413B17"/>
                </a:solidFill>
                <a:latin typeface="#9Slide03 AmpleSoft" panose="02000000000000000000" pitchFamily="2" charset="0"/>
              </a:rPr>
              <a:t>!</a:t>
            </a:r>
            <a:endParaRPr lang="zh-CN" altLang="en-US" sz="6000" dirty="0">
              <a:solidFill>
                <a:srgbClr val="413B17"/>
              </a:solidFill>
              <a:latin typeface="#9Slide03 AmpleSoft" panose="02000000000000000000" pitchFamily="2" charset="0"/>
            </a:endParaRPr>
          </a:p>
        </p:txBody>
      </p:sp>
      <p:pic>
        <p:nvPicPr>
          <p:cNvPr id="29709" name="图片 944"/>
          <p:cNvPicPr>
            <a:picLocks noChangeAspect="1" noChangeArrowheads="1"/>
          </p:cNvPicPr>
          <p:nvPr/>
        </p:nvPicPr>
        <p:blipFill>
          <a:blip r:embed="rId4"/>
          <a:srcRect b="-464"/>
          <a:stretch>
            <a:fillRect/>
          </a:stretch>
        </p:blipFill>
        <p:spPr bwMode="auto">
          <a:xfrm rot="21246328" flipH="1">
            <a:off x="8078788" y="2138363"/>
            <a:ext cx="2138362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7482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ạy con giúp đỡ người khác một cách tế nhị | Báo Giáo dục và Thời đại Online">
            <a:extLst>
              <a:ext uri="{FF2B5EF4-FFF2-40B4-BE49-F238E27FC236}">
                <a16:creationId xmlns:a16="http://schemas.microsoft.com/office/drawing/2014/main" id="{AF5F8470-7AC1-C13A-4CBF-4BCF8CD9B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593" y="507560"/>
            <a:ext cx="8809264" cy="584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62EB72-413A-B1FF-8C60-60174D8B1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383" y="60266"/>
            <a:ext cx="478225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02BB46-1BB6-130C-D117-8E7CFB3C3E58}"/>
              </a:ext>
            </a:extLst>
          </p:cNvPr>
          <p:cNvSpPr txBox="1"/>
          <p:nvPr/>
        </p:nvSpPr>
        <p:spPr>
          <a:xfrm>
            <a:off x="772245" y="4393203"/>
            <a:ext cx="2051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830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AC886D-1934-4936-876F-EB40811190BD}"/>
              </a:ext>
            </a:extLst>
          </p:cNvPr>
          <p:cNvSpPr txBox="1"/>
          <p:nvPr/>
        </p:nvSpPr>
        <p:spPr>
          <a:xfrm>
            <a:off x="173802" y="1192201"/>
            <a:ext cx="4858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CHUNG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71849D-BA73-27FA-7192-4E16696A4222}"/>
              </a:ext>
            </a:extLst>
          </p:cNvPr>
          <p:cNvSpPr txBox="1"/>
          <p:nvPr/>
        </p:nvSpPr>
        <p:spPr>
          <a:xfrm>
            <a:off x="173802" y="1689829"/>
            <a:ext cx="4858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6A0756-9259-395C-C99A-A8C13C40E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18" y="2377940"/>
            <a:ext cx="6592030" cy="37080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文本框 109">
            <a:extLst>
              <a:ext uri="{FF2B5EF4-FFF2-40B4-BE49-F238E27FC236}">
                <a16:creationId xmlns:a16="http://schemas.microsoft.com/office/drawing/2014/main" id="{BF36D73D-4132-4F13-8B48-AE518D44BC9E}"/>
              </a:ext>
            </a:extLst>
          </p:cNvPr>
          <p:cNvSpPr txBox="1"/>
          <p:nvPr/>
        </p:nvSpPr>
        <p:spPr>
          <a:xfrm>
            <a:off x="1737020" y="176538"/>
            <a:ext cx="94153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GIÓ LẠNH ĐẦU MÙA</a:t>
            </a:r>
            <a:endParaRPr lang="en-US" altLang="zh-CN" sz="2800" dirty="0">
              <a:ln w="76200">
                <a:noFill/>
              </a:ln>
              <a:solidFill>
                <a:srgbClr val="00206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  <a:p>
            <a:pPr algn="ctr"/>
            <a:r>
              <a:rPr lang="en-US" altLang="zh-CN" sz="2400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                                  </a:t>
            </a:r>
            <a:r>
              <a:rPr lang="en-US" altLang="zh-CN" sz="2400" i="1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- </a:t>
            </a:r>
            <a:r>
              <a:rPr lang="en-US" altLang="zh-CN" sz="2400" i="1" dirty="0" err="1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Thạch</a:t>
            </a:r>
            <a:r>
              <a:rPr lang="en-US" altLang="zh-CN" sz="2400" i="1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Lam -</a:t>
            </a:r>
            <a:endParaRPr lang="zh-CN" altLang="en-US" sz="2400" i="1" dirty="0">
              <a:ln w="76200">
                <a:noFill/>
              </a:ln>
              <a:solidFill>
                <a:srgbClr val="00206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71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23C837-0591-1110-94A7-706FBE81E5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199" y="398455"/>
            <a:ext cx="10775273" cy="60610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B1C99E-FC5B-A5C7-FCE7-E8D83A9ED356}"/>
              </a:ext>
            </a:extLst>
          </p:cNvPr>
          <p:cNvSpPr txBox="1"/>
          <p:nvPr/>
        </p:nvSpPr>
        <p:spPr>
          <a:xfrm>
            <a:off x="4634412" y="1858842"/>
            <a:ext cx="6163234" cy="498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(1910 - 1942)</a:t>
            </a:r>
            <a:endParaRPr lang="en-US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1A4073-823F-745E-C27A-491CA961CFF8}"/>
              </a:ext>
            </a:extLst>
          </p:cNvPr>
          <p:cNvSpPr txBox="1"/>
          <p:nvPr/>
        </p:nvSpPr>
        <p:spPr>
          <a:xfrm>
            <a:off x="4496410" y="2357697"/>
            <a:ext cx="6163234" cy="498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Vinh</a:t>
            </a:r>
            <a:r>
              <a:rPr lang="en-US" dirty="0"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endParaRPr lang="en-US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A5A4B1-0895-5FDC-0096-1722E1ACC44E}"/>
              </a:ext>
            </a:extLst>
          </p:cNvPr>
          <p:cNvSpPr txBox="1"/>
          <p:nvPr/>
        </p:nvSpPr>
        <p:spPr>
          <a:xfrm>
            <a:off x="4200304" y="2731253"/>
            <a:ext cx="6163234" cy="498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2F544E-6E22-56C9-68F1-FAB596B2FB03}"/>
              </a:ext>
            </a:extLst>
          </p:cNvPr>
          <p:cNvSpPr txBox="1"/>
          <p:nvPr/>
        </p:nvSpPr>
        <p:spPr>
          <a:xfrm>
            <a:off x="3590933" y="3355407"/>
            <a:ext cx="720671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Thạch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Lam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khắc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đau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đớn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nghèo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khai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thác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0BF317-446B-6CDD-2066-A712CA4F95CE}"/>
              </a:ext>
            </a:extLst>
          </p:cNvPr>
          <p:cNvSpPr txBox="1"/>
          <p:nvPr/>
        </p:nvSpPr>
        <p:spPr>
          <a:xfrm>
            <a:off x="3517586" y="5055074"/>
            <a:ext cx="720671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Gió lạnh đầu mùa (tập truyện ngắn, Nhà xuất bản Đời nay, 1937)</a:t>
            </a:r>
          </a:p>
          <a:p>
            <a:r>
              <a:rPr lang="vi-VN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Nắng trong vườn (tập truyện ngắn, Nhà xuất bản Đời nay, 1938)</a:t>
            </a:r>
          </a:p>
          <a:p>
            <a:r>
              <a:rPr lang="vi-VN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 mới (truyện dài, Nhà xuất bản Đời nay, 1939)</a:t>
            </a:r>
          </a:p>
        </p:txBody>
      </p:sp>
    </p:spTree>
    <p:extLst>
      <p:ext uri="{BB962C8B-B14F-4D97-AF65-F5344CB8AC3E}">
        <p14:creationId xmlns:p14="http://schemas.microsoft.com/office/powerpoint/2010/main" val="35131724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AC886D-1934-4936-876F-EB40811190BD}"/>
              </a:ext>
            </a:extLst>
          </p:cNvPr>
          <p:cNvSpPr txBox="1"/>
          <p:nvPr/>
        </p:nvSpPr>
        <p:spPr>
          <a:xfrm>
            <a:off x="173802" y="1192201"/>
            <a:ext cx="4858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CHUNG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71849D-BA73-27FA-7192-4E16696A4222}"/>
              </a:ext>
            </a:extLst>
          </p:cNvPr>
          <p:cNvSpPr txBox="1"/>
          <p:nvPr/>
        </p:nvSpPr>
        <p:spPr>
          <a:xfrm>
            <a:off x="173802" y="1689829"/>
            <a:ext cx="4858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7CFE50-A3C9-EB63-3B3A-57320DE77AE4}"/>
              </a:ext>
            </a:extLst>
          </p:cNvPr>
          <p:cNvSpPr txBox="1"/>
          <p:nvPr/>
        </p:nvSpPr>
        <p:spPr>
          <a:xfrm>
            <a:off x="173801" y="2187457"/>
            <a:ext cx="4858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188913-CD85-AC00-D037-9A6B72BD881C}"/>
              </a:ext>
            </a:extLst>
          </p:cNvPr>
          <p:cNvSpPr txBox="1"/>
          <p:nvPr/>
        </p:nvSpPr>
        <p:spPr>
          <a:xfrm>
            <a:off x="173801" y="2646012"/>
            <a:ext cx="6702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8A1F7D-4A6B-397D-1030-43FB4EC178A8}"/>
              </a:ext>
            </a:extLst>
          </p:cNvPr>
          <p:cNvSpPr txBox="1"/>
          <p:nvPr/>
        </p:nvSpPr>
        <p:spPr>
          <a:xfrm>
            <a:off x="173800" y="3092933"/>
            <a:ext cx="6702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B9D8B3-92F7-EAB2-050A-A9A3FC94C87E}"/>
              </a:ext>
            </a:extLst>
          </p:cNvPr>
          <p:cNvSpPr txBox="1"/>
          <p:nvPr/>
        </p:nvSpPr>
        <p:spPr>
          <a:xfrm>
            <a:off x="173799" y="3525188"/>
            <a:ext cx="6702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09">
            <a:extLst>
              <a:ext uri="{FF2B5EF4-FFF2-40B4-BE49-F238E27FC236}">
                <a16:creationId xmlns:a16="http://schemas.microsoft.com/office/drawing/2014/main" id="{A7E0C63D-3471-2D85-BFDC-CA23C57835AF}"/>
              </a:ext>
            </a:extLst>
          </p:cNvPr>
          <p:cNvSpPr txBox="1"/>
          <p:nvPr/>
        </p:nvSpPr>
        <p:spPr>
          <a:xfrm>
            <a:off x="1737020" y="176538"/>
            <a:ext cx="94153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GIÓ LẠNH ĐẦU MÙA</a:t>
            </a:r>
            <a:endParaRPr lang="en-US" altLang="zh-CN" sz="2800" dirty="0">
              <a:ln w="76200">
                <a:noFill/>
              </a:ln>
              <a:solidFill>
                <a:srgbClr val="00206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  <a:p>
            <a:pPr algn="ctr"/>
            <a:r>
              <a:rPr lang="en-US" altLang="zh-CN" sz="2400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                                  </a:t>
            </a:r>
            <a:r>
              <a:rPr lang="en-US" altLang="zh-CN" sz="2400" i="1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- </a:t>
            </a:r>
            <a:r>
              <a:rPr lang="en-US" altLang="zh-CN" sz="2400" i="1" dirty="0" err="1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Thạch</a:t>
            </a:r>
            <a:r>
              <a:rPr lang="en-US" altLang="zh-CN" sz="2400" i="1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Lam -</a:t>
            </a:r>
            <a:endParaRPr lang="zh-CN" altLang="en-US" sz="2400" i="1" dirty="0">
              <a:ln w="76200">
                <a:noFill/>
              </a:ln>
              <a:solidFill>
                <a:srgbClr val="00206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76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AC886D-1934-4936-876F-EB40811190BD}"/>
              </a:ext>
            </a:extLst>
          </p:cNvPr>
          <p:cNvSpPr txBox="1"/>
          <p:nvPr/>
        </p:nvSpPr>
        <p:spPr>
          <a:xfrm>
            <a:off x="173802" y="1192201"/>
            <a:ext cx="4858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CHUNG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2CC51C-76DC-6652-B985-ACF881ADD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00917">
            <a:off x="9303843" y="-578780"/>
            <a:ext cx="3925740" cy="2944305"/>
          </a:xfrm>
          <a:prstGeom prst="rect">
            <a:avLst/>
          </a:prstGeom>
        </p:spPr>
      </p:pic>
      <p:sp>
        <p:nvSpPr>
          <p:cNvPr id="10" name="文本框 109">
            <a:extLst>
              <a:ext uri="{FF2B5EF4-FFF2-40B4-BE49-F238E27FC236}">
                <a16:creationId xmlns:a16="http://schemas.microsoft.com/office/drawing/2014/main" id="{FCEC1AA2-E5AD-A40B-7431-15660748989C}"/>
              </a:ext>
            </a:extLst>
          </p:cNvPr>
          <p:cNvSpPr txBox="1"/>
          <p:nvPr/>
        </p:nvSpPr>
        <p:spPr>
          <a:xfrm>
            <a:off x="1737020" y="176538"/>
            <a:ext cx="94153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GIÓ LẠNH ĐẦU MÙA</a:t>
            </a:r>
            <a:endParaRPr lang="en-US" altLang="zh-CN" sz="2800" dirty="0">
              <a:ln w="76200">
                <a:noFill/>
              </a:ln>
              <a:solidFill>
                <a:srgbClr val="00206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  <a:p>
            <a:pPr algn="ctr"/>
            <a:r>
              <a:rPr lang="en-US" altLang="zh-CN" sz="2400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                                  </a:t>
            </a:r>
            <a:r>
              <a:rPr lang="en-US" altLang="zh-CN" sz="2400" i="1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- </a:t>
            </a:r>
            <a:r>
              <a:rPr lang="en-US" altLang="zh-CN" sz="2400" i="1" dirty="0" err="1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Thạch</a:t>
            </a:r>
            <a:r>
              <a:rPr lang="en-US" altLang="zh-CN" sz="2400" i="1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Lam -</a:t>
            </a:r>
            <a:endParaRPr lang="zh-CN" altLang="en-US" sz="2400" i="1" dirty="0">
              <a:ln w="76200">
                <a:noFill/>
              </a:ln>
              <a:solidFill>
                <a:srgbClr val="00206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FB9774-439B-360B-D6E4-52573FED1852}"/>
              </a:ext>
            </a:extLst>
          </p:cNvPr>
          <p:cNvSpPr txBox="1"/>
          <p:nvPr/>
        </p:nvSpPr>
        <p:spPr>
          <a:xfrm>
            <a:off x="173802" y="1715421"/>
            <a:ext cx="5150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TÌM HIỂU CHI TIẾT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17641F-6939-BE71-AF33-D66C0F133314}"/>
              </a:ext>
            </a:extLst>
          </p:cNvPr>
          <p:cNvSpPr txBox="1"/>
          <p:nvPr/>
        </p:nvSpPr>
        <p:spPr>
          <a:xfrm>
            <a:off x="173802" y="2174930"/>
            <a:ext cx="6755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28">
            <a:extLst>
              <a:ext uri="{FF2B5EF4-FFF2-40B4-BE49-F238E27FC236}">
                <a16:creationId xmlns:a16="http://schemas.microsoft.com/office/drawing/2014/main" id="{0A2AEA49-67A1-FE92-45B7-7361E06F51E9}"/>
              </a:ext>
            </a:extLst>
          </p:cNvPr>
          <p:cNvGraphicFramePr>
            <a:graphicFrameLocks noGrp="1"/>
          </p:cNvGraphicFramePr>
          <p:nvPr/>
        </p:nvGraphicFramePr>
        <p:xfrm>
          <a:off x="1456146" y="3269770"/>
          <a:ext cx="8795613" cy="284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8806">
                  <a:extLst>
                    <a:ext uri="{9D8B030D-6E8A-4147-A177-3AD203B41FA5}">
                      <a16:colId xmlns:a16="http://schemas.microsoft.com/office/drawing/2014/main" val="1797870253"/>
                    </a:ext>
                  </a:extLst>
                </a:gridCol>
                <a:gridCol w="3398058">
                  <a:extLst>
                    <a:ext uri="{9D8B030D-6E8A-4147-A177-3AD203B41FA5}">
                      <a16:colId xmlns:a16="http://schemas.microsoft.com/office/drawing/2014/main" val="516761882"/>
                    </a:ext>
                  </a:extLst>
                </a:gridCol>
                <a:gridCol w="3158749">
                  <a:extLst>
                    <a:ext uri="{9D8B030D-6E8A-4147-A177-3AD203B41FA5}">
                      <a16:colId xmlns:a16="http://schemas.microsoft.com/office/drawing/2014/main" val="3921013875"/>
                    </a:ext>
                  </a:extLst>
                </a:gridCol>
              </a:tblGrid>
              <a:tr h="20604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252635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b="1" i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Hôm</a:t>
                      </a:r>
                      <a:r>
                        <a:rPr lang="en-US" b="1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endParaRPr lang="en-US" b="1" i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Hôm</a:t>
                      </a:r>
                      <a:r>
                        <a:rPr lang="en-US" b="1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endParaRPr lang="en-US" b="1" i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8929378"/>
                  </a:ext>
                </a:extLst>
              </a:tr>
              <a:tr h="520171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969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6270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131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8">
            <a:extLst>
              <a:ext uri="{FF2B5EF4-FFF2-40B4-BE49-F238E27FC236}">
                <a16:creationId xmlns:a16="http://schemas.microsoft.com/office/drawing/2014/main" id="{A33B3957-CC28-16C9-C5CC-4D3FF0622752}"/>
              </a:ext>
            </a:extLst>
          </p:cNvPr>
          <p:cNvGraphicFramePr>
            <a:graphicFrameLocks noGrp="1"/>
          </p:cNvGraphicFramePr>
          <p:nvPr/>
        </p:nvGraphicFramePr>
        <p:xfrm>
          <a:off x="478062" y="820448"/>
          <a:ext cx="11295096" cy="57632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1864">
                  <a:extLst>
                    <a:ext uri="{9D8B030D-6E8A-4147-A177-3AD203B41FA5}">
                      <a16:colId xmlns:a16="http://schemas.microsoft.com/office/drawing/2014/main" val="3851815521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516761882"/>
                    </a:ext>
                  </a:extLst>
                </a:gridCol>
                <a:gridCol w="4867032">
                  <a:extLst>
                    <a:ext uri="{9D8B030D-6E8A-4147-A177-3AD203B41FA5}">
                      <a16:colId xmlns:a16="http://schemas.microsoft.com/office/drawing/2014/main" val="3921013875"/>
                    </a:ext>
                  </a:extLst>
                </a:gridCol>
              </a:tblGrid>
              <a:tr h="55868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2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2526353"/>
                  </a:ext>
                </a:extLst>
              </a:tr>
              <a:tr h="590827"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Hôm</a:t>
                      </a:r>
                      <a:r>
                        <a:rPr lang="en-US" sz="2400" b="1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endParaRPr lang="en-US" sz="2400" b="1" i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Hôm</a:t>
                      </a:r>
                      <a:r>
                        <a:rPr lang="en-US" sz="2400" b="1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endParaRPr lang="en-US" sz="2400" b="1" i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8929378"/>
                  </a:ext>
                </a:extLst>
              </a:tr>
              <a:tr h="3425004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969418"/>
                  </a:ext>
                </a:extLst>
              </a:tr>
              <a:tr h="566440">
                <a:tc gridSpan="3"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62706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BAC4E58-318D-2088-FFFF-94F74D2589F5}"/>
              </a:ext>
            </a:extLst>
          </p:cNvPr>
          <p:cNvSpPr txBox="1"/>
          <p:nvPr/>
        </p:nvSpPr>
        <p:spPr>
          <a:xfrm>
            <a:off x="573670" y="2267840"/>
            <a:ext cx="2504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39CF96-F95D-F871-10C5-79F9209034B5}"/>
              </a:ext>
            </a:extLst>
          </p:cNvPr>
          <p:cNvSpPr txBox="1"/>
          <p:nvPr/>
        </p:nvSpPr>
        <p:spPr>
          <a:xfrm>
            <a:off x="3068341" y="1982098"/>
            <a:ext cx="2116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CD472E-7AAE-E11B-688A-FD04D22F76B1}"/>
              </a:ext>
            </a:extLst>
          </p:cNvPr>
          <p:cNvSpPr txBox="1"/>
          <p:nvPr/>
        </p:nvSpPr>
        <p:spPr>
          <a:xfrm>
            <a:off x="3109558" y="3510264"/>
            <a:ext cx="2116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Con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C82949-25FE-C850-4D24-AC084946F552}"/>
              </a:ext>
            </a:extLst>
          </p:cNvPr>
          <p:cNvSpPr txBox="1"/>
          <p:nvPr/>
        </p:nvSpPr>
        <p:spPr>
          <a:xfrm>
            <a:off x="3122116" y="2376659"/>
            <a:ext cx="3350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7C5B9B-D766-1118-4E88-EAB134758814}"/>
              </a:ext>
            </a:extLst>
          </p:cNvPr>
          <p:cNvSpPr txBox="1"/>
          <p:nvPr/>
        </p:nvSpPr>
        <p:spPr>
          <a:xfrm>
            <a:off x="3136205" y="2771219"/>
            <a:ext cx="39589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1F2CC2-3F47-504B-DCA9-C954DCE07AC0}"/>
              </a:ext>
            </a:extLst>
          </p:cNvPr>
          <p:cNvSpPr txBox="1"/>
          <p:nvPr/>
        </p:nvSpPr>
        <p:spPr>
          <a:xfrm>
            <a:off x="2992267" y="3526292"/>
            <a:ext cx="3929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3592DE-6E66-4788-5748-1D276476138D}"/>
              </a:ext>
            </a:extLst>
          </p:cNvPr>
          <p:cNvSpPr txBox="1"/>
          <p:nvPr/>
        </p:nvSpPr>
        <p:spPr>
          <a:xfrm>
            <a:off x="6939890" y="1944828"/>
            <a:ext cx="2116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57468A-1226-AE95-DBD3-AEC4F678FF30}"/>
              </a:ext>
            </a:extLst>
          </p:cNvPr>
          <p:cNvSpPr txBox="1"/>
          <p:nvPr/>
        </p:nvSpPr>
        <p:spPr>
          <a:xfrm>
            <a:off x="6911687" y="4153325"/>
            <a:ext cx="2116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Con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87884E-2076-0764-240E-B34876C5B1DA}"/>
              </a:ext>
            </a:extLst>
          </p:cNvPr>
          <p:cNvSpPr txBox="1"/>
          <p:nvPr/>
        </p:nvSpPr>
        <p:spPr>
          <a:xfrm>
            <a:off x="6921643" y="2331673"/>
            <a:ext cx="3350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ACA12B-8642-C10B-EBAB-4BEF8EDA38A3}"/>
              </a:ext>
            </a:extLst>
          </p:cNvPr>
          <p:cNvSpPr txBox="1"/>
          <p:nvPr/>
        </p:nvSpPr>
        <p:spPr>
          <a:xfrm>
            <a:off x="6910217" y="2683643"/>
            <a:ext cx="5123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vu…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58FFE1-FF06-C1E4-ACAF-D20DD065E0D6}"/>
              </a:ext>
            </a:extLst>
          </p:cNvPr>
          <p:cNvSpPr txBox="1"/>
          <p:nvPr/>
        </p:nvSpPr>
        <p:spPr>
          <a:xfrm>
            <a:off x="6876041" y="4484970"/>
            <a:ext cx="4779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E57B05-DA6A-4F14-2787-CDF40E918611}"/>
              </a:ext>
            </a:extLst>
          </p:cNvPr>
          <p:cNvSpPr txBox="1"/>
          <p:nvPr/>
        </p:nvSpPr>
        <p:spPr>
          <a:xfrm>
            <a:off x="6947914" y="3070752"/>
            <a:ext cx="46154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932037-9DD1-156E-96FB-A64C5204C36A}"/>
              </a:ext>
            </a:extLst>
          </p:cNvPr>
          <p:cNvSpPr txBox="1"/>
          <p:nvPr/>
        </p:nvSpPr>
        <p:spPr>
          <a:xfrm>
            <a:off x="6921643" y="3799082"/>
            <a:ext cx="4615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86BBA7-6D89-67A4-F4EC-82E689C5C531}"/>
              </a:ext>
            </a:extLst>
          </p:cNvPr>
          <p:cNvSpPr txBox="1"/>
          <p:nvPr/>
        </p:nvSpPr>
        <p:spPr>
          <a:xfrm>
            <a:off x="6876041" y="4813615"/>
            <a:ext cx="4195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4A8F7A4-F937-4388-FC37-BC4116959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13" y="3257437"/>
            <a:ext cx="2661768" cy="1528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F8A64EC-512C-B411-78FE-DA5B811D2FD6}"/>
              </a:ext>
            </a:extLst>
          </p:cNvPr>
          <p:cNvSpPr txBox="1"/>
          <p:nvPr/>
        </p:nvSpPr>
        <p:spPr>
          <a:xfrm>
            <a:off x="4245841" y="215236"/>
            <a:ext cx="468043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24D6C4C-FE07-E806-6985-B70650A19715}"/>
              </a:ext>
            </a:extLst>
          </p:cNvPr>
          <p:cNvSpPr txBox="1"/>
          <p:nvPr/>
        </p:nvSpPr>
        <p:spPr>
          <a:xfrm>
            <a:off x="450813" y="5518190"/>
            <a:ext cx="6666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NT: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…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A8D4C7-62A8-4252-E951-8441F4A4A605}"/>
              </a:ext>
            </a:extLst>
          </p:cNvPr>
          <p:cNvSpPr txBox="1"/>
          <p:nvPr/>
        </p:nvSpPr>
        <p:spPr>
          <a:xfrm>
            <a:off x="478062" y="5989616"/>
            <a:ext cx="11468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=&gt;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giá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khắc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nghiệt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đầu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đông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chợt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đến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cần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ấm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áp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hought Bubble: Cloud 25">
            <a:extLst>
              <a:ext uri="{FF2B5EF4-FFF2-40B4-BE49-F238E27FC236}">
                <a16:creationId xmlns:a16="http://schemas.microsoft.com/office/drawing/2014/main" id="{AB84FF4A-B181-DD56-C35F-3E8DE96BBE75}"/>
              </a:ext>
            </a:extLst>
          </p:cNvPr>
          <p:cNvSpPr/>
          <p:nvPr/>
        </p:nvSpPr>
        <p:spPr>
          <a:xfrm>
            <a:off x="8597125" y="248893"/>
            <a:ext cx="3636754" cy="1146617"/>
          </a:xfrm>
          <a:prstGeom prst="cloudCallout">
            <a:avLst>
              <a:gd name="adj1" fmla="val -51367"/>
              <a:gd name="adj2" fmla="val 71415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chốt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GV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endParaRPr lang="en-US" sz="2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5433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24" grpId="0"/>
      <p:bldP spid="25" grpId="0"/>
      <p:bldP spid="26" grpId="0" animBg="1"/>
      <p:bldP spid="2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AC886D-1934-4936-876F-EB40811190BD}"/>
              </a:ext>
            </a:extLst>
          </p:cNvPr>
          <p:cNvSpPr txBox="1"/>
          <p:nvPr/>
        </p:nvSpPr>
        <p:spPr>
          <a:xfrm>
            <a:off x="173802" y="1192201"/>
            <a:ext cx="4858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CHUNG</a:t>
            </a:r>
          </a:p>
        </p:txBody>
      </p:sp>
      <p:sp>
        <p:nvSpPr>
          <p:cNvPr id="18" name="文本框 109">
            <a:extLst>
              <a:ext uri="{FF2B5EF4-FFF2-40B4-BE49-F238E27FC236}">
                <a16:creationId xmlns:a16="http://schemas.microsoft.com/office/drawing/2014/main" id="{A7E0C63D-3471-2D85-BFDC-CA23C57835AF}"/>
              </a:ext>
            </a:extLst>
          </p:cNvPr>
          <p:cNvSpPr txBox="1"/>
          <p:nvPr/>
        </p:nvSpPr>
        <p:spPr>
          <a:xfrm>
            <a:off x="1737020" y="176538"/>
            <a:ext cx="94153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GIÓ LẠNH ĐẦU MÙA</a:t>
            </a:r>
            <a:endParaRPr lang="en-US" altLang="zh-CN" sz="2800" dirty="0">
              <a:ln w="76200">
                <a:noFill/>
              </a:ln>
              <a:solidFill>
                <a:srgbClr val="00206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  <a:p>
            <a:pPr algn="ctr"/>
            <a:r>
              <a:rPr lang="en-US" altLang="zh-CN" sz="2400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                                  </a:t>
            </a:r>
            <a:r>
              <a:rPr lang="en-US" altLang="zh-CN" sz="2400" i="1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- </a:t>
            </a:r>
            <a:r>
              <a:rPr lang="en-US" altLang="zh-CN" sz="2400" i="1" dirty="0" err="1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Thạch</a:t>
            </a:r>
            <a:r>
              <a:rPr lang="en-US" altLang="zh-CN" sz="2400" i="1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Lam -</a:t>
            </a:r>
            <a:endParaRPr lang="zh-CN" altLang="en-US" sz="2400" i="1" dirty="0">
              <a:ln w="76200">
                <a:noFill/>
              </a:ln>
              <a:solidFill>
                <a:srgbClr val="00206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19C6E8-40DE-ECD6-B74B-AC66F382B272}"/>
              </a:ext>
            </a:extLst>
          </p:cNvPr>
          <p:cNvSpPr txBox="1"/>
          <p:nvPr/>
        </p:nvSpPr>
        <p:spPr>
          <a:xfrm>
            <a:off x="173801" y="2146481"/>
            <a:ext cx="4680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5FE626-9F2C-C911-D011-C40F5FA7118F}"/>
              </a:ext>
            </a:extLst>
          </p:cNvPr>
          <p:cNvSpPr txBox="1"/>
          <p:nvPr/>
        </p:nvSpPr>
        <p:spPr>
          <a:xfrm>
            <a:off x="182745" y="3438331"/>
            <a:ext cx="6738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7BB6F9-4583-224A-FA51-F79E11F947A3}"/>
              </a:ext>
            </a:extLst>
          </p:cNvPr>
          <p:cNvSpPr txBox="1"/>
          <p:nvPr/>
        </p:nvSpPr>
        <p:spPr>
          <a:xfrm>
            <a:off x="173801" y="2588673"/>
            <a:ext cx="64079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=&gt;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mùa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chợt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ấm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CC78F1-EFC2-F625-F47D-A14B05D20B2D}"/>
              </a:ext>
            </a:extLst>
          </p:cNvPr>
          <p:cNvSpPr txBox="1"/>
          <p:nvPr/>
        </p:nvSpPr>
        <p:spPr>
          <a:xfrm>
            <a:off x="173801" y="1623261"/>
            <a:ext cx="4858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TÌM HIỂU CHI TIẾT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D38215-0A20-4EB7-023A-A207DB6ED997}"/>
              </a:ext>
            </a:extLst>
          </p:cNvPr>
          <p:cNvSpPr txBox="1"/>
          <p:nvPr/>
        </p:nvSpPr>
        <p:spPr>
          <a:xfrm>
            <a:off x="182745" y="3930946"/>
            <a:ext cx="6407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1. Nhân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Sơn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51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1957</Words>
  <PresentationFormat>Widescreen</PresentationFormat>
  <Paragraphs>292</Paragraphs>
  <Slides>24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#9Slide03 AmpleSoft</vt:lpstr>
      <vt:lpstr>#9Slide03 Arima Madurai Black</vt:lpstr>
      <vt:lpstr>.VnTime</vt:lpstr>
      <vt:lpstr>Arial</vt:lpstr>
      <vt:lpstr>Calibri</vt:lpstr>
      <vt:lpstr>Calibri Light</vt:lpstr>
      <vt:lpstr>Times New Roman</vt:lpstr>
      <vt:lpstr>汉仪家书简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2022-11-04T03:21:00Z</dcterms:created>
  <dcterms:modified xsi:type="dcterms:W3CDTF">2023-06-02T02:36:48Z</dcterms:modified>
</cp:coreProperties>
</file>