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5" r:id="rId6"/>
    <p:sldId id="281" r:id="rId7"/>
    <p:sldId id="266" r:id="rId8"/>
    <p:sldId id="28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8" r:id="rId21"/>
    <p:sldId id="28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7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2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1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2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4BE2-4755-40ED-A3C2-0DB56A730F1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76A8-813E-4298-9804-F743BE4B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4.gif"/><Relationship Id="rId18" Type="http://schemas.openxmlformats.org/officeDocument/2006/relationships/slide" Target="slide18.xml"/><Relationship Id="rId3" Type="http://schemas.openxmlformats.org/officeDocument/2006/relationships/audio" Target="../media/audio2.wav"/><Relationship Id="rId21" Type="http://schemas.openxmlformats.org/officeDocument/2006/relationships/slide" Target="slide10.xml"/><Relationship Id="rId7" Type="http://schemas.openxmlformats.org/officeDocument/2006/relationships/image" Target="../media/image36.gif"/><Relationship Id="rId12" Type="http://schemas.openxmlformats.org/officeDocument/2006/relationships/slide" Target="slide11.xml"/><Relationship Id="rId17" Type="http://schemas.openxmlformats.org/officeDocument/2006/relationships/image" Target="../media/image39.gif"/><Relationship Id="rId2" Type="http://schemas.openxmlformats.org/officeDocument/2006/relationships/audio" Target="../media/audio1.wav"/><Relationship Id="rId16" Type="http://schemas.openxmlformats.org/officeDocument/2006/relationships/slide" Target="slide12.xm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27.gif"/><Relationship Id="rId5" Type="http://schemas.openxmlformats.org/officeDocument/2006/relationships/image" Target="../media/image35.gif"/><Relationship Id="rId15" Type="http://schemas.openxmlformats.org/officeDocument/2006/relationships/image" Target="../media/image38.gif"/><Relationship Id="rId23" Type="http://schemas.openxmlformats.org/officeDocument/2006/relationships/slide" Target="slide20.xml"/><Relationship Id="rId10" Type="http://schemas.openxmlformats.org/officeDocument/2006/relationships/slide" Target="slide13.xml"/><Relationship Id="rId19" Type="http://schemas.openxmlformats.org/officeDocument/2006/relationships/image" Target="../media/image25.gif"/><Relationship Id="rId4" Type="http://schemas.openxmlformats.org/officeDocument/2006/relationships/slide" Target="slide15.xml"/><Relationship Id="rId9" Type="http://schemas.openxmlformats.org/officeDocument/2006/relationships/image" Target="../media/image37.gif"/><Relationship Id="rId14" Type="http://schemas.openxmlformats.org/officeDocument/2006/relationships/slide" Target="slide16.xml"/><Relationship Id="rId22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37068" y="-118533"/>
            <a:ext cx="11768666" cy="201506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526" y="427335"/>
            <a:ext cx="10917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CHƯƠNG V: ÁNH SÁNG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Bài 4: Định luật phản xạ ánh sáng - Study for our 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6" y="5072191"/>
            <a:ext cx="2813050" cy="16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ội dung định luật phản xạ ánh sáng, phân loại phản xạ ánh s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24988" r="1440" b="10938"/>
          <a:stretch/>
        </p:blipFill>
        <p:spPr bwMode="auto">
          <a:xfrm>
            <a:off x="0" y="3928533"/>
            <a:ext cx="5875866" cy="29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ãy Nêu Cách Vẽ Ảnh Của Một Vật Tạo Bởi Gương Phẳng Hay, Chi Ti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59" y="4640790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an sát các vùng được kí hiệu (a), (b) (c) trên Hình 15.6b để chỉ ra đâu  là vùng tối, đâu là vùng nửa tối | Giải khoa học tự nhiên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5" b="10817"/>
          <a:stretch/>
        </p:blipFill>
        <p:spPr bwMode="auto">
          <a:xfrm>
            <a:off x="6569603" y="2015895"/>
            <a:ext cx="4619625" cy="25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325596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6" y="209748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37418" y="1082517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26072" y="1197962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  <p:pic>
        <p:nvPicPr>
          <p:cNvPr id="68" name="7">
            <a:hlinkClick r:id="rId22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20" y="40199"/>
            <a:ext cx="1208521" cy="1157763"/>
          </a:xfrm>
          <a:prstGeom prst="rect">
            <a:avLst/>
          </a:prstGeom>
        </p:spPr>
      </p:pic>
      <p:pic>
        <p:nvPicPr>
          <p:cNvPr id="69" name="1">
            <a:hlinkClick r:id="rId23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58" y="4243031"/>
            <a:ext cx="1081792" cy="1051502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6294381" y="413585"/>
            <a:ext cx="468860" cy="38475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5566834" y="4611142"/>
            <a:ext cx="596899" cy="4832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iện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oá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HOME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93757" y="57536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Tất cả đều đúng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750962" y="392464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3963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A, B,C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3338" y="304799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344557" y="2565255"/>
            <a:ext cx="875803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228210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 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344557" y="3635370"/>
            <a:ext cx="875803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Góc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hợp bởi tia phản xạ và pháp tuyến tại điểm tới bằng đúng góc hợp bởi tia tới và pháp tuyến tại điểm tới.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344557" y="4705485"/>
            <a:ext cx="875803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344557" y="5775600"/>
            <a:ext cx="875803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344557" y="2161991"/>
            <a:ext cx="876557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hắt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13922"/>
            <a:ext cx="11287246" cy="151446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344557" y="3385929"/>
            <a:ext cx="876557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344557" y="4546898"/>
            <a:ext cx="876557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344557" y="5707867"/>
            <a:ext cx="876557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5497" y="166163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372533" y="1896026"/>
            <a:ext cx="880533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cs typeface="Arial" panose="020B0604020202020204" pitchFamily="34" charset="0"/>
              </a:rPr>
              <a:t>Ánh sáng phát ra từ nguồn sáng và truyền trong không gian thành những chùm sáng.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75733" y="287866"/>
            <a:ext cx="11271710" cy="145626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đáp án sai.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372533" y="3179177"/>
            <a:ext cx="880533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372533" y="4424716"/>
            <a:ext cx="880533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Quy ước vẽ chùm sáng bằng hai đoạn thẳng giới hạn chùm sáng, có mũi tên chỉ đường truyền của ánh sáng.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372533" y="5707867"/>
            <a:ext cx="880533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18865" y="44445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160133" y="2050075"/>
            <a:ext cx="928701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>
                <a:cs typeface="Arial" panose="020B0604020202020204" pitchFamily="34" charset="0"/>
              </a:rPr>
              <a:t>đường thẳng song song với gương.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0" y="78566"/>
            <a:ext cx="11497733" cy="167640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0" y="3311772"/>
            <a:ext cx="928701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160133" y="4477678"/>
            <a:ext cx="928701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160133" y="5643584"/>
            <a:ext cx="928701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580164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40°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423428"/>
            <a:ext cx="11502886" cy="142240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chếch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20°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70°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80°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vi-V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8877998" y="1941306"/>
            <a:ext cx="2969445" cy="17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338667" y="2523066"/>
            <a:ext cx="8822266" cy="892677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0" y="-34332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338667" y="3593181"/>
            <a:ext cx="8822266" cy="892677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338667" y="4663296"/>
            <a:ext cx="8822266" cy="892677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338667" y="5733411"/>
            <a:ext cx="8822266" cy="892677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503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SỐ 1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CHƯƠNG V: ÁNH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06629"/>
              </p:ext>
            </p:extLst>
          </p:nvPr>
        </p:nvGraphicFramePr>
        <p:xfrm>
          <a:off x="270934" y="3141130"/>
          <a:ext cx="11311468" cy="3225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5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5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2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9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 descr="Nguy cơ ung thư da từ ánh nắng mặt trời - Tuổi Trẻ Onl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0" y="3178280"/>
            <a:ext cx="1548237" cy="130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Điều thú vị về bóng đèn dây tóc bạn chưa biế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3178279"/>
            <a:ext cx="1507066" cy="130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ương cầu lõm | Shopee Việt N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04" y="3178278"/>
            <a:ext cx="1702963" cy="130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ương cầu lõm – Wikipedia tiếng Việ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260405"/>
            <a:ext cx="1472139" cy="122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ặt trời có màu gì? - QuanTriMang.co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2" y="3170550"/>
            <a:ext cx="1457328" cy="131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Đèn Bàn Học Tập - Đèn Học ,Làm Việc, Đèn decor phong cách vintage TN3033 +  Tặng bóng Led cao cấp | Shopee Việt Na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43" y="3170549"/>
            <a:ext cx="1575861" cy="131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ed Shell Flame Illustration, Beautiful Flame, Delicate Flame, Perfect  Flame PNG and Vector with Transparent Background for Free Downloa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604" y="3170549"/>
            <a:ext cx="1593858" cy="131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Đèn mổ thẩm mỹ, đèn led phẫu thuật giá tốt tại tp HC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0" y="4767262"/>
            <a:ext cx="1548237" cy="102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ác loại đèn pha ô tô cơ bản nhất hiện nay - Blog Xe Hơi Carmudi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3" y="4767262"/>
            <a:ext cx="1473199" cy="102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Đèn pin cầm tay led SUNHOUSE SHE-4351 cỡ lớn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65" y="4767262"/>
            <a:ext cx="1524002" cy="122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Kính Hiển Vi 1 Mắt 86.010 Phóng Đại 1000x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94" y="4878545"/>
            <a:ext cx="1358371" cy="123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Tia laser là gì? Các loại tia laser, tác dụng và tác hại của tia laser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45" y="4796630"/>
            <a:ext cx="1670997" cy="119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Kính lúp (mã mới) Siêu thị SAKURA | Hàng Nhật nội địa &amp; Sakura Beauty |  SAKURA Store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18" y="4796630"/>
            <a:ext cx="1305249" cy="119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Pin năng lượng mặt trời hoạt động như thế nào? Trang tin Công nghệ và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604" y="4796630"/>
            <a:ext cx="1593858" cy="1197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401246" y="2433239"/>
            <a:ext cx="853955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0" y="655552"/>
            <a:ext cx="11415746" cy="160204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401246" y="3503354"/>
            <a:ext cx="853955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401246" y="4573469"/>
            <a:ext cx="853955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C.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401246" y="5643584"/>
            <a:ext cx="853955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D. là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GO HOME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8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VẬN DỤNG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CHƯƠNG V: ÁNH SÁNG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…………………………….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lọt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chếch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45° so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rọi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Cho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 cm.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S'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118725" y="3575786"/>
            <a:ext cx="2073275" cy="1371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0" y="105878"/>
            <a:ext cx="2723949" cy="126091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CÁ NHÂN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-136635" y="949365"/>
            <a:ext cx="1208396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  <a:r>
              <a:rPr lang="vi-V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</a:t>
            </a:r>
            <a:r>
              <a:rPr lang="vi-V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đã góp </a:t>
            </a:r>
            <a:r>
              <a:rPr lang="vi-V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sức </a:t>
            </a:r>
            <a:r>
              <a:rPr lang="vi-V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☺️☺️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9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41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 SỐ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CHƯƠNG V: ÁNH SÁNG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ở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dung.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 A                                                                                               CỘT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34312"/>
              </p:ext>
            </p:extLst>
          </p:nvPr>
        </p:nvGraphicFramePr>
        <p:xfrm>
          <a:off x="0" y="2412708"/>
          <a:ext cx="12192000" cy="444529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2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3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dirty="0">
                          <a:effectLst/>
                        </a:rPr>
                        <a:t>1. </a:t>
                      </a:r>
                      <a:r>
                        <a:rPr lang="en-US" sz="2400" dirty="0" err="1">
                          <a:effectLst/>
                        </a:rPr>
                        <a:t>Ánh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sáng</a:t>
                      </a:r>
                      <a:r>
                        <a:rPr lang="en-US" sz="2400" dirty="0">
                          <a:effectLst/>
                        </a:rPr>
                        <a:t> là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a. </a:t>
                      </a:r>
                      <a:r>
                        <a:rPr lang="en-US" sz="2400" b="1" dirty="0" err="1">
                          <a:effectLst/>
                        </a:rPr>
                        <a:t>Có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ranh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giới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không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rõ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rệt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với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vùng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sáng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3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dirty="0">
                          <a:effectLst/>
                        </a:rPr>
                        <a:t>2. Tia </a:t>
                      </a:r>
                      <a:r>
                        <a:rPr lang="en-US" sz="2400" dirty="0" err="1">
                          <a:effectLst/>
                        </a:rPr>
                        <a:t>sáng</a:t>
                      </a:r>
                      <a:r>
                        <a:rPr lang="en-US" sz="2400" dirty="0">
                          <a:effectLst/>
                        </a:rPr>
                        <a:t> là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b. Là </a:t>
                      </a:r>
                      <a:r>
                        <a:rPr lang="en-US" sz="2400" b="1" dirty="0" err="1">
                          <a:effectLst/>
                        </a:rPr>
                        <a:t>vùng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phía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sau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vật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cản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sáng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không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nhận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được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ánh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sáng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từ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nguồn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sáng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truyền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tới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dirty="0">
                          <a:effectLst/>
                        </a:rPr>
                        <a:t>3. </a:t>
                      </a:r>
                      <a:r>
                        <a:rPr lang="en-US" sz="2400" dirty="0" err="1">
                          <a:effectLst/>
                        </a:rPr>
                        <a:t>Chùm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sáng</a:t>
                      </a:r>
                      <a:r>
                        <a:rPr lang="en-US" sz="2400" dirty="0">
                          <a:effectLst/>
                        </a:rPr>
                        <a:t> song </a:t>
                      </a:r>
                      <a:r>
                        <a:rPr lang="en-US" sz="2400" dirty="0" err="1">
                          <a:effectLst/>
                        </a:rPr>
                        <a:t>song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hẹp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coi</a:t>
                      </a:r>
                      <a:r>
                        <a:rPr lang="en-US" sz="2400" dirty="0">
                          <a:effectLst/>
                        </a:rPr>
                        <a:t> là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c. </a:t>
                      </a:r>
                      <a:r>
                        <a:rPr lang="en-US" sz="2400" b="1" dirty="0" err="1">
                          <a:effectLst/>
                        </a:rPr>
                        <a:t>Đoạn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thẳng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có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mũi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tên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chỉ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hướng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truyền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của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ánh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sáng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>
                          <a:effectLst/>
                        </a:rPr>
                        <a:t>4. Vùng tối là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d. </a:t>
                      </a:r>
                      <a:r>
                        <a:rPr lang="en-US" sz="2400" b="1" dirty="0" err="1">
                          <a:effectLst/>
                        </a:rPr>
                        <a:t>Một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dạng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của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năng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lượng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>
                          <a:effectLst/>
                        </a:rPr>
                        <a:t>5. Vùng tối do nguồn sáng hẹp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e. </a:t>
                      </a:r>
                      <a:r>
                        <a:rPr lang="en-US" sz="2400" b="1" dirty="0" err="1">
                          <a:effectLst/>
                        </a:rPr>
                        <a:t>Có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ranh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giới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rõ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rệt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với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vùng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sáng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dirty="0">
                          <a:effectLst/>
                        </a:rPr>
                        <a:t>6. </a:t>
                      </a:r>
                      <a:r>
                        <a:rPr lang="en-US" sz="2400" dirty="0" err="1">
                          <a:effectLst/>
                        </a:rPr>
                        <a:t>Vùng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tối</a:t>
                      </a:r>
                      <a:r>
                        <a:rPr lang="en-US" sz="2400" dirty="0">
                          <a:effectLst/>
                        </a:rPr>
                        <a:t> do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rộng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283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f. </a:t>
                      </a:r>
                      <a:r>
                        <a:rPr lang="en-US" sz="2400" b="1" dirty="0" err="1">
                          <a:effectLst/>
                        </a:rPr>
                        <a:t>Mô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hình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của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tia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sáng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0" y="-96253"/>
            <a:ext cx="2492944" cy="11261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0587790" y="5003707"/>
            <a:ext cx="1738964" cy="18542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93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2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CHƯƠNG V: ÁNH SÁNG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Tia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5" t="7510" r="1783" b="4743"/>
          <a:stretch/>
        </p:blipFill>
        <p:spPr>
          <a:xfrm>
            <a:off x="19222" y="2421466"/>
            <a:ext cx="12172778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0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CHƯƠNG V: ÁNH SÁNG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khuếch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 Cho 2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-96253"/>
            <a:ext cx="2492944" cy="11261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0173903" y="4889635"/>
            <a:ext cx="1758215" cy="19120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9" y="1903941"/>
            <a:ext cx="11791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293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CHƯƠNG V: ÁNH SÁNG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1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4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CHƯƠNG V: ÁNH SÁNG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-96253"/>
            <a:ext cx="2492944" cy="11261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0173903" y="4889635"/>
            <a:ext cx="1758215" cy="19120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ơ đồ tư duy Vật lí 7 Bài 5 ( Lý thuyết + Trắc nghiệm) - Đại Học Đông Đô Hà 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964266"/>
            <a:ext cx="8852957" cy="48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293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CHƯƠNG V: ÁNH SÁNG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2644197" y="2570025"/>
            <a:ext cx="72834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1005</Words>
  <Application>Microsoft Office PowerPoint</Application>
  <PresentationFormat>Widescreen</PresentationFormat>
  <Paragraphs>188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122</cp:revision>
  <dcterms:created xsi:type="dcterms:W3CDTF">2022-07-14T09:16:01Z</dcterms:created>
  <dcterms:modified xsi:type="dcterms:W3CDTF">2022-07-22T03:21:59Z</dcterms:modified>
</cp:coreProperties>
</file>