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11" r:id="rId4"/>
    <p:sldId id="412" r:id="rId5"/>
    <p:sldId id="413" r:id="rId6"/>
    <p:sldId id="414" r:id="rId7"/>
    <p:sldId id="415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882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7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TRAO ĐỔI: EM ĐỌC SÁCH BÁO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377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5705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183" y="5670136"/>
            <a:ext cx="3552194" cy="25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63830" y="999589"/>
            <a:ext cx="5620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EM ĐỌC SÁCH BÁO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4119" y="1681639"/>
            <a:ext cx="1424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92721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63830" y="999589"/>
            <a:ext cx="5620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EM ĐỌC SÁCH BÁO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4119" y="1681639"/>
            <a:ext cx="1424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845" t="38542" r="30087" b="8334"/>
          <a:stretch/>
        </p:blipFill>
        <p:spPr>
          <a:xfrm>
            <a:off x="1661319" y="3102353"/>
            <a:ext cx="13030200" cy="604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003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63830" y="999589"/>
            <a:ext cx="5620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EM ĐỌC SÁCH BÁO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4119" y="1681639"/>
            <a:ext cx="14249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thơ,bài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03" t="33333" r="14276" b="43750"/>
          <a:stretch/>
        </p:blipFill>
        <p:spPr>
          <a:xfrm>
            <a:off x="1508919" y="2517577"/>
            <a:ext cx="13106400" cy="456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811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63830" y="999589"/>
            <a:ext cx="5620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EM ĐỌC SÁCH BÁO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4119" y="1681639"/>
            <a:ext cx="14249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thơ,bài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Cloud 9"/>
          <p:cNvSpPr/>
          <p:nvPr/>
        </p:nvSpPr>
        <p:spPr>
          <a:xfrm>
            <a:off x="1585119" y="2971800"/>
            <a:ext cx="13563600" cy="441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906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63830" y="999589"/>
            <a:ext cx="5620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EM ĐỌC SÁCH BÁO</a:t>
            </a:r>
          </a:p>
        </p:txBody>
      </p:sp>
    </p:spTree>
    <p:extLst>
      <p:ext uri="{BB962C8B-B14F-4D97-AF65-F5344CB8AC3E}">
        <p14:creationId xmlns:p14="http://schemas.microsoft.com/office/powerpoint/2010/main" val="3996603214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9849</TotalTime>
  <Words>267</Words>
  <Application>Microsoft Office PowerPoint</Application>
  <PresentationFormat>Custom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1101</cp:revision>
  <dcterms:created xsi:type="dcterms:W3CDTF">2008-09-09T22:52:10Z</dcterms:created>
  <dcterms:modified xsi:type="dcterms:W3CDTF">2022-08-25T15:06:17Z</dcterms:modified>
</cp:coreProperties>
</file>