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301" r:id="rId2"/>
    <p:sldId id="260" r:id="rId3"/>
    <p:sldId id="299" r:id="rId4"/>
    <p:sldId id="297" r:id="rId5"/>
    <p:sldId id="303" r:id="rId6"/>
    <p:sldId id="259" r:id="rId7"/>
    <p:sldId id="307" r:id="rId8"/>
    <p:sldId id="262" r:id="rId9"/>
    <p:sldId id="305" r:id="rId10"/>
    <p:sldId id="306" r:id="rId11"/>
    <p:sldId id="266" r:id="rId12"/>
    <p:sldId id="267" r:id="rId13"/>
    <p:sldId id="300" r:id="rId14"/>
    <p:sldId id="304" r:id="rId15"/>
    <p:sldId id="302" r:id="rId16"/>
  </p:sldIdLst>
  <p:sldSz cx="9144000" cy="5143500" type="screen16x9"/>
  <p:notesSz cx="6858000" cy="9144000"/>
  <p:embeddedFontLst>
    <p:embeddedFont>
      <p:font typeface="Impact" pitchFamily="34" charset="0"/>
      <p:regular r:id="rId18"/>
    </p:embeddedFont>
    <p:embeddedFont>
      <p:font typeface="Century Gothic" pitchFamily="34" charset="0"/>
      <p:regular r:id="rId19"/>
      <p:bold r:id="rId20"/>
      <p:italic r:id="rId21"/>
      <p:boldItalic r:id="rId22"/>
    </p:embeddedFont>
    <p:embeddedFont>
      <p:font typeface="Microsoft Yahei" pitchFamily="34" charset="-122"/>
      <p:regular r:id="rId23"/>
      <p:bold r:id="rId24"/>
    </p:embeddedFont>
    <p:embeddedFont>
      <p:font typeface="Palatino Linotype" pitchFamily="18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宋体" pitchFamily="2" charset="-122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3" roundtripDataSignature="AMtx7miKRIRQfxpVQ+X3fO38qRfozQga2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Ánh Nguyệt" initials="AN" lastIdx="1" clrIdx="0">
    <p:extLst>
      <p:ext uri="{19B8F6BF-5375-455C-9EA6-DF929625EA0E}">
        <p15:presenceInfo xmlns="" xmlns:p15="http://schemas.microsoft.com/office/powerpoint/2012/main" userId="Ánh Nguyệ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73" Type="http://customschemas.google.com/relationships/presentationmetadata" Target="meta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7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2144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75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76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F0BCC8B-52A4-47F7-BCFB-8FA40EE78296}" type="slidenum">
              <a:rPr lang="zh-CN" altLang="en-US"/>
              <a:t>5</a:t>
            </a:fld>
            <a:endParaRPr lang="en-US" altLang="zh-CN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62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97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F0BCC8B-52A4-47F7-BCFB-8FA40EE78296}" type="slidenum">
              <a:rPr lang="zh-CN" altLang="en-US"/>
              <a:t>7</a:t>
            </a:fld>
            <a:endParaRPr lang="en-US" altLang="zh-CN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62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41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1446353-4CA1-48E5-AF2F-CF8A98296DFE}" type="slidenum">
              <a:rPr lang="zh-CN" altLang="en-US"/>
              <a:t>9</a:t>
            </a:fld>
            <a:endParaRPr lang="en-US" altLang="zh-CN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42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958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0" name="Google Shape;6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>
                <a:solidFill>
                  <a:srgbClr val="000000"/>
                </a:solidFill>
              </a:rPr>
              <a:t>11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5"/>
          <p:cNvSpPr txBox="1">
            <a:spLocks noGrp="1"/>
          </p:cNvSpPr>
          <p:nvPr>
            <p:ph type="title"/>
          </p:nvPr>
        </p:nvSpPr>
        <p:spPr>
          <a:xfrm>
            <a:off x="457207" y="7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ctr" rtl="0">
              <a:lnSpc>
                <a:spcPct val="10731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75"/>
          <p:cNvSpPr txBox="1">
            <a:spLocks noGrp="1"/>
          </p:cNvSpPr>
          <p:nvPr>
            <p:ph type="body" idx="1"/>
          </p:nvPr>
        </p:nvSpPr>
        <p:spPr>
          <a:xfrm rot="5400000">
            <a:off x="2874771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Google Shape;143;p75"/>
          <p:cNvSpPr txBox="1">
            <a:spLocks noGrp="1"/>
          </p:cNvSpPr>
          <p:nvPr>
            <p:ph type="dt" idx="10"/>
          </p:nvPr>
        </p:nvSpPr>
        <p:spPr>
          <a:xfrm>
            <a:off x="6363352" y="4767263"/>
            <a:ext cx="2085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4" name="Google Shape;144;p75"/>
          <p:cNvSpPr txBox="1">
            <a:spLocks noGrp="1"/>
          </p:cNvSpPr>
          <p:nvPr>
            <p:ph type="ftr" idx="11"/>
          </p:nvPr>
        </p:nvSpPr>
        <p:spPr>
          <a:xfrm>
            <a:off x="659170" y="4767263"/>
            <a:ext cx="2847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5" name="Google Shape;145;p75"/>
          <p:cNvSpPr txBox="1">
            <a:spLocks noGrp="1"/>
          </p:cNvSpPr>
          <p:nvPr>
            <p:ph type="sldNum" idx="12"/>
          </p:nvPr>
        </p:nvSpPr>
        <p:spPr>
          <a:xfrm>
            <a:off x="8543283" y="4767263"/>
            <a:ext cx="561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6"/>
          <p:cNvSpPr txBox="1">
            <a:spLocks noGrp="1"/>
          </p:cNvSpPr>
          <p:nvPr>
            <p:ph type="title"/>
          </p:nvPr>
        </p:nvSpPr>
        <p:spPr>
          <a:xfrm rot="5400000">
            <a:off x="5463778" y="1371607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ctr" rtl="0">
              <a:lnSpc>
                <a:spcPct val="10731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76"/>
          <p:cNvSpPr txBox="1">
            <a:spLocks noGrp="1"/>
          </p:cNvSpPr>
          <p:nvPr>
            <p:ph type="body" idx="1"/>
          </p:nvPr>
        </p:nvSpPr>
        <p:spPr>
          <a:xfrm rot="5400000">
            <a:off x="1272785" y="-609593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Google Shape;149;p76"/>
          <p:cNvSpPr txBox="1">
            <a:spLocks noGrp="1"/>
          </p:cNvSpPr>
          <p:nvPr>
            <p:ph type="dt" idx="10"/>
          </p:nvPr>
        </p:nvSpPr>
        <p:spPr>
          <a:xfrm>
            <a:off x="6363352" y="4767263"/>
            <a:ext cx="2085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50" name="Google Shape;150;p76"/>
          <p:cNvSpPr txBox="1">
            <a:spLocks noGrp="1"/>
          </p:cNvSpPr>
          <p:nvPr>
            <p:ph type="ftr" idx="11"/>
          </p:nvPr>
        </p:nvSpPr>
        <p:spPr>
          <a:xfrm>
            <a:off x="659170" y="4767263"/>
            <a:ext cx="2847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51" name="Google Shape;151;p76"/>
          <p:cNvSpPr txBox="1">
            <a:spLocks noGrp="1"/>
          </p:cNvSpPr>
          <p:nvPr>
            <p:ph type="sldNum" idx="12"/>
          </p:nvPr>
        </p:nvSpPr>
        <p:spPr>
          <a:xfrm>
            <a:off x="8543283" y="4767263"/>
            <a:ext cx="561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标题幻灯片">
  <p:cSld name="1_标题幻灯片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1_标题和内容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6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4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46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86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7"/>
          <p:cNvSpPr txBox="1"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sz="80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67"/>
          <p:cNvSpPr txBox="1"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rm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67"/>
          <p:cNvSpPr txBox="1">
            <a:spLocks noGrp="1"/>
          </p:cNvSpPr>
          <p:nvPr>
            <p:ph type="dt" idx="10"/>
          </p:nvPr>
        </p:nvSpPr>
        <p:spPr>
          <a:xfrm>
            <a:off x="6363352" y="4767263"/>
            <a:ext cx="2085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8" name="Google Shape;88;p67"/>
          <p:cNvSpPr txBox="1">
            <a:spLocks noGrp="1"/>
          </p:cNvSpPr>
          <p:nvPr>
            <p:ph type="sldNum" idx="12"/>
          </p:nvPr>
        </p:nvSpPr>
        <p:spPr>
          <a:xfrm>
            <a:off x="8543283" y="4767263"/>
            <a:ext cx="561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9" name="Google Shape;89;p67"/>
          <p:cNvSpPr txBox="1">
            <a:spLocks noGrp="1"/>
          </p:cNvSpPr>
          <p:nvPr>
            <p:ph type="ftr" idx="11"/>
          </p:nvPr>
        </p:nvSpPr>
        <p:spPr>
          <a:xfrm>
            <a:off x="659170" y="4767263"/>
            <a:ext cx="2847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8"/>
          <p:cNvSpPr txBox="1">
            <a:spLocks noGrp="1"/>
          </p:cNvSpPr>
          <p:nvPr>
            <p:ph type="title"/>
          </p:nvPr>
        </p:nvSpPr>
        <p:spPr>
          <a:xfrm>
            <a:off x="457207" y="7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ctr" rtl="0">
              <a:lnSpc>
                <a:spcPct val="10731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68"/>
          <p:cNvSpPr txBox="1">
            <a:spLocks noGrp="1"/>
          </p:cNvSpPr>
          <p:nvPr>
            <p:ph type="body" idx="1"/>
          </p:nvPr>
        </p:nvSpPr>
        <p:spPr>
          <a:xfrm>
            <a:off x="457207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68"/>
          <p:cNvSpPr txBox="1">
            <a:spLocks noGrp="1"/>
          </p:cNvSpPr>
          <p:nvPr>
            <p:ph type="dt" idx="10"/>
          </p:nvPr>
        </p:nvSpPr>
        <p:spPr>
          <a:xfrm>
            <a:off x="6363352" y="4767263"/>
            <a:ext cx="2085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4" name="Google Shape;94;p68"/>
          <p:cNvSpPr txBox="1">
            <a:spLocks noGrp="1"/>
          </p:cNvSpPr>
          <p:nvPr>
            <p:ph type="ftr" idx="11"/>
          </p:nvPr>
        </p:nvSpPr>
        <p:spPr>
          <a:xfrm>
            <a:off x="659170" y="4767263"/>
            <a:ext cx="2847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5" name="Google Shape;95;p68"/>
          <p:cNvSpPr txBox="1">
            <a:spLocks noGrp="1"/>
          </p:cNvSpPr>
          <p:nvPr>
            <p:ph type="sldNum" idx="12"/>
          </p:nvPr>
        </p:nvSpPr>
        <p:spPr>
          <a:xfrm>
            <a:off x="8543283" y="4767263"/>
            <a:ext cx="561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9"/>
          <p:cNvSpPr txBox="1">
            <a:spLocks noGrp="1"/>
          </p:cNvSpPr>
          <p:nvPr>
            <p:ph type="title"/>
          </p:nvPr>
        </p:nvSpPr>
        <p:spPr>
          <a:xfrm>
            <a:off x="722313" y="1028700"/>
            <a:ext cx="7772400" cy="187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69"/>
          <p:cNvSpPr txBox="1">
            <a:spLocks noGrp="1"/>
          </p:cNvSpPr>
          <p:nvPr>
            <p:ph type="body" idx="1"/>
          </p:nvPr>
        </p:nvSpPr>
        <p:spPr>
          <a:xfrm>
            <a:off x="722313" y="3051577"/>
            <a:ext cx="7772400" cy="8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ourier New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69"/>
          <p:cNvSpPr txBox="1">
            <a:spLocks noGrp="1"/>
          </p:cNvSpPr>
          <p:nvPr>
            <p:ph type="dt" idx="10"/>
          </p:nvPr>
        </p:nvSpPr>
        <p:spPr>
          <a:xfrm>
            <a:off x="6363352" y="4767263"/>
            <a:ext cx="2085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0" name="Google Shape;100;p69"/>
          <p:cNvSpPr txBox="1">
            <a:spLocks noGrp="1"/>
          </p:cNvSpPr>
          <p:nvPr>
            <p:ph type="ftr" idx="11"/>
          </p:nvPr>
        </p:nvSpPr>
        <p:spPr>
          <a:xfrm>
            <a:off x="659170" y="4767263"/>
            <a:ext cx="2847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1" name="Google Shape;101;p69"/>
          <p:cNvSpPr txBox="1">
            <a:spLocks noGrp="1"/>
          </p:cNvSpPr>
          <p:nvPr>
            <p:ph type="sldNum" idx="12"/>
          </p:nvPr>
        </p:nvSpPr>
        <p:spPr>
          <a:xfrm>
            <a:off x="8543283" y="4767263"/>
            <a:ext cx="561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2" name="Google Shape;102;p69"/>
          <p:cNvSpPr/>
          <p:nvPr/>
        </p:nvSpPr>
        <p:spPr>
          <a:xfrm>
            <a:off x="4495807" y="2943230"/>
            <a:ext cx="84772" cy="6357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3" name="Google Shape;103;p69"/>
          <p:cNvSpPr/>
          <p:nvPr/>
        </p:nvSpPr>
        <p:spPr>
          <a:xfrm>
            <a:off x="4695825" y="2943230"/>
            <a:ext cx="84772" cy="6357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4" name="Google Shape;104;p69"/>
          <p:cNvSpPr/>
          <p:nvPr/>
        </p:nvSpPr>
        <p:spPr>
          <a:xfrm>
            <a:off x="4296730" y="2943230"/>
            <a:ext cx="84772" cy="6357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0"/>
          <p:cNvSpPr txBox="1">
            <a:spLocks noGrp="1"/>
          </p:cNvSpPr>
          <p:nvPr>
            <p:ph type="title"/>
          </p:nvPr>
        </p:nvSpPr>
        <p:spPr>
          <a:xfrm>
            <a:off x="457207" y="7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ctr" rtl="0">
              <a:lnSpc>
                <a:spcPct val="10731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70"/>
          <p:cNvSpPr txBox="1">
            <a:spLocks noGrp="1"/>
          </p:cNvSpPr>
          <p:nvPr>
            <p:ph type="body" idx="1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Google Shape;108;p70"/>
          <p:cNvSpPr txBox="1">
            <a:spLocks noGrp="1"/>
          </p:cNvSpPr>
          <p:nvPr>
            <p:ph type="dt" idx="10"/>
          </p:nvPr>
        </p:nvSpPr>
        <p:spPr>
          <a:xfrm>
            <a:off x="6363352" y="4767263"/>
            <a:ext cx="2085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9" name="Google Shape;109;p70"/>
          <p:cNvSpPr txBox="1">
            <a:spLocks noGrp="1"/>
          </p:cNvSpPr>
          <p:nvPr>
            <p:ph type="ftr" idx="11"/>
          </p:nvPr>
        </p:nvSpPr>
        <p:spPr>
          <a:xfrm>
            <a:off x="659170" y="4767263"/>
            <a:ext cx="2847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10" name="Google Shape;110;p70"/>
          <p:cNvSpPr txBox="1">
            <a:spLocks noGrp="1"/>
          </p:cNvSpPr>
          <p:nvPr>
            <p:ph type="sldNum" idx="12"/>
          </p:nvPr>
        </p:nvSpPr>
        <p:spPr>
          <a:xfrm>
            <a:off x="8543283" y="4767263"/>
            <a:ext cx="561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1" name="Google Shape;111;p70"/>
          <p:cNvSpPr txBox="1">
            <a:spLocks noGrp="1"/>
          </p:cNvSpPr>
          <p:nvPr>
            <p:ph type="body" idx="2"/>
          </p:nvPr>
        </p:nvSpPr>
        <p:spPr>
          <a:xfrm>
            <a:off x="365760" y="1200150"/>
            <a:ext cx="4041648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1"/>
          <p:cNvSpPr txBox="1">
            <a:spLocks noGrp="1"/>
          </p:cNvSpPr>
          <p:nvPr>
            <p:ph type="title"/>
          </p:nvPr>
        </p:nvSpPr>
        <p:spPr>
          <a:xfrm>
            <a:off x="457207" y="7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ctr" rtl="0">
              <a:lnSpc>
                <a:spcPct val="10731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71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40401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Google Shape;115;p71"/>
          <p:cNvSpPr txBox="1">
            <a:spLocks noGrp="1"/>
          </p:cNvSpPr>
          <p:nvPr>
            <p:ph type="body" idx="2"/>
          </p:nvPr>
        </p:nvSpPr>
        <p:spPr>
          <a:xfrm>
            <a:off x="4648205" y="1200157"/>
            <a:ext cx="40417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Google Shape;116;p71"/>
          <p:cNvSpPr txBox="1">
            <a:spLocks noGrp="1"/>
          </p:cNvSpPr>
          <p:nvPr>
            <p:ph type="dt" idx="10"/>
          </p:nvPr>
        </p:nvSpPr>
        <p:spPr>
          <a:xfrm>
            <a:off x="6363352" y="4767263"/>
            <a:ext cx="2085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17" name="Google Shape;117;p71"/>
          <p:cNvSpPr txBox="1">
            <a:spLocks noGrp="1"/>
          </p:cNvSpPr>
          <p:nvPr>
            <p:ph type="ftr" idx="11"/>
          </p:nvPr>
        </p:nvSpPr>
        <p:spPr>
          <a:xfrm>
            <a:off x="659170" y="4767263"/>
            <a:ext cx="2847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18" name="Google Shape;118;p71"/>
          <p:cNvSpPr txBox="1">
            <a:spLocks noGrp="1"/>
          </p:cNvSpPr>
          <p:nvPr>
            <p:ph type="sldNum" idx="12"/>
          </p:nvPr>
        </p:nvSpPr>
        <p:spPr>
          <a:xfrm>
            <a:off x="8543283" y="4767263"/>
            <a:ext cx="561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9" name="Google Shape;119;p71"/>
          <p:cNvSpPr txBox="1">
            <a:spLocks noGrp="1"/>
          </p:cNvSpPr>
          <p:nvPr>
            <p:ph type="body" idx="3"/>
          </p:nvPr>
        </p:nvSpPr>
        <p:spPr>
          <a:xfrm>
            <a:off x="457200" y="1659636"/>
            <a:ext cx="4041648" cy="293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71"/>
          <p:cNvSpPr txBox="1">
            <a:spLocks noGrp="1"/>
          </p:cNvSpPr>
          <p:nvPr>
            <p:ph type="body" idx="4"/>
          </p:nvPr>
        </p:nvSpPr>
        <p:spPr>
          <a:xfrm>
            <a:off x="4672584" y="1659637"/>
            <a:ext cx="4041648" cy="293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2"/>
          <p:cNvSpPr txBox="1">
            <a:spLocks noGrp="1"/>
          </p:cNvSpPr>
          <p:nvPr>
            <p:ph type="title"/>
          </p:nvPr>
        </p:nvSpPr>
        <p:spPr>
          <a:xfrm>
            <a:off x="457207" y="7"/>
            <a:ext cx="8229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ctr" rtl="0">
              <a:lnSpc>
                <a:spcPct val="10731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72"/>
          <p:cNvSpPr txBox="1">
            <a:spLocks noGrp="1"/>
          </p:cNvSpPr>
          <p:nvPr>
            <p:ph type="dt" idx="10"/>
          </p:nvPr>
        </p:nvSpPr>
        <p:spPr>
          <a:xfrm>
            <a:off x="6363352" y="4767263"/>
            <a:ext cx="2085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4" name="Google Shape;124;p72"/>
          <p:cNvSpPr txBox="1">
            <a:spLocks noGrp="1"/>
          </p:cNvSpPr>
          <p:nvPr>
            <p:ph type="ftr" idx="11"/>
          </p:nvPr>
        </p:nvSpPr>
        <p:spPr>
          <a:xfrm>
            <a:off x="659170" y="4767263"/>
            <a:ext cx="2847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5" name="Google Shape;125;p72"/>
          <p:cNvSpPr txBox="1">
            <a:spLocks noGrp="1"/>
          </p:cNvSpPr>
          <p:nvPr>
            <p:ph type="sldNum" idx="12"/>
          </p:nvPr>
        </p:nvSpPr>
        <p:spPr>
          <a:xfrm>
            <a:off x="8543283" y="4767263"/>
            <a:ext cx="561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3"/>
          <p:cNvSpPr txBox="1">
            <a:spLocks noGrp="1"/>
          </p:cNvSpPr>
          <p:nvPr>
            <p:ph type="title"/>
          </p:nvPr>
        </p:nvSpPr>
        <p:spPr>
          <a:xfrm>
            <a:off x="5907092" y="200025"/>
            <a:ext cx="3008313" cy="157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73"/>
          <p:cNvSpPr txBox="1">
            <a:spLocks noGrp="1"/>
          </p:cNvSpPr>
          <p:nvPr>
            <p:ph type="body" idx="1"/>
          </p:nvPr>
        </p:nvSpPr>
        <p:spPr>
          <a:xfrm>
            <a:off x="719144" y="204792"/>
            <a:ext cx="4995863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73"/>
          <p:cNvSpPr txBox="1">
            <a:spLocks noGrp="1"/>
          </p:cNvSpPr>
          <p:nvPr>
            <p:ph type="body" idx="2"/>
          </p:nvPr>
        </p:nvSpPr>
        <p:spPr>
          <a:xfrm>
            <a:off x="5907092" y="1828800"/>
            <a:ext cx="3008313" cy="276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rmAutofit/>
          </a:bodyPr>
          <a:lstStyle>
            <a:lvl1pPr marL="457200" marR="0" lvl="0" indent="-228600" algn="ctr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Google Shape;130;p73"/>
          <p:cNvSpPr txBox="1">
            <a:spLocks noGrp="1"/>
          </p:cNvSpPr>
          <p:nvPr>
            <p:ph type="dt" idx="10"/>
          </p:nvPr>
        </p:nvSpPr>
        <p:spPr>
          <a:xfrm>
            <a:off x="6363352" y="4767263"/>
            <a:ext cx="2085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1" name="Google Shape;131;p73"/>
          <p:cNvSpPr txBox="1">
            <a:spLocks noGrp="1"/>
          </p:cNvSpPr>
          <p:nvPr>
            <p:ph type="ftr" idx="11"/>
          </p:nvPr>
        </p:nvSpPr>
        <p:spPr>
          <a:xfrm>
            <a:off x="659170" y="4767263"/>
            <a:ext cx="2847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2" name="Google Shape;132;p73"/>
          <p:cNvSpPr txBox="1">
            <a:spLocks noGrp="1"/>
          </p:cNvSpPr>
          <p:nvPr>
            <p:ph type="sldNum" idx="12"/>
          </p:nvPr>
        </p:nvSpPr>
        <p:spPr>
          <a:xfrm>
            <a:off x="8543283" y="4767263"/>
            <a:ext cx="561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4"/>
          <p:cNvSpPr txBox="1">
            <a:spLocks noGrp="1"/>
          </p:cNvSpPr>
          <p:nvPr>
            <p:ph type="title"/>
          </p:nvPr>
        </p:nvSpPr>
        <p:spPr>
          <a:xfrm>
            <a:off x="1679576" y="171454"/>
            <a:ext cx="5711824" cy="67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74"/>
          <p:cNvSpPr>
            <a:spLocks noGrp="1"/>
          </p:cNvSpPr>
          <p:nvPr>
            <p:ph type="pic" idx="2"/>
          </p:nvPr>
        </p:nvSpPr>
        <p:spPr>
          <a:xfrm>
            <a:off x="1508128" y="857250"/>
            <a:ext cx="6054724" cy="3405783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  <a:defRPr sz="2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Google Shape;136;p74"/>
          <p:cNvSpPr txBox="1">
            <a:spLocks noGrp="1"/>
          </p:cNvSpPr>
          <p:nvPr>
            <p:ph type="body" idx="1"/>
          </p:nvPr>
        </p:nvSpPr>
        <p:spPr>
          <a:xfrm>
            <a:off x="1679576" y="4357688"/>
            <a:ext cx="571182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rm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Google Shape;137;p74"/>
          <p:cNvSpPr txBox="1">
            <a:spLocks noGrp="1"/>
          </p:cNvSpPr>
          <p:nvPr>
            <p:ph type="dt" idx="10"/>
          </p:nvPr>
        </p:nvSpPr>
        <p:spPr>
          <a:xfrm>
            <a:off x="6363352" y="4767263"/>
            <a:ext cx="2085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8" name="Google Shape;138;p74"/>
          <p:cNvSpPr txBox="1">
            <a:spLocks noGrp="1"/>
          </p:cNvSpPr>
          <p:nvPr>
            <p:ph type="ftr" idx="11"/>
          </p:nvPr>
        </p:nvSpPr>
        <p:spPr>
          <a:xfrm>
            <a:off x="659170" y="4767263"/>
            <a:ext cx="2847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9" name="Google Shape;139;p74"/>
          <p:cNvSpPr txBox="1">
            <a:spLocks noGrp="1"/>
          </p:cNvSpPr>
          <p:nvPr>
            <p:ph type="sldNum" idx="12"/>
          </p:nvPr>
        </p:nvSpPr>
        <p:spPr>
          <a:xfrm>
            <a:off x="8543283" y="4767263"/>
            <a:ext cx="561975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43" descr="E:\0000000我图PPT\03.20\亲子乐园\亲子乐园副本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5588" cy="5145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3" descr="E:\0000000我图PPT\03.20\亲子乐园\34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" y="2950782"/>
            <a:ext cx="9145588" cy="2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3"/>
          <p:cNvSpPr/>
          <p:nvPr/>
        </p:nvSpPr>
        <p:spPr>
          <a:xfrm>
            <a:off x="-180528" y="676275"/>
            <a:ext cx="9433048" cy="4298028"/>
          </a:xfrm>
          <a:prstGeom prst="rect">
            <a:avLst/>
          </a:prstGeom>
          <a:solidFill>
            <a:schemeClr val="lt1">
              <a:alpha val="82745"/>
            </a:schemeClr>
          </a:solidFill>
          <a:ln w="2857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7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" Type="http://schemas.openxmlformats.org/officeDocument/2006/relationships/image" Target="../media/image101.svg"/><Relationship Id="rId21" Type="http://schemas.openxmlformats.org/officeDocument/2006/relationships/image" Target="../media/image113.svg"/><Relationship Id="rId34" Type="http://schemas.openxmlformats.org/officeDocument/2006/relationships/image" Target="../media/image30.png"/><Relationship Id="rId7" Type="http://schemas.openxmlformats.org/officeDocument/2006/relationships/image" Target="../media/image25.svg"/><Relationship Id="rId17" Type="http://schemas.openxmlformats.org/officeDocument/2006/relationships/image" Target="../media/image13.svg"/><Relationship Id="rId25" Type="http://schemas.openxmlformats.org/officeDocument/2006/relationships/image" Target="../media/image117.svg"/><Relationship Id="rId33" Type="http://schemas.openxmlformats.org/officeDocument/2006/relationships/image" Target="../media/image123.svg"/><Relationship Id="rId2" Type="http://schemas.openxmlformats.org/officeDocument/2006/relationships/image" Target="../media/image18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24" Type="http://schemas.openxmlformats.org/officeDocument/2006/relationships/image" Target="../media/image26.png"/><Relationship Id="rId32" Type="http://schemas.openxmlformats.org/officeDocument/2006/relationships/image" Target="../media/image29.png"/><Relationship Id="rId5" Type="http://schemas.openxmlformats.org/officeDocument/2006/relationships/image" Target="../media/image103.svg"/><Relationship Id="rId23" Type="http://schemas.openxmlformats.org/officeDocument/2006/relationships/image" Target="../media/image115.svg"/><Relationship Id="rId28" Type="http://schemas.openxmlformats.org/officeDocument/2006/relationships/image" Target="../media/image28.png"/><Relationship Id="rId36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image" Target="../media/image99.svg"/><Relationship Id="rId31" Type="http://schemas.openxmlformats.org/officeDocument/2006/relationships/image" Target="../media/image121.svg"/><Relationship Id="rId4" Type="http://schemas.openxmlformats.org/officeDocument/2006/relationships/image" Target="../media/image19.png"/><Relationship Id="rId9" Type="http://schemas.openxmlformats.org/officeDocument/2006/relationships/image" Target="../media/image105.svg"/><Relationship Id="rId22" Type="http://schemas.openxmlformats.org/officeDocument/2006/relationships/image" Target="../media/image25.png"/><Relationship Id="rId27" Type="http://schemas.openxmlformats.org/officeDocument/2006/relationships/image" Target="../media/image119.svg"/><Relationship Id="rId35" Type="http://schemas.openxmlformats.org/officeDocument/2006/relationships/image" Target="../media/image1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828802" y="1842188"/>
            <a:ext cx="6876797" cy="1198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</a:pPr>
            <a:r>
              <a:rPr 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4300" y="2444564"/>
            <a:ext cx="1905000" cy="2693445"/>
          </a:xfrm>
          <a:prstGeom prst="rect">
            <a:avLst/>
          </a:prstGeom>
        </p:spPr>
      </p:pic>
      <p:grpSp>
        <p:nvGrpSpPr>
          <p:cNvPr id="8" name="Group 2"/>
          <p:cNvGrpSpPr/>
          <p:nvPr/>
        </p:nvGrpSpPr>
        <p:grpSpPr>
          <a:xfrm>
            <a:off x="3416805" y="3610348"/>
            <a:ext cx="3429000" cy="534728"/>
            <a:chOff x="0" y="0"/>
            <a:chExt cx="15434913" cy="2503857"/>
          </a:xfrm>
        </p:grpSpPr>
        <p:sp>
          <p:nvSpPr>
            <p:cNvPr id="9" name="Freeform 3"/>
            <p:cNvSpPr/>
            <p:nvPr/>
          </p:nvSpPr>
          <p:spPr>
            <a:xfrm>
              <a:off x="31750" y="31750"/>
              <a:ext cx="15371412" cy="2440357"/>
            </a:xfrm>
            <a:custGeom>
              <a:avLst/>
              <a:gdLst/>
              <a:ahLst/>
              <a:cxnLst/>
              <a:rect l="l" t="t" r="r" b="b"/>
              <a:pathLst>
                <a:path w="15371412" h="2440357">
                  <a:moveTo>
                    <a:pt x="15278703" y="2440357"/>
                  </a:moveTo>
                  <a:lnTo>
                    <a:pt x="92710" y="2440357"/>
                  </a:lnTo>
                  <a:cubicBezTo>
                    <a:pt x="41910" y="2440357"/>
                    <a:pt x="0" y="2398447"/>
                    <a:pt x="0" y="23476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277433" y="0"/>
                  </a:lnTo>
                  <a:cubicBezTo>
                    <a:pt x="15328233" y="0"/>
                    <a:pt x="15370142" y="41910"/>
                    <a:pt x="15370142" y="92710"/>
                  </a:cubicBezTo>
                  <a:lnTo>
                    <a:pt x="15370142" y="2346377"/>
                  </a:lnTo>
                  <a:cubicBezTo>
                    <a:pt x="15371412" y="2398447"/>
                    <a:pt x="15329503" y="2440357"/>
                    <a:pt x="15278703" y="2440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4"/>
            <p:cNvSpPr/>
            <p:nvPr/>
          </p:nvSpPr>
          <p:spPr>
            <a:xfrm>
              <a:off x="0" y="0"/>
              <a:ext cx="15434912" cy="2503857"/>
            </a:xfrm>
            <a:custGeom>
              <a:avLst/>
              <a:gdLst/>
              <a:ahLst/>
              <a:cxnLst/>
              <a:rect l="l" t="t" r="r" b="b"/>
              <a:pathLst>
                <a:path w="15434912" h="2503857">
                  <a:moveTo>
                    <a:pt x="15310453" y="59690"/>
                  </a:moveTo>
                  <a:cubicBezTo>
                    <a:pt x="15346012" y="59690"/>
                    <a:pt x="15375223" y="88900"/>
                    <a:pt x="15375223" y="124460"/>
                  </a:cubicBezTo>
                  <a:lnTo>
                    <a:pt x="15375223" y="2379397"/>
                  </a:lnTo>
                  <a:cubicBezTo>
                    <a:pt x="15375223" y="2414957"/>
                    <a:pt x="15346012" y="2444167"/>
                    <a:pt x="15310453" y="2444167"/>
                  </a:cubicBezTo>
                  <a:lnTo>
                    <a:pt x="124460" y="2444167"/>
                  </a:lnTo>
                  <a:cubicBezTo>
                    <a:pt x="88900" y="2444167"/>
                    <a:pt x="59690" y="2414957"/>
                    <a:pt x="59690" y="2379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310453" y="59690"/>
                  </a:lnTo>
                  <a:moveTo>
                    <a:pt x="153104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9397"/>
                  </a:lnTo>
                  <a:cubicBezTo>
                    <a:pt x="0" y="2447977"/>
                    <a:pt x="55880" y="2503857"/>
                    <a:pt x="124460" y="2503857"/>
                  </a:cubicBezTo>
                  <a:lnTo>
                    <a:pt x="15310453" y="2503857"/>
                  </a:lnTo>
                  <a:cubicBezTo>
                    <a:pt x="15379033" y="2503857"/>
                    <a:pt x="15434912" y="2447977"/>
                    <a:pt x="15434912" y="2379397"/>
                  </a:cubicBezTo>
                  <a:lnTo>
                    <a:pt x="15434912" y="124460"/>
                  </a:lnTo>
                  <a:cubicBezTo>
                    <a:pt x="15434912" y="55880"/>
                    <a:pt x="15379033" y="0"/>
                    <a:pt x="153104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3581402" y="3716128"/>
            <a:ext cx="956352" cy="261610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5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402"/>
            <a:ext cx="5794744" cy="506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Hình ảnh 2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4D3F1953-B7C7-4B5E-8414-24FA9712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9414" y="2126512"/>
            <a:ext cx="3118725" cy="30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1"/>
          <p:cNvSpPr txBox="1"/>
          <p:nvPr/>
        </p:nvSpPr>
        <p:spPr>
          <a:xfrm>
            <a:off x="3362263" y="649261"/>
            <a:ext cx="2285603" cy="132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75" tIns="48325" rIns="96675" bIns="4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zh-CN" sz="8000" b="1" dirty="0">
                <a:solidFill>
                  <a:srgbClr val="595959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  <a:endParaRPr sz="8000" b="1" dirty="0">
              <a:solidFill>
                <a:srgbClr val="595959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45" name="Google Shape;645;p11" descr="E:\我图PPT\00001PNG素材\扁平化png\222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0658" y="2080572"/>
            <a:ext cx="5145265" cy="722298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11"/>
          <p:cNvSpPr txBox="1"/>
          <p:nvPr/>
        </p:nvSpPr>
        <p:spPr>
          <a:xfrm>
            <a:off x="2470700" y="2043451"/>
            <a:ext cx="4068728" cy="79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5" tIns="34250" rIns="68525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</a:pPr>
            <a:r>
              <a:rPr lang="vi-VN" altLang="zh-CN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CỦNG CỐ, MỞ RỘNG</a:t>
            </a:r>
            <a:endParaRPr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48" name="Google Shape;648;p11" descr="E:\0000000我图PPT\03.20\亲子乐园\3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2950782"/>
            <a:ext cx="9145588" cy="2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1" descr="E:\0000000我图PPT\00001PNG素材\儿童卡通\6465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5923" y="1181375"/>
            <a:ext cx="2353535" cy="42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11" descr="E:\0000000我图PPT\00001PNG素材\儿童卡通\卡通人物.png"/>
          <p:cNvPicPr preferRelativeResize="0"/>
          <p:nvPr/>
        </p:nvPicPr>
        <p:blipFill rotWithShape="1">
          <a:blip r:embed="rId6">
            <a:alphaModFix/>
          </a:blip>
          <a:srcRect l="-2084" t="-2572" r="59431" b="58434"/>
          <a:stretch/>
        </p:blipFill>
        <p:spPr>
          <a:xfrm flipH="1">
            <a:off x="129482" y="-115422"/>
            <a:ext cx="2076400" cy="234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11" descr="E:\0000000我图PPT\00001PNG素材\儿童卡通\t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512" y="3293796"/>
            <a:ext cx="2354982" cy="1582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Hộp Văn bản 78">
            <a:extLst>
              <a:ext uri="{FF2B5EF4-FFF2-40B4-BE49-F238E27FC236}">
                <a16:creationId xmlns="" xmlns:a16="http://schemas.microsoft.com/office/drawing/2014/main" id="{E0884F02-AAC1-4F58-8738-8D55958509B7}"/>
              </a:ext>
            </a:extLst>
          </p:cNvPr>
          <p:cNvSpPr txBox="1"/>
          <p:nvPr/>
        </p:nvSpPr>
        <p:spPr>
          <a:xfrm>
            <a:off x="0" y="849086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  <a:tabLst>
                <a:tab pos="650240" algn="l"/>
              </a:tabLst>
            </a:pP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endParaRPr lang="vi-VN" sz="2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ảng 5">
            <a:extLst>
              <a:ext uri="{FF2B5EF4-FFF2-40B4-BE49-F238E27FC236}">
                <a16:creationId xmlns="" xmlns:a16="http://schemas.microsoft.com/office/drawing/2014/main" id="{97A7312E-719F-4D2A-8137-D6FC5E9BD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4292"/>
              </p:ext>
            </p:extLst>
          </p:nvPr>
        </p:nvGraphicFramePr>
        <p:xfrm>
          <a:off x="326573" y="1955618"/>
          <a:ext cx="8059785" cy="2504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1957">
                  <a:extLst>
                    <a:ext uri="{9D8B030D-6E8A-4147-A177-3AD203B41FA5}">
                      <a16:colId xmlns="" xmlns:a16="http://schemas.microsoft.com/office/drawing/2014/main" val="1720328438"/>
                    </a:ext>
                  </a:extLst>
                </a:gridCol>
                <a:gridCol w="1611957">
                  <a:extLst>
                    <a:ext uri="{9D8B030D-6E8A-4147-A177-3AD203B41FA5}">
                      <a16:colId xmlns="" xmlns:a16="http://schemas.microsoft.com/office/drawing/2014/main" val="2918803846"/>
                    </a:ext>
                  </a:extLst>
                </a:gridCol>
                <a:gridCol w="1611957">
                  <a:extLst>
                    <a:ext uri="{9D8B030D-6E8A-4147-A177-3AD203B41FA5}">
                      <a16:colId xmlns="" xmlns:a16="http://schemas.microsoft.com/office/drawing/2014/main" val="3445363361"/>
                    </a:ext>
                  </a:extLst>
                </a:gridCol>
                <a:gridCol w="1611957">
                  <a:extLst>
                    <a:ext uri="{9D8B030D-6E8A-4147-A177-3AD203B41FA5}">
                      <a16:colId xmlns="" xmlns:a16="http://schemas.microsoft.com/office/drawing/2014/main" val="3835464497"/>
                    </a:ext>
                  </a:extLst>
                </a:gridCol>
                <a:gridCol w="1611957">
                  <a:extLst>
                    <a:ext uri="{9D8B030D-6E8A-4147-A177-3AD203B41FA5}">
                      <a16:colId xmlns="" xmlns:a16="http://schemas.microsoft.com/office/drawing/2014/main" val="1333489457"/>
                    </a:ext>
                  </a:extLst>
                </a:gridCol>
              </a:tblGrid>
              <a:tr h="683079">
                <a:tc row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Nhan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đề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bài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thơ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Nội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dung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chính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Đặc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điểm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nghệ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thuật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8391233"/>
                  </a:ext>
                </a:extLst>
              </a:tr>
              <a:tr h="485322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ảnh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Biện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pháp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từ</a:t>
                      </a:r>
                      <a:endParaRPr lang="vi-VN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Yếu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tự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sự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miêu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tả</a:t>
                      </a:r>
                      <a:endParaRPr lang="vi-VN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2044694"/>
                  </a:ext>
                </a:extLst>
              </a:tr>
              <a:tr h="1120321">
                <a:tc>
                  <a:txBody>
                    <a:bodyPr/>
                    <a:lstStyle/>
                    <a:p>
                      <a:pPr algn="ctr"/>
                      <a:endParaRPr lang="vi-VN" sz="2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9337479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FDA461F-728A-49B4-961E-97CF06E50F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74766"/>
            <a:ext cx="3997234" cy="4362993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C58E08E6-7719-423E-8ECF-2AE1AF814458}"/>
              </a:ext>
            </a:extLst>
          </p:cNvPr>
          <p:cNvSpPr txBox="1"/>
          <p:nvPr/>
        </p:nvSpPr>
        <p:spPr>
          <a:xfrm>
            <a:off x="1084217" y="3247038"/>
            <a:ext cx="29130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500"/>
              </a:spcAft>
              <a:tabLst>
                <a:tab pos="650240" algn="l"/>
              </a:tabLst>
            </a:pP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000" b="1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57-58</a:t>
            </a:r>
            <a:endParaRPr lang="vi-VN" sz="20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uần 32: Tập đọc - Những cánh buồm - Tiếng Việt lớp 5 [ONLINE MATH -  OLM.VN]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5"/>
          <a:stretch/>
        </p:blipFill>
        <p:spPr bwMode="auto">
          <a:xfrm>
            <a:off x="4589115" y="669852"/>
            <a:ext cx="4629314" cy="4267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2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chemeClr val="tx1"/>
                </a:solidFill>
                <a:latin typeface="+mn-lt"/>
              </a:rPr>
              <a:t>Hướng dẫn về nhà</a:t>
            </a:r>
            <a:endParaRPr lang="vi-VN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714" y="975366"/>
            <a:ext cx="8507288" cy="3834425"/>
          </a:xfrm>
        </p:spPr>
        <p:txBody>
          <a:bodyPr vert="horz" anchor="t"/>
          <a:lstStyle/>
          <a:p>
            <a:pPr algn="just"/>
            <a:r>
              <a:rPr lang="vi-VN" sz="2000" dirty="0" smtClean="0">
                <a:solidFill>
                  <a:schemeClr val="tx1"/>
                </a:solidFill>
                <a:latin typeface="+mn-lt"/>
              </a:rPr>
              <a:t>Hoàn thành các nội dung của phần </a:t>
            </a:r>
            <a:r>
              <a:rPr lang="vi-VN" sz="2000" b="1" i="1" dirty="0" smtClean="0">
                <a:solidFill>
                  <a:srgbClr val="C00000"/>
                </a:solidFill>
                <a:latin typeface="+mn-lt"/>
              </a:rPr>
              <a:t>Củng cố, mở rộng</a:t>
            </a:r>
            <a:r>
              <a:rPr lang="vi-VN" sz="2000" b="1" dirty="0" smtClean="0">
                <a:solidFill>
                  <a:srgbClr val="C00000"/>
                </a:solidFill>
                <a:latin typeface="+mn-lt"/>
              </a:rPr>
              <a:t>.</a:t>
            </a:r>
          </a:p>
          <a:p>
            <a:pPr algn="just"/>
            <a:r>
              <a:rPr lang="vi-VN" sz="2000" dirty="0" smtClean="0">
                <a:solidFill>
                  <a:schemeClr val="tx1"/>
                </a:solidFill>
                <a:latin typeface="+mn-lt"/>
              </a:rPr>
              <a:t>Tự thực hành đọc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văn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bản</a:t>
            </a:r>
            <a:r>
              <a:rPr lang="vi-VN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vi-VN" sz="2000" b="1" i="1" dirty="0" smtClean="0">
                <a:solidFill>
                  <a:srgbClr val="C00000"/>
                </a:solidFill>
                <a:latin typeface="+mn-lt"/>
              </a:rPr>
              <a:t>Những cánh buồm</a:t>
            </a:r>
            <a:r>
              <a:rPr lang="vi-VN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vi-VN" sz="2000" dirty="0" smtClean="0">
                <a:solidFill>
                  <a:schemeClr val="tx1"/>
                </a:solidFill>
                <a:latin typeface="+mn-lt"/>
              </a:rPr>
              <a:t>(Hoàng Trung Thông). </a:t>
            </a:r>
            <a:r>
              <a:rPr lang="vi-VN" sz="2000" b="1" dirty="0" smtClean="0">
                <a:solidFill>
                  <a:srgbClr val="C00000"/>
                </a:solidFill>
                <a:latin typeface="+mn-lt"/>
              </a:rPr>
              <a:t>Gợi ý: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vi-VN" sz="2000" dirty="0" smtClean="0">
                <a:solidFill>
                  <a:schemeClr val="tx1"/>
                </a:solidFill>
                <a:latin typeface="+mn-lt"/>
              </a:rPr>
              <a:t>Hình </a:t>
            </a:r>
            <a:r>
              <a:rPr lang="vi-VN" sz="2000" dirty="0">
                <a:solidFill>
                  <a:schemeClr val="tx1"/>
                </a:solidFill>
                <a:latin typeface="+mn-lt"/>
              </a:rPr>
              <a:t>ảnh hai cha con và cuộc trò chuyện giữa </a:t>
            </a:r>
            <a:r>
              <a:rPr lang="vi-VN" sz="2000" dirty="0" smtClean="0">
                <a:solidFill>
                  <a:schemeClr val="tx1"/>
                </a:solidFill>
                <a:latin typeface="+mn-lt"/>
              </a:rPr>
              <a:t>họ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vi-VN" sz="2000" dirty="0" smtClean="0">
                <a:solidFill>
                  <a:schemeClr val="tx1"/>
                </a:solidFill>
                <a:latin typeface="+mn-lt"/>
              </a:rPr>
              <a:t>Ý nghĩa </a:t>
            </a:r>
            <a:r>
              <a:rPr lang="vi-VN" sz="2000" dirty="0">
                <a:solidFill>
                  <a:schemeClr val="tx1"/>
                </a:solidFill>
                <a:latin typeface="+mn-lt"/>
              </a:rPr>
              <a:t>của hình ảnh những cánh buồm trên biển buổi sớm mai sau trận mưa </a:t>
            </a:r>
            <a:r>
              <a:rPr lang="vi-VN" sz="2000" dirty="0" smtClean="0">
                <a:solidFill>
                  <a:schemeClr val="tx1"/>
                </a:solidFill>
                <a:latin typeface="+mn-lt"/>
              </a:rPr>
              <a:t>đêm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vi-VN" sz="2000" dirty="0" smtClean="0">
                <a:solidFill>
                  <a:schemeClr val="tx1"/>
                </a:solidFill>
                <a:latin typeface="+mn-lt"/>
              </a:rPr>
              <a:t>Những </a:t>
            </a:r>
            <a:r>
              <a:rPr lang="vi-VN" sz="2000" dirty="0">
                <a:solidFill>
                  <a:schemeClr val="tx1"/>
                </a:solidFill>
                <a:latin typeface="+mn-lt"/>
              </a:rPr>
              <a:t>biện pháp tu từ đã học được sử dụng trong bài </a:t>
            </a:r>
            <a:r>
              <a:rPr lang="vi-VN" sz="2000" dirty="0" smtClean="0">
                <a:solidFill>
                  <a:schemeClr val="tx1"/>
                </a:solidFill>
                <a:latin typeface="+mn-lt"/>
              </a:rPr>
              <a:t>thơ</a:t>
            </a:r>
            <a:r>
              <a:rPr lang="vi-VN" sz="2000" dirty="0">
                <a:solidFill>
                  <a:schemeClr val="tx1"/>
                </a:solidFill>
                <a:latin typeface="+mn-lt"/>
              </a:rPr>
              <a:t>: ẩn dụ, điệp ngữ, v.v</a:t>
            </a:r>
            <a:r>
              <a:rPr lang="vi-VN" sz="2000" dirty="0" smtClean="0">
                <a:solidFill>
                  <a:schemeClr val="tx1"/>
                </a:solidFill>
                <a:latin typeface="+mn-lt"/>
              </a:rPr>
              <a:t>...</a:t>
            </a:r>
          </a:p>
          <a:p>
            <a:pPr marL="342900" lvl="1" indent="-342900" algn="just">
              <a:buFontTx/>
              <a:buChar char="•"/>
            </a:pPr>
            <a:r>
              <a:rPr lang="vi-VN" sz="2000" dirty="0">
                <a:solidFill>
                  <a:schemeClr val="tx1"/>
                </a:solidFill>
                <a:latin typeface="+mn-lt"/>
              </a:rPr>
              <a:t>Chuẩn bị trước </a:t>
            </a:r>
            <a:r>
              <a:rPr lang="vi-VN" sz="2000" dirty="0" smtClean="0">
                <a:solidFill>
                  <a:schemeClr val="tx1"/>
                </a:solidFill>
                <a:latin typeface="+mn-lt"/>
              </a:rPr>
              <a:t>phần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vi-VN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vi-VN" sz="2000" b="1" dirty="0">
                <a:solidFill>
                  <a:srgbClr val="C00000"/>
                </a:solidFill>
                <a:latin typeface="+mn-lt"/>
              </a:rPr>
              <a:t>Tri thức Ngữ văn </a:t>
            </a:r>
            <a:r>
              <a:rPr lang="vi-VN" sz="2000" dirty="0">
                <a:solidFill>
                  <a:schemeClr val="tx1"/>
                </a:solidFill>
                <a:latin typeface="+mn-lt"/>
              </a:rPr>
              <a:t>tiếp theo và bài </a:t>
            </a:r>
            <a:r>
              <a:rPr lang="vi-VN" sz="2000" b="1" i="1" dirty="0">
                <a:solidFill>
                  <a:srgbClr val="C00000"/>
                </a:solidFill>
                <a:latin typeface="+mn-lt"/>
              </a:rPr>
              <a:t>Cô bé bán diêm</a:t>
            </a:r>
            <a:r>
              <a:rPr lang="vi-VN" sz="2000" dirty="0">
                <a:solidFill>
                  <a:schemeClr val="tx1"/>
                </a:solidFill>
                <a:latin typeface="+mn-lt"/>
              </a:rPr>
              <a:t> (An-đéc-xen</a:t>
            </a:r>
            <a:r>
              <a:rPr lang="vi-VN" sz="2000" dirty="0" smtClean="0">
                <a:solidFill>
                  <a:schemeClr val="tx1"/>
                </a:solidFill>
                <a:latin typeface="+mn-lt"/>
              </a:rPr>
              <a:t>).</a:t>
            </a:r>
            <a:endParaRPr lang="vi-VN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6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56560">
            <a:off x="2327155" y="205936"/>
            <a:ext cx="380438" cy="5365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04847">
            <a:off x="258986" y="1901561"/>
            <a:ext cx="561155" cy="5611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61588">
            <a:off x="1430252" y="115918"/>
            <a:ext cx="610694" cy="6484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646022">
            <a:off x="272347" y="238366"/>
            <a:ext cx="651746" cy="600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920968">
            <a:off x="345769" y="1344268"/>
            <a:ext cx="967586" cy="3166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129358">
            <a:off x="1008279" y="808719"/>
            <a:ext cx="419867" cy="3992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453495">
            <a:off x="224507" y="3341402"/>
            <a:ext cx="630113" cy="7130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10601344">
            <a:off x="687065" y="2433591"/>
            <a:ext cx="725990" cy="7259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438273">
            <a:off x="1548091" y="834913"/>
            <a:ext cx="199991" cy="9243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-3659741">
            <a:off x="1690204" y="4279995"/>
            <a:ext cx="456907" cy="46709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 rot="1045001">
            <a:off x="1061280" y="3658312"/>
            <a:ext cx="431117" cy="8092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 rot="-4492633">
            <a:off x="586337" y="4240069"/>
            <a:ext cx="308150" cy="906325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603626" y="553107"/>
            <a:ext cx="6068134" cy="3509836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1683852" y="1610480"/>
            <a:ext cx="5919712" cy="1708156"/>
          </a:xfrm>
          <a:prstGeom prst="rect">
            <a:avLst/>
          </a:prstGeom>
        </p:spPr>
        <p:txBody>
          <a:bodyPr wrap="square" lIns="45716" tIns="22858" rIns="45716" bIns="228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HẸN GẶP LẠI CÁC EM TRONG TIẾT HỌC SAU!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758186" y="1504950"/>
            <a:ext cx="28956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"/>
          <p:cNvSpPr txBox="1"/>
          <p:nvPr/>
        </p:nvSpPr>
        <p:spPr>
          <a:xfrm>
            <a:off x="490655" y="1815255"/>
            <a:ext cx="2513948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zh-C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Gia </a:t>
            </a:r>
            <a:r>
              <a:rPr lang="vi-VN" altLang="zh-C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đình</a:t>
            </a:r>
            <a:r>
              <a:rPr lang="vi-VN" altLang="zh-C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vi-VN" altLang="zh-C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vi-VN" altLang="zh-C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ý </a:t>
            </a:r>
            <a:r>
              <a:rPr lang="vi-VN" altLang="zh-C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nghĩa</a:t>
            </a:r>
            <a:r>
              <a:rPr lang="vi-VN" altLang="zh-C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quan </a:t>
            </a:r>
            <a:r>
              <a:rPr lang="vi-VN" altLang="zh-C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trọng</a:t>
            </a:r>
            <a:r>
              <a:rPr lang="vi-VN" altLang="zh-C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đối</a:t>
            </a:r>
            <a:r>
              <a:rPr lang="vi-VN" altLang="zh-C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với</a:t>
            </a:r>
            <a:r>
              <a:rPr lang="vi-VN" altLang="zh-C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tất</a:t>
            </a:r>
            <a:r>
              <a:rPr lang="vi-VN" altLang="zh-C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cả</a:t>
            </a:r>
            <a:r>
              <a:rPr lang="vi-VN" altLang="zh-C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mọi</a:t>
            </a:r>
            <a:r>
              <a:rPr lang="vi-VN" altLang="zh-C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người</a:t>
            </a:r>
            <a:endParaRPr sz="1600" b="1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1" name="Google Shape;341;p5"/>
          <p:cNvSpPr txBox="1"/>
          <p:nvPr/>
        </p:nvSpPr>
        <p:spPr>
          <a:xfrm>
            <a:off x="6247568" y="1835133"/>
            <a:ext cx="2513948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Đời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sống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gia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đình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nhiều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vấn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đề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tích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cực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tiêu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cực</a:t>
            </a:r>
            <a:endParaRPr sz="1600" b="1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A5DA66DF-10A6-4201-BEE4-EA04EF4EE7A0}"/>
              </a:ext>
            </a:extLst>
          </p:cNvPr>
          <p:cNvSpPr txBox="1"/>
          <p:nvPr/>
        </p:nvSpPr>
        <p:spPr>
          <a:xfrm>
            <a:off x="0" y="0"/>
            <a:ext cx="323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KHỞI ĐỘNG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202A5DA-0CB1-482C-9CCC-4675687F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76" y="756519"/>
            <a:ext cx="3543589" cy="3030182"/>
          </a:xfrm>
          <a:prstGeom prst="pen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Google Shape;341;p5">
            <a:extLst>
              <a:ext uri="{FF2B5EF4-FFF2-40B4-BE49-F238E27FC236}">
                <a16:creationId xmlns="" xmlns:a16="http://schemas.microsoft.com/office/drawing/2014/main" id="{2F59666F-E943-417D-9C10-048B9C43E003}"/>
              </a:ext>
            </a:extLst>
          </p:cNvPr>
          <p:cNvSpPr txBox="1"/>
          <p:nvPr/>
        </p:nvSpPr>
        <p:spPr>
          <a:xfrm>
            <a:off x="3234419" y="3896889"/>
            <a:ext cx="2513948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Hãy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chia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sẻ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vấn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đề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mà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gia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đình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em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đã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từng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gặp</a:t>
            </a:r>
            <a:r>
              <a:rPr lang="vi-VN" sz="18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phải</a:t>
            </a:r>
            <a:endParaRPr sz="1600" b="1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"/>
          <p:cNvSpPr/>
          <p:nvPr/>
        </p:nvSpPr>
        <p:spPr>
          <a:xfrm>
            <a:off x="3081226" y="1108084"/>
            <a:ext cx="2950619" cy="3407882"/>
          </a:xfrm>
          <a:custGeom>
            <a:avLst/>
            <a:gdLst/>
            <a:ahLst/>
            <a:cxnLst/>
            <a:rect l="l" t="t" r="r" b="b"/>
            <a:pathLst>
              <a:path w="3349" h="3868" extrusionOk="0">
                <a:moveTo>
                  <a:pt x="3349" y="2902"/>
                </a:moveTo>
                <a:lnTo>
                  <a:pt x="1675" y="3868"/>
                </a:lnTo>
                <a:lnTo>
                  <a:pt x="0" y="2902"/>
                </a:lnTo>
                <a:lnTo>
                  <a:pt x="0" y="966"/>
                </a:lnTo>
                <a:lnTo>
                  <a:pt x="1675" y="0"/>
                </a:lnTo>
                <a:lnTo>
                  <a:pt x="3349" y="966"/>
                </a:lnTo>
                <a:lnTo>
                  <a:pt x="3349" y="2902"/>
                </a:lnTo>
                <a:close/>
              </a:path>
            </a:pathLst>
          </a:custGeom>
          <a:solidFill>
            <a:srgbClr val="3A3A3A"/>
          </a:solidFill>
          <a:ln w="9525" cap="flat" cmpd="sng">
            <a:solidFill>
              <a:srgbClr val="B7985F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sx="102000" sy="102000" algn="ctr" rotWithShape="0">
              <a:srgbClr val="000000">
                <a:alpha val="27843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" name="Google Shape;338;p5"/>
          <p:cNvSpPr txBox="1"/>
          <p:nvPr/>
        </p:nvSpPr>
        <p:spPr>
          <a:xfrm>
            <a:off x="6044673" y="1380519"/>
            <a:ext cx="228148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xung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đột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chưa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giải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quyết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được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giữa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các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viên</a:t>
            </a: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9" name="Google Shape;339;p5"/>
          <p:cNvSpPr txBox="1"/>
          <p:nvPr/>
        </p:nvSpPr>
        <p:spPr>
          <a:xfrm>
            <a:off x="817847" y="1400397"/>
            <a:ext cx="2163967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Sự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chia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sẻ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yêu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thương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các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viên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gia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đình</a:t>
            </a: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0" name="Google Shape;340;p5"/>
          <p:cNvSpPr txBox="1"/>
          <p:nvPr/>
        </p:nvSpPr>
        <p:spPr>
          <a:xfrm>
            <a:off x="356462" y="2540084"/>
            <a:ext cx="2347058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sự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giúp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đỡ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hỗ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trợ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gia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đình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đối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với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mỗi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người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công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việc</a:t>
            </a: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1" name="Google Shape;341;p5"/>
          <p:cNvSpPr txBox="1"/>
          <p:nvPr/>
        </p:nvSpPr>
        <p:spPr>
          <a:xfrm>
            <a:off x="6296465" y="2559962"/>
            <a:ext cx="2163967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Không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sắp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xếp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được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thời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gian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chăm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sóc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gia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đình</a:t>
            </a: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2" name="Google Shape;342;p5"/>
          <p:cNvSpPr txBox="1"/>
          <p:nvPr/>
        </p:nvSpPr>
        <p:spPr>
          <a:xfrm>
            <a:off x="5903548" y="3849896"/>
            <a:ext cx="2556884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Thiếu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sự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lắng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nghe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thấu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hiểu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giữa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các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viên</a:t>
            </a: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3" name="Google Shape;343;p5"/>
          <p:cNvSpPr txBox="1"/>
          <p:nvPr/>
        </p:nvSpPr>
        <p:spPr>
          <a:xfrm>
            <a:off x="1141049" y="3834535"/>
            <a:ext cx="2163967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Thái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độ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cư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xử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tôn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trọng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giữa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con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cái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cha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mẹ</a:t>
            </a: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44" name="Google Shape;344;p5"/>
          <p:cNvGrpSpPr/>
          <p:nvPr/>
        </p:nvGrpSpPr>
        <p:grpSpPr>
          <a:xfrm>
            <a:off x="3436611" y="1159110"/>
            <a:ext cx="1031704" cy="1191173"/>
            <a:chOff x="3441572" y="1077935"/>
            <a:chExt cx="1031704" cy="1191173"/>
          </a:xfrm>
        </p:grpSpPr>
        <p:grpSp>
          <p:nvGrpSpPr>
            <p:cNvPr id="345" name="Google Shape;345;p5"/>
            <p:cNvGrpSpPr/>
            <p:nvPr/>
          </p:nvGrpSpPr>
          <p:grpSpPr>
            <a:xfrm>
              <a:off x="3441572" y="1077935"/>
              <a:ext cx="1031704" cy="1191173"/>
              <a:chOff x="3441572" y="1077935"/>
              <a:chExt cx="1031704" cy="1191173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3503246" y="1113176"/>
                <a:ext cx="454620" cy="203522"/>
              </a:xfrm>
              <a:custGeom>
                <a:avLst/>
                <a:gdLst/>
                <a:ahLst/>
                <a:cxnLst/>
                <a:rect l="l" t="t" r="r" b="b"/>
                <a:pathLst>
                  <a:path w="516" h="231" extrusionOk="0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3441572" y="1077935"/>
                <a:ext cx="1031704" cy="1191173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52" extrusionOk="0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03ADA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3503246" y="1113176"/>
                <a:ext cx="350656" cy="378849"/>
              </a:xfrm>
              <a:custGeom>
                <a:avLst/>
                <a:gdLst/>
                <a:ahLst/>
                <a:cxnLst/>
                <a:rect l="l" t="t" r="r" b="b"/>
                <a:pathLst>
                  <a:path w="398" h="430" extrusionOk="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349" name="Google Shape;349;p5"/>
              <p:cNvGrpSpPr/>
              <p:nvPr/>
            </p:nvGrpSpPr>
            <p:grpSpPr>
              <a:xfrm>
                <a:off x="3752821" y="1602587"/>
                <a:ext cx="409366" cy="344407"/>
                <a:chOff x="5146675" y="766763"/>
                <a:chExt cx="1590676" cy="1338263"/>
              </a:xfrm>
            </p:grpSpPr>
            <p:sp>
              <p:nvSpPr>
                <p:cNvPr id="350" name="Google Shape;350;p5"/>
                <p:cNvSpPr/>
                <p:nvPr/>
              </p:nvSpPr>
              <p:spPr>
                <a:xfrm>
                  <a:off x="5675313" y="766763"/>
                  <a:ext cx="533400" cy="534988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1" name="Google Shape;351;p5"/>
                <p:cNvSpPr/>
                <p:nvPr/>
              </p:nvSpPr>
              <p:spPr>
                <a:xfrm>
                  <a:off x="5511800" y="1344613"/>
                  <a:ext cx="860425" cy="760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66" extrusionOk="0">
                      <a:moveTo>
                        <a:pt x="201" y="0"/>
                      </a:move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42" y="21"/>
                        <a:pt x="0" y="78"/>
                        <a:pt x="0" y="144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3" y="252"/>
                        <a:pt x="69" y="266"/>
                        <a:pt x="151" y="266"/>
                      </a:cubicBezTo>
                      <a:cubicBezTo>
                        <a:pt x="232" y="266"/>
                        <a:pt x="298" y="252"/>
                        <a:pt x="301" y="235"/>
                      </a:cubicBezTo>
                      <a:cubicBezTo>
                        <a:pt x="301" y="235"/>
                        <a:pt x="301" y="235"/>
                        <a:pt x="301" y="235"/>
                      </a:cubicBezTo>
                      <a:cubicBezTo>
                        <a:pt x="301" y="144"/>
                        <a:pt x="301" y="144"/>
                        <a:pt x="301" y="144"/>
                      </a:cubicBezTo>
                      <a:cubicBezTo>
                        <a:pt x="301" y="78"/>
                        <a:pt x="259" y="21"/>
                        <a:pt x="20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2" name="Google Shape;352;p5"/>
                <p:cNvSpPr/>
                <p:nvPr/>
              </p:nvSpPr>
              <p:spPr>
                <a:xfrm>
                  <a:off x="5900738" y="1319213"/>
                  <a:ext cx="85725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8" extrusionOk="0">
                      <a:moveTo>
                        <a:pt x="30" y="1"/>
                      </a:moveTo>
                      <a:cubicBezTo>
                        <a:pt x="25" y="0"/>
                        <a:pt x="20" y="0"/>
                        <a:pt x="15" y="0"/>
                      </a:cubicBezTo>
                      <a:cubicBezTo>
                        <a:pt x="10" y="0"/>
                        <a:pt x="6" y="0"/>
                        <a:pt x="1" y="1"/>
                      </a:cubicBezTo>
                      <a:cubicBezTo>
                        <a:pt x="1" y="1"/>
                        <a:pt x="0" y="11"/>
                        <a:pt x="7" y="18"/>
                      </a:cubicBezTo>
                      <a:cubicBezTo>
                        <a:pt x="7" y="18"/>
                        <a:pt x="18" y="18"/>
                        <a:pt x="24" y="18"/>
                      </a:cubicBezTo>
                      <a:cubicBezTo>
                        <a:pt x="24" y="18"/>
                        <a:pt x="30" y="12"/>
                        <a:pt x="3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3" name="Google Shape;353;p5"/>
                <p:cNvSpPr/>
                <p:nvPr/>
              </p:nvSpPr>
              <p:spPr>
                <a:xfrm>
                  <a:off x="5894388" y="1377951"/>
                  <a:ext cx="95250" cy="1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82" extrusionOk="0">
                      <a:moveTo>
                        <a:pt x="15" y="0"/>
                      </a:moveTo>
                      <a:lnTo>
                        <a:pt x="47" y="0"/>
                      </a:lnTo>
                      <a:lnTo>
                        <a:pt x="60" y="47"/>
                      </a:lnTo>
                      <a:lnTo>
                        <a:pt x="31" y="82"/>
                      </a:lnTo>
                      <a:lnTo>
                        <a:pt x="0" y="4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4" name="Google Shape;354;p5"/>
                <p:cNvSpPr/>
                <p:nvPr/>
              </p:nvSpPr>
              <p:spPr>
                <a:xfrm>
                  <a:off x="5432425" y="1427163"/>
                  <a:ext cx="71438" cy="9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1" extrusionOk="0">
                      <a:moveTo>
                        <a:pt x="23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5" name="Google Shape;355;p5"/>
                <p:cNvSpPr/>
                <p:nvPr/>
              </p:nvSpPr>
              <p:spPr>
                <a:xfrm>
                  <a:off x="5146675" y="1401763"/>
                  <a:ext cx="465138" cy="56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99" extrusionOk="0">
                      <a:moveTo>
                        <a:pt x="150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31" y="16"/>
                        <a:pt x="0" y="58"/>
                        <a:pt x="0" y="108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2" y="189"/>
                        <a:pt x="52" y="199"/>
                        <a:pt x="113" y="199"/>
                      </a:cubicBezTo>
                      <a:cubicBezTo>
                        <a:pt x="113" y="199"/>
                        <a:pt x="114" y="199"/>
                        <a:pt x="114" y="199"/>
                      </a:cubicBezTo>
                      <a:cubicBezTo>
                        <a:pt x="114" y="124"/>
                        <a:pt x="114" y="124"/>
                        <a:pt x="114" y="124"/>
                      </a:cubicBezTo>
                      <a:cubicBezTo>
                        <a:pt x="114" y="78"/>
                        <a:pt x="133" y="36"/>
                        <a:pt x="163" y="6"/>
                      </a:cubicBezTo>
                      <a:cubicBezTo>
                        <a:pt x="159" y="3"/>
                        <a:pt x="155" y="2"/>
                        <a:pt x="1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6" name="Google Shape;356;p5"/>
                <p:cNvSpPr/>
                <p:nvPr/>
              </p:nvSpPr>
              <p:spPr>
                <a:xfrm>
                  <a:off x="5438775" y="1381126"/>
                  <a:ext cx="61913" cy="4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14" extrusionOk="0">
                      <a:moveTo>
                        <a:pt x="18" y="14"/>
                      </a:moveTo>
                      <a:cubicBezTo>
                        <a:pt x="18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8" y="1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7" name="Google Shape;357;p5"/>
                <p:cNvSpPr/>
                <p:nvPr/>
              </p:nvSpPr>
              <p:spPr>
                <a:xfrm>
                  <a:off x="5267325" y="966788"/>
                  <a:ext cx="401638" cy="403225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8" name="Google Shape;358;p5"/>
                <p:cNvSpPr/>
                <p:nvPr/>
              </p:nvSpPr>
              <p:spPr>
                <a:xfrm>
                  <a:off x="6386513" y="1381126"/>
                  <a:ext cx="61913" cy="4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14" extrusionOk="0">
                      <a:moveTo>
                        <a:pt x="17" y="14"/>
                      </a:moveTo>
                      <a:cubicBezTo>
                        <a:pt x="17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7" y="1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9" name="Google Shape;359;p5"/>
                <p:cNvSpPr/>
                <p:nvPr/>
              </p:nvSpPr>
              <p:spPr>
                <a:xfrm>
                  <a:off x="6380163" y="1427163"/>
                  <a:ext cx="71438" cy="9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1" extrusionOk="0">
                      <a:moveTo>
                        <a:pt x="24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4" y="6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0" name="Google Shape;360;p5"/>
                <p:cNvSpPr/>
                <p:nvPr/>
              </p:nvSpPr>
              <p:spPr>
                <a:xfrm>
                  <a:off x="6215063" y="966788"/>
                  <a:ext cx="403225" cy="403225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1" name="Google Shape;361;p5"/>
                <p:cNvSpPr/>
                <p:nvPr/>
              </p:nvSpPr>
              <p:spPr>
                <a:xfrm>
                  <a:off x="6272213" y="1401763"/>
                  <a:ext cx="465138" cy="56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99" extrusionOk="0">
                      <a:moveTo>
                        <a:pt x="88" y="0"/>
                      </a:moveTo>
                      <a:cubicBezTo>
                        <a:pt x="51" y="50"/>
                        <a:pt x="51" y="50"/>
                        <a:pt x="51" y="5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9" y="2"/>
                        <a:pt x="4" y="3"/>
                        <a:pt x="0" y="6"/>
                      </a:cubicBezTo>
                      <a:cubicBezTo>
                        <a:pt x="30" y="36"/>
                        <a:pt x="49" y="78"/>
                        <a:pt x="49" y="124"/>
                      </a:cubicBezTo>
                      <a:cubicBezTo>
                        <a:pt x="49" y="199"/>
                        <a:pt x="49" y="199"/>
                        <a:pt x="49" y="199"/>
                      </a:cubicBezTo>
                      <a:cubicBezTo>
                        <a:pt x="50" y="199"/>
                        <a:pt x="50" y="199"/>
                        <a:pt x="51" y="199"/>
                      </a:cubicBezTo>
                      <a:cubicBezTo>
                        <a:pt x="112" y="199"/>
                        <a:pt x="161" y="189"/>
                        <a:pt x="163" y="176"/>
                      </a:cubicBezTo>
                      <a:cubicBezTo>
                        <a:pt x="163" y="176"/>
                        <a:pt x="163" y="176"/>
                        <a:pt x="163" y="176"/>
                      </a:cubicBezTo>
                      <a:cubicBezTo>
                        <a:pt x="163" y="108"/>
                        <a:pt x="163" y="108"/>
                        <a:pt x="163" y="108"/>
                      </a:cubicBezTo>
                      <a:cubicBezTo>
                        <a:pt x="163" y="58"/>
                        <a:pt x="132" y="16"/>
                        <a:pt x="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62" name="Google Shape;362;p5"/>
            <p:cNvSpPr txBox="1"/>
            <p:nvPr/>
          </p:nvSpPr>
          <p:spPr>
            <a:xfrm>
              <a:off x="3490971" y="1203598"/>
              <a:ext cx="506571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lt1"/>
                  </a:solidFill>
                  <a:latin typeface="Arial" panose="020B0604020202020204" pitchFamily="34" charset="0"/>
                  <a:ea typeface="Impact"/>
                  <a:cs typeface="Arial" panose="020B0604020202020204" pitchFamily="34" charset="0"/>
                  <a:sym typeface="Arial" panose="020B0604020202020204" pitchFamily="34" charset="0"/>
                </a:rPr>
                <a:t>01</a:t>
              </a:r>
              <a:endParaRPr sz="1600" dirty="0">
                <a:solidFill>
                  <a:schemeClr val="lt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63" name="Google Shape;363;p5"/>
          <p:cNvGrpSpPr/>
          <p:nvPr/>
        </p:nvGrpSpPr>
        <p:grpSpPr>
          <a:xfrm>
            <a:off x="4639793" y="1178568"/>
            <a:ext cx="1092470" cy="1191173"/>
            <a:chOff x="4639793" y="1077935"/>
            <a:chExt cx="1092470" cy="1191173"/>
          </a:xfrm>
        </p:grpSpPr>
        <p:grpSp>
          <p:nvGrpSpPr>
            <p:cNvPr id="364" name="Google Shape;364;p5"/>
            <p:cNvGrpSpPr/>
            <p:nvPr/>
          </p:nvGrpSpPr>
          <p:grpSpPr>
            <a:xfrm>
              <a:off x="4639793" y="1077935"/>
              <a:ext cx="1031704" cy="1191173"/>
              <a:chOff x="4639793" y="1077935"/>
              <a:chExt cx="1031704" cy="1191173"/>
            </a:xfrm>
          </p:grpSpPr>
          <p:sp>
            <p:nvSpPr>
              <p:cNvPr id="365" name="Google Shape;365;p5"/>
              <p:cNvSpPr/>
              <p:nvPr/>
            </p:nvSpPr>
            <p:spPr>
              <a:xfrm>
                <a:off x="4639793" y="1077935"/>
                <a:ext cx="1031704" cy="1191173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52" extrusionOk="0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FF886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366" name="Google Shape;366;p5"/>
              <p:cNvGrpSpPr/>
              <p:nvPr/>
            </p:nvGrpSpPr>
            <p:grpSpPr>
              <a:xfrm>
                <a:off x="4968707" y="1549191"/>
                <a:ext cx="439805" cy="451197"/>
                <a:chOff x="7673976" y="2593975"/>
                <a:chExt cx="1716088" cy="1760538"/>
              </a:xfrm>
            </p:grpSpPr>
            <p:sp>
              <p:nvSpPr>
                <p:cNvPr id="367" name="Google Shape;367;p5"/>
                <p:cNvSpPr/>
                <p:nvPr/>
              </p:nvSpPr>
              <p:spPr>
                <a:xfrm>
                  <a:off x="7673976" y="2974975"/>
                  <a:ext cx="1284288" cy="1379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470" extrusionOk="0">
                      <a:moveTo>
                        <a:pt x="415" y="364"/>
                      </a:moveTo>
                      <a:cubicBezTo>
                        <a:pt x="415" y="364"/>
                        <a:pt x="422" y="351"/>
                        <a:pt x="388" y="335"/>
                      </a:cubicBezTo>
                      <a:cubicBezTo>
                        <a:pt x="307" y="291"/>
                        <a:pt x="307" y="291"/>
                        <a:pt x="307" y="291"/>
                      </a:cubicBezTo>
                      <a:cubicBezTo>
                        <a:pt x="273" y="257"/>
                        <a:pt x="273" y="257"/>
                        <a:pt x="273" y="257"/>
                      </a:cubicBezTo>
                      <a:cubicBezTo>
                        <a:pt x="256" y="248"/>
                        <a:pt x="246" y="251"/>
                        <a:pt x="262" y="240"/>
                      </a:cubicBezTo>
                      <a:cubicBezTo>
                        <a:pt x="274" y="230"/>
                        <a:pt x="282" y="216"/>
                        <a:pt x="288" y="199"/>
                      </a:cubicBezTo>
                      <a:cubicBezTo>
                        <a:pt x="289" y="198"/>
                        <a:pt x="292" y="194"/>
                        <a:pt x="294" y="185"/>
                      </a:cubicBezTo>
                      <a:cubicBezTo>
                        <a:pt x="294" y="185"/>
                        <a:pt x="325" y="148"/>
                        <a:pt x="298" y="147"/>
                      </a:cubicBezTo>
                      <a:cubicBezTo>
                        <a:pt x="298" y="147"/>
                        <a:pt x="326" y="96"/>
                        <a:pt x="285" y="57"/>
                      </a:cubicBezTo>
                      <a:cubicBezTo>
                        <a:pt x="285" y="57"/>
                        <a:pt x="283" y="55"/>
                        <a:pt x="280" y="52"/>
                      </a:cubicBezTo>
                      <a:cubicBezTo>
                        <a:pt x="271" y="42"/>
                        <a:pt x="262" y="37"/>
                        <a:pt x="262" y="37"/>
                      </a:cubicBezTo>
                      <a:cubicBezTo>
                        <a:pt x="203" y="0"/>
                        <a:pt x="155" y="50"/>
                        <a:pt x="155" y="50"/>
                      </a:cubicBezTo>
                      <a:cubicBezTo>
                        <a:pt x="113" y="88"/>
                        <a:pt x="140" y="140"/>
                        <a:pt x="140" y="140"/>
                      </a:cubicBezTo>
                      <a:cubicBezTo>
                        <a:pt x="112" y="140"/>
                        <a:pt x="142" y="179"/>
                        <a:pt x="142" y="179"/>
                      </a:cubicBezTo>
                      <a:cubicBezTo>
                        <a:pt x="146" y="197"/>
                        <a:pt x="150" y="195"/>
                        <a:pt x="150" y="195"/>
                      </a:cubicBezTo>
                      <a:cubicBezTo>
                        <a:pt x="152" y="195"/>
                        <a:pt x="152" y="198"/>
                        <a:pt x="153" y="202"/>
                      </a:cubicBezTo>
                      <a:cubicBezTo>
                        <a:pt x="154" y="201"/>
                        <a:pt x="154" y="201"/>
                        <a:pt x="155" y="201"/>
                      </a:cubicBezTo>
                      <a:cubicBezTo>
                        <a:pt x="160" y="216"/>
                        <a:pt x="168" y="229"/>
                        <a:pt x="178" y="239"/>
                      </a:cubicBezTo>
                      <a:cubicBezTo>
                        <a:pt x="187" y="251"/>
                        <a:pt x="163" y="251"/>
                        <a:pt x="159" y="256"/>
                      </a:cubicBezTo>
                      <a:cubicBezTo>
                        <a:pt x="157" y="259"/>
                        <a:pt x="129" y="291"/>
                        <a:pt x="129" y="291"/>
                      </a:cubicBezTo>
                      <a:cubicBezTo>
                        <a:pt x="48" y="335"/>
                        <a:pt x="48" y="335"/>
                        <a:pt x="48" y="335"/>
                      </a:cubicBezTo>
                      <a:cubicBezTo>
                        <a:pt x="15" y="351"/>
                        <a:pt x="21" y="364"/>
                        <a:pt x="21" y="364"/>
                      </a:cubicBezTo>
                      <a:cubicBezTo>
                        <a:pt x="0" y="451"/>
                        <a:pt x="0" y="451"/>
                        <a:pt x="0" y="451"/>
                      </a:cubicBezTo>
                      <a:cubicBezTo>
                        <a:pt x="0" y="470"/>
                        <a:pt x="0" y="470"/>
                        <a:pt x="0" y="470"/>
                      </a:cubicBezTo>
                      <a:cubicBezTo>
                        <a:pt x="437" y="470"/>
                        <a:pt x="437" y="470"/>
                        <a:pt x="437" y="470"/>
                      </a:cubicBezTo>
                      <a:cubicBezTo>
                        <a:pt x="437" y="451"/>
                        <a:pt x="437" y="451"/>
                        <a:pt x="437" y="451"/>
                      </a:cubicBezTo>
                      <a:lnTo>
                        <a:pt x="415" y="36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8" name="Google Shape;368;p5"/>
                <p:cNvSpPr/>
                <p:nvPr/>
              </p:nvSpPr>
              <p:spPr>
                <a:xfrm>
                  <a:off x="8540751" y="2593975"/>
                  <a:ext cx="849313" cy="73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2" extrusionOk="0">
                      <a:moveTo>
                        <a:pt x="143" y="1"/>
                      </a:moveTo>
                      <a:cubicBezTo>
                        <a:pt x="63" y="2"/>
                        <a:pt x="0" y="51"/>
                        <a:pt x="0" y="111"/>
                      </a:cubicBezTo>
                      <a:cubicBezTo>
                        <a:pt x="1" y="151"/>
                        <a:pt x="30" y="185"/>
                        <a:pt x="73" y="203"/>
                      </a:cubicBezTo>
                      <a:cubicBezTo>
                        <a:pt x="47" y="252"/>
                        <a:pt x="47" y="252"/>
                        <a:pt x="47" y="252"/>
                      </a:cubicBezTo>
                      <a:cubicBezTo>
                        <a:pt x="121" y="216"/>
                        <a:pt x="121" y="216"/>
                        <a:pt x="121" y="216"/>
                      </a:cubicBezTo>
                      <a:cubicBezTo>
                        <a:pt x="129" y="217"/>
                        <a:pt x="137" y="218"/>
                        <a:pt x="146" y="217"/>
                      </a:cubicBezTo>
                      <a:cubicBezTo>
                        <a:pt x="225" y="216"/>
                        <a:pt x="289" y="167"/>
                        <a:pt x="288" y="107"/>
                      </a:cubicBezTo>
                      <a:cubicBezTo>
                        <a:pt x="287" y="47"/>
                        <a:pt x="222" y="0"/>
                        <a:pt x="143" y="1"/>
                      </a:cubicBezTo>
                      <a:close/>
                      <a:moveTo>
                        <a:pt x="73" y="131"/>
                      </a:moveTo>
                      <a:cubicBezTo>
                        <a:pt x="63" y="131"/>
                        <a:pt x="55" y="123"/>
                        <a:pt x="55" y="113"/>
                      </a:cubicBezTo>
                      <a:cubicBezTo>
                        <a:pt x="55" y="103"/>
                        <a:pt x="63" y="95"/>
                        <a:pt x="73" y="95"/>
                      </a:cubicBezTo>
                      <a:cubicBezTo>
                        <a:pt x="83" y="95"/>
                        <a:pt x="91" y="103"/>
                        <a:pt x="91" y="113"/>
                      </a:cubicBezTo>
                      <a:cubicBezTo>
                        <a:pt x="91" y="123"/>
                        <a:pt x="83" y="131"/>
                        <a:pt x="73" y="131"/>
                      </a:cubicBezTo>
                      <a:close/>
                      <a:moveTo>
                        <a:pt x="144" y="131"/>
                      </a:moveTo>
                      <a:cubicBezTo>
                        <a:pt x="134" y="131"/>
                        <a:pt x="126" y="123"/>
                        <a:pt x="126" y="113"/>
                      </a:cubicBezTo>
                      <a:cubicBezTo>
                        <a:pt x="126" y="103"/>
                        <a:pt x="134" y="95"/>
                        <a:pt x="144" y="95"/>
                      </a:cubicBezTo>
                      <a:cubicBezTo>
                        <a:pt x="154" y="95"/>
                        <a:pt x="162" y="103"/>
                        <a:pt x="162" y="113"/>
                      </a:cubicBezTo>
                      <a:cubicBezTo>
                        <a:pt x="162" y="123"/>
                        <a:pt x="154" y="131"/>
                        <a:pt x="144" y="131"/>
                      </a:cubicBezTo>
                      <a:close/>
                      <a:moveTo>
                        <a:pt x="216" y="131"/>
                      </a:moveTo>
                      <a:cubicBezTo>
                        <a:pt x="206" y="131"/>
                        <a:pt x="198" y="123"/>
                        <a:pt x="198" y="113"/>
                      </a:cubicBezTo>
                      <a:cubicBezTo>
                        <a:pt x="198" y="103"/>
                        <a:pt x="206" y="95"/>
                        <a:pt x="216" y="95"/>
                      </a:cubicBezTo>
                      <a:cubicBezTo>
                        <a:pt x="225" y="95"/>
                        <a:pt x="233" y="103"/>
                        <a:pt x="233" y="113"/>
                      </a:cubicBezTo>
                      <a:cubicBezTo>
                        <a:pt x="233" y="123"/>
                        <a:pt x="225" y="131"/>
                        <a:pt x="216" y="1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9" name="Google Shape;369;p5"/>
              <p:cNvSpPr/>
              <p:nvPr/>
            </p:nvSpPr>
            <p:spPr>
              <a:xfrm flipH="1">
                <a:off x="5223976" y="1128206"/>
                <a:ext cx="350656" cy="378849"/>
              </a:xfrm>
              <a:custGeom>
                <a:avLst/>
                <a:gdLst/>
                <a:ahLst/>
                <a:cxnLst/>
                <a:rect l="l" t="t" r="r" b="b"/>
                <a:pathLst>
                  <a:path w="398" h="430" extrusionOk="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0" name="Google Shape;370;p5"/>
            <p:cNvSpPr txBox="1"/>
            <p:nvPr/>
          </p:nvSpPr>
          <p:spPr>
            <a:xfrm>
              <a:off x="5213754" y="1225084"/>
              <a:ext cx="518509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lt1"/>
                  </a:solidFill>
                  <a:latin typeface="Arial" panose="020B0604020202020204" pitchFamily="34" charset="0"/>
                  <a:ea typeface="Impact"/>
                  <a:cs typeface="Arial" panose="020B0604020202020204" pitchFamily="34" charset="0"/>
                  <a:sym typeface="Arial" panose="020B0604020202020204" pitchFamily="34" charset="0"/>
                </a:rPr>
                <a:t>02</a:t>
              </a:r>
              <a:endParaRPr sz="1600" dirty="0">
                <a:solidFill>
                  <a:schemeClr val="lt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71" name="Google Shape;371;p5"/>
          <p:cNvGrpSpPr/>
          <p:nvPr/>
        </p:nvGrpSpPr>
        <p:grpSpPr>
          <a:xfrm>
            <a:off x="5239786" y="2216438"/>
            <a:ext cx="1100471" cy="1191173"/>
            <a:chOff x="5239786" y="2115805"/>
            <a:chExt cx="1100471" cy="1191173"/>
          </a:xfrm>
        </p:grpSpPr>
        <p:grpSp>
          <p:nvGrpSpPr>
            <p:cNvPr id="372" name="Google Shape;372;p5"/>
            <p:cNvGrpSpPr/>
            <p:nvPr/>
          </p:nvGrpSpPr>
          <p:grpSpPr>
            <a:xfrm>
              <a:off x="5239786" y="2115805"/>
              <a:ext cx="1029941" cy="1191173"/>
              <a:chOff x="5239786" y="2115805"/>
              <a:chExt cx="1029941" cy="1191173"/>
            </a:xfrm>
          </p:grpSpPr>
          <p:sp>
            <p:nvSpPr>
              <p:cNvPr id="373" name="Google Shape;373;p5"/>
              <p:cNvSpPr/>
              <p:nvPr/>
            </p:nvSpPr>
            <p:spPr>
              <a:xfrm>
                <a:off x="5239786" y="2115805"/>
                <a:ext cx="1029941" cy="1191173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352" extrusionOk="0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69" y="338"/>
                    </a:lnTo>
                    <a:lnTo>
                      <a:pt x="1169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 flipH="1">
                <a:off x="5820563" y="2151853"/>
                <a:ext cx="350656" cy="378849"/>
              </a:xfrm>
              <a:custGeom>
                <a:avLst/>
                <a:gdLst/>
                <a:ahLst/>
                <a:cxnLst/>
                <a:rect l="l" t="t" r="r" b="b"/>
                <a:pathLst>
                  <a:path w="398" h="430" extrusionOk="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375" name="Google Shape;375;p5"/>
              <p:cNvGrpSpPr/>
              <p:nvPr/>
            </p:nvGrpSpPr>
            <p:grpSpPr>
              <a:xfrm>
                <a:off x="5566676" y="2688318"/>
                <a:ext cx="377557" cy="424345"/>
                <a:chOff x="279401" y="2698750"/>
                <a:chExt cx="1473200" cy="1655763"/>
              </a:xfrm>
            </p:grpSpPr>
            <p:sp>
              <p:nvSpPr>
                <p:cNvPr id="376" name="Google Shape;376;p5"/>
                <p:cNvSpPr/>
                <p:nvPr/>
              </p:nvSpPr>
              <p:spPr>
                <a:xfrm>
                  <a:off x="279401" y="2884488"/>
                  <a:ext cx="1473200" cy="147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50" y="0"/>
                      </a:moveTo>
                      <a:cubicBezTo>
                        <a:pt x="112" y="0"/>
                        <a:pt x="0" y="112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2"/>
                        <a:pt x="389" y="0"/>
                        <a:pt x="250" y="0"/>
                      </a:cubicBezTo>
                      <a:close/>
                      <a:moveTo>
                        <a:pt x="455" y="267"/>
                      </a:moveTo>
                      <a:cubicBezTo>
                        <a:pt x="446" y="267"/>
                        <a:pt x="446" y="267"/>
                        <a:pt x="446" y="267"/>
                      </a:cubicBezTo>
                      <a:cubicBezTo>
                        <a:pt x="442" y="315"/>
                        <a:pt x="421" y="358"/>
                        <a:pt x="389" y="390"/>
                      </a:cubicBezTo>
                      <a:cubicBezTo>
                        <a:pt x="357" y="422"/>
                        <a:pt x="315" y="443"/>
                        <a:pt x="267" y="447"/>
                      </a:cubicBezTo>
                      <a:cubicBezTo>
                        <a:pt x="267" y="455"/>
                        <a:pt x="267" y="455"/>
                        <a:pt x="267" y="455"/>
                      </a:cubicBezTo>
                      <a:cubicBezTo>
                        <a:pt x="267" y="464"/>
                        <a:pt x="259" y="471"/>
                        <a:pt x="250" y="471"/>
                      </a:cubicBezTo>
                      <a:cubicBezTo>
                        <a:pt x="241" y="471"/>
                        <a:pt x="234" y="464"/>
                        <a:pt x="234" y="455"/>
                      </a:cubicBezTo>
                      <a:cubicBezTo>
                        <a:pt x="234" y="447"/>
                        <a:pt x="234" y="447"/>
                        <a:pt x="234" y="447"/>
                      </a:cubicBezTo>
                      <a:cubicBezTo>
                        <a:pt x="186" y="443"/>
                        <a:pt x="143" y="422"/>
                        <a:pt x="111" y="390"/>
                      </a:cubicBezTo>
                      <a:cubicBezTo>
                        <a:pt x="79" y="358"/>
                        <a:pt x="58" y="315"/>
                        <a:pt x="54" y="267"/>
                      </a:cubicBezTo>
                      <a:cubicBezTo>
                        <a:pt x="46" y="267"/>
                        <a:pt x="46" y="267"/>
                        <a:pt x="46" y="267"/>
                      </a:cubicBezTo>
                      <a:cubicBezTo>
                        <a:pt x="37" y="267"/>
                        <a:pt x="30" y="260"/>
                        <a:pt x="30" y="251"/>
                      </a:cubicBezTo>
                      <a:cubicBezTo>
                        <a:pt x="30" y="241"/>
                        <a:pt x="37" y="234"/>
                        <a:pt x="46" y="234"/>
                      </a:cubicBezTo>
                      <a:cubicBezTo>
                        <a:pt x="54" y="234"/>
                        <a:pt x="54" y="234"/>
                        <a:pt x="54" y="234"/>
                      </a:cubicBezTo>
                      <a:cubicBezTo>
                        <a:pt x="58" y="186"/>
                        <a:pt x="79" y="143"/>
                        <a:pt x="111" y="111"/>
                      </a:cubicBezTo>
                      <a:cubicBezTo>
                        <a:pt x="143" y="79"/>
                        <a:pt x="186" y="58"/>
                        <a:pt x="234" y="54"/>
                      </a:cubicBezTo>
                      <a:cubicBezTo>
                        <a:pt x="234" y="46"/>
                        <a:pt x="234" y="46"/>
                        <a:pt x="234" y="46"/>
                      </a:cubicBezTo>
                      <a:cubicBezTo>
                        <a:pt x="234" y="37"/>
                        <a:pt x="241" y="30"/>
                        <a:pt x="250" y="30"/>
                      </a:cubicBezTo>
                      <a:cubicBezTo>
                        <a:pt x="259" y="30"/>
                        <a:pt x="267" y="37"/>
                        <a:pt x="267" y="46"/>
                      </a:cubicBezTo>
                      <a:cubicBezTo>
                        <a:pt x="267" y="54"/>
                        <a:pt x="267" y="54"/>
                        <a:pt x="267" y="54"/>
                      </a:cubicBezTo>
                      <a:cubicBezTo>
                        <a:pt x="315" y="58"/>
                        <a:pt x="357" y="79"/>
                        <a:pt x="389" y="111"/>
                      </a:cubicBezTo>
                      <a:cubicBezTo>
                        <a:pt x="421" y="143"/>
                        <a:pt x="442" y="186"/>
                        <a:pt x="446" y="234"/>
                      </a:cubicBezTo>
                      <a:cubicBezTo>
                        <a:pt x="455" y="234"/>
                        <a:pt x="455" y="234"/>
                        <a:pt x="455" y="234"/>
                      </a:cubicBezTo>
                      <a:cubicBezTo>
                        <a:pt x="464" y="234"/>
                        <a:pt x="471" y="241"/>
                        <a:pt x="471" y="251"/>
                      </a:cubicBezTo>
                      <a:cubicBezTo>
                        <a:pt x="471" y="260"/>
                        <a:pt x="464" y="267"/>
                        <a:pt x="455" y="26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7" name="Google Shape;377;p5"/>
                <p:cNvSpPr/>
                <p:nvPr/>
              </p:nvSpPr>
              <p:spPr>
                <a:xfrm>
                  <a:off x="966788" y="3043238"/>
                  <a:ext cx="96838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40" extrusionOk="0">
                      <a:moveTo>
                        <a:pt x="16" y="40"/>
                      </a:moveTo>
                      <a:cubicBezTo>
                        <a:pt x="25" y="40"/>
                        <a:pt x="33" y="33"/>
                        <a:pt x="33" y="24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7" y="0"/>
                        <a:pt x="22" y="0"/>
                        <a:pt x="16" y="0"/>
                      </a:cubicBezTo>
                      <a:cubicBezTo>
                        <a:pt x="11" y="0"/>
                        <a:pt x="5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3"/>
                        <a:pt x="7" y="40"/>
                        <a:pt x="16" y="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8" name="Google Shape;378;p5"/>
                <p:cNvSpPr/>
                <p:nvPr/>
              </p:nvSpPr>
              <p:spPr>
                <a:xfrm>
                  <a:off x="966788" y="4079875"/>
                  <a:ext cx="96838" cy="11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40" extrusionOk="0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5" y="40"/>
                        <a:pt x="11" y="40"/>
                        <a:pt x="16" y="40"/>
                      </a:cubicBezTo>
                      <a:cubicBezTo>
                        <a:pt x="22" y="40"/>
                        <a:pt x="27" y="40"/>
                        <a:pt x="33" y="40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" name="Google Shape;379;p5"/>
                <p:cNvSpPr/>
                <p:nvPr/>
              </p:nvSpPr>
              <p:spPr>
                <a:xfrm>
                  <a:off x="434976" y="3571875"/>
                  <a:ext cx="120650" cy="9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33" extrusionOk="0">
                      <a:moveTo>
                        <a:pt x="41" y="17"/>
                      </a:moveTo>
                      <a:cubicBezTo>
                        <a:pt x="41" y="7"/>
                        <a:pt x="33" y="0"/>
                        <a:pt x="2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6"/>
                        <a:pt x="0" y="11"/>
                        <a:pt x="0" y="17"/>
                      </a:cubicBezTo>
                      <a:cubicBezTo>
                        <a:pt x="0" y="22"/>
                        <a:pt x="1" y="28"/>
                        <a:pt x="1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33" y="33"/>
                        <a:pt x="41" y="26"/>
                        <a:pt x="41" y="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0" name="Google Shape;380;p5"/>
                <p:cNvSpPr/>
                <p:nvPr/>
              </p:nvSpPr>
              <p:spPr>
                <a:xfrm>
                  <a:off x="1474788" y="3571875"/>
                  <a:ext cx="119063" cy="9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3" extrusionOk="0">
                      <a:moveTo>
                        <a:pt x="39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26"/>
                        <a:pt x="7" y="33"/>
                        <a:pt x="16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40" y="28"/>
                        <a:pt x="40" y="22"/>
                        <a:pt x="40" y="17"/>
                      </a:cubicBezTo>
                      <a:cubicBezTo>
                        <a:pt x="40" y="11"/>
                        <a:pt x="40" y="6"/>
                        <a:pt x="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1" name="Google Shape;381;p5"/>
                <p:cNvSpPr/>
                <p:nvPr/>
              </p:nvSpPr>
              <p:spPr>
                <a:xfrm>
                  <a:off x="925513" y="3532188"/>
                  <a:ext cx="176213" cy="174625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2" name="Google Shape;382;p5"/>
                <p:cNvSpPr/>
                <p:nvPr/>
              </p:nvSpPr>
              <p:spPr>
                <a:xfrm>
                  <a:off x="652463" y="3254375"/>
                  <a:ext cx="723900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249" extrusionOk="0">
                      <a:moveTo>
                        <a:pt x="106" y="86"/>
                      </a:moveTo>
                      <a:cubicBezTo>
                        <a:pt x="109" y="89"/>
                        <a:pt x="109" y="89"/>
                        <a:pt x="109" y="89"/>
                      </a:cubicBezTo>
                      <a:cubicBezTo>
                        <a:pt x="113" y="87"/>
                        <a:pt x="118" y="86"/>
                        <a:pt x="123" y="86"/>
                      </a:cubicBezTo>
                      <a:cubicBezTo>
                        <a:pt x="145" y="86"/>
                        <a:pt x="162" y="103"/>
                        <a:pt x="162" y="125"/>
                      </a:cubicBezTo>
                      <a:cubicBezTo>
                        <a:pt x="162" y="130"/>
                        <a:pt x="161" y="135"/>
                        <a:pt x="159" y="139"/>
                      </a:cubicBezTo>
                      <a:cubicBezTo>
                        <a:pt x="162" y="142"/>
                        <a:pt x="162" y="142"/>
                        <a:pt x="162" y="142"/>
                      </a:cubicBezTo>
                      <a:cubicBezTo>
                        <a:pt x="246" y="0"/>
                        <a:pt x="246" y="0"/>
                        <a:pt x="246" y="0"/>
                      </a:cubicBezTo>
                      <a:lnTo>
                        <a:pt x="106" y="86"/>
                      </a:lnTo>
                      <a:close/>
                      <a:moveTo>
                        <a:pt x="123" y="163"/>
                      </a:moveTo>
                      <a:cubicBezTo>
                        <a:pt x="102" y="163"/>
                        <a:pt x="84" y="146"/>
                        <a:pt x="84" y="125"/>
                      </a:cubicBezTo>
                      <a:cubicBezTo>
                        <a:pt x="84" y="119"/>
                        <a:pt x="86" y="114"/>
                        <a:pt x="87" y="110"/>
                      </a:cubicBezTo>
                      <a:cubicBezTo>
                        <a:pt x="85" y="107"/>
                        <a:pt x="85" y="107"/>
                        <a:pt x="85" y="107"/>
                      </a:cubicBezTo>
                      <a:cubicBezTo>
                        <a:pt x="0" y="249"/>
                        <a:pt x="0" y="249"/>
                        <a:pt x="0" y="249"/>
                      </a:cubicBezTo>
                      <a:cubicBezTo>
                        <a:pt x="140" y="163"/>
                        <a:pt x="140" y="163"/>
                        <a:pt x="140" y="163"/>
                      </a:cubicBezTo>
                      <a:cubicBezTo>
                        <a:pt x="138" y="160"/>
                        <a:pt x="138" y="160"/>
                        <a:pt x="138" y="160"/>
                      </a:cubicBezTo>
                      <a:cubicBezTo>
                        <a:pt x="133" y="162"/>
                        <a:pt x="128" y="163"/>
                        <a:pt x="123" y="16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3" name="Google Shape;383;p5"/>
                <p:cNvSpPr/>
                <p:nvPr/>
              </p:nvSpPr>
              <p:spPr>
                <a:xfrm>
                  <a:off x="935038" y="2698750"/>
                  <a:ext cx="158750" cy="15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54" extrusionOk="0">
                      <a:moveTo>
                        <a:pt x="27" y="0"/>
                      </a:move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10" y="53"/>
                        <a:pt x="19" y="52"/>
                        <a:pt x="29" y="52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38" y="52"/>
                        <a:pt x="46" y="52"/>
                        <a:pt x="54" y="53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12"/>
                        <a:pt x="42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84" name="Google Shape;384;p5"/>
            <p:cNvSpPr txBox="1"/>
            <p:nvPr/>
          </p:nvSpPr>
          <p:spPr>
            <a:xfrm>
              <a:off x="5783599" y="2252127"/>
              <a:ext cx="556658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lt1"/>
                  </a:solidFill>
                  <a:latin typeface="Arial" panose="020B0604020202020204" pitchFamily="34" charset="0"/>
                  <a:ea typeface="Impact"/>
                  <a:cs typeface="Arial" panose="020B0604020202020204" pitchFamily="34" charset="0"/>
                  <a:sym typeface="Arial" panose="020B0604020202020204" pitchFamily="34" charset="0"/>
                </a:rPr>
                <a:t>03</a:t>
              </a:r>
              <a:endParaRPr sz="1600" dirty="0">
                <a:solidFill>
                  <a:schemeClr val="lt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85" name="Google Shape;385;p5"/>
          <p:cNvGrpSpPr/>
          <p:nvPr/>
        </p:nvGrpSpPr>
        <p:grpSpPr>
          <a:xfrm>
            <a:off x="4639793" y="3254310"/>
            <a:ext cx="1031704" cy="1191173"/>
            <a:chOff x="4639793" y="3153677"/>
            <a:chExt cx="1031704" cy="1191173"/>
          </a:xfrm>
        </p:grpSpPr>
        <p:grpSp>
          <p:nvGrpSpPr>
            <p:cNvPr id="386" name="Google Shape;386;p5"/>
            <p:cNvGrpSpPr/>
            <p:nvPr/>
          </p:nvGrpSpPr>
          <p:grpSpPr>
            <a:xfrm>
              <a:off x="4639793" y="3153677"/>
              <a:ext cx="1031704" cy="1191173"/>
              <a:chOff x="4639793" y="3153677"/>
              <a:chExt cx="1031704" cy="1191173"/>
            </a:xfrm>
          </p:grpSpPr>
          <p:sp>
            <p:nvSpPr>
              <p:cNvPr id="387" name="Google Shape;387;p5"/>
              <p:cNvSpPr/>
              <p:nvPr/>
            </p:nvSpPr>
            <p:spPr>
              <a:xfrm>
                <a:off x="4639793" y="3153677"/>
                <a:ext cx="1031704" cy="1191173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52" extrusionOk="0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03ADA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 flipH="1">
                <a:off x="5197472" y="3188919"/>
                <a:ext cx="350656" cy="378849"/>
              </a:xfrm>
              <a:custGeom>
                <a:avLst/>
                <a:gdLst/>
                <a:ahLst/>
                <a:cxnLst/>
                <a:rect l="l" t="t" r="r" b="b"/>
                <a:pathLst>
                  <a:path w="398" h="430" extrusionOk="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389" name="Google Shape;389;p5"/>
              <p:cNvGrpSpPr/>
              <p:nvPr/>
            </p:nvGrpSpPr>
            <p:grpSpPr>
              <a:xfrm>
                <a:off x="4935424" y="3728932"/>
                <a:ext cx="450630" cy="348492"/>
                <a:chOff x="3175" y="747713"/>
                <a:chExt cx="1751013" cy="1354138"/>
              </a:xfrm>
            </p:grpSpPr>
            <p:sp>
              <p:nvSpPr>
                <p:cNvPr id="390" name="Google Shape;390;p5"/>
                <p:cNvSpPr/>
                <p:nvPr/>
              </p:nvSpPr>
              <p:spPr>
                <a:xfrm>
                  <a:off x="3175" y="747713"/>
                  <a:ext cx="1308100" cy="8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299" extrusionOk="0">
                      <a:moveTo>
                        <a:pt x="357" y="8"/>
                      </a:moveTo>
                      <a:cubicBezTo>
                        <a:pt x="288" y="0"/>
                        <a:pt x="191" y="50"/>
                        <a:pt x="184" y="54"/>
                      </a:cubicBezTo>
                      <a:cubicBezTo>
                        <a:pt x="176" y="58"/>
                        <a:pt x="77" y="103"/>
                        <a:pt x="40" y="161"/>
                      </a:cubicBezTo>
                      <a:cubicBezTo>
                        <a:pt x="0" y="225"/>
                        <a:pt x="34" y="276"/>
                        <a:pt x="35" y="277"/>
                      </a:cubicBezTo>
                      <a:cubicBezTo>
                        <a:pt x="35" y="278"/>
                        <a:pt x="36" y="278"/>
                        <a:pt x="36" y="279"/>
                      </a:cubicBezTo>
                      <a:cubicBezTo>
                        <a:pt x="47" y="295"/>
                        <a:pt x="69" y="299"/>
                        <a:pt x="85" y="288"/>
                      </a:cubicBezTo>
                      <a:cubicBezTo>
                        <a:pt x="133" y="256"/>
                        <a:pt x="133" y="256"/>
                        <a:pt x="133" y="256"/>
                      </a:cubicBezTo>
                      <a:cubicBezTo>
                        <a:pt x="149" y="245"/>
                        <a:pt x="153" y="223"/>
                        <a:pt x="142" y="207"/>
                      </a:cubicBezTo>
                      <a:cubicBezTo>
                        <a:pt x="138" y="201"/>
                        <a:pt x="133" y="197"/>
                        <a:pt x="128" y="195"/>
                      </a:cubicBezTo>
                      <a:cubicBezTo>
                        <a:pt x="111" y="157"/>
                        <a:pt x="200" y="117"/>
                        <a:pt x="211" y="112"/>
                      </a:cubicBezTo>
                      <a:cubicBezTo>
                        <a:pt x="211" y="112"/>
                        <a:pt x="211" y="112"/>
                        <a:pt x="211" y="112"/>
                      </a:cubicBezTo>
                      <a:cubicBezTo>
                        <a:pt x="211" y="112"/>
                        <a:pt x="211" y="112"/>
                        <a:pt x="212" y="112"/>
                      </a:cubicBezTo>
                      <a:cubicBezTo>
                        <a:pt x="212" y="112"/>
                        <a:pt x="212" y="112"/>
                        <a:pt x="212" y="112"/>
                      </a:cubicBezTo>
                      <a:cubicBezTo>
                        <a:pt x="212" y="112"/>
                        <a:pt x="212" y="112"/>
                        <a:pt x="212" y="112"/>
                      </a:cubicBezTo>
                      <a:cubicBezTo>
                        <a:pt x="223" y="106"/>
                        <a:pt x="310" y="61"/>
                        <a:pt x="329" y="97"/>
                      </a:cubicBezTo>
                      <a:cubicBezTo>
                        <a:pt x="328" y="103"/>
                        <a:pt x="328" y="109"/>
                        <a:pt x="330" y="116"/>
                      </a:cubicBezTo>
                      <a:cubicBezTo>
                        <a:pt x="335" y="134"/>
                        <a:pt x="355" y="145"/>
                        <a:pt x="374" y="139"/>
                      </a:cubicBezTo>
                      <a:cubicBezTo>
                        <a:pt x="429" y="121"/>
                        <a:pt x="429" y="121"/>
                        <a:pt x="429" y="121"/>
                      </a:cubicBezTo>
                      <a:cubicBezTo>
                        <a:pt x="447" y="116"/>
                        <a:pt x="458" y="96"/>
                        <a:pt x="452" y="77"/>
                      </a:cubicBezTo>
                      <a:cubicBezTo>
                        <a:pt x="452" y="76"/>
                        <a:pt x="451" y="76"/>
                        <a:pt x="451" y="75"/>
                      </a:cubicBezTo>
                      <a:cubicBezTo>
                        <a:pt x="451" y="74"/>
                        <a:pt x="432" y="15"/>
                        <a:pt x="357" y="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1" name="Google Shape;391;p5"/>
                <p:cNvSpPr/>
                <p:nvPr/>
              </p:nvSpPr>
              <p:spPr>
                <a:xfrm>
                  <a:off x="180975" y="1273176"/>
                  <a:ext cx="1270000" cy="82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290" extrusionOk="0">
                      <a:moveTo>
                        <a:pt x="445" y="230"/>
                      </a:moveTo>
                      <a:cubicBezTo>
                        <a:pt x="445" y="224"/>
                        <a:pt x="444" y="218"/>
                        <a:pt x="442" y="213"/>
                      </a:cubicBezTo>
                      <a:cubicBezTo>
                        <a:pt x="433" y="184"/>
                        <a:pt x="397" y="165"/>
                        <a:pt x="397" y="165"/>
                      </a:cubicBezTo>
                      <a:cubicBezTo>
                        <a:pt x="325" y="114"/>
                        <a:pt x="314" y="77"/>
                        <a:pt x="313" y="55"/>
                      </a:cubicBezTo>
                      <a:cubicBezTo>
                        <a:pt x="313" y="54"/>
                        <a:pt x="313" y="54"/>
                        <a:pt x="313" y="53"/>
                      </a:cubicBezTo>
                      <a:cubicBezTo>
                        <a:pt x="313" y="26"/>
                        <a:pt x="313" y="26"/>
                        <a:pt x="313" y="26"/>
                      </a:cubicBezTo>
                      <a:cubicBezTo>
                        <a:pt x="313" y="12"/>
                        <a:pt x="302" y="0"/>
                        <a:pt x="288" y="0"/>
                      </a:cubicBezTo>
                      <a:cubicBezTo>
                        <a:pt x="274" y="0"/>
                        <a:pt x="262" y="12"/>
                        <a:pt x="262" y="26"/>
                      </a:cubicBezTo>
                      <a:cubicBezTo>
                        <a:pt x="262" y="29"/>
                        <a:pt x="262" y="29"/>
                        <a:pt x="262" y="29"/>
                      </a:cubicBezTo>
                      <a:cubicBezTo>
                        <a:pt x="220" y="42"/>
                        <a:pt x="193" y="34"/>
                        <a:pt x="183" y="30"/>
                      </a:cubicBezTo>
                      <a:cubicBezTo>
                        <a:pt x="183" y="26"/>
                        <a:pt x="183" y="26"/>
                        <a:pt x="183" y="26"/>
                      </a:cubicBezTo>
                      <a:cubicBezTo>
                        <a:pt x="183" y="12"/>
                        <a:pt x="172" y="0"/>
                        <a:pt x="157" y="0"/>
                      </a:cubicBezTo>
                      <a:cubicBezTo>
                        <a:pt x="143" y="0"/>
                        <a:pt x="132" y="12"/>
                        <a:pt x="132" y="26"/>
                      </a:cubicBezTo>
                      <a:cubicBezTo>
                        <a:pt x="132" y="46"/>
                        <a:pt x="132" y="46"/>
                        <a:pt x="132" y="46"/>
                      </a:cubicBezTo>
                      <a:cubicBezTo>
                        <a:pt x="131" y="46"/>
                        <a:pt x="131" y="46"/>
                        <a:pt x="131" y="46"/>
                      </a:cubicBezTo>
                      <a:cubicBezTo>
                        <a:pt x="131" y="46"/>
                        <a:pt x="132" y="47"/>
                        <a:pt x="132" y="48"/>
                      </a:cubicBezTo>
                      <a:cubicBezTo>
                        <a:pt x="132" y="53"/>
                        <a:pt x="132" y="53"/>
                        <a:pt x="132" y="53"/>
                      </a:cubicBezTo>
                      <a:cubicBezTo>
                        <a:pt x="132" y="53"/>
                        <a:pt x="132" y="53"/>
                        <a:pt x="132" y="53"/>
                      </a:cubicBezTo>
                      <a:cubicBezTo>
                        <a:pt x="131" y="73"/>
                        <a:pt x="122" y="113"/>
                        <a:pt x="48" y="165"/>
                      </a:cubicBezTo>
                      <a:cubicBezTo>
                        <a:pt x="48" y="165"/>
                        <a:pt x="11" y="184"/>
                        <a:pt x="3" y="213"/>
                      </a:cubicBezTo>
                      <a:cubicBezTo>
                        <a:pt x="1" y="218"/>
                        <a:pt x="0" y="224"/>
                        <a:pt x="0" y="230"/>
                      </a:cubicBezTo>
                      <a:cubicBezTo>
                        <a:pt x="0" y="231"/>
                        <a:pt x="0" y="232"/>
                        <a:pt x="0" y="234"/>
                      </a:cubicBezTo>
                      <a:cubicBezTo>
                        <a:pt x="0" y="234"/>
                        <a:pt x="0" y="234"/>
                        <a:pt x="0" y="234"/>
                      </a:cubicBezTo>
                      <a:cubicBezTo>
                        <a:pt x="0" y="278"/>
                        <a:pt x="0" y="278"/>
                        <a:pt x="0" y="278"/>
                      </a:cubicBezTo>
                      <a:cubicBezTo>
                        <a:pt x="0" y="285"/>
                        <a:pt x="6" y="290"/>
                        <a:pt x="12" y="290"/>
                      </a:cubicBezTo>
                      <a:cubicBezTo>
                        <a:pt x="433" y="290"/>
                        <a:pt x="433" y="290"/>
                        <a:pt x="433" y="290"/>
                      </a:cubicBezTo>
                      <a:cubicBezTo>
                        <a:pt x="439" y="290"/>
                        <a:pt x="445" y="285"/>
                        <a:pt x="445" y="278"/>
                      </a:cubicBezTo>
                      <a:cubicBezTo>
                        <a:pt x="445" y="234"/>
                        <a:pt x="445" y="234"/>
                        <a:pt x="445" y="234"/>
                      </a:cubicBezTo>
                      <a:cubicBezTo>
                        <a:pt x="445" y="234"/>
                        <a:pt x="445" y="234"/>
                        <a:pt x="445" y="234"/>
                      </a:cubicBezTo>
                      <a:cubicBezTo>
                        <a:pt x="445" y="232"/>
                        <a:pt x="445" y="231"/>
                        <a:pt x="445" y="230"/>
                      </a:cubicBezTo>
                      <a:close/>
                      <a:moveTo>
                        <a:pt x="181" y="240"/>
                      </a:moveTo>
                      <a:cubicBezTo>
                        <a:pt x="181" y="244"/>
                        <a:pt x="179" y="246"/>
                        <a:pt x="175" y="246"/>
                      </a:cubicBezTo>
                      <a:cubicBezTo>
                        <a:pt x="153" y="246"/>
                        <a:pt x="153" y="246"/>
                        <a:pt x="153" y="246"/>
                      </a:cubicBezTo>
                      <a:cubicBezTo>
                        <a:pt x="149" y="246"/>
                        <a:pt x="146" y="244"/>
                        <a:pt x="146" y="240"/>
                      </a:cubicBezTo>
                      <a:cubicBezTo>
                        <a:pt x="146" y="218"/>
                        <a:pt x="146" y="218"/>
                        <a:pt x="146" y="218"/>
                      </a:cubicBezTo>
                      <a:cubicBezTo>
                        <a:pt x="146" y="214"/>
                        <a:pt x="149" y="211"/>
                        <a:pt x="153" y="211"/>
                      </a:cubicBezTo>
                      <a:cubicBezTo>
                        <a:pt x="175" y="211"/>
                        <a:pt x="175" y="211"/>
                        <a:pt x="175" y="211"/>
                      </a:cubicBezTo>
                      <a:cubicBezTo>
                        <a:pt x="179" y="211"/>
                        <a:pt x="181" y="214"/>
                        <a:pt x="181" y="218"/>
                      </a:cubicBezTo>
                      <a:lnTo>
                        <a:pt x="181" y="240"/>
                      </a:lnTo>
                      <a:close/>
                      <a:moveTo>
                        <a:pt x="181" y="187"/>
                      </a:moveTo>
                      <a:cubicBezTo>
                        <a:pt x="181" y="190"/>
                        <a:pt x="179" y="193"/>
                        <a:pt x="175" y="193"/>
                      </a:cubicBezTo>
                      <a:cubicBezTo>
                        <a:pt x="153" y="193"/>
                        <a:pt x="153" y="193"/>
                        <a:pt x="153" y="193"/>
                      </a:cubicBezTo>
                      <a:cubicBezTo>
                        <a:pt x="149" y="193"/>
                        <a:pt x="146" y="190"/>
                        <a:pt x="146" y="187"/>
                      </a:cubicBezTo>
                      <a:cubicBezTo>
                        <a:pt x="146" y="164"/>
                        <a:pt x="146" y="164"/>
                        <a:pt x="146" y="164"/>
                      </a:cubicBezTo>
                      <a:cubicBezTo>
                        <a:pt x="146" y="161"/>
                        <a:pt x="149" y="158"/>
                        <a:pt x="153" y="158"/>
                      </a:cubicBezTo>
                      <a:cubicBezTo>
                        <a:pt x="175" y="158"/>
                        <a:pt x="175" y="158"/>
                        <a:pt x="175" y="158"/>
                      </a:cubicBezTo>
                      <a:cubicBezTo>
                        <a:pt x="179" y="158"/>
                        <a:pt x="181" y="161"/>
                        <a:pt x="181" y="164"/>
                      </a:cubicBezTo>
                      <a:lnTo>
                        <a:pt x="181" y="187"/>
                      </a:lnTo>
                      <a:close/>
                      <a:moveTo>
                        <a:pt x="181" y="134"/>
                      </a:moveTo>
                      <a:cubicBezTo>
                        <a:pt x="181" y="137"/>
                        <a:pt x="179" y="140"/>
                        <a:pt x="175" y="140"/>
                      </a:cubicBezTo>
                      <a:cubicBezTo>
                        <a:pt x="153" y="140"/>
                        <a:pt x="153" y="140"/>
                        <a:pt x="153" y="140"/>
                      </a:cubicBezTo>
                      <a:cubicBezTo>
                        <a:pt x="149" y="140"/>
                        <a:pt x="146" y="137"/>
                        <a:pt x="146" y="134"/>
                      </a:cubicBezTo>
                      <a:cubicBezTo>
                        <a:pt x="146" y="111"/>
                        <a:pt x="146" y="111"/>
                        <a:pt x="146" y="111"/>
                      </a:cubicBezTo>
                      <a:cubicBezTo>
                        <a:pt x="146" y="108"/>
                        <a:pt x="149" y="105"/>
                        <a:pt x="153" y="105"/>
                      </a:cubicBezTo>
                      <a:cubicBezTo>
                        <a:pt x="175" y="105"/>
                        <a:pt x="175" y="105"/>
                        <a:pt x="175" y="105"/>
                      </a:cubicBezTo>
                      <a:cubicBezTo>
                        <a:pt x="179" y="105"/>
                        <a:pt x="181" y="108"/>
                        <a:pt x="181" y="111"/>
                      </a:cubicBezTo>
                      <a:lnTo>
                        <a:pt x="181" y="134"/>
                      </a:lnTo>
                      <a:close/>
                      <a:moveTo>
                        <a:pt x="240" y="240"/>
                      </a:moveTo>
                      <a:cubicBezTo>
                        <a:pt x="240" y="244"/>
                        <a:pt x="237" y="246"/>
                        <a:pt x="234" y="246"/>
                      </a:cubicBezTo>
                      <a:cubicBezTo>
                        <a:pt x="211" y="246"/>
                        <a:pt x="211" y="246"/>
                        <a:pt x="211" y="246"/>
                      </a:cubicBezTo>
                      <a:cubicBezTo>
                        <a:pt x="208" y="246"/>
                        <a:pt x="205" y="244"/>
                        <a:pt x="205" y="240"/>
                      </a:cubicBezTo>
                      <a:cubicBezTo>
                        <a:pt x="205" y="218"/>
                        <a:pt x="205" y="218"/>
                        <a:pt x="205" y="218"/>
                      </a:cubicBezTo>
                      <a:cubicBezTo>
                        <a:pt x="205" y="214"/>
                        <a:pt x="208" y="211"/>
                        <a:pt x="211" y="211"/>
                      </a:cubicBezTo>
                      <a:cubicBezTo>
                        <a:pt x="234" y="211"/>
                        <a:pt x="234" y="211"/>
                        <a:pt x="234" y="211"/>
                      </a:cubicBezTo>
                      <a:cubicBezTo>
                        <a:pt x="237" y="211"/>
                        <a:pt x="240" y="214"/>
                        <a:pt x="240" y="218"/>
                      </a:cubicBezTo>
                      <a:lnTo>
                        <a:pt x="240" y="240"/>
                      </a:lnTo>
                      <a:close/>
                      <a:moveTo>
                        <a:pt x="240" y="187"/>
                      </a:moveTo>
                      <a:cubicBezTo>
                        <a:pt x="240" y="190"/>
                        <a:pt x="237" y="193"/>
                        <a:pt x="234" y="193"/>
                      </a:cubicBezTo>
                      <a:cubicBezTo>
                        <a:pt x="211" y="193"/>
                        <a:pt x="211" y="193"/>
                        <a:pt x="211" y="193"/>
                      </a:cubicBezTo>
                      <a:cubicBezTo>
                        <a:pt x="208" y="193"/>
                        <a:pt x="205" y="190"/>
                        <a:pt x="205" y="187"/>
                      </a:cubicBezTo>
                      <a:cubicBezTo>
                        <a:pt x="205" y="164"/>
                        <a:pt x="205" y="164"/>
                        <a:pt x="205" y="164"/>
                      </a:cubicBezTo>
                      <a:cubicBezTo>
                        <a:pt x="205" y="161"/>
                        <a:pt x="208" y="158"/>
                        <a:pt x="211" y="158"/>
                      </a:cubicBezTo>
                      <a:cubicBezTo>
                        <a:pt x="234" y="158"/>
                        <a:pt x="234" y="158"/>
                        <a:pt x="234" y="158"/>
                      </a:cubicBezTo>
                      <a:cubicBezTo>
                        <a:pt x="237" y="158"/>
                        <a:pt x="240" y="161"/>
                        <a:pt x="240" y="164"/>
                      </a:cubicBezTo>
                      <a:lnTo>
                        <a:pt x="240" y="187"/>
                      </a:lnTo>
                      <a:close/>
                      <a:moveTo>
                        <a:pt x="240" y="134"/>
                      </a:moveTo>
                      <a:cubicBezTo>
                        <a:pt x="240" y="137"/>
                        <a:pt x="237" y="140"/>
                        <a:pt x="234" y="140"/>
                      </a:cubicBezTo>
                      <a:cubicBezTo>
                        <a:pt x="211" y="140"/>
                        <a:pt x="211" y="140"/>
                        <a:pt x="211" y="140"/>
                      </a:cubicBezTo>
                      <a:cubicBezTo>
                        <a:pt x="208" y="140"/>
                        <a:pt x="205" y="137"/>
                        <a:pt x="205" y="134"/>
                      </a:cubicBezTo>
                      <a:cubicBezTo>
                        <a:pt x="205" y="111"/>
                        <a:pt x="205" y="111"/>
                        <a:pt x="205" y="111"/>
                      </a:cubicBezTo>
                      <a:cubicBezTo>
                        <a:pt x="205" y="108"/>
                        <a:pt x="208" y="105"/>
                        <a:pt x="211" y="105"/>
                      </a:cubicBezTo>
                      <a:cubicBezTo>
                        <a:pt x="234" y="105"/>
                        <a:pt x="234" y="105"/>
                        <a:pt x="234" y="105"/>
                      </a:cubicBezTo>
                      <a:cubicBezTo>
                        <a:pt x="237" y="105"/>
                        <a:pt x="240" y="108"/>
                        <a:pt x="240" y="111"/>
                      </a:cubicBezTo>
                      <a:lnTo>
                        <a:pt x="240" y="134"/>
                      </a:lnTo>
                      <a:close/>
                      <a:moveTo>
                        <a:pt x="298" y="240"/>
                      </a:moveTo>
                      <a:cubicBezTo>
                        <a:pt x="298" y="244"/>
                        <a:pt x="296" y="246"/>
                        <a:pt x="292" y="246"/>
                      </a:cubicBezTo>
                      <a:cubicBezTo>
                        <a:pt x="269" y="246"/>
                        <a:pt x="269" y="246"/>
                        <a:pt x="269" y="246"/>
                      </a:cubicBezTo>
                      <a:cubicBezTo>
                        <a:pt x="266" y="246"/>
                        <a:pt x="263" y="244"/>
                        <a:pt x="263" y="240"/>
                      </a:cubicBezTo>
                      <a:cubicBezTo>
                        <a:pt x="263" y="218"/>
                        <a:pt x="263" y="218"/>
                        <a:pt x="263" y="218"/>
                      </a:cubicBezTo>
                      <a:cubicBezTo>
                        <a:pt x="263" y="214"/>
                        <a:pt x="266" y="211"/>
                        <a:pt x="269" y="211"/>
                      </a:cubicBezTo>
                      <a:cubicBezTo>
                        <a:pt x="292" y="211"/>
                        <a:pt x="292" y="211"/>
                        <a:pt x="292" y="211"/>
                      </a:cubicBezTo>
                      <a:cubicBezTo>
                        <a:pt x="296" y="211"/>
                        <a:pt x="298" y="214"/>
                        <a:pt x="298" y="218"/>
                      </a:cubicBezTo>
                      <a:lnTo>
                        <a:pt x="298" y="240"/>
                      </a:lnTo>
                      <a:close/>
                      <a:moveTo>
                        <a:pt x="298" y="187"/>
                      </a:moveTo>
                      <a:cubicBezTo>
                        <a:pt x="298" y="190"/>
                        <a:pt x="296" y="193"/>
                        <a:pt x="292" y="193"/>
                      </a:cubicBezTo>
                      <a:cubicBezTo>
                        <a:pt x="269" y="193"/>
                        <a:pt x="269" y="193"/>
                        <a:pt x="269" y="193"/>
                      </a:cubicBezTo>
                      <a:cubicBezTo>
                        <a:pt x="266" y="193"/>
                        <a:pt x="263" y="190"/>
                        <a:pt x="263" y="187"/>
                      </a:cubicBezTo>
                      <a:cubicBezTo>
                        <a:pt x="263" y="164"/>
                        <a:pt x="263" y="164"/>
                        <a:pt x="263" y="164"/>
                      </a:cubicBezTo>
                      <a:cubicBezTo>
                        <a:pt x="263" y="161"/>
                        <a:pt x="266" y="158"/>
                        <a:pt x="269" y="158"/>
                      </a:cubicBezTo>
                      <a:cubicBezTo>
                        <a:pt x="292" y="158"/>
                        <a:pt x="292" y="158"/>
                        <a:pt x="292" y="158"/>
                      </a:cubicBezTo>
                      <a:cubicBezTo>
                        <a:pt x="296" y="158"/>
                        <a:pt x="298" y="161"/>
                        <a:pt x="298" y="164"/>
                      </a:cubicBezTo>
                      <a:lnTo>
                        <a:pt x="298" y="187"/>
                      </a:lnTo>
                      <a:close/>
                      <a:moveTo>
                        <a:pt x="298" y="134"/>
                      </a:moveTo>
                      <a:cubicBezTo>
                        <a:pt x="298" y="137"/>
                        <a:pt x="296" y="140"/>
                        <a:pt x="292" y="140"/>
                      </a:cubicBezTo>
                      <a:cubicBezTo>
                        <a:pt x="269" y="140"/>
                        <a:pt x="269" y="140"/>
                        <a:pt x="269" y="140"/>
                      </a:cubicBezTo>
                      <a:cubicBezTo>
                        <a:pt x="266" y="140"/>
                        <a:pt x="263" y="137"/>
                        <a:pt x="263" y="134"/>
                      </a:cubicBezTo>
                      <a:cubicBezTo>
                        <a:pt x="263" y="111"/>
                        <a:pt x="263" y="111"/>
                        <a:pt x="263" y="111"/>
                      </a:cubicBezTo>
                      <a:cubicBezTo>
                        <a:pt x="263" y="108"/>
                        <a:pt x="266" y="105"/>
                        <a:pt x="269" y="105"/>
                      </a:cubicBezTo>
                      <a:cubicBezTo>
                        <a:pt x="292" y="105"/>
                        <a:pt x="292" y="105"/>
                        <a:pt x="292" y="105"/>
                      </a:cubicBezTo>
                      <a:cubicBezTo>
                        <a:pt x="296" y="105"/>
                        <a:pt x="298" y="108"/>
                        <a:pt x="298" y="111"/>
                      </a:cubicBezTo>
                      <a:lnTo>
                        <a:pt x="298" y="13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2" name="Google Shape;392;p5"/>
                <p:cNvSpPr/>
                <p:nvPr/>
              </p:nvSpPr>
              <p:spPr>
                <a:xfrm>
                  <a:off x="1165225" y="1162051"/>
                  <a:ext cx="157163" cy="15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" h="95" extrusionOk="0">
                      <a:moveTo>
                        <a:pt x="31" y="95"/>
                      </a:moveTo>
                      <a:lnTo>
                        <a:pt x="0" y="0"/>
                      </a:lnTo>
                      <a:lnTo>
                        <a:pt x="99" y="39"/>
                      </a:lnTo>
                      <a:lnTo>
                        <a:pt x="31" y="9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3" name="Google Shape;393;p5"/>
                <p:cNvSpPr/>
                <p:nvPr/>
              </p:nvSpPr>
              <p:spPr>
                <a:xfrm>
                  <a:off x="1162050" y="1155701"/>
                  <a:ext cx="592138" cy="40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43" extrusionOk="0">
                      <a:moveTo>
                        <a:pt x="104" y="0"/>
                      </a:moveTo>
                      <a:cubicBezTo>
                        <a:pt x="47" y="0"/>
                        <a:pt x="0" y="32"/>
                        <a:pt x="0" y="71"/>
                      </a:cubicBezTo>
                      <a:cubicBezTo>
                        <a:pt x="0" y="111"/>
                        <a:pt x="47" y="143"/>
                        <a:pt x="104" y="143"/>
                      </a:cubicBezTo>
                      <a:cubicBezTo>
                        <a:pt x="161" y="143"/>
                        <a:pt x="207" y="111"/>
                        <a:pt x="207" y="71"/>
                      </a:cubicBezTo>
                      <a:cubicBezTo>
                        <a:pt x="207" y="32"/>
                        <a:pt x="161" y="0"/>
                        <a:pt x="104" y="0"/>
                      </a:cubicBezTo>
                      <a:close/>
                      <a:moveTo>
                        <a:pt x="54" y="85"/>
                      </a:moveTo>
                      <a:cubicBezTo>
                        <a:pt x="46" y="85"/>
                        <a:pt x="40" y="79"/>
                        <a:pt x="40" y="71"/>
                      </a:cubicBezTo>
                      <a:cubicBezTo>
                        <a:pt x="40" y="64"/>
                        <a:pt x="46" y="57"/>
                        <a:pt x="54" y="57"/>
                      </a:cubicBezTo>
                      <a:cubicBezTo>
                        <a:pt x="62" y="57"/>
                        <a:pt x="68" y="64"/>
                        <a:pt x="68" y="71"/>
                      </a:cubicBezTo>
                      <a:cubicBezTo>
                        <a:pt x="68" y="79"/>
                        <a:pt x="62" y="85"/>
                        <a:pt x="54" y="85"/>
                      </a:cubicBezTo>
                      <a:close/>
                      <a:moveTo>
                        <a:pt x="104" y="85"/>
                      </a:moveTo>
                      <a:cubicBezTo>
                        <a:pt x="96" y="85"/>
                        <a:pt x="90" y="79"/>
                        <a:pt x="90" y="71"/>
                      </a:cubicBezTo>
                      <a:cubicBezTo>
                        <a:pt x="90" y="64"/>
                        <a:pt x="96" y="57"/>
                        <a:pt x="104" y="57"/>
                      </a:cubicBezTo>
                      <a:cubicBezTo>
                        <a:pt x="112" y="57"/>
                        <a:pt x="118" y="64"/>
                        <a:pt x="118" y="71"/>
                      </a:cubicBezTo>
                      <a:cubicBezTo>
                        <a:pt x="118" y="79"/>
                        <a:pt x="112" y="85"/>
                        <a:pt x="104" y="85"/>
                      </a:cubicBezTo>
                      <a:close/>
                      <a:moveTo>
                        <a:pt x="154" y="85"/>
                      </a:moveTo>
                      <a:cubicBezTo>
                        <a:pt x="146" y="85"/>
                        <a:pt x="140" y="79"/>
                        <a:pt x="140" y="71"/>
                      </a:cubicBezTo>
                      <a:cubicBezTo>
                        <a:pt x="140" y="64"/>
                        <a:pt x="146" y="57"/>
                        <a:pt x="154" y="57"/>
                      </a:cubicBezTo>
                      <a:cubicBezTo>
                        <a:pt x="162" y="57"/>
                        <a:pt x="168" y="64"/>
                        <a:pt x="168" y="71"/>
                      </a:cubicBezTo>
                      <a:cubicBezTo>
                        <a:pt x="168" y="79"/>
                        <a:pt x="162" y="85"/>
                        <a:pt x="154" y="8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94" name="Google Shape;394;p5"/>
            <p:cNvSpPr txBox="1"/>
            <p:nvPr/>
          </p:nvSpPr>
          <p:spPr>
            <a:xfrm>
              <a:off x="5148064" y="3299049"/>
              <a:ext cx="50134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lt1"/>
                  </a:solidFill>
                  <a:latin typeface="Arial" panose="020B0604020202020204" pitchFamily="34" charset="0"/>
                  <a:ea typeface="Impact"/>
                  <a:cs typeface="Arial" panose="020B0604020202020204" pitchFamily="34" charset="0"/>
                  <a:sym typeface="Arial" panose="020B0604020202020204" pitchFamily="34" charset="0"/>
                </a:rPr>
                <a:t>04</a:t>
              </a:r>
              <a:endParaRPr sz="1600" dirty="0">
                <a:solidFill>
                  <a:schemeClr val="lt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95" name="Google Shape;395;p5"/>
          <p:cNvGrpSpPr/>
          <p:nvPr/>
        </p:nvGrpSpPr>
        <p:grpSpPr>
          <a:xfrm>
            <a:off x="3441572" y="3254310"/>
            <a:ext cx="1031704" cy="1191173"/>
            <a:chOff x="3441572" y="3153677"/>
            <a:chExt cx="1031704" cy="1191173"/>
          </a:xfrm>
        </p:grpSpPr>
        <p:grpSp>
          <p:nvGrpSpPr>
            <p:cNvPr id="396" name="Google Shape;396;p5"/>
            <p:cNvGrpSpPr/>
            <p:nvPr/>
          </p:nvGrpSpPr>
          <p:grpSpPr>
            <a:xfrm>
              <a:off x="3441572" y="3153677"/>
              <a:ext cx="1031704" cy="1191173"/>
              <a:chOff x="3441572" y="3153677"/>
              <a:chExt cx="1031704" cy="1191173"/>
            </a:xfrm>
          </p:grpSpPr>
          <p:sp>
            <p:nvSpPr>
              <p:cNvPr id="397" name="Google Shape;397;p5"/>
              <p:cNvSpPr/>
              <p:nvPr/>
            </p:nvSpPr>
            <p:spPr>
              <a:xfrm>
                <a:off x="3503246" y="3188919"/>
                <a:ext cx="454620" cy="203522"/>
              </a:xfrm>
              <a:custGeom>
                <a:avLst/>
                <a:gdLst/>
                <a:ahLst/>
                <a:cxnLst/>
                <a:rect l="l" t="t" r="r" b="b"/>
                <a:pathLst>
                  <a:path w="516" h="231" extrusionOk="0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A4C5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8" name="Google Shape;398;p5"/>
              <p:cNvSpPr/>
              <p:nvPr/>
            </p:nvSpPr>
            <p:spPr>
              <a:xfrm>
                <a:off x="3441572" y="3153677"/>
                <a:ext cx="1031704" cy="1191173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52" extrusionOk="0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FF886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9" name="Google Shape;399;p5"/>
              <p:cNvSpPr/>
              <p:nvPr/>
            </p:nvSpPr>
            <p:spPr>
              <a:xfrm>
                <a:off x="3503246" y="3188919"/>
                <a:ext cx="350656" cy="378849"/>
              </a:xfrm>
              <a:custGeom>
                <a:avLst/>
                <a:gdLst/>
                <a:ahLst/>
                <a:cxnLst/>
                <a:rect l="l" t="t" r="r" b="b"/>
                <a:pathLst>
                  <a:path w="398" h="430" extrusionOk="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400" name="Google Shape;400;p5"/>
              <p:cNvGrpSpPr/>
              <p:nvPr/>
            </p:nvGrpSpPr>
            <p:grpSpPr>
              <a:xfrm>
                <a:off x="3813394" y="3706259"/>
                <a:ext cx="303966" cy="397832"/>
                <a:chOff x="2951163" y="2495550"/>
                <a:chExt cx="1208088" cy="1581150"/>
              </a:xfrm>
            </p:grpSpPr>
            <p:sp>
              <p:nvSpPr>
                <p:cNvPr id="401" name="Google Shape;401;p5"/>
                <p:cNvSpPr/>
                <p:nvPr/>
              </p:nvSpPr>
              <p:spPr>
                <a:xfrm>
                  <a:off x="2978150" y="2911475"/>
                  <a:ext cx="230188" cy="30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105" extrusionOk="0">
                      <a:moveTo>
                        <a:pt x="69" y="40"/>
                      </a:moveTo>
                      <a:cubicBezTo>
                        <a:pt x="69" y="25"/>
                        <a:pt x="62" y="15"/>
                        <a:pt x="70" y="3"/>
                      </a:cubicBezTo>
                      <a:cubicBezTo>
                        <a:pt x="65" y="1"/>
                        <a:pt x="59" y="0"/>
                        <a:pt x="52" y="0"/>
                      </a:cubicBezTo>
                      <a:cubicBezTo>
                        <a:pt x="23" y="0"/>
                        <a:pt x="0" y="24"/>
                        <a:pt x="0" y="52"/>
                      </a:cubicBezTo>
                      <a:cubicBezTo>
                        <a:pt x="0" y="81"/>
                        <a:pt x="23" y="105"/>
                        <a:pt x="52" y="105"/>
                      </a:cubicBezTo>
                      <a:cubicBezTo>
                        <a:pt x="62" y="105"/>
                        <a:pt x="71" y="102"/>
                        <a:pt x="79" y="97"/>
                      </a:cubicBezTo>
                      <a:cubicBezTo>
                        <a:pt x="75" y="84"/>
                        <a:pt x="69" y="60"/>
                        <a:pt x="69" y="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2" name="Google Shape;402;p5"/>
                <p:cNvSpPr/>
                <p:nvPr/>
              </p:nvSpPr>
              <p:spPr>
                <a:xfrm>
                  <a:off x="3900488" y="2911475"/>
                  <a:ext cx="228600" cy="30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105" extrusionOk="0">
                      <a:moveTo>
                        <a:pt x="10" y="40"/>
                      </a:moveTo>
                      <a:cubicBezTo>
                        <a:pt x="10" y="25"/>
                        <a:pt x="17" y="15"/>
                        <a:pt x="9" y="3"/>
                      </a:cubicBezTo>
                      <a:cubicBezTo>
                        <a:pt x="15" y="1"/>
                        <a:pt x="21" y="0"/>
                        <a:pt x="27" y="0"/>
                      </a:cubicBezTo>
                      <a:cubicBezTo>
                        <a:pt x="56" y="0"/>
                        <a:pt x="79" y="24"/>
                        <a:pt x="79" y="52"/>
                      </a:cubicBezTo>
                      <a:cubicBezTo>
                        <a:pt x="79" y="81"/>
                        <a:pt x="56" y="105"/>
                        <a:pt x="27" y="105"/>
                      </a:cubicBezTo>
                      <a:cubicBezTo>
                        <a:pt x="17" y="105"/>
                        <a:pt x="8" y="102"/>
                        <a:pt x="0" y="97"/>
                      </a:cubicBezTo>
                      <a:cubicBezTo>
                        <a:pt x="4" y="84"/>
                        <a:pt x="10" y="60"/>
                        <a:pt x="10" y="4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3" name="Google Shape;403;p5"/>
                <p:cNvSpPr/>
                <p:nvPr/>
              </p:nvSpPr>
              <p:spPr>
                <a:xfrm>
                  <a:off x="3481388" y="3570288"/>
                  <a:ext cx="147638" cy="328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" h="207" extrusionOk="0">
                      <a:moveTo>
                        <a:pt x="25" y="0"/>
                      </a:moveTo>
                      <a:lnTo>
                        <a:pt x="0" y="145"/>
                      </a:lnTo>
                      <a:lnTo>
                        <a:pt x="47" y="207"/>
                      </a:lnTo>
                      <a:lnTo>
                        <a:pt x="93" y="143"/>
                      </a:lnTo>
                      <a:lnTo>
                        <a:pt x="68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4" name="Google Shape;404;p5"/>
                <p:cNvSpPr/>
                <p:nvPr/>
              </p:nvSpPr>
              <p:spPr>
                <a:xfrm>
                  <a:off x="3471863" y="3433763"/>
                  <a:ext cx="166688" cy="11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40" extrusionOk="0">
                      <a:moveTo>
                        <a:pt x="21" y="7"/>
                      </a:moveTo>
                      <a:cubicBezTo>
                        <a:pt x="14" y="7"/>
                        <a:pt x="7" y="7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10"/>
                        <a:pt x="56" y="5"/>
                        <a:pt x="57" y="0"/>
                      </a:cubicBezTo>
                      <a:cubicBezTo>
                        <a:pt x="46" y="5"/>
                        <a:pt x="34" y="7"/>
                        <a:pt x="21" y="7"/>
                      </a:cubicBezTo>
                      <a:close/>
                    </a:path>
                  </a:pathLst>
                </a:custGeom>
                <a:solidFill>
                  <a:srgbClr val="86718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5" name="Google Shape;405;p5"/>
                <p:cNvSpPr/>
                <p:nvPr/>
              </p:nvSpPr>
              <p:spPr>
                <a:xfrm>
                  <a:off x="3140075" y="2582863"/>
                  <a:ext cx="827088" cy="827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84" extrusionOk="0">
                      <a:moveTo>
                        <a:pt x="0" y="142"/>
                      </a:moveTo>
                      <a:cubicBezTo>
                        <a:pt x="0" y="63"/>
                        <a:pt x="64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1" y="0"/>
                        <a:pt x="284" y="63"/>
                        <a:pt x="284" y="142"/>
                      </a:cubicBezTo>
                      <a:cubicBezTo>
                        <a:pt x="284" y="142"/>
                        <a:pt x="284" y="142"/>
                        <a:pt x="284" y="142"/>
                      </a:cubicBezTo>
                      <a:cubicBezTo>
                        <a:pt x="284" y="220"/>
                        <a:pt x="221" y="284"/>
                        <a:pt x="142" y="284"/>
                      </a:cubicBezTo>
                      <a:cubicBezTo>
                        <a:pt x="142" y="284"/>
                        <a:pt x="142" y="284"/>
                        <a:pt x="142" y="284"/>
                      </a:cubicBezTo>
                      <a:cubicBezTo>
                        <a:pt x="64" y="284"/>
                        <a:pt x="0" y="220"/>
                        <a:pt x="0" y="142"/>
                      </a:cubicBezTo>
                      <a:close/>
                      <a:moveTo>
                        <a:pt x="25" y="142"/>
                      </a:moveTo>
                      <a:cubicBezTo>
                        <a:pt x="25" y="207"/>
                        <a:pt x="77" y="259"/>
                        <a:pt x="142" y="260"/>
                      </a:cubicBezTo>
                      <a:cubicBezTo>
                        <a:pt x="142" y="260"/>
                        <a:pt x="142" y="260"/>
                        <a:pt x="142" y="260"/>
                      </a:cubicBezTo>
                      <a:cubicBezTo>
                        <a:pt x="207" y="259"/>
                        <a:pt x="260" y="207"/>
                        <a:pt x="260" y="142"/>
                      </a:cubicBezTo>
                      <a:cubicBezTo>
                        <a:pt x="260" y="142"/>
                        <a:pt x="260" y="142"/>
                        <a:pt x="260" y="142"/>
                      </a:cubicBezTo>
                      <a:cubicBezTo>
                        <a:pt x="260" y="77"/>
                        <a:pt x="207" y="24"/>
                        <a:pt x="142" y="24"/>
                      </a:cubicBezTo>
                      <a:cubicBezTo>
                        <a:pt x="142" y="24"/>
                        <a:pt x="142" y="24"/>
                        <a:pt x="142" y="24"/>
                      </a:cubicBezTo>
                      <a:cubicBezTo>
                        <a:pt x="77" y="24"/>
                        <a:pt x="25" y="77"/>
                        <a:pt x="25" y="142"/>
                      </a:cubicBezTo>
                      <a:cubicBezTo>
                        <a:pt x="25" y="142"/>
                        <a:pt x="25" y="142"/>
                        <a:pt x="25" y="14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6" name="Google Shape;406;p5"/>
                <p:cNvSpPr/>
                <p:nvPr/>
              </p:nvSpPr>
              <p:spPr>
                <a:xfrm>
                  <a:off x="3068638" y="2495550"/>
                  <a:ext cx="971550" cy="4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156" extrusionOk="0">
                      <a:moveTo>
                        <a:pt x="0" y="155"/>
                      </a:moveTo>
                      <a:cubicBezTo>
                        <a:pt x="7" y="68"/>
                        <a:pt x="79" y="0"/>
                        <a:pt x="167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255" y="0"/>
                        <a:pt x="328" y="68"/>
                        <a:pt x="334" y="155"/>
                      </a:cubicBezTo>
                      <a:cubicBezTo>
                        <a:pt x="334" y="155"/>
                        <a:pt x="334" y="155"/>
                        <a:pt x="334" y="155"/>
                      </a:cubicBezTo>
                      <a:cubicBezTo>
                        <a:pt x="322" y="155"/>
                        <a:pt x="322" y="155"/>
                        <a:pt x="322" y="155"/>
                      </a:cubicBezTo>
                      <a:cubicBezTo>
                        <a:pt x="316" y="75"/>
                        <a:pt x="249" y="12"/>
                        <a:pt x="167" y="12"/>
                      </a:cubicBezTo>
                      <a:cubicBezTo>
                        <a:pt x="167" y="12"/>
                        <a:pt x="167" y="12"/>
                        <a:pt x="167" y="12"/>
                      </a:cubicBezTo>
                      <a:cubicBezTo>
                        <a:pt x="85" y="12"/>
                        <a:pt x="18" y="75"/>
                        <a:pt x="12" y="156"/>
                      </a:cubicBezTo>
                      <a:cubicBezTo>
                        <a:pt x="12" y="156"/>
                        <a:pt x="12" y="156"/>
                        <a:pt x="12" y="156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7" name="Google Shape;407;p5"/>
                <p:cNvSpPr/>
                <p:nvPr/>
              </p:nvSpPr>
              <p:spPr>
                <a:xfrm>
                  <a:off x="2951163" y="3378200"/>
                  <a:ext cx="1208088" cy="69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240" extrusionOk="0">
                      <a:moveTo>
                        <a:pt x="382" y="223"/>
                      </a:moveTo>
                      <a:cubicBezTo>
                        <a:pt x="382" y="167"/>
                        <a:pt x="367" y="118"/>
                        <a:pt x="326" y="80"/>
                      </a:cubicBezTo>
                      <a:cubicBezTo>
                        <a:pt x="326" y="80"/>
                        <a:pt x="326" y="80"/>
                        <a:pt x="326" y="80"/>
                      </a:cubicBezTo>
                      <a:cubicBezTo>
                        <a:pt x="294" y="49"/>
                        <a:pt x="250" y="33"/>
                        <a:pt x="207" y="33"/>
                      </a:cubicBezTo>
                      <a:cubicBezTo>
                        <a:pt x="207" y="33"/>
                        <a:pt x="207" y="33"/>
                        <a:pt x="207" y="33"/>
                      </a:cubicBezTo>
                      <a:cubicBezTo>
                        <a:pt x="191" y="33"/>
                        <a:pt x="176" y="35"/>
                        <a:pt x="161" y="39"/>
                      </a:cubicBezTo>
                      <a:cubicBezTo>
                        <a:pt x="161" y="39"/>
                        <a:pt x="161" y="39"/>
                        <a:pt x="161" y="39"/>
                      </a:cubicBezTo>
                      <a:cubicBezTo>
                        <a:pt x="119" y="51"/>
                        <a:pt x="83" y="78"/>
                        <a:pt x="60" y="114"/>
                      </a:cubicBezTo>
                      <a:cubicBezTo>
                        <a:pt x="60" y="114"/>
                        <a:pt x="60" y="114"/>
                        <a:pt x="60" y="114"/>
                      </a:cubicBezTo>
                      <a:cubicBezTo>
                        <a:pt x="39" y="147"/>
                        <a:pt x="33" y="183"/>
                        <a:pt x="33" y="223"/>
                      </a:cubicBezTo>
                      <a:cubicBezTo>
                        <a:pt x="33" y="223"/>
                        <a:pt x="33" y="223"/>
                        <a:pt x="33" y="223"/>
                      </a:cubicBezTo>
                      <a:cubicBezTo>
                        <a:pt x="33" y="232"/>
                        <a:pt x="25" y="240"/>
                        <a:pt x="16" y="240"/>
                      </a:cubicBezTo>
                      <a:cubicBezTo>
                        <a:pt x="16" y="240"/>
                        <a:pt x="16" y="240"/>
                        <a:pt x="16" y="240"/>
                      </a:cubicBezTo>
                      <a:cubicBezTo>
                        <a:pt x="7" y="240"/>
                        <a:pt x="0" y="232"/>
                        <a:pt x="0" y="223"/>
                      </a:cubicBezTo>
                      <a:cubicBezTo>
                        <a:pt x="0" y="223"/>
                        <a:pt x="0" y="223"/>
                        <a:pt x="0" y="223"/>
                      </a:cubicBezTo>
                      <a:cubicBezTo>
                        <a:pt x="0" y="180"/>
                        <a:pt x="7" y="136"/>
                        <a:pt x="32" y="97"/>
                      </a:cubicBezTo>
                      <a:cubicBezTo>
                        <a:pt x="32" y="97"/>
                        <a:pt x="32" y="97"/>
                        <a:pt x="32" y="97"/>
                      </a:cubicBezTo>
                      <a:cubicBezTo>
                        <a:pt x="59" y="53"/>
                        <a:pt x="102" y="21"/>
                        <a:pt x="152" y="8"/>
                      </a:cubicBezTo>
                      <a:cubicBezTo>
                        <a:pt x="152" y="8"/>
                        <a:pt x="152" y="8"/>
                        <a:pt x="152" y="8"/>
                      </a:cubicBezTo>
                      <a:cubicBezTo>
                        <a:pt x="170" y="3"/>
                        <a:pt x="188" y="0"/>
                        <a:pt x="207" y="0"/>
                      </a:cubicBezTo>
                      <a:cubicBezTo>
                        <a:pt x="207" y="0"/>
                        <a:pt x="207" y="0"/>
                        <a:pt x="207" y="0"/>
                      </a:cubicBezTo>
                      <a:cubicBezTo>
                        <a:pt x="259" y="0"/>
                        <a:pt x="310" y="20"/>
                        <a:pt x="349" y="56"/>
                      </a:cubicBezTo>
                      <a:cubicBezTo>
                        <a:pt x="349" y="56"/>
                        <a:pt x="349" y="56"/>
                        <a:pt x="349" y="56"/>
                      </a:cubicBezTo>
                      <a:cubicBezTo>
                        <a:pt x="397" y="101"/>
                        <a:pt x="415" y="161"/>
                        <a:pt x="414" y="223"/>
                      </a:cubicBezTo>
                      <a:cubicBezTo>
                        <a:pt x="414" y="223"/>
                        <a:pt x="414" y="223"/>
                        <a:pt x="414" y="223"/>
                      </a:cubicBezTo>
                      <a:cubicBezTo>
                        <a:pt x="414" y="232"/>
                        <a:pt x="407" y="240"/>
                        <a:pt x="398" y="240"/>
                      </a:cubicBezTo>
                      <a:cubicBezTo>
                        <a:pt x="398" y="240"/>
                        <a:pt x="398" y="240"/>
                        <a:pt x="398" y="240"/>
                      </a:cubicBezTo>
                      <a:cubicBezTo>
                        <a:pt x="389" y="240"/>
                        <a:pt x="382" y="232"/>
                        <a:pt x="382" y="22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8" name="Google Shape;408;p5"/>
                <p:cNvSpPr/>
                <p:nvPr/>
              </p:nvSpPr>
              <p:spPr>
                <a:xfrm>
                  <a:off x="3446463" y="3189288"/>
                  <a:ext cx="165100" cy="8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31" extrusionOk="0">
                      <a:moveTo>
                        <a:pt x="57" y="15"/>
                      </a:moveTo>
                      <a:cubicBezTo>
                        <a:pt x="57" y="24"/>
                        <a:pt x="50" y="31"/>
                        <a:pt x="41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7" y="31"/>
                        <a:pt x="0" y="24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50" y="0"/>
                        <a:pt x="57" y="7"/>
                        <a:pt x="57" y="15"/>
                      </a:cubicBezTo>
                      <a:close/>
                    </a:path>
                  </a:pathLst>
                </a:custGeom>
                <a:solidFill>
                  <a:srgbClr val="86718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9" name="Google Shape;409;p5"/>
                <p:cNvSpPr/>
                <p:nvPr/>
              </p:nvSpPr>
              <p:spPr>
                <a:xfrm>
                  <a:off x="3117850" y="3168650"/>
                  <a:ext cx="349250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32" extrusionOk="0">
                      <a:moveTo>
                        <a:pt x="34" y="32"/>
                      </a:moveTo>
                      <a:cubicBezTo>
                        <a:pt x="16" y="32"/>
                        <a:pt x="2" y="19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11"/>
                        <a:pt x="22" y="20"/>
                        <a:pt x="34" y="20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120" y="20"/>
                        <a:pt x="120" y="20"/>
                        <a:pt x="120" y="20"/>
                      </a:cubicBezTo>
                      <a:cubicBezTo>
                        <a:pt x="120" y="20"/>
                        <a:pt x="120" y="20"/>
                        <a:pt x="120" y="20"/>
                      </a:cubicBezTo>
                      <a:cubicBezTo>
                        <a:pt x="120" y="32"/>
                        <a:pt x="120" y="32"/>
                        <a:pt x="120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10" name="Google Shape;410;p5"/>
            <p:cNvSpPr txBox="1"/>
            <p:nvPr/>
          </p:nvSpPr>
          <p:spPr>
            <a:xfrm>
              <a:off x="3471663" y="3272544"/>
              <a:ext cx="547497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lt1"/>
                  </a:solidFill>
                  <a:latin typeface="Arial" panose="020B0604020202020204" pitchFamily="34" charset="0"/>
                  <a:ea typeface="Impact"/>
                  <a:cs typeface="Arial" panose="020B0604020202020204" pitchFamily="34" charset="0"/>
                  <a:sym typeface="Arial" panose="020B0604020202020204" pitchFamily="34" charset="0"/>
                </a:rPr>
                <a:t>05</a:t>
              </a:r>
              <a:endParaRPr sz="1600" dirty="0">
                <a:solidFill>
                  <a:schemeClr val="lt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11" name="Google Shape;411;p5"/>
          <p:cNvGrpSpPr/>
          <p:nvPr/>
        </p:nvGrpSpPr>
        <p:grpSpPr>
          <a:xfrm>
            <a:off x="2822972" y="2234049"/>
            <a:ext cx="1029941" cy="1191173"/>
            <a:chOff x="2843344" y="2115805"/>
            <a:chExt cx="1029941" cy="1191173"/>
          </a:xfrm>
        </p:grpSpPr>
        <p:grpSp>
          <p:nvGrpSpPr>
            <p:cNvPr id="412" name="Google Shape;412;p5"/>
            <p:cNvGrpSpPr/>
            <p:nvPr/>
          </p:nvGrpSpPr>
          <p:grpSpPr>
            <a:xfrm>
              <a:off x="2843344" y="2115805"/>
              <a:ext cx="1029941" cy="1191173"/>
              <a:chOff x="2843344" y="2115805"/>
              <a:chExt cx="1029941" cy="1191173"/>
            </a:xfrm>
          </p:grpSpPr>
          <p:sp>
            <p:nvSpPr>
              <p:cNvPr id="413" name="Google Shape;413;p5"/>
              <p:cNvSpPr/>
              <p:nvPr/>
            </p:nvSpPr>
            <p:spPr>
              <a:xfrm>
                <a:off x="2904135" y="2151048"/>
                <a:ext cx="453738" cy="203522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31" extrusionOk="0">
                    <a:moveTo>
                      <a:pt x="0" y="231"/>
                    </a:moveTo>
                    <a:lnTo>
                      <a:pt x="398" y="0"/>
                    </a:lnTo>
                    <a:lnTo>
                      <a:pt x="515" y="0"/>
                    </a:lnTo>
                    <a:lnTo>
                      <a:pt x="515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3C535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4" name="Google Shape;414;p5"/>
              <p:cNvSpPr/>
              <p:nvPr/>
            </p:nvSpPr>
            <p:spPr>
              <a:xfrm>
                <a:off x="2843344" y="2115805"/>
                <a:ext cx="1029941" cy="1191173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352" extrusionOk="0">
                    <a:moveTo>
                      <a:pt x="0" y="1014"/>
                    </a:moveTo>
                    <a:lnTo>
                      <a:pt x="0" y="338"/>
                    </a:lnTo>
                    <a:lnTo>
                      <a:pt x="584" y="0"/>
                    </a:lnTo>
                    <a:lnTo>
                      <a:pt x="1169" y="338"/>
                    </a:lnTo>
                    <a:lnTo>
                      <a:pt x="1169" y="1014"/>
                    </a:lnTo>
                    <a:lnTo>
                      <a:pt x="584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5" name="Google Shape;415;p5"/>
              <p:cNvSpPr/>
              <p:nvPr/>
            </p:nvSpPr>
            <p:spPr>
              <a:xfrm>
                <a:off x="2904135" y="2151048"/>
                <a:ext cx="350656" cy="378849"/>
              </a:xfrm>
              <a:custGeom>
                <a:avLst/>
                <a:gdLst/>
                <a:ahLst/>
                <a:cxnLst/>
                <a:rect l="l" t="t" r="r" b="b"/>
                <a:pathLst>
                  <a:path w="398" h="430" extrusionOk="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416" name="Google Shape;416;p5"/>
              <p:cNvGrpSpPr/>
              <p:nvPr/>
            </p:nvGrpSpPr>
            <p:grpSpPr>
              <a:xfrm>
                <a:off x="3180247" y="2670214"/>
                <a:ext cx="346041" cy="321120"/>
                <a:chOff x="5278438" y="2973388"/>
                <a:chExt cx="1344613" cy="1247775"/>
              </a:xfrm>
            </p:grpSpPr>
            <p:sp>
              <p:nvSpPr>
                <p:cNvPr id="417" name="Google Shape;417;p5"/>
                <p:cNvSpPr/>
                <p:nvPr/>
              </p:nvSpPr>
              <p:spPr>
                <a:xfrm>
                  <a:off x="5821363" y="2973388"/>
                  <a:ext cx="801688" cy="80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282" extrusionOk="0">
                      <a:moveTo>
                        <a:pt x="256" y="26"/>
                      </a:moveTo>
                      <a:cubicBezTo>
                        <a:pt x="230" y="0"/>
                        <a:pt x="189" y="0"/>
                        <a:pt x="163" y="26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92" y="282"/>
                        <a:pt x="92" y="282"/>
                        <a:pt x="92" y="282"/>
                      </a:cubicBezTo>
                      <a:cubicBezTo>
                        <a:pt x="256" y="119"/>
                        <a:pt x="256" y="119"/>
                        <a:pt x="256" y="119"/>
                      </a:cubicBezTo>
                      <a:cubicBezTo>
                        <a:pt x="281" y="93"/>
                        <a:pt x="281" y="52"/>
                        <a:pt x="256" y="26"/>
                      </a:cubicBezTo>
                      <a:close/>
                      <a:moveTo>
                        <a:pt x="55" y="192"/>
                      </a:moveTo>
                      <a:cubicBezTo>
                        <a:pt x="44" y="181"/>
                        <a:pt x="44" y="181"/>
                        <a:pt x="44" y="181"/>
                      </a:cubicBezTo>
                      <a:cubicBezTo>
                        <a:pt x="183" y="42"/>
                        <a:pt x="183" y="42"/>
                        <a:pt x="183" y="42"/>
                      </a:cubicBezTo>
                      <a:cubicBezTo>
                        <a:pt x="186" y="39"/>
                        <a:pt x="191" y="39"/>
                        <a:pt x="194" y="42"/>
                      </a:cubicBezTo>
                      <a:cubicBezTo>
                        <a:pt x="197" y="45"/>
                        <a:pt x="197" y="50"/>
                        <a:pt x="194" y="53"/>
                      </a:cubicBezTo>
                      <a:lnTo>
                        <a:pt x="55" y="192"/>
                      </a:lnTo>
                      <a:close/>
                      <a:moveTo>
                        <a:pt x="78" y="215"/>
                      </a:moveTo>
                      <a:cubicBezTo>
                        <a:pt x="67" y="204"/>
                        <a:pt x="67" y="204"/>
                        <a:pt x="67" y="204"/>
                      </a:cubicBezTo>
                      <a:cubicBezTo>
                        <a:pt x="217" y="54"/>
                        <a:pt x="217" y="54"/>
                        <a:pt x="217" y="54"/>
                      </a:cubicBezTo>
                      <a:cubicBezTo>
                        <a:pt x="220" y="51"/>
                        <a:pt x="225" y="51"/>
                        <a:pt x="228" y="54"/>
                      </a:cubicBezTo>
                      <a:cubicBezTo>
                        <a:pt x="231" y="57"/>
                        <a:pt x="231" y="62"/>
                        <a:pt x="228" y="65"/>
                      </a:cubicBezTo>
                      <a:lnTo>
                        <a:pt x="78" y="215"/>
                      </a:lnTo>
                      <a:close/>
                      <a:moveTo>
                        <a:pt x="101" y="238"/>
                      </a:moveTo>
                      <a:cubicBezTo>
                        <a:pt x="90" y="227"/>
                        <a:pt x="90" y="227"/>
                        <a:pt x="90" y="227"/>
                      </a:cubicBezTo>
                      <a:cubicBezTo>
                        <a:pt x="229" y="88"/>
                        <a:pt x="229" y="88"/>
                        <a:pt x="229" y="88"/>
                      </a:cubicBezTo>
                      <a:cubicBezTo>
                        <a:pt x="232" y="85"/>
                        <a:pt x="237" y="85"/>
                        <a:pt x="240" y="88"/>
                      </a:cubicBezTo>
                      <a:cubicBezTo>
                        <a:pt x="243" y="91"/>
                        <a:pt x="243" y="96"/>
                        <a:pt x="240" y="99"/>
                      </a:cubicBezTo>
                      <a:lnTo>
                        <a:pt x="101" y="23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78A6B6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8" name="Google Shape;418;p5"/>
                <p:cNvSpPr/>
                <p:nvPr/>
              </p:nvSpPr>
              <p:spPr>
                <a:xfrm>
                  <a:off x="5375275" y="3662363"/>
                  <a:ext cx="554038" cy="55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352" extrusionOk="0">
                      <a:moveTo>
                        <a:pt x="227" y="209"/>
                      </a:moveTo>
                      <a:lnTo>
                        <a:pt x="210" y="193"/>
                      </a:lnTo>
                      <a:lnTo>
                        <a:pt x="349" y="54"/>
                      </a:lnTo>
                      <a:lnTo>
                        <a:pt x="295" y="0"/>
                      </a:lnTo>
                      <a:lnTo>
                        <a:pt x="156" y="139"/>
                      </a:lnTo>
                      <a:lnTo>
                        <a:pt x="142" y="125"/>
                      </a:lnTo>
                      <a:lnTo>
                        <a:pt x="110" y="141"/>
                      </a:lnTo>
                      <a:lnTo>
                        <a:pt x="0" y="317"/>
                      </a:lnTo>
                      <a:lnTo>
                        <a:pt x="32" y="352"/>
                      </a:lnTo>
                      <a:lnTo>
                        <a:pt x="207" y="242"/>
                      </a:lnTo>
                      <a:lnTo>
                        <a:pt x="227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78A6B6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9" name="Google Shape;419;p5"/>
                <p:cNvSpPr/>
                <p:nvPr/>
              </p:nvSpPr>
              <p:spPr>
                <a:xfrm>
                  <a:off x="5278438" y="2986088"/>
                  <a:ext cx="590550" cy="59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207" extrusionOk="0">
                      <a:moveTo>
                        <a:pt x="104" y="0"/>
                      </a:moveTo>
                      <a:cubicBezTo>
                        <a:pt x="95" y="0"/>
                        <a:pt x="86" y="1"/>
                        <a:pt x="78" y="3"/>
                      </a:cubicBezTo>
                      <a:cubicBezTo>
                        <a:pt x="79" y="4"/>
                        <a:pt x="80" y="5"/>
                        <a:pt x="81" y="5"/>
                      </a:cubicBezTo>
                      <a:cubicBezTo>
                        <a:pt x="118" y="43"/>
                        <a:pt x="118" y="43"/>
                        <a:pt x="118" y="43"/>
                      </a:cubicBezTo>
                      <a:cubicBezTo>
                        <a:pt x="137" y="62"/>
                        <a:pt x="137" y="93"/>
                        <a:pt x="118" y="112"/>
                      </a:cubicBezTo>
                      <a:cubicBezTo>
                        <a:pt x="99" y="131"/>
                        <a:pt x="68" y="131"/>
                        <a:pt x="49" y="112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0" y="72"/>
                        <a:pt x="8" y="70"/>
                        <a:pt x="7" y="68"/>
                      </a:cubicBezTo>
                      <a:cubicBezTo>
                        <a:pt x="3" y="79"/>
                        <a:pt x="0" y="91"/>
                        <a:pt x="0" y="103"/>
                      </a:cubicBezTo>
                      <a:cubicBezTo>
                        <a:pt x="0" y="161"/>
                        <a:pt x="47" y="207"/>
                        <a:pt x="104" y="207"/>
                      </a:cubicBezTo>
                      <a:cubicBezTo>
                        <a:pt x="161" y="207"/>
                        <a:pt x="207" y="161"/>
                        <a:pt x="207" y="103"/>
                      </a:cubicBezTo>
                      <a:cubicBezTo>
                        <a:pt x="207" y="46"/>
                        <a:pt x="161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78A6B6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0" name="Google Shape;420;p5"/>
                <p:cNvSpPr/>
                <p:nvPr/>
              </p:nvSpPr>
              <p:spPr>
                <a:xfrm>
                  <a:off x="6008688" y="3686176"/>
                  <a:ext cx="531813" cy="53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186" extrusionOk="0">
                      <a:moveTo>
                        <a:pt x="164" y="164"/>
                      </a:moveTo>
                      <a:cubicBezTo>
                        <a:pt x="186" y="142"/>
                        <a:pt x="186" y="105"/>
                        <a:pt x="164" y="83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105" y="186"/>
                        <a:pt x="141" y="186"/>
                        <a:pt x="164" y="164"/>
                      </a:cubicBezTo>
                      <a:close/>
                      <a:moveTo>
                        <a:pt x="109" y="109"/>
                      </a:moveTo>
                      <a:cubicBezTo>
                        <a:pt x="118" y="100"/>
                        <a:pt x="133" y="100"/>
                        <a:pt x="142" y="109"/>
                      </a:cubicBezTo>
                      <a:cubicBezTo>
                        <a:pt x="152" y="118"/>
                        <a:pt x="152" y="133"/>
                        <a:pt x="142" y="143"/>
                      </a:cubicBezTo>
                      <a:cubicBezTo>
                        <a:pt x="133" y="152"/>
                        <a:pt x="118" y="152"/>
                        <a:pt x="109" y="143"/>
                      </a:cubicBezTo>
                      <a:cubicBezTo>
                        <a:pt x="99" y="133"/>
                        <a:pt x="99" y="118"/>
                        <a:pt x="109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78A6B6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21" name="Google Shape;421;p5"/>
            <p:cNvSpPr txBox="1"/>
            <p:nvPr/>
          </p:nvSpPr>
          <p:spPr>
            <a:xfrm>
              <a:off x="2888567" y="2258753"/>
              <a:ext cx="56841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lt1"/>
                  </a:solidFill>
                  <a:latin typeface="Arial" panose="020B0604020202020204" pitchFamily="34" charset="0"/>
                  <a:ea typeface="Impact"/>
                  <a:cs typeface="Arial" panose="020B0604020202020204" pitchFamily="34" charset="0"/>
                  <a:sym typeface="Arial" panose="020B0604020202020204" pitchFamily="34" charset="0"/>
                </a:rPr>
                <a:t>06</a:t>
              </a:r>
              <a:endParaRPr sz="1600" dirty="0">
                <a:solidFill>
                  <a:schemeClr val="lt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3" name="Đồ họa 2" descr="Work from home Wi-Fi with solid fill">
            <a:extLst>
              <a:ext uri="{FF2B5EF4-FFF2-40B4-BE49-F238E27FC236}">
                <a16:creationId xmlns="" xmlns:a16="http://schemas.microsoft.com/office/drawing/2014/main" id="{A0ACDE47-D82A-4839-9372-545CC2EE9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8984" y="2258351"/>
            <a:ext cx="914400" cy="9144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A5DA66DF-10A6-4201-BEE4-EA04EF4EE7A0}"/>
              </a:ext>
            </a:extLst>
          </p:cNvPr>
          <p:cNvSpPr txBox="1"/>
          <p:nvPr/>
        </p:nvSpPr>
        <p:spPr>
          <a:xfrm>
            <a:off x="0" y="0"/>
            <a:ext cx="323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665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9A0C902-177F-4800-AB79-AC5DD18B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64" y="1066788"/>
            <a:ext cx="8229600" cy="120015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2A8028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Tiết</a:t>
            </a:r>
            <a:r>
              <a:rPr lang="en-US" sz="3200" b="1" dirty="0" smtClean="0">
                <a:solidFill>
                  <a:srgbClr val="2A8028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28</a:t>
            </a:r>
            <a:br>
              <a:rPr lang="en-US" sz="3200" b="1" dirty="0" smtClean="0">
                <a:solidFill>
                  <a:srgbClr val="2A8028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sz="3200" b="1" dirty="0" smtClean="0">
                <a:solidFill>
                  <a:srgbClr val="2A8028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TRÌNH </a:t>
            </a:r>
            <a:r>
              <a:rPr lang="en-US" sz="3200" b="1" dirty="0">
                <a:solidFill>
                  <a:srgbClr val="2A8028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BÀY Ý KIẾN VỀ MỘT VẤN ĐỀ TRONG ĐỜI SỐNG GIA ĐÌNH</a:t>
            </a:r>
            <a:r>
              <a:rPr lang="vi-VN" sz="3200" dirty="0">
                <a:solidFill>
                  <a:srgbClr val="2A8028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vi-VN" sz="3200" dirty="0">
                <a:solidFill>
                  <a:srgbClr val="2A8028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vi-VN" sz="8000" dirty="0">
              <a:solidFill>
                <a:srgbClr val="2A8028"/>
              </a:solidFill>
              <a:latin typeface="+mj-lt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Google Shape;211;p1" descr="E:\0000000我图PPT\03.20\亲子乐园\34.png">
            <a:extLst>
              <a:ext uri="{FF2B5EF4-FFF2-40B4-BE49-F238E27FC236}">
                <a16:creationId xmlns="" xmlns:a16="http://schemas.microsoft.com/office/drawing/2014/main" id="{D1FFBB6A-3645-4F05-8F8F-A4AA9543A3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950782"/>
            <a:ext cx="9145588" cy="2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4202A5DA-0CB1-482C-9CCC-4675687F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733" y="2115700"/>
            <a:ext cx="2853267" cy="3030182"/>
          </a:xfrm>
          <a:prstGeom prst="pen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2481066" y="1372789"/>
            <a:ext cx="5907358" cy="684617"/>
            <a:chOff x="2362024" y="1830386"/>
            <a:chExt cx="5138933" cy="441325"/>
          </a:xfrm>
        </p:grpSpPr>
        <p:sp>
          <p:nvSpPr>
            <p:cNvPr id="78" name="AutoShape 17"/>
            <p:cNvSpPr>
              <a:spLocks noChangeArrowheads="1"/>
            </p:cNvSpPr>
            <p:nvPr/>
          </p:nvSpPr>
          <p:spPr bwMode="auto">
            <a:xfrm>
              <a:off x="2362024" y="1830386"/>
              <a:ext cx="5138933" cy="4413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u="sng"/>
            </a:p>
          </p:txBody>
        </p:sp>
        <p:sp>
          <p:nvSpPr>
            <p:cNvPr id="79" name="Rectangle 18"/>
            <p:cNvSpPr>
              <a:spLocks noChangeArrowheads="1"/>
            </p:cNvSpPr>
            <p:nvPr/>
          </p:nvSpPr>
          <p:spPr bwMode="auto">
            <a:xfrm>
              <a:off x="2724766" y="1898649"/>
              <a:ext cx="4484810" cy="35712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en-US" altLang="zh-CN" sz="2000" b="1" dirty="0" err="1" smtClean="0">
                  <a:ea typeface="宋体" panose="02010600030101010101" pitchFamily="2" charset="-122"/>
                </a:rPr>
                <a:t>Chuẩn</a:t>
              </a:r>
              <a:r>
                <a:rPr lang="en-US" altLang="zh-CN" sz="2000" b="1" dirty="0" smtClean="0">
                  <a:ea typeface="宋体" panose="02010600030101010101" pitchFamily="2" charset="-122"/>
                </a:rPr>
                <a:t> </a:t>
              </a:r>
              <a:r>
                <a:rPr lang="en-US" altLang="zh-CN" sz="2000" b="1" dirty="0" err="1" smtClean="0">
                  <a:ea typeface="宋体" panose="02010600030101010101" pitchFamily="2" charset="-122"/>
                </a:rPr>
                <a:t>bị</a:t>
              </a:r>
              <a:r>
                <a:rPr lang="en-US" altLang="zh-CN" sz="2000" b="1" dirty="0" smtClean="0">
                  <a:ea typeface="宋体" panose="02010600030101010101" pitchFamily="2" charset="-122"/>
                </a:rPr>
                <a:t> </a:t>
              </a:r>
              <a:r>
                <a:rPr lang="en-US" altLang="zh-CN" sz="2000" b="1" dirty="0" err="1" smtClean="0">
                  <a:ea typeface="宋体" panose="02010600030101010101" pitchFamily="2" charset="-122"/>
                </a:rPr>
                <a:t>bài</a:t>
              </a:r>
              <a:r>
                <a:rPr lang="en-US" altLang="zh-CN" sz="2000" b="1" dirty="0" smtClean="0">
                  <a:ea typeface="宋体" panose="02010600030101010101" pitchFamily="2" charset="-122"/>
                </a:rPr>
                <a:t> </a:t>
              </a:r>
              <a:r>
                <a:rPr lang="en-US" altLang="zh-CN" sz="2000" b="1" dirty="0" err="1" smtClean="0">
                  <a:ea typeface="宋体" panose="02010600030101010101" pitchFamily="2" charset="-122"/>
                </a:rPr>
                <a:t>nói</a:t>
              </a:r>
              <a:r>
                <a:rPr lang="en-US" altLang="zh-CN" sz="2000" b="1" dirty="0" smtClean="0">
                  <a:ea typeface="宋体" panose="02010600030101010101" pitchFamily="2" charset="-122"/>
                </a:rPr>
                <a:t> </a:t>
              </a:r>
              <a:r>
                <a:rPr lang="en-US" altLang="zh-CN" sz="2000" b="1" dirty="0" err="1" smtClean="0">
                  <a:ea typeface="宋体" panose="02010600030101010101" pitchFamily="2" charset="-122"/>
                </a:rPr>
                <a:t>và</a:t>
              </a:r>
              <a:r>
                <a:rPr lang="en-US" altLang="zh-CN" sz="2000" b="1" dirty="0" smtClean="0">
                  <a:ea typeface="宋体" panose="02010600030101010101" pitchFamily="2" charset="-122"/>
                </a:rPr>
                <a:t> </a:t>
              </a:r>
              <a:r>
                <a:rPr lang="en-US" altLang="zh-CN" sz="2000" b="1" dirty="0" err="1" smtClean="0">
                  <a:ea typeface="宋体" panose="02010600030101010101" pitchFamily="2" charset="-122"/>
                </a:rPr>
                <a:t>các</a:t>
              </a:r>
              <a:r>
                <a:rPr lang="en-US" altLang="zh-CN" sz="2000" b="1" dirty="0" smtClean="0">
                  <a:ea typeface="宋体" panose="02010600030101010101" pitchFamily="2" charset="-122"/>
                </a:rPr>
                <a:t> </a:t>
              </a:r>
              <a:r>
                <a:rPr lang="en-US" altLang="zh-CN" sz="2000" b="1" dirty="0" err="1" smtClean="0">
                  <a:ea typeface="宋体" panose="02010600030101010101" pitchFamily="2" charset="-122"/>
                </a:rPr>
                <a:t>bước</a:t>
              </a:r>
              <a:r>
                <a:rPr lang="en-US" altLang="zh-CN" sz="2000" b="1" dirty="0" smtClean="0">
                  <a:ea typeface="宋体" panose="02010600030101010101" pitchFamily="2" charset="-122"/>
                </a:rPr>
                <a:t> </a:t>
              </a:r>
              <a:r>
                <a:rPr lang="en-US" altLang="zh-CN" sz="2000" b="1" dirty="0" err="1" smtClean="0">
                  <a:ea typeface="宋体" panose="02010600030101010101" pitchFamily="2" charset="-122"/>
                </a:rPr>
                <a:t>tiến</a:t>
              </a:r>
              <a:r>
                <a:rPr lang="en-US" altLang="zh-CN" sz="2000" b="1" dirty="0" smtClean="0">
                  <a:ea typeface="宋体" panose="02010600030101010101" pitchFamily="2" charset="-122"/>
                </a:rPr>
                <a:t> </a:t>
              </a:r>
              <a:r>
                <a:rPr lang="en-US" altLang="zh-CN" sz="2000" b="1" dirty="0" err="1" smtClean="0">
                  <a:ea typeface="宋体" panose="02010600030101010101" pitchFamily="2" charset="-122"/>
                </a:rPr>
                <a:t>hành</a:t>
              </a:r>
              <a:endParaRPr lang="zh-CN" altLang="en-US" sz="2000" b="1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481068" y="2270956"/>
            <a:ext cx="5907357" cy="732842"/>
            <a:chOff x="2362025" y="2673358"/>
            <a:chExt cx="5138933" cy="442912"/>
          </a:xfrm>
        </p:grpSpPr>
        <p:sp>
          <p:nvSpPr>
            <p:cNvPr id="81" name="AutoShape 19"/>
            <p:cNvSpPr>
              <a:spLocks noChangeArrowheads="1"/>
            </p:cNvSpPr>
            <p:nvPr/>
          </p:nvSpPr>
          <p:spPr bwMode="auto">
            <a:xfrm>
              <a:off x="2362025" y="2673358"/>
              <a:ext cx="5138933" cy="4429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" name="Rectangle 20"/>
            <p:cNvSpPr>
              <a:spLocks noChangeArrowheads="1"/>
            </p:cNvSpPr>
            <p:nvPr/>
          </p:nvSpPr>
          <p:spPr bwMode="auto">
            <a:xfrm>
              <a:off x="3620912" y="2743208"/>
              <a:ext cx="2235392" cy="3348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en-US" altLang="zh-CN" sz="2000" b="1" dirty="0" err="1" smtClean="0">
                  <a:ea typeface="宋体" panose="02010600030101010101" pitchFamily="2" charset="-122"/>
                </a:rPr>
                <a:t>Trình</a:t>
              </a:r>
              <a:r>
                <a:rPr lang="en-US" altLang="zh-CN" sz="2000" b="1" dirty="0" smtClean="0">
                  <a:ea typeface="宋体" panose="02010600030101010101" pitchFamily="2" charset="-122"/>
                </a:rPr>
                <a:t> </a:t>
              </a:r>
              <a:r>
                <a:rPr lang="en-US" altLang="zh-CN" sz="2000" b="1" dirty="0" err="1" smtClean="0">
                  <a:ea typeface="宋体" panose="02010600030101010101" pitchFamily="2" charset="-122"/>
                </a:rPr>
                <a:t>bày</a:t>
              </a:r>
              <a:r>
                <a:rPr lang="en-US" altLang="zh-CN" sz="2000" b="1" dirty="0" smtClean="0">
                  <a:ea typeface="宋体" panose="02010600030101010101" pitchFamily="2" charset="-122"/>
                </a:rPr>
                <a:t> </a:t>
              </a:r>
              <a:r>
                <a:rPr lang="en-US" altLang="zh-CN" sz="2000" b="1" dirty="0" err="1" smtClean="0">
                  <a:ea typeface="宋体" panose="02010600030101010101" pitchFamily="2" charset="-122"/>
                </a:rPr>
                <a:t>bài</a:t>
              </a:r>
              <a:r>
                <a:rPr lang="en-US" altLang="zh-CN" sz="2000" b="1" dirty="0" smtClean="0">
                  <a:ea typeface="宋体" panose="02010600030101010101" pitchFamily="2" charset="-122"/>
                </a:rPr>
                <a:t> </a:t>
              </a:r>
              <a:r>
                <a:rPr lang="en-US" altLang="zh-CN" sz="2000" b="1" dirty="0" err="1" smtClean="0">
                  <a:ea typeface="宋体" panose="02010600030101010101" pitchFamily="2" charset="-122"/>
                </a:rPr>
                <a:t>nói</a:t>
              </a:r>
              <a:endParaRPr lang="zh-CN" altLang="en-US" sz="2000" b="1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479480" y="3219840"/>
            <a:ext cx="5908944" cy="702060"/>
            <a:chOff x="2360438" y="3429024"/>
            <a:chExt cx="5137170" cy="442912"/>
          </a:xfrm>
        </p:grpSpPr>
        <p:sp>
          <p:nvSpPr>
            <p:cNvPr id="84" name="AutoShape 21"/>
            <p:cNvSpPr>
              <a:spLocks noChangeArrowheads="1"/>
            </p:cNvSpPr>
            <p:nvPr/>
          </p:nvSpPr>
          <p:spPr bwMode="auto">
            <a:xfrm>
              <a:off x="2360438" y="3429024"/>
              <a:ext cx="5137170" cy="4429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" name="Rectangle 22"/>
            <p:cNvSpPr>
              <a:spLocks noChangeArrowheads="1"/>
            </p:cNvSpPr>
            <p:nvPr/>
          </p:nvSpPr>
          <p:spPr bwMode="auto">
            <a:xfrm>
              <a:off x="3228822" y="3498874"/>
              <a:ext cx="3209897" cy="34950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en-US" altLang="zh-CN" sz="2000" b="1" dirty="0" err="1" smtClean="0">
                  <a:ea typeface="宋体" panose="02010600030101010101" pitchFamily="2" charset="-122"/>
                </a:rPr>
                <a:t>Trao</a:t>
              </a:r>
              <a:r>
                <a:rPr lang="en-US" altLang="zh-CN" sz="2000" b="1" dirty="0" smtClean="0">
                  <a:ea typeface="宋体" panose="02010600030101010101" pitchFamily="2" charset="-122"/>
                </a:rPr>
                <a:t> </a:t>
              </a:r>
              <a:r>
                <a:rPr lang="en-US" altLang="zh-CN" sz="2000" b="1" dirty="0" err="1" smtClean="0">
                  <a:ea typeface="宋体" panose="02010600030101010101" pitchFamily="2" charset="-122"/>
                </a:rPr>
                <a:t>đổi</a:t>
              </a:r>
              <a:r>
                <a:rPr lang="en-US" altLang="zh-CN" sz="2000" b="1" dirty="0" smtClean="0">
                  <a:ea typeface="宋体" panose="02010600030101010101" pitchFamily="2" charset="-122"/>
                </a:rPr>
                <a:t>, </a:t>
              </a:r>
              <a:r>
                <a:rPr lang="en-US" altLang="zh-CN" sz="2000" b="1" dirty="0" err="1" smtClean="0">
                  <a:ea typeface="宋体" panose="02010600030101010101" pitchFamily="2" charset="-122"/>
                </a:rPr>
                <a:t>đánh</a:t>
              </a:r>
              <a:r>
                <a:rPr lang="en-US" altLang="zh-CN" sz="2000" b="1" dirty="0" smtClean="0">
                  <a:ea typeface="宋体" panose="02010600030101010101" pitchFamily="2" charset="-122"/>
                </a:rPr>
                <a:t> </a:t>
              </a:r>
              <a:r>
                <a:rPr lang="en-US" altLang="zh-CN" sz="2000" b="1" dirty="0" err="1" smtClean="0">
                  <a:ea typeface="宋体" panose="02010600030101010101" pitchFamily="2" charset="-122"/>
                </a:rPr>
                <a:t>giá</a:t>
              </a:r>
              <a:r>
                <a:rPr lang="en-US" altLang="zh-CN" sz="2000" b="1" dirty="0" smtClean="0">
                  <a:ea typeface="宋体" panose="02010600030101010101" pitchFamily="2" charset="-122"/>
                </a:rPr>
                <a:t> </a:t>
              </a:r>
              <a:r>
                <a:rPr lang="en-US" altLang="zh-CN" sz="2000" b="1" dirty="0" err="1" smtClean="0">
                  <a:ea typeface="宋体" panose="02010600030101010101" pitchFamily="2" charset="-122"/>
                </a:rPr>
                <a:t>bài</a:t>
              </a:r>
              <a:r>
                <a:rPr lang="en-US" altLang="zh-CN" sz="2000" b="1" dirty="0" smtClean="0">
                  <a:ea typeface="宋体" panose="02010600030101010101" pitchFamily="2" charset="-122"/>
                </a:rPr>
                <a:t> </a:t>
              </a:r>
              <a:r>
                <a:rPr lang="en-US" altLang="zh-CN" sz="2000" b="1" dirty="0" err="1" smtClean="0">
                  <a:ea typeface="宋体" panose="02010600030101010101" pitchFamily="2" charset="-122"/>
                </a:rPr>
                <a:t>nói</a:t>
              </a:r>
              <a:endParaRPr lang="zh-CN" altLang="en-US" sz="2000" b="1" dirty="0">
                <a:ea typeface="宋体" panose="02010600030101010101" pitchFamily="2" charset="-122"/>
              </a:endParaRPr>
            </a:p>
          </p:txBody>
        </p:sp>
      </p:grpSp>
      <p:sp>
        <p:nvSpPr>
          <p:cNvPr id="97" name="Rectangle 2"/>
          <p:cNvSpPr>
            <a:spLocks noChangeArrowheads="1"/>
          </p:cNvSpPr>
          <p:nvPr/>
        </p:nvSpPr>
        <p:spPr bwMode="auto">
          <a:xfrm>
            <a:off x="2955481" y="671724"/>
            <a:ext cx="5040560" cy="4976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altLang="zh-CN" sz="4200" b="1" dirty="0" err="1" smtClean="0">
                <a:solidFill>
                  <a:srgbClr val="C00000"/>
                </a:solidFill>
                <a:latin typeface="+mn-lt"/>
                <a:ea typeface="+mj-ea"/>
              </a:rPr>
              <a:t>Nội</a:t>
            </a:r>
            <a:r>
              <a:rPr lang="en-US" altLang="zh-CN" sz="4200" b="1" dirty="0" smtClean="0">
                <a:solidFill>
                  <a:srgbClr val="C00000"/>
                </a:solidFill>
                <a:latin typeface="+mn-lt"/>
                <a:ea typeface="+mj-ea"/>
              </a:rPr>
              <a:t> dung </a:t>
            </a:r>
            <a:r>
              <a:rPr lang="en-US" altLang="zh-CN" sz="4200" b="1" dirty="0" err="1" smtClean="0">
                <a:solidFill>
                  <a:srgbClr val="C00000"/>
                </a:solidFill>
                <a:latin typeface="+mn-lt"/>
                <a:ea typeface="+mj-ea"/>
              </a:rPr>
              <a:t>bài</a:t>
            </a:r>
            <a:r>
              <a:rPr lang="en-US" altLang="zh-CN" sz="4200" b="1" dirty="0" smtClean="0">
                <a:solidFill>
                  <a:srgbClr val="C00000"/>
                </a:solidFill>
                <a:latin typeface="+mn-lt"/>
                <a:ea typeface="+mj-ea"/>
              </a:rPr>
              <a:t> </a:t>
            </a:r>
            <a:r>
              <a:rPr lang="en-US" altLang="zh-CN" sz="4200" b="1" dirty="0" err="1" smtClean="0">
                <a:solidFill>
                  <a:srgbClr val="C00000"/>
                </a:solidFill>
                <a:latin typeface="+mn-lt"/>
                <a:ea typeface="+mj-ea"/>
              </a:rPr>
              <a:t>học</a:t>
            </a:r>
            <a:endParaRPr lang="zh-CN" altLang="en-US" sz="4200" b="1" dirty="0">
              <a:solidFill>
                <a:srgbClr val="C00000"/>
              </a:solidFill>
              <a:latin typeface="+mn-lt"/>
              <a:ea typeface="+mj-ea"/>
            </a:endParaRPr>
          </a:p>
        </p:txBody>
      </p:sp>
      <p:pic>
        <p:nvPicPr>
          <p:cNvPr id="1027" name="Picture 3" descr="C:\Users\Administrator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305300"/>
            <a:ext cx="6172200" cy="722538"/>
          </a:xfrm>
          <a:prstGeom prst="rect">
            <a:avLst/>
          </a:prstGeom>
          <a:noFill/>
        </p:spPr>
      </p:pic>
      <p:pic>
        <p:nvPicPr>
          <p:cNvPr id="24" name="Picture 2" descr="C:\Users\Administrator\Desktop\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696" y="1291375"/>
            <a:ext cx="1037710" cy="84832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" descr="C:\Users\Administrator\Desktop\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62677">
            <a:off x="1835696" y="2209477"/>
            <a:ext cx="1037710" cy="84832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C:\Users\Administrator\Desktop\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819278">
            <a:off x="1965409" y="2986191"/>
            <a:ext cx="778283" cy="113110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9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"/>
          <p:cNvSpPr txBox="1"/>
          <p:nvPr/>
        </p:nvSpPr>
        <p:spPr>
          <a:xfrm>
            <a:off x="2592515" y="2140933"/>
            <a:ext cx="1535928" cy="1155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8232D"/>
              </a:buClr>
              <a:buSzPts val="1885"/>
              <a:buFont typeface="Arial"/>
              <a:buNone/>
            </a:pPr>
            <a:r>
              <a:rPr lang="vi-VN" altLang="zh-CN" sz="1600" b="1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Tìm</a:t>
            </a:r>
            <a:r>
              <a:rPr lang="vi-VN" altLang="zh-CN" sz="1600" b="1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thông tin trên </a:t>
            </a:r>
            <a:r>
              <a:rPr lang="vi-VN" altLang="zh-CN" sz="1600" b="1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sách</a:t>
            </a:r>
            <a:r>
              <a:rPr lang="vi-VN" altLang="zh-CN" sz="1600" b="1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1600" b="1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báo</a:t>
            </a:r>
            <a:r>
              <a:rPr lang="vi-VN" altLang="zh-CN" sz="1600" b="1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1600" b="1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vi-VN" altLang="zh-CN" sz="1600" b="1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1600" b="1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các</a:t>
            </a:r>
            <a:r>
              <a:rPr lang="vi-VN" altLang="zh-CN" sz="1600" b="1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phương </a:t>
            </a:r>
            <a:r>
              <a:rPr lang="vi-VN" altLang="zh-CN" sz="1600" b="1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tiện</a:t>
            </a:r>
            <a:r>
              <a:rPr lang="vi-VN" altLang="zh-CN" sz="1600" b="1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altLang="zh-CN" sz="1600" b="1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khác</a:t>
            </a:r>
            <a:endParaRPr sz="1600" b="1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4" name="Google Shape;314;p4"/>
          <p:cNvSpPr/>
          <p:nvPr/>
        </p:nvSpPr>
        <p:spPr>
          <a:xfrm>
            <a:off x="6257731" y="1787345"/>
            <a:ext cx="1661625" cy="683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Font typeface="Microsoft Yahei"/>
              <a:buNone/>
            </a:pPr>
            <a:r>
              <a:rPr lang="en-US" altLang="zh-CN" sz="1600" b="1" i="0" u="none" strike="noStrike" cap="none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2. </a:t>
            </a:r>
            <a:r>
              <a:rPr lang="vi-VN" altLang="zh-CN" sz="1600" b="1" i="0" u="none" strike="noStrike" cap="none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Chọn </a:t>
            </a:r>
            <a:r>
              <a:rPr lang="vi-VN" altLang="zh-CN" sz="1600" b="1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đề tài phù hợp</a:t>
            </a:r>
            <a:endParaRPr sz="1600" b="1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6" name="Google Shape;316;p4"/>
          <p:cNvSpPr/>
          <p:nvPr/>
        </p:nvSpPr>
        <p:spPr>
          <a:xfrm>
            <a:off x="4402569" y="1581191"/>
            <a:ext cx="1479922" cy="12741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Font typeface="Microsoft Yahei"/>
              <a:buNone/>
            </a:pPr>
            <a:r>
              <a:rPr lang="en-US" altLang="zh-CN" sz="1600" b="1" i="0" u="none" strike="noStrike" cap="none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1. </a:t>
            </a:r>
            <a:r>
              <a:rPr lang="vi-VN" altLang="zh-CN" sz="1600" b="1" i="0" u="none" strike="noStrike" cap="none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Lấy </a:t>
            </a:r>
            <a:r>
              <a:rPr lang="vi-VN" altLang="zh-CN" sz="1600" b="1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ý tưởng từ các văn bản đã học</a:t>
            </a:r>
            <a:endParaRPr sz="1600" b="1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8" name="Google Shape;318;p4"/>
          <p:cNvSpPr/>
          <p:nvPr/>
        </p:nvSpPr>
        <p:spPr>
          <a:xfrm>
            <a:off x="4528298" y="3296093"/>
            <a:ext cx="1354193" cy="9786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Font typeface="Microsoft Yahei"/>
              <a:buNone/>
            </a:pPr>
            <a:r>
              <a:rPr lang="en-US" altLang="zh-CN" sz="1600" b="1" i="0" u="none" strike="noStrike" cap="none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3. </a:t>
            </a:r>
            <a:r>
              <a:rPr lang="vi-VN" altLang="zh-CN" sz="1600" b="1" i="0" u="none" strike="noStrike" cap="none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Chuẩn </a:t>
            </a:r>
            <a:r>
              <a:rPr lang="vi-VN" altLang="zh-CN" sz="1600" b="1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bị các tư liệu minh họa</a:t>
            </a:r>
            <a:endParaRPr sz="1600" b="1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0" name="Google Shape;320;p4"/>
          <p:cNvSpPr/>
          <p:nvPr/>
        </p:nvSpPr>
        <p:spPr>
          <a:xfrm>
            <a:off x="6640503" y="3115192"/>
            <a:ext cx="1644579" cy="12741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600"/>
              <a:buFont typeface="Microsoft Yahei"/>
              <a:buNone/>
            </a:pPr>
            <a:r>
              <a:rPr lang="en-US" altLang="zh-CN" sz="1600" b="1" i="0" u="none" strike="noStrike" cap="none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4. </a:t>
            </a:r>
            <a:r>
              <a:rPr lang="vi-VN" altLang="zh-CN" sz="1600" b="1" i="0" u="none" strike="noStrike" cap="none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Ghi </a:t>
            </a:r>
            <a:r>
              <a:rPr lang="vi-VN" altLang="zh-CN" sz="1600" b="1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ra ý chính và sắp xếp theo trật tự</a:t>
            </a:r>
            <a:endParaRPr sz="1600" b="1" i="0" u="none" strike="noStrike" cap="none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Hộp Văn bản 58">
            <a:extLst>
              <a:ext uri="{FF2B5EF4-FFF2-40B4-BE49-F238E27FC236}">
                <a16:creationId xmlns="" xmlns:a16="http://schemas.microsoft.com/office/drawing/2014/main" id="{AEB1C03A-5298-415F-BF70-A8B9393083E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vi-VN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Chuẩn bị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bước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tiến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hành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Hình ảnh 2" descr="Ảnh có chứa LEGO, đồ chơi&#10;&#10;Mô tả được tạo tự động">
            <a:extLst>
              <a:ext uri="{FF2B5EF4-FFF2-40B4-BE49-F238E27FC236}">
                <a16:creationId xmlns="" xmlns:a16="http://schemas.microsoft.com/office/drawing/2014/main" id="{4D25D02C-AE82-4DF5-AC2E-5F6A68FA24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339" y="1479467"/>
            <a:ext cx="2473150" cy="290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  <p:bldP spid="316" grpId="0" animBg="1"/>
      <p:bldP spid="318" grpId="0" animBg="1"/>
      <p:bldP spid="3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630363" y="1365647"/>
            <a:ext cx="2863845" cy="840578"/>
            <a:chOff x="0" y="0"/>
            <a:chExt cx="2864435" cy="1121340"/>
          </a:xfrm>
        </p:grpSpPr>
        <p:grpSp>
          <p:nvGrpSpPr>
            <p:cNvPr id="3" name="Group 4"/>
            <p:cNvGrpSpPr/>
            <p:nvPr/>
          </p:nvGrpSpPr>
          <p:grpSpPr bwMode="auto">
            <a:xfrm>
              <a:off x="0" y="0"/>
              <a:ext cx="2864435" cy="1121340"/>
              <a:chOff x="0" y="0"/>
              <a:chExt cx="2864435" cy="1121340"/>
            </a:xfrm>
          </p:grpSpPr>
          <p:sp>
            <p:nvSpPr>
              <p:cNvPr id="24" name="AutoShape 73"/>
              <p:cNvSpPr>
                <a:spLocks noChangeArrowheads="1"/>
              </p:cNvSpPr>
              <p:nvPr/>
            </p:nvSpPr>
            <p:spPr bwMode="auto">
              <a:xfrm rot="2700000">
                <a:off x="1917965" y="174870"/>
                <a:ext cx="827509" cy="1065431"/>
              </a:xfrm>
              <a:prstGeom prst="rightArrow">
                <a:avLst>
                  <a:gd name="adj1" fmla="val 70389"/>
                  <a:gd name="adj2" fmla="val 63769"/>
                </a:avLst>
              </a:prstGeom>
              <a:solidFill>
                <a:srgbClr val="BFBFB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圆角矩形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80021" cy="756034"/>
              </a:xfrm>
              <a:prstGeom prst="roundRect">
                <a:avLst>
                  <a:gd name="adj" fmla="val 3278"/>
                </a:avLst>
              </a:prstGeom>
              <a:solidFill>
                <a:srgbClr val="D9D9D9">
                  <a:alpha val="70000"/>
                </a:srgbClr>
              </a:solidFill>
              <a:ln w="12700" cap="flat" cmpd="sng">
                <a:solidFill>
                  <a:srgbClr val="BFBFBF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7"/>
            <p:cNvGrpSpPr>
              <a:grpSpLocks noChangeAspect="1"/>
            </p:cNvGrpSpPr>
            <p:nvPr/>
          </p:nvGrpSpPr>
          <p:grpSpPr bwMode="auto">
            <a:xfrm>
              <a:off x="1624348" y="0"/>
              <a:ext cx="757393" cy="756034"/>
              <a:chOff x="0" y="0"/>
              <a:chExt cx="1377311" cy="1374837"/>
            </a:xfrm>
          </p:grpSpPr>
          <p:sp>
            <p:nvSpPr>
              <p:cNvPr id="22" name="椭圆 7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77311" cy="1374837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椭圆 117"/>
              <p:cNvSpPr>
                <a:spLocks noChangeAspect="1"/>
              </p:cNvSpPr>
              <p:nvPr/>
            </p:nvSpPr>
            <p:spPr bwMode="auto">
              <a:xfrm>
                <a:off x="43309" y="40436"/>
                <a:ext cx="1178078" cy="1178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" name="Group 10"/>
          <p:cNvGrpSpPr/>
          <p:nvPr/>
        </p:nvGrpSpPr>
        <p:grpSpPr bwMode="auto">
          <a:xfrm>
            <a:off x="889001" y="2299097"/>
            <a:ext cx="2854325" cy="798909"/>
            <a:chOff x="0" y="0"/>
            <a:chExt cx="2854732" cy="1065212"/>
          </a:xfrm>
        </p:grpSpPr>
        <p:grpSp>
          <p:nvGrpSpPr>
            <p:cNvPr id="6" name="Group 11"/>
            <p:cNvGrpSpPr/>
            <p:nvPr/>
          </p:nvGrpSpPr>
          <p:grpSpPr bwMode="auto">
            <a:xfrm>
              <a:off x="0" y="0"/>
              <a:ext cx="2854732" cy="1065212"/>
              <a:chOff x="0" y="0"/>
              <a:chExt cx="2854732" cy="1065212"/>
            </a:xfrm>
          </p:grpSpPr>
          <p:sp>
            <p:nvSpPr>
              <p:cNvPr id="31" name="AutoShape 71"/>
              <p:cNvSpPr>
                <a:spLocks noChangeArrowheads="1"/>
              </p:cNvSpPr>
              <p:nvPr/>
            </p:nvSpPr>
            <p:spPr bwMode="auto">
              <a:xfrm>
                <a:off x="2025939" y="0"/>
                <a:ext cx="828793" cy="1065212"/>
              </a:xfrm>
              <a:prstGeom prst="rightArrow">
                <a:avLst>
                  <a:gd name="adj1" fmla="val 70389"/>
                  <a:gd name="adj2" fmla="val 62116"/>
                </a:avLst>
              </a:prstGeom>
              <a:solidFill>
                <a:srgbClr val="BFBFB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" name="圆角矩形 17"/>
              <p:cNvSpPr>
                <a:spLocks noChangeArrowheads="1"/>
              </p:cNvSpPr>
              <p:nvPr/>
            </p:nvSpPr>
            <p:spPr bwMode="auto">
              <a:xfrm>
                <a:off x="0" y="153987"/>
                <a:ext cx="1979894" cy="757238"/>
              </a:xfrm>
              <a:prstGeom prst="roundRect">
                <a:avLst>
                  <a:gd name="adj" fmla="val 3278"/>
                </a:avLst>
              </a:prstGeom>
              <a:solidFill>
                <a:srgbClr val="D9D9D9">
                  <a:alpha val="70000"/>
                </a:srgbClr>
              </a:solidFill>
              <a:ln w="12700" cap="flat" cmpd="sng">
                <a:solidFill>
                  <a:srgbClr val="BFBFBF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4"/>
            <p:cNvGrpSpPr>
              <a:grpSpLocks noChangeAspect="1"/>
            </p:cNvGrpSpPr>
            <p:nvPr/>
          </p:nvGrpSpPr>
          <p:grpSpPr bwMode="auto">
            <a:xfrm>
              <a:off x="1625832" y="153987"/>
              <a:ext cx="755758" cy="757238"/>
              <a:chOff x="0" y="0"/>
              <a:chExt cx="1374337" cy="1377026"/>
            </a:xfrm>
          </p:grpSpPr>
          <p:sp>
            <p:nvSpPr>
              <p:cNvPr id="29" name="椭圆 14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74337" cy="137702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椭圆 117"/>
              <p:cNvSpPr>
                <a:spLocks noChangeAspect="1"/>
              </p:cNvSpPr>
              <p:nvPr/>
            </p:nvSpPr>
            <p:spPr bwMode="auto">
              <a:xfrm>
                <a:off x="40422" y="40416"/>
                <a:ext cx="1178003" cy="1177833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" name="Group 17"/>
          <p:cNvGrpSpPr/>
          <p:nvPr/>
        </p:nvGrpSpPr>
        <p:grpSpPr bwMode="auto">
          <a:xfrm>
            <a:off x="1630363" y="3096816"/>
            <a:ext cx="2740025" cy="919163"/>
            <a:chOff x="0" y="0"/>
            <a:chExt cx="2740606" cy="1225002"/>
          </a:xfrm>
        </p:grpSpPr>
        <p:grpSp>
          <p:nvGrpSpPr>
            <p:cNvPr id="9" name="Group 18"/>
            <p:cNvGrpSpPr/>
            <p:nvPr/>
          </p:nvGrpSpPr>
          <p:grpSpPr bwMode="auto">
            <a:xfrm>
              <a:off x="0" y="126671"/>
              <a:ext cx="2867277" cy="1098331"/>
              <a:chOff x="0" y="126671"/>
              <a:chExt cx="2867277" cy="1098331"/>
            </a:xfrm>
          </p:grpSpPr>
          <p:sp>
            <p:nvSpPr>
              <p:cNvPr id="38" name="AutoShape 75"/>
              <p:cNvSpPr>
                <a:spLocks noChangeArrowheads="1"/>
              </p:cNvSpPr>
              <p:nvPr/>
            </p:nvSpPr>
            <p:spPr bwMode="auto">
              <a:xfrm rot="18900000">
                <a:off x="1786673" y="126671"/>
                <a:ext cx="1080604" cy="827262"/>
              </a:xfrm>
              <a:prstGeom prst="rightArrow">
                <a:avLst>
                  <a:gd name="adj1" fmla="val 70389"/>
                  <a:gd name="adj2" fmla="val 85813"/>
                </a:avLst>
              </a:prstGeom>
              <a:solidFill>
                <a:srgbClr val="BFBFB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" name="圆角矩形 24"/>
              <p:cNvSpPr>
                <a:spLocks noChangeArrowheads="1"/>
              </p:cNvSpPr>
              <p:nvPr/>
            </p:nvSpPr>
            <p:spPr bwMode="auto">
              <a:xfrm>
                <a:off x="0" y="469690"/>
                <a:ext cx="1980033" cy="755312"/>
              </a:xfrm>
              <a:prstGeom prst="roundRect">
                <a:avLst>
                  <a:gd name="adj" fmla="val 3278"/>
                </a:avLst>
              </a:prstGeom>
              <a:solidFill>
                <a:srgbClr val="D9D9D9">
                  <a:alpha val="70000"/>
                </a:srgbClr>
              </a:solidFill>
              <a:ln w="12700" cap="flat" cmpd="sng">
                <a:solidFill>
                  <a:srgbClr val="BFBFBF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21"/>
            <p:cNvGrpSpPr>
              <a:grpSpLocks noChangeAspect="1"/>
            </p:cNvGrpSpPr>
            <p:nvPr/>
          </p:nvGrpSpPr>
          <p:grpSpPr bwMode="auto">
            <a:xfrm>
              <a:off x="1624357" y="469690"/>
              <a:ext cx="757398" cy="755312"/>
              <a:chOff x="0" y="0"/>
              <a:chExt cx="1377320" cy="1373524"/>
            </a:xfrm>
          </p:grpSpPr>
          <p:sp>
            <p:nvSpPr>
              <p:cNvPr id="36" name="椭圆 2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77320" cy="137352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椭圆 117"/>
              <p:cNvSpPr>
                <a:spLocks noChangeAspect="1"/>
              </p:cNvSpPr>
              <p:nvPr/>
            </p:nvSpPr>
            <p:spPr bwMode="auto">
              <a:xfrm>
                <a:off x="43311" y="37511"/>
                <a:ext cx="1178086" cy="1180193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" name="Group 24"/>
          <p:cNvGrpSpPr/>
          <p:nvPr/>
        </p:nvGrpSpPr>
        <p:grpSpPr bwMode="auto">
          <a:xfrm>
            <a:off x="4718050" y="3189685"/>
            <a:ext cx="2838450" cy="826294"/>
            <a:chOff x="0" y="0"/>
            <a:chExt cx="2838783" cy="1100991"/>
          </a:xfrm>
        </p:grpSpPr>
        <p:grpSp>
          <p:nvGrpSpPr>
            <p:cNvPr id="12" name="Group 25"/>
            <p:cNvGrpSpPr/>
            <p:nvPr/>
          </p:nvGrpSpPr>
          <p:grpSpPr bwMode="auto">
            <a:xfrm>
              <a:off x="119076" y="-118983"/>
              <a:ext cx="2719707" cy="1219974"/>
              <a:chOff x="119452" y="-119452"/>
              <a:chExt cx="2719707" cy="1219974"/>
            </a:xfrm>
          </p:grpSpPr>
          <p:sp>
            <p:nvSpPr>
              <p:cNvPr id="45" name="AutoShape 69"/>
              <p:cNvSpPr>
                <a:spLocks noChangeArrowheads="1"/>
              </p:cNvSpPr>
              <p:nvPr/>
            </p:nvSpPr>
            <p:spPr bwMode="auto">
              <a:xfrm rot="2700000" flipH="1">
                <a:off x="0" y="0"/>
                <a:ext cx="1066089" cy="827185"/>
              </a:xfrm>
              <a:prstGeom prst="rightArrow">
                <a:avLst>
                  <a:gd name="adj1" fmla="val 70389"/>
                  <a:gd name="adj2" fmla="val 83236"/>
                </a:avLst>
              </a:prstGeom>
              <a:solidFill>
                <a:srgbClr val="BFBFB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圆角矩形 31"/>
              <p:cNvSpPr>
                <a:spLocks noChangeArrowheads="1"/>
              </p:cNvSpPr>
              <p:nvPr/>
            </p:nvSpPr>
            <p:spPr bwMode="auto">
              <a:xfrm>
                <a:off x="859314" y="343789"/>
                <a:ext cx="1979845" cy="756733"/>
              </a:xfrm>
              <a:prstGeom prst="roundRect">
                <a:avLst>
                  <a:gd name="adj" fmla="val 3278"/>
                </a:avLst>
              </a:prstGeom>
              <a:solidFill>
                <a:srgbClr val="D9D9D9">
                  <a:alpha val="70000"/>
                </a:srgbClr>
              </a:solidFill>
              <a:ln w="12700" cap="flat" cmpd="sng">
                <a:solidFill>
                  <a:srgbClr val="BFBFBF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Group 28"/>
            <p:cNvGrpSpPr>
              <a:grpSpLocks noChangeAspect="1"/>
            </p:cNvGrpSpPr>
            <p:nvPr/>
          </p:nvGrpSpPr>
          <p:grpSpPr bwMode="auto">
            <a:xfrm>
              <a:off x="458841" y="344257"/>
              <a:ext cx="755739" cy="756734"/>
              <a:chOff x="0" y="0"/>
              <a:chExt cx="1374302" cy="1376109"/>
            </a:xfrm>
          </p:grpSpPr>
          <p:sp>
            <p:nvSpPr>
              <p:cNvPr id="43" name="椭圆 2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74302" cy="137610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椭圆 117"/>
              <p:cNvSpPr>
                <a:spLocks noChangeAspect="1"/>
              </p:cNvSpPr>
              <p:nvPr/>
            </p:nvSpPr>
            <p:spPr bwMode="auto">
              <a:xfrm>
                <a:off x="40421" y="40389"/>
                <a:ext cx="1180861" cy="1179934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4" name="Group 31"/>
          <p:cNvGrpSpPr/>
          <p:nvPr/>
        </p:nvGrpSpPr>
        <p:grpSpPr bwMode="auto">
          <a:xfrm>
            <a:off x="5465763" y="2299097"/>
            <a:ext cx="2843213" cy="798909"/>
            <a:chOff x="0" y="0"/>
            <a:chExt cx="2842718" cy="1065212"/>
          </a:xfrm>
        </p:grpSpPr>
        <p:grpSp>
          <p:nvGrpSpPr>
            <p:cNvPr id="15" name="Group 32"/>
            <p:cNvGrpSpPr/>
            <p:nvPr/>
          </p:nvGrpSpPr>
          <p:grpSpPr bwMode="auto">
            <a:xfrm>
              <a:off x="0" y="0"/>
              <a:ext cx="2842718" cy="1065212"/>
              <a:chOff x="0" y="0"/>
              <a:chExt cx="2842718" cy="1065212"/>
            </a:xfrm>
          </p:grpSpPr>
          <p:sp>
            <p:nvSpPr>
              <p:cNvPr id="52" name="AutoShape 49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28531" cy="1065212"/>
              </a:xfrm>
              <a:prstGeom prst="rightArrow">
                <a:avLst>
                  <a:gd name="adj1" fmla="val 70389"/>
                  <a:gd name="adj2" fmla="val 68255"/>
                </a:avLst>
              </a:prstGeom>
              <a:solidFill>
                <a:srgbClr val="BFBFB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" name="圆角矩形 38"/>
              <p:cNvSpPr>
                <a:spLocks noChangeArrowheads="1"/>
              </p:cNvSpPr>
              <p:nvPr/>
            </p:nvSpPr>
            <p:spPr bwMode="auto">
              <a:xfrm>
                <a:off x="863450" y="153987"/>
                <a:ext cx="1979268" cy="757238"/>
              </a:xfrm>
              <a:prstGeom prst="roundRect">
                <a:avLst>
                  <a:gd name="adj" fmla="val 3278"/>
                </a:avLst>
              </a:prstGeom>
              <a:solidFill>
                <a:srgbClr val="D9D9D9">
                  <a:alpha val="70000"/>
                </a:srgbClr>
              </a:solidFill>
              <a:ln w="12700" cap="flat" cmpd="sng">
                <a:solidFill>
                  <a:srgbClr val="BFBFBF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Group 35"/>
            <p:cNvGrpSpPr>
              <a:grpSpLocks noChangeAspect="1"/>
            </p:cNvGrpSpPr>
            <p:nvPr/>
          </p:nvGrpSpPr>
          <p:grpSpPr bwMode="auto">
            <a:xfrm>
              <a:off x="474580" y="153987"/>
              <a:ext cx="755518" cy="757238"/>
              <a:chOff x="0" y="0"/>
              <a:chExt cx="1373901" cy="1377026"/>
            </a:xfrm>
          </p:grpSpPr>
          <p:sp>
            <p:nvSpPr>
              <p:cNvPr id="50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73901" cy="137702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椭圆 117"/>
              <p:cNvSpPr>
                <a:spLocks noChangeAspect="1"/>
              </p:cNvSpPr>
              <p:nvPr/>
            </p:nvSpPr>
            <p:spPr bwMode="auto">
              <a:xfrm>
                <a:off x="40409" y="40416"/>
                <a:ext cx="1177629" cy="1177833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7" name="Group 38"/>
          <p:cNvGrpSpPr/>
          <p:nvPr/>
        </p:nvGrpSpPr>
        <p:grpSpPr bwMode="auto">
          <a:xfrm>
            <a:off x="4837112" y="1365648"/>
            <a:ext cx="2719388" cy="929878"/>
            <a:chOff x="0" y="0"/>
            <a:chExt cx="2720177" cy="1239951"/>
          </a:xfrm>
        </p:grpSpPr>
        <p:grpSp>
          <p:nvGrpSpPr>
            <p:cNvPr id="18" name="Group 39"/>
            <p:cNvGrpSpPr/>
            <p:nvPr/>
          </p:nvGrpSpPr>
          <p:grpSpPr bwMode="auto">
            <a:xfrm>
              <a:off x="83" y="0"/>
              <a:ext cx="2720094" cy="1240051"/>
              <a:chOff x="1" y="0"/>
              <a:chExt cx="2720094" cy="1240051"/>
            </a:xfrm>
          </p:grpSpPr>
          <p:sp>
            <p:nvSpPr>
              <p:cNvPr id="59" name="AutoShape 67"/>
              <p:cNvSpPr>
                <a:spLocks noChangeArrowheads="1"/>
              </p:cNvSpPr>
              <p:nvPr/>
            </p:nvSpPr>
            <p:spPr bwMode="auto">
              <a:xfrm rot="18900000" flipH="1">
                <a:off x="1" y="174530"/>
                <a:ext cx="827164" cy="1065521"/>
              </a:xfrm>
              <a:prstGeom prst="rightArrow">
                <a:avLst>
                  <a:gd name="adj1" fmla="val 70389"/>
                  <a:gd name="adj2" fmla="val 63769"/>
                </a:avLst>
              </a:prstGeom>
              <a:solidFill>
                <a:srgbClr val="BFBFB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圆角矩形 45"/>
              <p:cNvSpPr>
                <a:spLocks noChangeArrowheads="1"/>
              </p:cNvSpPr>
              <p:nvPr/>
            </p:nvSpPr>
            <p:spPr bwMode="auto">
              <a:xfrm>
                <a:off x="739908" y="0"/>
                <a:ext cx="1980187" cy="755719"/>
              </a:xfrm>
              <a:prstGeom prst="roundRect">
                <a:avLst>
                  <a:gd name="adj" fmla="val 3278"/>
                </a:avLst>
              </a:prstGeom>
              <a:solidFill>
                <a:srgbClr val="D9D9D9">
                  <a:alpha val="70000"/>
                </a:srgbClr>
              </a:solidFill>
              <a:ln w="12700" cap="flat" cmpd="sng">
                <a:solidFill>
                  <a:srgbClr val="BFBFBF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>
              <a:off x="339824" y="0"/>
              <a:ext cx="757458" cy="755719"/>
              <a:chOff x="0" y="0"/>
              <a:chExt cx="1377429" cy="1374264"/>
            </a:xfrm>
          </p:grpSpPr>
          <p:sp>
            <p:nvSpPr>
              <p:cNvPr id="57" name="椭圆 42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377429" cy="137426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8" name="椭圆 117"/>
              <p:cNvSpPr>
                <a:spLocks noChangeAspect="1"/>
              </p:cNvSpPr>
              <p:nvPr/>
            </p:nvSpPr>
            <p:spPr bwMode="auto">
              <a:xfrm>
                <a:off x="43316" y="40420"/>
                <a:ext cx="1178177" cy="1177941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" name="Text Box 18"/>
          <p:cNvSpPr txBox="1">
            <a:spLocks noChangeArrowheads="1"/>
          </p:cNvSpPr>
          <p:nvPr/>
        </p:nvSpPr>
        <p:spPr bwMode="auto">
          <a:xfrm>
            <a:off x="1068018" y="2414677"/>
            <a:ext cx="1431925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zh-CN" sz="1600" b="1" dirty="0" smtClean="0">
                <a:latin typeface="+mn-lt"/>
                <a:ea typeface="微软雅黑" panose="020B0503020204020204" pitchFamily="34" charset="-122"/>
              </a:rPr>
              <a:t>Giải thích khái niệm</a:t>
            </a:r>
            <a:endParaRPr lang="zh-CN" altLang="en-US" sz="1600" b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6660233" y="2533858"/>
            <a:ext cx="1648743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zh-CN" sz="1600" b="1" dirty="0" smtClean="0">
                <a:latin typeface="+mn-lt"/>
                <a:ea typeface="微软雅黑" panose="020B0503020204020204" pitchFamily="34" charset="-122"/>
              </a:rPr>
              <a:t>Liên </a:t>
            </a:r>
            <a:r>
              <a:rPr lang="vi-VN" altLang="zh-CN" sz="1600" b="1" dirty="0">
                <a:latin typeface="+mn-lt"/>
                <a:ea typeface="微软雅黑" panose="020B0503020204020204" pitchFamily="34" charset="-122"/>
              </a:rPr>
              <a:t>hệ thực tế</a:t>
            </a:r>
            <a:endParaRPr lang="zh-CN" altLang="en-US" sz="1600" b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5996162" y="1300411"/>
            <a:ext cx="170815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zh-CN" sz="1600" b="1" dirty="0" smtClean="0">
                <a:latin typeface="+mn-lt"/>
                <a:ea typeface="微软雅黑" panose="020B0503020204020204" pitchFamily="34" charset="-122"/>
              </a:rPr>
              <a:t>Phân tích</a:t>
            </a:r>
          </a:p>
          <a:p>
            <a:pPr algn="ctr">
              <a:spcBef>
                <a:spcPct val="50000"/>
              </a:spcBef>
            </a:pPr>
            <a:r>
              <a:rPr lang="vi-VN" altLang="zh-CN" sz="1600" b="1" dirty="0" smtClean="0">
                <a:latin typeface="+mn-lt"/>
                <a:ea typeface="微软雅黑" panose="020B0503020204020204" pitchFamily="34" charset="-122"/>
              </a:rPr>
              <a:t>vấn </a:t>
            </a:r>
            <a:r>
              <a:rPr lang="vi-VN" altLang="zh-CN" sz="1600" b="1" dirty="0">
                <a:latin typeface="+mn-lt"/>
                <a:ea typeface="微软雅黑" panose="020B0503020204020204" pitchFamily="34" charset="-122"/>
              </a:rPr>
              <a:t>đề</a:t>
            </a:r>
            <a:endParaRPr lang="zh-CN" altLang="en-US" sz="1600" b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1431370" y="1300142"/>
            <a:ext cx="2029935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zh-CN" sz="1600" b="1" dirty="0" smtClean="0">
                <a:latin typeface="+mn-lt"/>
                <a:ea typeface="微软雅黑" panose="020B0503020204020204" pitchFamily="34" charset="-122"/>
              </a:rPr>
              <a:t>Giới thiệu</a:t>
            </a:r>
          </a:p>
          <a:p>
            <a:pPr algn="ctr">
              <a:spcBef>
                <a:spcPct val="50000"/>
              </a:spcBef>
            </a:pPr>
            <a:r>
              <a:rPr lang="vi-VN" altLang="zh-CN" sz="1600" b="1" dirty="0" smtClean="0">
                <a:latin typeface="+mn-lt"/>
                <a:ea typeface="微软雅黑" panose="020B0503020204020204" pitchFamily="34" charset="-122"/>
              </a:rPr>
              <a:t>vấn đề</a:t>
            </a:r>
            <a:endParaRPr lang="zh-CN" altLang="en-US" sz="1600" b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1663701" y="3613978"/>
            <a:ext cx="1565275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Nêu biểu hiện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5796137" y="3439626"/>
            <a:ext cx="188117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zh-CN" sz="1600" b="1" dirty="0" smtClean="0">
                <a:latin typeface="+mn-lt"/>
                <a:ea typeface="微软雅黑" panose="020B0503020204020204" pitchFamily="34" charset="-122"/>
              </a:rPr>
              <a:t>Gợi mở trao </a:t>
            </a:r>
            <a:r>
              <a:rPr lang="vi-VN" altLang="zh-CN" sz="1600" b="1" dirty="0">
                <a:latin typeface="+mn-lt"/>
                <a:ea typeface="微软雅黑" panose="020B0503020204020204" pitchFamily="34" charset="-122"/>
              </a:rPr>
              <a:t>đổi, thảo luận</a:t>
            </a:r>
            <a:endParaRPr lang="zh-CN" altLang="en-US" sz="1600" b="1" dirty="0"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0" name="Group 51"/>
          <p:cNvGrpSpPr/>
          <p:nvPr/>
        </p:nvGrpSpPr>
        <p:grpSpPr bwMode="auto">
          <a:xfrm>
            <a:off x="3797300" y="2091928"/>
            <a:ext cx="1619250" cy="1214438"/>
            <a:chOff x="0" y="0"/>
            <a:chExt cx="1444904" cy="1444905"/>
          </a:xfrm>
        </p:grpSpPr>
        <p:sp>
          <p:nvSpPr>
            <p:cNvPr id="68" name="Oval 93"/>
            <p:cNvSpPr>
              <a:spLocks noChangeArrowheads="1"/>
            </p:cNvSpPr>
            <p:nvPr/>
          </p:nvSpPr>
          <p:spPr bwMode="auto">
            <a:xfrm>
              <a:off x="0" y="0"/>
              <a:ext cx="1444904" cy="144490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6E6D68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9" name="Oval 94"/>
            <p:cNvSpPr>
              <a:spLocks noChangeAspect="1" noChangeArrowheads="1"/>
            </p:cNvSpPr>
            <p:nvPr/>
          </p:nvSpPr>
          <p:spPr bwMode="auto">
            <a:xfrm>
              <a:off x="58079" y="46746"/>
              <a:ext cx="1245168" cy="1245169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0" name="Text Box 18"/>
          <p:cNvSpPr txBox="1">
            <a:spLocks noChangeArrowheads="1"/>
          </p:cNvSpPr>
          <p:nvPr/>
        </p:nvSpPr>
        <p:spPr bwMode="auto">
          <a:xfrm>
            <a:off x="3915568" y="2363034"/>
            <a:ext cx="1289050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vi-VN" altLang="zh-CN" sz="2000" b="1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Bài nói</a:t>
            </a:r>
            <a:endParaRPr lang="zh-CN" altLang="en-US" sz="2000" b="1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71" name="Rectangle 26"/>
          <p:cNvSpPr>
            <a:spLocks noChangeArrowheads="1"/>
          </p:cNvSpPr>
          <p:nvPr/>
        </p:nvSpPr>
        <p:spPr bwMode="auto">
          <a:xfrm>
            <a:off x="3444066" y="1515666"/>
            <a:ext cx="298480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1</a:t>
            </a:r>
            <a:endParaRPr lang="zh-CN" altLang="en-US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376847" y="1515666"/>
            <a:ext cx="298480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4</a:t>
            </a:r>
            <a:endParaRPr lang="zh-CN" altLang="en-US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3" name="Rectangle 26"/>
          <p:cNvSpPr>
            <a:spLocks noChangeArrowheads="1"/>
          </p:cNvSpPr>
          <p:nvPr/>
        </p:nvSpPr>
        <p:spPr bwMode="auto">
          <a:xfrm>
            <a:off x="6129322" y="2557462"/>
            <a:ext cx="298480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5</a:t>
            </a:r>
            <a:endParaRPr lang="zh-CN" altLang="en-US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2703497" y="2557462"/>
            <a:ext cx="298480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2</a:t>
            </a:r>
            <a:endParaRPr lang="zh-CN" altLang="en-US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5" name="Rectangle 26"/>
          <p:cNvSpPr>
            <a:spLocks noChangeArrowheads="1"/>
          </p:cNvSpPr>
          <p:nvPr/>
        </p:nvSpPr>
        <p:spPr bwMode="auto">
          <a:xfrm>
            <a:off x="3444066" y="3590925"/>
            <a:ext cx="298480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3</a:t>
            </a:r>
            <a:endParaRPr lang="zh-CN" altLang="en-US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6" name="Rectangle 26"/>
          <p:cNvSpPr>
            <a:spLocks noChangeArrowheads="1"/>
          </p:cNvSpPr>
          <p:nvPr/>
        </p:nvSpPr>
        <p:spPr bwMode="auto">
          <a:xfrm>
            <a:off x="5365734" y="3590925"/>
            <a:ext cx="298480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6</a:t>
            </a:r>
            <a:endParaRPr lang="zh-CN" altLang="en-US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044" y="73247"/>
            <a:ext cx="604123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3200" b="1" dirty="0" smtClean="0"/>
              <a:t>Cách lập ý cho bài nói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51803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utoUpdateAnimBg="0"/>
      <p:bldP spid="62" grpId="0" autoUpdateAnimBg="0"/>
      <p:bldP spid="63" grpId="0" autoUpdateAnimBg="0"/>
      <p:bldP spid="64" grpId="0" autoUpdateAnimBg="0"/>
      <p:bldP spid="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"/>
          <p:cNvSpPr txBox="1"/>
          <p:nvPr/>
        </p:nvSpPr>
        <p:spPr>
          <a:xfrm rot="2720362">
            <a:off x="2401643" y="3501639"/>
            <a:ext cx="952843" cy="23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icrosoft Yahei"/>
              <a:buNone/>
            </a:pPr>
            <a:r>
              <a:rPr lang="zh-CN" sz="1100" b="1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rPr>
              <a:t>Description</a:t>
            </a:r>
            <a:endParaRPr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4" name="Google Shape;464;p7"/>
          <p:cNvSpPr/>
          <p:nvPr/>
        </p:nvSpPr>
        <p:spPr>
          <a:xfrm rot="-1494451">
            <a:off x="774999" y="3297955"/>
            <a:ext cx="418578" cy="324273"/>
          </a:xfrm>
          <a:custGeom>
            <a:avLst/>
            <a:gdLst/>
            <a:ahLst/>
            <a:cxnLst/>
            <a:rect l="l" t="t" r="r" b="b"/>
            <a:pathLst>
              <a:path w="559" h="433" extrusionOk="0">
                <a:moveTo>
                  <a:pt x="251" y="433"/>
                </a:moveTo>
                <a:lnTo>
                  <a:pt x="112" y="433"/>
                </a:lnTo>
                <a:lnTo>
                  <a:pt x="112" y="255"/>
                </a:lnTo>
                <a:lnTo>
                  <a:pt x="0" y="255"/>
                </a:lnTo>
                <a:lnTo>
                  <a:pt x="287" y="0"/>
                </a:lnTo>
                <a:lnTo>
                  <a:pt x="344" y="52"/>
                </a:lnTo>
                <a:lnTo>
                  <a:pt x="344" y="42"/>
                </a:lnTo>
                <a:lnTo>
                  <a:pt x="431" y="42"/>
                </a:lnTo>
                <a:lnTo>
                  <a:pt x="431" y="125"/>
                </a:lnTo>
                <a:lnTo>
                  <a:pt x="559" y="255"/>
                </a:lnTo>
                <a:lnTo>
                  <a:pt x="460" y="255"/>
                </a:lnTo>
                <a:lnTo>
                  <a:pt x="460" y="428"/>
                </a:lnTo>
                <a:lnTo>
                  <a:pt x="320" y="428"/>
                </a:lnTo>
                <a:lnTo>
                  <a:pt x="320" y="312"/>
                </a:lnTo>
                <a:lnTo>
                  <a:pt x="251" y="312"/>
                </a:lnTo>
                <a:lnTo>
                  <a:pt x="251" y="433"/>
                </a:lnTo>
                <a:close/>
                <a:moveTo>
                  <a:pt x="142" y="400"/>
                </a:moveTo>
                <a:lnTo>
                  <a:pt x="221" y="400"/>
                </a:lnTo>
                <a:lnTo>
                  <a:pt x="221" y="279"/>
                </a:lnTo>
                <a:lnTo>
                  <a:pt x="351" y="279"/>
                </a:lnTo>
                <a:lnTo>
                  <a:pt x="351" y="397"/>
                </a:lnTo>
                <a:lnTo>
                  <a:pt x="429" y="397"/>
                </a:lnTo>
                <a:lnTo>
                  <a:pt x="429" y="222"/>
                </a:lnTo>
                <a:lnTo>
                  <a:pt x="481" y="222"/>
                </a:lnTo>
                <a:lnTo>
                  <a:pt x="398" y="137"/>
                </a:lnTo>
                <a:lnTo>
                  <a:pt x="398" y="73"/>
                </a:lnTo>
                <a:lnTo>
                  <a:pt x="377" y="73"/>
                </a:lnTo>
                <a:lnTo>
                  <a:pt x="377" y="125"/>
                </a:lnTo>
                <a:lnTo>
                  <a:pt x="287" y="42"/>
                </a:lnTo>
                <a:lnTo>
                  <a:pt x="86" y="222"/>
                </a:lnTo>
                <a:lnTo>
                  <a:pt x="142" y="222"/>
                </a:lnTo>
                <a:lnTo>
                  <a:pt x="142" y="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65" name="Google Shape;465;p7"/>
          <p:cNvGrpSpPr/>
          <p:nvPr/>
        </p:nvGrpSpPr>
        <p:grpSpPr>
          <a:xfrm>
            <a:off x="1695309" y="2387600"/>
            <a:ext cx="336513" cy="327523"/>
            <a:chOff x="4011613" y="6192838"/>
            <a:chExt cx="709613" cy="690562"/>
          </a:xfrm>
        </p:grpSpPr>
        <p:sp>
          <p:nvSpPr>
            <p:cNvPr id="466" name="Google Shape;466;p7"/>
            <p:cNvSpPr/>
            <p:nvPr/>
          </p:nvSpPr>
          <p:spPr>
            <a:xfrm>
              <a:off x="4368801" y="6203950"/>
              <a:ext cx="255588" cy="225425"/>
            </a:xfrm>
            <a:custGeom>
              <a:avLst/>
              <a:gdLst/>
              <a:ahLst/>
              <a:cxnLst/>
              <a:rect l="l" t="t" r="r" b="b"/>
              <a:pathLst>
                <a:path w="68" h="60" extrusionOk="0">
                  <a:moveTo>
                    <a:pt x="53" y="31"/>
                  </a:moveTo>
                  <a:cubicBezTo>
                    <a:pt x="51" y="28"/>
                    <a:pt x="50" y="26"/>
                    <a:pt x="48" y="23"/>
                  </a:cubicBezTo>
                  <a:cubicBezTo>
                    <a:pt x="46" y="18"/>
                    <a:pt x="43" y="13"/>
                    <a:pt x="41" y="8"/>
                  </a:cubicBezTo>
                  <a:cubicBezTo>
                    <a:pt x="40" y="7"/>
                    <a:pt x="39" y="6"/>
                    <a:pt x="38" y="5"/>
                  </a:cubicBezTo>
                  <a:cubicBezTo>
                    <a:pt x="35" y="1"/>
                    <a:pt x="30" y="0"/>
                    <a:pt x="26" y="1"/>
                  </a:cubicBezTo>
                  <a:cubicBezTo>
                    <a:pt x="13" y="2"/>
                    <a:pt x="4" y="19"/>
                    <a:pt x="4" y="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32"/>
                    <a:pt x="14" y="52"/>
                    <a:pt x="14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68" y="22"/>
                    <a:pt x="68" y="22"/>
                    <a:pt x="68" y="22"/>
                  </a:cubicBezTo>
                  <a:lnTo>
                    <a:pt x="53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4119563" y="6192838"/>
              <a:ext cx="304800" cy="242888"/>
            </a:xfrm>
            <a:custGeom>
              <a:avLst/>
              <a:gdLst/>
              <a:ahLst/>
              <a:cxnLst/>
              <a:rect l="l" t="t" r="r" b="b"/>
              <a:pathLst>
                <a:path w="81" h="65" extrusionOk="0">
                  <a:moveTo>
                    <a:pt x="65" y="20"/>
                  </a:moveTo>
                  <a:cubicBezTo>
                    <a:pt x="68" y="14"/>
                    <a:pt x="74" y="6"/>
                    <a:pt x="81" y="1"/>
                  </a:cubicBezTo>
                  <a:cubicBezTo>
                    <a:pt x="81" y="1"/>
                    <a:pt x="80" y="1"/>
                    <a:pt x="80" y="1"/>
                  </a:cubicBezTo>
                  <a:cubicBezTo>
                    <a:pt x="80" y="1"/>
                    <a:pt x="57" y="1"/>
                    <a:pt x="42" y="0"/>
                  </a:cubicBezTo>
                  <a:cubicBezTo>
                    <a:pt x="31" y="0"/>
                    <a:pt x="22" y="5"/>
                    <a:pt x="18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4" y="57"/>
                    <a:pt x="65" y="20"/>
                    <a:pt x="6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4011613" y="6429375"/>
              <a:ext cx="250825" cy="214313"/>
            </a:xfrm>
            <a:custGeom>
              <a:avLst/>
              <a:gdLst/>
              <a:ahLst/>
              <a:cxnLst/>
              <a:rect l="l" t="t" r="r" b="b"/>
              <a:pathLst>
                <a:path w="67" h="57" extrusionOk="0">
                  <a:moveTo>
                    <a:pt x="17" y="9"/>
                  </a:moveTo>
                  <a:cubicBezTo>
                    <a:pt x="15" y="11"/>
                    <a:pt x="14" y="14"/>
                    <a:pt x="12" y="16"/>
                  </a:cubicBezTo>
                  <a:cubicBezTo>
                    <a:pt x="9" y="21"/>
                    <a:pt x="6" y="25"/>
                    <a:pt x="3" y="30"/>
                  </a:cubicBezTo>
                  <a:cubicBezTo>
                    <a:pt x="2" y="31"/>
                    <a:pt x="1" y="33"/>
                    <a:pt x="1" y="34"/>
                  </a:cubicBezTo>
                  <a:cubicBezTo>
                    <a:pt x="0" y="38"/>
                    <a:pt x="1" y="43"/>
                    <a:pt x="3" y="47"/>
                  </a:cubicBezTo>
                  <a:cubicBezTo>
                    <a:pt x="11" y="57"/>
                    <a:pt x="30" y="56"/>
                    <a:pt x="30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42" y="51"/>
                    <a:pt x="54" y="32"/>
                    <a:pt x="54" y="32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7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4033838" y="6643688"/>
              <a:ext cx="285750" cy="190500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25" y="6"/>
                  </a:moveTo>
                  <a:cubicBezTo>
                    <a:pt x="18" y="6"/>
                    <a:pt x="8" y="4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2" y="22"/>
                    <a:pt x="18" y="35"/>
                  </a:cubicBezTo>
                  <a:cubicBezTo>
                    <a:pt x="24" y="45"/>
                    <a:pt x="32" y="50"/>
                    <a:pt x="40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67" y="6"/>
                    <a:pt x="24" y="6"/>
                    <a:pt x="2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4368801" y="6597650"/>
              <a:ext cx="247650" cy="285750"/>
            </a:xfrm>
            <a:custGeom>
              <a:avLst/>
              <a:gdLst/>
              <a:ahLst/>
              <a:cxnLst/>
              <a:rect l="l" t="t" r="r" b="b"/>
              <a:pathLst>
                <a:path w="66" h="76" extrusionOk="0">
                  <a:moveTo>
                    <a:pt x="22" y="58"/>
                  </a:moveTo>
                  <a:cubicBezTo>
                    <a:pt x="25" y="58"/>
                    <a:pt x="28" y="59"/>
                    <a:pt x="31" y="59"/>
                  </a:cubicBezTo>
                  <a:cubicBezTo>
                    <a:pt x="36" y="59"/>
                    <a:pt x="42" y="59"/>
                    <a:pt x="48" y="59"/>
                  </a:cubicBezTo>
                  <a:cubicBezTo>
                    <a:pt x="49" y="59"/>
                    <a:pt x="50" y="59"/>
                    <a:pt x="52" y="58"/>
                  </a:cubicBezTo>
                  <a:cubicBezTo>
                    <a:pt x="56" y="57"/>
                    <a:pt x="59" y="54"/>
                    <a:pt x="61" y="49"/>
                  </a:cubicBezTo>
                  <a:cubicBezTo>
                    <a:pt x="66" y="38"/>
                    <a:pt x="55" y="21"/>
                    <a:pt x="55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44" y="14"/>
                    <a:pt x="21" y="14"/>
                    <a:pt x="21" y="1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2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4487863" y="6410325"/>
              <a:ext cx="233363" cy="346075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28" y="68"/>
                  </a:moveTo>
                  <a:cubicBezTo>
                    <a:pt x="32" y="73"/>
                    <a:pt x="36" y="83"/>
                    <a:pt x="37" y="92"/>
                  </a:cubicBezTo>
                  <a:cubicBezTo>
                    <a:pt x="37" y="91"/>
                    <a:pt x="37" y="90"/>
                    <a:pt x="37" y="90"/>
                  </a:cubicBezTo>
                  <a:cubicBezTo>
                    <a:pt x="37" y="90"/>
                    <a:pt x="48" y="70"/>
                    <a:pt x="56" y="57"/>
                  </a:cubicBezTo>
                  <a:cubicBezTo>
                    <a:pt x="62" y="47"/>
                    <a:pt x="61" y="37"/>
                    <a:pt x="58" y="3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" y="32"/>
                    <a:pt x="28" y="68"/>
                    <a:pt x="28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72" name="Google Shape;472;p7"/>
          <p:cNvGrpSpPr/>
          <p:nvPr/>
        </p:nvGrpSpPr>
        <p:grpSpPr>
          <a:xfrm>
            <a:off x="2575261" y="1499151"/>
            <a:ext cx="386398" cy="388231"/>
            <a:chOff x="8070850" y="622300"/>
            <a:chExt cx="688975" cy="692150"/>
          </a:xfrm>
        </p:grpSpPr>
        <p:sp>
          <p:nvSpPr>
            <p:cNvPr id="473" name="Google Shape;473;p7"/>
            <p:cNvSpPr/>
            <p:nvPr/>
          </p:nvSpPr>
          <p:spPr>
            <a:xfrm>
              <a:off x="8070850" y="622300"/>
              <a:ext cx="688975" cy="692150"/>
            </a:xfrm>
            <a:custGeom>
              <a:avLst/>
              <a:gdLst/>
              <a:ahLst/>
              <a:cxnLst/>
              <a:rect l="l" t="t" r="r" b="b"/>
              <a:pathLst>
                <a:path w="181" h="181" extrusionOk="0">
                  <a:moveTo>
                    <a:pt x="91" y="15"/>
                  </a:moveTo>
                  <a:cubicBezTo>
                    <a:pt x="132" y="15"/>
                    <a:pt x="166" y="49"/>
                    <a:pt x="166" y="91"/>
                  </a:cubicBezTo>
                  <a:cubicBezTo>
                    <a:pt x="166" y="132"/>
                    <a:pt x="132" y="166"/>
                    <a:pt x="91" y="166"/>
                  </a:cubicBezTo>
                  <a:cubicBezTo>
                    <a:pt x="49" y="166"/>
                    <a:pt x="15" y="132"/>
                    <a:pt x="15" y="91"/>
                  </a:cubicBezTo>
                  <a:cubicBezTo>
                    <a:pt x="15" y="49"/>
                    <a:pt x="49" y="15"/>
                    <a:pt x="91" y="15"/>
                  </a:cubicBezTo>
                  <a:moveTo>
                    <a:pt x="91" y="0"/>
                  </a:moveTo>
                  <a:cubicBezTo>
                    <a:pt x="41" y="0"/>
                    <a:pt x="0" y="41"/>
                    <a:pt x="0" y="91"/>
                  </a:cubicBezTo>
                  <a:cubicBezTo>
                    <a:pt x="0" y="141"/>
                    <a:pt x="41" y="181"/>
                    <a:pt x="91" y="181"/>
                  </a:cubicBezTo>
                  <a:cubicBezTo>
                    <a:pt x="141" y="181"/>
                    <a:pt x="181" y="141"/>
                    <a:pt x="181" y="91"/>
                  </a:cubicBezTo>
                  <a:cubicBezTo>
                    <a:pt x="181" y="41"/>
                    <a:pt x="141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8231188" y="668338"/>
              <a:ext cx="369888" cy="600075"/>
            </a:xfrm>
            <a:custGeom>
              <a:avLst/>
              <a:gdLst/>
              <a:ahLst/>
              <a:cxnLst/>
              <a:rect l="l" t="t" r="r" b="b"/>
              <a:pathLst>
                <a:path w="97" h="157" extrusionOk="0">
                  <a:moveTo>
                    <a:pt x="49" y="157"/>
                  </a:moveTo>
                  <a:cubicBezTo>
                    <a:pt x="22" y="157"/>
                    <a:pt x="0" y="122"/>
                    <a:pt x="0" y="79"/>
                  </a:cubicBezTo>
                  <a:cubicBezTo>
                    <a:pt x="0" y="35"/>
                    <a:pt x="22" y="0"/>
                    <a:pt x="49" y="0"/>
                  </a:cubicBezTo>
                  <a:cubicBezTo>
                    <a:pt x="75" y="0"/>
                    <a:pt x="97" y="35"/>
                    <a:pt x="97" y="79"/>
                  </a:cubicBezTo>
                  <a:cubicBezTo>
                    <a:pt x="97" y="122"/>
                    <a:pt x="75" y="157"/>
                    <a:pt x="49" y="157"/>
                  </a:cubicBezTo>
                  <a:close/>
                  <a:moveTo>
                    <a:pt x="49" y="6"/>
                  </a:moveTo>
                  <a:cubicBezTo>
                    <a:pt x="25" y="6"/>
                    <a:pt x="6" y="38"/>
                    <a:pt x="6" y="79"/>
                  </a:cubicBezTo>
                  <a:cubicBezTo>
                    <a:pt x="6" y="119"/>
                    <a:pt x="25" y="152"/>
                    <a:pt x="49" y="152"/>
                  </a:cubicBezTo>
                  <a:cubicBezTo>
                    <a:pt x="72" y="152"/>
                    <a:pt x="92" y="119"/>
                    <a:pt x="92" y="79"/>
                  </a:cubicBezTo>
                  <a:cubicBezTo>
                    <a:pt x="92" y="38"/>
                    <a:pt x="72" y="6"/>
                    <a:pt x="4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8405813" y="681038"/>
              <a:ext cx="19050" cy="576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8139113" y="809625"/>
              <a:ext cx="552450" cy="23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8128000" y="958850"/>
              <a:ext cx="579438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8131175" y="1103313"/>
              <a:ext cx="552450" cy="23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79" name="Google Shape;479;p7"/>
          <p:cNvGrpSpPr/>
          <p:nvPr/>
        </p:nvGrpSpPr>
        <p:grpSpPr>
          <a:xfrm>
            <a:off x="4328746" y="944153"/>
            <a:ext cx="2252375" cy="1182533"/>
            <a:chOff x="4047817" y="1272381"/>
            <a:chExt cx="2252375" cy="1182533"/>
          </a:xfrm>
        </p:grpSpPr>
        <p:sp>
          <p:nvSpPr>
            <p:cNvPr id="480" name="Google Shape;480;p7"/>
            <p:cNvSpPr/>
            <p:nvPr/>
          </p:nvSpPr>
          <p:spPr>
            <a:xfrm>
              <a:off x="4064000" y="1272381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FF88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600" b="1" dirty="0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MỞ ĐẦU</a:t>
              </a:r>
              <a:endParaRPr lang="vi-VN" sz="1600" b="1" dirty="0">
                <a:solidFill>
                  <a:srgbClr val="FFFFFF"/>
                </a:solidFill>
                <a:latin typeface="+mn-lt"/>
                <a:ea typeface="Microsoft Yahe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Google Shape;481;p7"/>
            <p:cNvSpPr txBox="1"/>
            <p:nvPr/>
          </p:nvSpPr>
          <p:spPr>
            <a:xfrm>
              <a:off x="4047817" y="1647031"/>
              <a:ext cx="2252375" cy="807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600" b="1" dirty="0" err="1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Khẳng</a:t>
              </a:r>
              <a:r>
                <a:rPr lang="vi-VN" sz="1600" b="1" dirty="0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 </a:t>
              </a:r>
              <a:r>
                <a:rPr lang="vi-VN" sz="1600" b="1" dirty="0" err="1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định</a:t>
              </a:r>
              <a:r>
                <a:rPr lang="vi-VN" sz="1600" b="1" dirty="0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 </a:t>
              </a:r>
              <a:r>
                <a:rPr lang="vi-VN" sz="1600" b="1" dirty="0" err="1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sự</a:t>
              </a:r>
              <a:r>
                <a:rPr lang="vi-VN" sz="1600" b="1" dirty="0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 </a:t>
              </a:r>
              <a:r>
                <a:rPr lang="vi-VN" sz="1600" b="1" dirty="0" err="1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trải</a:t>
              </a:r>
              <a:r>
                <a:rPr lang="vi-VN" sz="1600" b="1" dirty="0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 </a:t>
              </a:r>
              <a:r>
                <a:rPr lang="vi-VN" sz="1600" b="1" dirty="0" err="1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nghiệm</a:t>
              </a:r>
              <a:r>
                <a:rPr lang="vi-VN" sz="1600" b="1" dirty="0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, </a:t>
              </a:r>
              <a:r>
                <a:rPr lang="vi-VN" sz="1600" b="1" dirty="0" err="1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tầm</a:t>
              </a:r>
              <a:r>
                <a:rPr lang="vi-VN" sz="1600" b="1" dirty="0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 quan </a:t>
              </a:r>
              <a:r>
                <a:rPr lang="vi-VN" sz="1600" b="1" dirty="0" err="1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trọng</a:t>
              </a:r>
              <a:r>
                <a:rPr lang="vi-VN" sz="1600" b="1" dirty="0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 </a:t>
              </a:r>
              <a:r>
                <a:rPr lang="vi-VN" sz="1600" b="1" dirty="0" err="1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của</a:t>
              </a:r>
              <a:r>
                <a:rPr lang="vi-VN" sz="1600" b="1" dirty="0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 </a:t>
              </a:r>
              <a:r>
                <a:rPr lang="vi-VN" sz="1600" b="1" dirty="0" err="1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vấn</a:t>
              </a:r>
              <a:r>
                <a:rPr lang="vi-VN" sz="1600" b="1" dirty="0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 </a:t>
              </a:r>
              <a:r>
                <a:rPr lang="vi-VN" sz="1600" b="1" dirty="0" err="1">
                  <a:solidFill>
                    <a:schemeClr val="tx1"/>
                  </a:solidFill>
                  <a:effectLst/>
                  <a:latin typeface="+mn-lt"/>
                  <a:ea typeface="Courier New" panose="02070309020205020404" pitchFamily="49" charset="0"/>
                </a:rPr>
                <a:t>đề</a:t>
              </a:r>
              <a:endParaRPr sz="1050" b="1" dirty="0">
                <a:solidFill>
                  <a:schemeClr val="tx1"/>
                </a:solidFill>
                <a:latin typeface="+mn-lt"/>
                <a:ea typeface="Microsoft Yahe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82" name="Google Shape;482;p7"/>
          <p:cNvGrpSpPr/>
          <p:nvPr/>
        </p:nvGrpSpPr>
        <p:grpSpPr>
          <a:xfrm>
            <a:off x="6740242" y="944153"/>
            <a:ext cx="2135909" cy="1182533"/>
            <a:chOff x="6452973" y="1239430"/>
            <a:chExt cx="2135909" cy="1182533"/>
          </a:xfrm>
        </p:grpSpPr>
        <p:sp>
          <p:nvSpPr>
            <p:cNvPr id="483" name="Google Shape;483;p7"/>
            <p:cNvSpPr/>
            <p:nvPr/>
          </p:nvSpPr>
          <p:spPr>
            <a:xfrm>
              <a:off x="6452973" y="1239430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0298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NỘI DUNG CHÍNH</a:t>
              </a:r>
              <a:endParaRPr sz="1600" b="1" dirty="0">
                <a:solidFill>
                  <a:srgbClr val="FFFFFF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4" name="Google Shape;484;p7"/>
            <p:cNvSpPr txBox="1"/>
            <p:nvPr/>
          </p:nvSpPr>
          <p:spPr>
            <a:xfrm>
              <a:off x="6496706" y="1614080"/>
              <a:ext cx="2092176" cy="807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600" b="1" dirty="0" err="1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Tập</a:t>
              </a:r>
              <a:r>
                <a:rPr lang="vi-VN" sz="1600" b="1" dirty="0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 trung </a:t>
              </a:r>
              <a:r>
                <a:rPr lang="vi-VN" sz="1600" b="1" dirty="0" err="1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vào</a:t>
              </a:r>
              <a:r>
                <a:rPr lang="vi-VN" sz="1600" b="1" dirty="0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 </a:t>
              </a:r>
              <a:r>
                <a:rPr lang="vi-VN" sz="1600" b="1" dirty="0" err="1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vấn</a:t>
              </a:r>
              <a:r>
                <a:rPr lang="vi-VN" sz="1600" b="1" dirty="0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 </a:t>
              </a:r>
              <a:r>
                <a:rPr lang="vi-VN" sz="1600" b="1" dirty="0" err="1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đề</a:t>
              </a:r>
              <a:r>
                <a:rPr lang="vi-VN" sz="1600" b="1" dirty="0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 </a:t>
              </a:r>
              <a:r>
                <a:rPr lang="vi-VN" sz="1600" b="1" dirty="0" err="1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chính</a:t>
              </a:r>
              <a:r>
                <a:rPr lang="vi-VN" sz="1600" b="1" dirty="0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, liên </a:t>
              </a:r>
              <a:r>
                <a:rPr lang="vi-VN" sz="1600" b="1" dirty="0" err="1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hệ</a:t>
              </a:r>
              <a:r>
                <a:rPr lang="vi-VN" sz="1600" b="1" dirty="0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 </a:t>
              </a:r>
              <a:r>
                <a:rPr lang="vi-VN" sz="1600" b="1" dirty="0" err="1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trải</a:t>
              </a:r>
              <a:r>
                <a:rPr lang="vi-VN" sz="1600" b="1" dirty="0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 </a:t>
              </a:r>
              <a:r>
                <a:rPr lang="vi-VN" sz="1600" b="1" dirty="0" err="1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nghiệm</a:t>
              </a:r>
              <a:r>
                <a:rPr lang="vi-VN" sz="1600" b="1" dirty="0">
                  <a:solidFill>
                    <a:srgbClr val="000000"/>
                  </a:solidFill>
                  <a:effectLst/>
                  <a:latin typeface="+mn-lt"/>
                  <a:ea typeface="Courier New" panose="02070309020205020404" pitchFamily="49" charset="0"/>
                </a:rPr>
                <a:t>.</a:t>
              </a:r>
              <a:endParaRPr sz="1050" b="1" dirty="0">
                <a:solidFill>
                  <a:srgbClr val="7F7F7F"/>
                </a:solidFill>
                <a:latin typeface="+mn-lt"/>
                <a:ea typeface="Microsoft Yahe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85" name="Google Shape;485;p7"/>
          <p:cNvGrpSpPr/>
          <p:nvPr/>
        </p:nvGrpSpPr>
        <p:grpSpPr>
          <a:xfrm>
            <a:off x="4344929" y="2980901"/>
            <a:ext cx="2252375" cy="936312"/>
            <a:chOff x="4064292" y="2573959"/>
            <a:chExt cx="2252375" cy="936312"/>
          </a:xfrm>
        </p:grpSpPr>
        <p:sp>
          <p:nvSpPr>
            <p:cNvPr id="486" name="Google Shape;486;p7"/>
            <p:cNvSpPr/>
            <p:nvPr/>
          </p:nvSpPr>
          <p:spPr>
            <a:xfrm>
              <a:off x="4080475" y="2573959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E74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KẾT THÚC</a:t>
              </a:r>
              <a:endParaRPr sz="1600" b="1" dirty="0">
                <a:solidFill>
                  <a:srgbClr val="FFFFFF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7" name="Google Shape;487;p7"/>
            <p:cNvSpPr txBox="1"/>
            <p:nvPr/>
          </p:nvSpPr>
          <p:spPr>
            <a:xfrm>
              <a:off x="4064292" y="2948609"/>
              <a:ext cx="2252375" cy="56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Nêu </a:t>
              </a:r>
              <a:r>
                <a:rPr lang="vi-VN" altLang="zh-CN" sz="1600" b="1" dirty="0" err="1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cách</a:t>
              </a:r>
              <a:r>
                <a:rPr lang="vi-V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vi-VN" altLang="zh-CN" sz="1600" b="1" dirty="0" err="1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ứng</a:t>
              </a:r>
              <a:r>
                <a:rPr lang="vi-V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vi-VN" altLang="zh-CN" sz="1600" b="1" dirty="0" err="1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xử</a:t>
              </a:r>
              <a:r>
                <a:rPr lang="vi-V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vi-VN" altLang="zh-CN" sz="1600" b="1" dirty="0" err="1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thích</a:t>
              </a:r>
              <a:r>
                <a:rPr lang="vi-V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vi-VN" altLang="zh-CN" sz="1600" b="1" dirty="0" err="1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hợp</a:t>
              </a:r>
              <a:endParaRPr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88" name="Google Shape;488;p7"/>
          <p:cNvGrpSpPr/>
          <p:nvPr/>
        </p:nvGrpSpPr>
        <p:grpSpPr>
          <a:xfrm>
            <a:off x="6653802" y="2978703"/>
            <a:ext cx="2252375" cy="1154160"/>
            <a:chOff x="6339275" y="2541008"/>
            <a:chExt cx="2252375" cy="1154160"/>
          </a:xfrm>
        </p:grpSpPr>
        <p:sp>
          <p:nvSpPr>
            <p:cNvPr id="489" name="Google Shape;489;p7"/>
            <p:cNvSpPr/>
            <p:nvPr/>
          </p:nvSpPr>
          <p:spPr>
            <a:xfrm>
              <a:off x="6469448" y="2541008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0F24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CHÚ Ý KẾT HỢP</a:t>
              </a:r>
              <a:endParaRPr sz="1600" b="1" dirty="0">
                <a:solidFill>
                  <a:srgbClr val="FFFFFF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0" name="Google Shape;490;p7"/>
            <p:cNvSpPr txBox="1"/>
            <p:nvPr/>
          </p:nvSpPr>
          <p:spPr>
            <a:xfrm>
              <a:off x="6339275" y="2887285"/>
              <a:ext cx="2252375" cy="807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altLang="zh-CN" sz="1600" b="1" dirty="0" err="1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Sử</a:t>
              </a:r>
              <a:r>
                <a:rPr lang="vi-V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vi-VN" altLang="zh-CN" sz="1600" b="1" dirty="0" err="1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dụng</a:t>
              </a:r>
              <a:r>
                <a:rPr lang="vi-V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vi-VN" altLang="zh-CN" sz="1600" b="1" dirty="0" err="1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các</a:t>
              </a:r>
              <a:r>
                <a:rPr lang="vi-V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 phương </a:t>
              </a:r>
              <a:r>
                <a:rPr lang="vi-VN" altLang="zh-CN" sz="1600" b="1" dirty="0" err="1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tiện</a:t>
              </a:r>
              <a:r>
                <a:rPr lang="vi-V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vi-VN" altLang="zh-CN" sz="1600" b="1" dirty="0" err="1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hỗ</a:t>
              </a:r>
              <a:r>
                <a:rPr lang="vi-V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vi-VN" altLang="zh-CN" sz="1600" b="1" dirty="0" err="1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trợ</a:t>
              </a:r>
              <a:r>
                <a:rPr lang="vi-V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vi-VN" altLang="zh-CN" sz="1600" b="1" dirty="0" err="1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để</a:t>
              </a:r>
              <a:r>
                <a:rPr lang="vi-V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 tăng </a:t>
              </a:r>
              <a:r>
                <a:rPr lang="vi-VN" altLang="zh-CN" sz="1600" b="1" dirty="0" err="1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sức</a:t>
              </a:r>
              <a:r>
                <a:rPr lang="vi-V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vi-VN" altLang="zh-CN" sz="1600" b="1" dirty="0" err="1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hấp</a:t>
              </a:r>
              <a:r>
                <a:rPr lang="vi-V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vi-VN" altLang="zh-CN" sz="1600" b="1" dirty="0" err="1">
                  <a:solidFill>
                    <a:schemeClr val="tx1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  <a:sym typeface="Arial" panose="020B0604020202020204" pitchFamily="34" charset="0"/>
                </a:rPr>
                <a:t>dẫn</a:t>
              </a:r>
              <a:endParaRPr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8" name="Hộp Văn bản 37">
            <a:extLst>
              <a:ext uri="{FF2B5EF4-FFF2-40B4-BE49-F238E27FC236}">
                <a16:creationId xmlns="" xmlns:a16="http://schemas.microsoft.com/office/drawing/2014/main" id="{AE763650-293E-4DF8-B054-7B282D82851D}"/>
              </a:ext>
            </a:extLst>
          </p:cNvPr>
          <p:cNvSpPr txBox="1"/>
          <p:nvPr/>
        </p:nvSpPr>
        <p:spPr>
          <a:xfrm>
            <a:off x="210884" y="1868166"/>
            <a:ext cx="4728754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vi-VN" sz="2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D096A5A5-08F3-4CC8-8F53-A52E9D402E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5913" y="458577"/>
            <a:ext cx="4499171" cy="4684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AutoShape 16"/>
          <p:cNvSpPr>
            <a:spLocks noChangeArrowheads="1"/>
          </p:cNvSpPr>
          <p:nvPr/>
        </p:nvSpPr>
        <p:spPr bwMode="auto">
          <a:xfrm rot="10806395" flipH="1" flipV="1">
            <a:off x="3889376" y="1875979"/>
            <a:ext cx="1293813" cy="566738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9971" name="Group 35"/>
          <p:cNvGrpSpPr/>
          <p:nvPr/>
        </p:nvGrpSpPr>
        <p:grpSpPr bwMode="auto">
          <a:xfrm>
            <a:off x="957263" y="1707654"/>
            <a:ext cx="2857500" cy="2545369"/>
            <a:chOff x="603" y="1200"/>
            <a:chExt cx="1800" cy="1325"/>
          </a:xfrm>
        </p:grpSpPr>
        <p:grpSp>
          <p:nvGrpSpPr>
            <p:cNvPr id="39941" name="Group 5"/>
            <p:cNvGrpSpPr/>
            <p:nvPr/>
          </p:nvGrpSpPr>
          <p:grpSpPr bwMode="auto">
            <a:xfrm>
              <a:off x="603" y="1200"/>
              <a:ext cx="1800" cy="294"/>
              <a:chOff x="0" y="0"/>
              <a:chExt cx="1321" cy="294"/>
            </a:xfrm>
          </p:grpSpPr>
          <p:sp>
            <p:nvSpPr>
              <p:cNvPr id="39942" name="AutoShap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1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79216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79216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  <a:effectLst>
                <a:outerShdw dist="53882" dir="2700000" algn="ctr" rotWithShape="0">
                  <a:srgbClr val="29292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43" name="AutoShape 7"/>
              <p:cNvSpPr>
                <a:spLocks noChangeArrowheads="1"/>
              </p:cNvSpPr>
              <p:nvPr/>
            </p:nvSpPr>
            <p:spPr bwMode="auto">
              <a:xfrm flipH="1">
                <a:off x="1255" y="44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44" name="AutoShape 8"/>
              <p:cNvSpPr>
                <a:spLocks noChangeArrowheads="1"/>
              </p:cNvSpPr>
              <p:nvPr/>
            </p:nvSpPr>
            <p:spPr bwMode="auto">
              <a:xfrm>
                <a:off x="14" y="44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9949" name="AutoShape 13"/>
            <p:cNvSpPr>
              <a:spLocks noChangeArrowheads="1"/>
            </p:cNvSpPr>
            <p:nvPr/>
          </p:nvSpPr>
          <p:spPr bwMode="auto">
            <a:xfrm>
              <a:off x="603" y="1555"/>
              <a:ext cx="1795" cy="970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50" name="Text Box 18"/>
            <p:cNvSpPr txBox="1">
              <a:spLocks noChangeArrowheads="1"/>
            </p:cNvSpPr>
            <p:nvPr/>
          </p:nvSpPr>
          <p:spPr bwMode="auto">
            <a:xfrm>
              <a:off x="771" y="1250"/>
              <a:ext cx="1410" cy="28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zh-CN" sz="1600" b="1" dirty="0" smtClean="0">
                  <a:solidFill>
                    <a:srgbClr val="F8F8F8"/>
                  </a:solidFill>
                  <a:ea typeface="宋体" panose="02010600030101010101" pitchFamily="2" charset="-122"/>
                </a:rPr>
                <a:t>Trình bày, trao đổi</a:t>
              </a:r>
              <a:endParaRPr lang="zh-CN" altLang="en-US" sz="1600" b="1" dirty="0">
                <a:solidFill>
                  <a:srgbClr val="F8F8F8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963" name="AutoShape 27"/>
            <p:cNvSpPr>
              <a:spLocks noChangeArrowheads="1"/>
            </p:cNvSpPr>
            <p:nvPr/>
          </p:nvSpPr>
          <p:spPr bwMode="auto">
            <a:xfrm>
              <a:off x="651" y="1698"/>
              <a:ext cx="1700" cy="27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70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64" name="AutoShape 28"/>
            <p:cNvSpPr>
              <a:spLocks noChangeArrowheads="1"/>
            </p:cNvSpPr>
            <p:nvPr/>
          </p:nvSpPr>
          <p:spPr bwMode="auto">
            <a:xfrm>
              <a:off x="651" y="2066"/>
              <a:ext cx="1700" cy="27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70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66" name="Rectangle 30"/>
            <p:cNvSpPr>
              <a:spLocks noChangeArrowheads="1"/>
            </p:cNvSpPr>
            <p:nvPr/>
          </p:nvSpPr>
          <p:spPr bwMode="auto">
            <a:xfrm>
              <a:off x="671" y="1744"/>
              <a:ext cx="1633" cy="1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vi-VN" altLang="zh-CN" sz="1600" b="1" dirty="0" smtClean="0">
                  <a:ea typeface="宋体" panose="02010600030101010101" pitchFamily="2" charset="-122"/>
                  <a:cs typeface="Arial" panose="020B0604020202020204" pitchFamily="34" charset="0"/>
                </a:rPr>
                <a:t>Trình bày bài nói</a:t>
              </a:r>
              <a:endParaRPr lang="zh-CN" altLang="en-US" sz="1600" b="1" dirty="0"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9967" name="Rectangle 31"/>
            <p:cNvSpPr>
              <a:spLocks noChangeArrowheads="1"/>
            </p:cNvSpPr>
            <p:nvPr/>
          </p:nvSpPr>
          <p:spPr bwMode="auto">
            <a:xfrm>
              <a:off x="671" y="2112"/>
              <a:ext cx="1633" cy="1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vi-VN" altLang="zh-CN" sz="1600" b="1" dirty="0" smtClean="0">
                  <a:ea typeface="宋体" panose="02010600030101010101" pitchFamily="2" charset="-122"/>
                  <a:cs typeface="Arial" panose="020B0604020202020204" pitchFamily="34" charset="0"/>
                </a:rPr>
                <a:t>Trao đổi, thảo luận</a:t>
              </a:r>
              <a:endParaRPr lang="zh-CN" altLang="en-US" sz="1600" b="1" dirty="0"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969" name="AutoShape 33"/>
          <p:cNvSpPr>
            <a:spLocks noChangeArrowheads="1"/>
          </p:cNvSpPr>
          <p:nvPr/>
        </p:nvSpPr>
        <p:spPr bwMode="auto">
          <a:xfrm rot="10793605" flipV="1">
            <a:off x="3857625" y="2330798"/>
            <a:ext cx="1296988" cy="566738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9972" name="Group 36"/>
          <p:cNvGrpSpPr/>
          <p:nvPr/>
        </p:nvGrpSpPr>
        <p:grpSpPr bwMode="auto">
          <a:xfrm>
            <a:off x="5241924" y="2151312"/>
            <a:ext cx="2857500" cy="2430065"/>
            <a:chOff x="3302" y="1200"/>
            <a:chExt cx="1800" cy="2041"/>
          </a:xfrm>
        </p:grpSpPr>
        <p:sp>
          <p:nvSpPr>
            <p:cNvPr id="39940" name="AutoShape 4"/>
            <p:cNvSpPr>
              <a:spLocks noChangeArrowheads="1"/>
            </p:cNvSpPr>
            <p:nvPr/>
          </p:nvSpPr>
          <p:spPr bwMode="auto">
            <a:xfrm>
              <a:off x="3358" y="1596"/>
              <a:ext cx="1703" cy="1645"/>
            </a:xfrm>
            <a:prstGeom prst="roundRect">
              <a:avLst>
                <a:gd name="adj" fmla="val 7912"/>
              </a:avLst>
            </a:prstGeom>
            <a:no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9945" name="Group 9"/>
            <p:cNvGrpSpPr/>
            <p:nvPr/>
          </p:nvGrpSpPr>
          <p:grpSpPr bwMode="auto">
            <a:xfrm>
              <a:off x="3302" y="1200"/>
              <a:ext cx="1800" cy="505"/>
              <a:chOff x="0" y="0"/>
              <a:chExt cx="1321" cy="505"/>
            </a:xfrm>
          </p:grpSpPr>
          <p:sp>
            <p:nvSpPr>
              <p:cNvPr id="39946" name="AutoShap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1" cy="5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8902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89020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accent1"/>
                </a:solidFill>
                <a:round/>
              </a:ln>
              <a:effectLst>
                <a:outerShdw dist="53882" dir="2700000" algn="ctr" rotWithShape="0">
                  <a:srgbClr val="29292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47" name="AutoShape 11"/>
              <p:cNvSpPr>
                <a:spLocks noChangeArrowheads="1"/>
              </p:cNvSpPr>
              <p:nvPr/>
            </p:nvSpPr>
            <p:spPr bwMode="auto">
              <a:xfrm flipH="1">
                <a:off x="1255" y="44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48" name="AutoShape 12"/>
              <p:cNvSpPr>
                <a:spLocks noChangeArrowheads="1"/>
              </p:cNvSpPr>
              <p:nvPr/>
            </p:nvSpPr>
            <p:spPr bwMode="auto">
              <a:xfrm>
                <a:off x="14" y="44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9951" name="Text Box 18"/>
            <p:cNvSpPr txBox="1">
              <a:spLocks noChangeArrowheads="1"/>
            </p:cNvSpPr>
            <p:nvPr/>
          </p:nvSpPr>
          <p:spPr bwMode="auto">
            <a:xfrm>
              <a:off x="3504" y="1319"/>
              <a:ext cx="1410" cy="3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zh-CN" sz="1800" b="1" dirty="0" smtClean="0">
                  <a:solidFill>
                    <a:srgbClr val="F8F8F8"/>
                  </a:solidFill>
                  <a:ea typeface="宋体" panose="02010600030101010101" pitchFamily="2" charset="-122"/>
                </a:rPr>
                <a:t>Luyện tập: Nói lại</a:t>
              </a:r>
              <a:endParaRPr lang="zh-CN" altLang="en-US" sz="1800" b="1" dirty="0">
                <a:solidFill>
                  <a:srgbClr val="F8F8F8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4" name="Rectangle 79"/>
          <p:cNvSpPr txBox="1">
            <a:spLocks noChangeArrowheads="1"/>
          </p:cNvSpPr>
          <p:nvPr/>
        </p:nvSpPr>
        <p:spPr bwMode="auto">
          <a:xfrm>
            <a:off x="1403509" y="171451"/>
            <a:ext cx="6336985" cy="497681"/>
          </a:xfrm>
          <a:prstGeom prst="rect">
            <a:avLst/>
          </a:prstGeom>
          <a:noFill/>
          <a:ln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vi-VN" altLang="zh-CN" sz="3200" b="1" dirty="0" smtClean="0">
                <a:latin typeface="+mj-lt"/>
                <a:ea typeface="宋体" panose="02010600030101010101" pitchFamily="2" charset="-122"/>
              </a:rPr>
              <a:t>3. Trao đổi, đánh giá, luyện tập</a:t>
            </a:r>
            <a:endParaRPr lang="zh-CN" altLang="en-US" sz="3200" b="1" dirty="0">
              <a:latin typeface="+mj-lt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58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2" grpId="0" animBg="1"/>
      <p:bldP spid="39969" grpId="0" animBg="1"/>
      <p:bldP spid="24" grpId="0" animBg="1"/>
    </p:bldLst>
  </p:timing>
</p:sld>
</file>

<file path=ppt/theme/theme1.xml><?xml version="1.0" encoding="utf-8"?>
<a:theme xmlns:a="http://schemas.openxmlformats.org/drawingml/2006/main" name="主管人员">
  <a:themeElements>
    <a:clrScheme name="1111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172B4B"/>
      </a:accent1>
      <a:accent2>
        <a:srgbClr val="FFC000"/>
      </a:accent2>
      <a:accent3>
        <a:srgbClr val="7F7F7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545</Words>
  <PresentationFormat>On-screen Show (16:9)</PresentationFormat>
  <Paragraphs>92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Impact</vt:lpstr>
      <vt:lpstr>Century Gothic</vt:lpstr>
      <vt:lpstr>Microsoft Yahei</vt:lpstr>
      <vt:lpstr>Wingdings</vt:lpstr>
      <vt:lpstr>Times New Roman</vt:lpstr>
      <vt:lpstr>Palatino Linotype</vt:lpstr>
      <vt:lpstr>Calibri</vt:lpstr>
      <vt:lpstr>宋体</vt:lpstr>
      <vt:lpstr>Courier New</vt:lpstr>
      <vt:lpstr>主管人员</vt:lpstr>
      <vt:lpstr>PowerPoint Presentation</vt:lpstr>
      <vt:lpstr>PowerPoint Presentation</vt:lpstr>
      <vt:lpstr>PowerPoint Presentation</vt:lpstr>
      <vt:lpstr>Tiết 28 TRÌNH BÀY Ý KIẾN VỀ MỘT VẤN ĐỀ TRONG ĐỜI SỐNG GIA ĐÌNH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2015-04-15T03:07:00Z</dcterms:created>
  <dcterms:modified xsi:type="dcterms:W3CDTF">2021-09-24T14:34:48Z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