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</p:sldMasterIdLst>
  <p:notesMasterIdLst>
    <p:notesMasterId r:id="rId17"/>
  </p:notesMasterIdLst>
  <p:sldIdLst>
    <p:sldId id="256" r:id="rId2"/>
    <p:sldId id="258" r:id="rId3"/>
    <p:sldId id="293" r:id="rId4"/>
    <p:sldId id="264" r:id="rId5"/>
    <p:sldId id="260" r:id="rId6"/>
    <p:sldId id="263" r:id="rId7"/>
    <p:sldId id="294" r:id="rId8"/>
    <p:sldId id="295" r:id="rId9"/>
    <p:sldId id="267" r:id="rId10"/>
    <p:sldId id="296" r:id="rId11"/>
    <p:sldId id="297" r:id="rId12"/>
    <p:sldId id="298" r:id="rId13"/>
    <p:sldId id="299" r:id="rId14"/>
    <p:sldId id="300" r:id="rId15"/>
    <p:sldId id="274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C39F3EB-4AB8-4B27-8D7A-84CCBFEBF120}">
  <a:tblStyle styleId="{2C39F3EB-4AB8-4B27-8D7A-84CCBFEBF12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6E2AEBA-4369-4417-A607-9BFFDAFAB48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979" autoAdjust="0"/>
  </p:normalViewPr>
  <p:slideViewPr>
    <p:cSldViewPr snapToGrid="0">
      <p:cViewPr varScale="1">
        <p:scale>
          <a:sx n="86" d="100"/>
          <a:sy n="86" d="100"/>
        </p:scale>
        <p:origin x="6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" name="Google Shape;2242;g1d3ae48ddc4_0_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3" name="Google Shape;2243;g1d3ae48ddc4_0_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" name="Google Shape;2447;g1d9f74f508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8" name="Google Shape;2448;g1d9f74f508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630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8" name="Google Shape;2368;g1d630a5e9c3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9" name="Google Shape;2369;g1d630a5e9c3_0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759190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" name="Google Shape;2447;g1d9f74f508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8" name="Google Shape;2448;g1d9f74f508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34109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" name="Google Shape;2447;g1d9f74f508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8" name="Google Shape;2448;g1d9f74f508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11466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" name="Google Shape;2447;g1d9f74f508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8" name="Google Shape;2448;g1d9f74f508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48502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2" name="Google Shape;2792;g1d9f74f508c_0_3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3" name="Google Shape;2793;g1d9f74f508c_0_3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1" name="Google Shape;2311;g1d3ae48ddc4_0_3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2" name="Google Shape;2312;g1d3ae48ddc4_0_3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" name="Google Shape;2242;g1d3ae48ddc4_0_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3" name="Google Shape;2243;g1d3ae48ddc4_0_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6468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4" name="Google Shape;2454;g1d9f74f508c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5" name="Google Shape;2455;g1d9f74f508c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8" name="Google Shape;2368;g1d630a5e9c3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9" name="Google Shape;2369;g1d630a5e9c3_0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" name="Google Shape;2447;g1d9f74f508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8" name="Google Shape;2448;g1d9f74f508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" name="Google Shape;2447;g1d9f74f508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8" name="Google Shape;2448;g1d9f74f508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816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" name="Google Shape;2447;g1d9f74f508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8" name="Google Shape;2448;g1d9f74f508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6617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" name="Google Shape;2576;g1d9f74f508c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7" name="Google Shape;2577;g1d9f74f508c_0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14494" y="177750"/>
            <a:ext cx="8776156" cy="4788000"/>
            <a:chOff x="114494" y="177750"/>
            <a:chExt cx="8776156" cy="4788000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114494" y="177750"/>
              <a:ext cx="8776156" cy="4788000"/>
              <a:chOff x="114494" y="177750"/>
              <a:chExt cx="8776156" cy="4788000"/>
            </a:xfrm>
          </p:grpSpPr>
          <p:sp>
            <p:nvSpPr>
              <p:cNvPr id="11" name="Google Shape;11;p2"/>
              <p:cNvSpPr/>
              <p:nvPr/>
            </p:nvSpPr>
            <p:spPr>
              <a:xfrm>
                <a:off x="253350" y="177750"/>
                <a:ext cx="8637300" cy="4788000"/>
              </a:xfrm>
              <a:prstGeom prst="roundRect">
                <a:avLst>
                  <a:gd name="adj" fmla="val 8894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2" name="Google Shape;12;p2"/>
              <p:cNvGrpSpPr/>
              <p:nvPr/>
            </p:nvGrpSpPr>
            <p:grpSpPr>
              <a:xfrm>
                <a:off x="114494" y="1329019"/>
                <a:ext cx="329231" cy="2485463"/>
                <a:chOff x="114494" y="1329019"/>
                <a:chExt cx="329231" cy="2485463"/>
              </a:xfrm>
            </p:grpSpPr>
            <p:grpSp>
              <p:nvGrpSpPr>
                <p:cNvPr id="13" name="Google Shape;13;p2"/>
                <p:cNvGrpSpPr/>
                <p:nvPr/>
              </p:nvGrpSpPr>
              <p:grpSpPr>
                <a:xfrm>
                  <a:off x="114494" y="1329019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4" name="Google Shape;14;p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5" name="Google Shape;15;p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6" name="Google Shape;16;p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7" name="Google Shape;17;p2"/>
                <p:cNvGrpSpPr/>
                <p:nvPr/>
              </p:nvGrpSpPr>
              <p:grpSpPr>
                <a:xfrm>
                  <a:off x="114494" y="1627927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8" name="Google Shape;18;p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" name="Google Shape;19;p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" name="Google Shape;20;p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1" name="Google Shape;21;p2"/>
                <p:cNvGrpSpPr/>
                <p:nvPr/>
              </p:nvGrpSpPr>
              <p:grpSpPr>
                <a:xfrm>
                  <a:off x="114494" y="1926834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2" name="Google Shape;22;p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3" name="Google Shape;23;p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4" name="Google Shape;24;p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5" name="Google Shape;25;p2"/>
                <p:cNvGrpSpPr/>
                <p:nvPr/>
              </p:nvGrpSpPr>
              <p:grpSpPr>
                <a:xfrm>
                  <a:off x="114494" y="2225742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6" name="Google Shape;26;p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7" name="Google Shape;27;p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8" name="Google Shape;28;p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9" name="Google Shape;29;p2"/>
                <p:cNvGrpSpPr/>
                <p:nvPr/>
              </p:nvGrpSpPr>
              <p:grpSpPr>
                <a:xfrm>
                  <a:off x="114494" y="2524650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30" name="Google Shape;30;p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1" name="Google Shape;31;p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2" name="Google Shape;32;p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33" name="Google Shape;33;p2"/>
                <p:cNvGrpSpPr/>
                <p:nvPr/>
              </p:nvGrpSpPr>
              <p:grpSpPr>
                <a:xfrm>
                  <a:off x="114494" y="3122466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34" name="Google Shape;34;p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5" name="Google Shape;35;p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6" name="Google Shape;36;p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37" name="Google Shape;37;p2"/>
                <p:cNvGrpSpPr/>
                <p:nvPr/>
              </p:nvGrpSpPr>
              <p:grpSpPr>
                <a:xfrm>
                  <a:off x="114494" y="2823558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38" name="Google Shape;38;p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9" name="Google Shape;39;p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0" name="Google Shape;40;p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41" name="Google Shape;41;p2"/>
                <p:cNvGrpSpPr/>
                <p:nvPr/>
              </p:nvGrpSpPr>
              <p:grpSpPr>
                <a:xfrm>
                  <a:off x="114494" y="3421373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42" name="Google Shape;42;p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3" name="Google Shape;43;p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4" name="Google Shape;44;p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45" name="Google Shape;45;p2"/>
                <p:cNvGrpSpPr/>
                <p:nvPr/>
              </p:nvGrpSpPr>
              <p:grpSpPr>
                <a:xfrm>
                  <a:off x="114494" y="3720281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46" name="Google Shape;46;p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7" name="Google Shape;47;p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48" name="Google Shape;48;p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49" name="Google Shape;49;p2"/>
            <p:cNvGrpSpPr/>
            <p:nvPr/>
          </p:nvGrpSpPr>
          <p:grpSpPr>
            <a:xfrm>
              <a:off x="715825" y="523344"/>
              <a:ext cx="7713000" cy="4095665"/>
              <a:chOff x="715825" y="523344"/>
              <a:chExt cx="7713000" cy="4095665"/>
            </a:xfrm>
          </p:grpSpPr>
          <p:sp>
            <p:nvSpPr>
              <p:cNvPr id="50" name="Google Shape;50;p2"/>
              <p:cNvSpPr/>
              <p:nvPr/>
            </p:nvSpPr>
            <p:spPr>
              <a:xfrm>
                <a:off x="715825" y="52334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715825" y="76303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>
                <a:off x="715825" y="100271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>
                <a:off x="715825" y="124240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715825" y="148208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715825" y="1721775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715825" y="1961461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715825" y="220114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715825" y="244083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715825" y="268052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715825" y="292020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715825" y="3159892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715825" y="3399578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715825" y="363926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715825" y="387895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715825" y="411863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715825" y="435832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715825" y="459800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8" name="Google Shape;68;p2"/>
          <p:cNvSpPr txBox="1">
            <a:spLocks noGrp="1"/>
          </p:cNvSpPr>
          <p:nvPr>
            <p:ph type="ctrTitle"/>
          </p:nvPr>
        </p:nvSpPr>
        <p:spPr>
          <a:xfrm>
            <a:off x="1634550" y="1070101"/>
            <a:ext cx="5874900" cy="253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85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9" name="Google Shape;69;p2"/>
          <p:cNvSpPr txBox="1">
            <a:spLocks noGrp="1"/>
          </p:cNvSpPr>
          <p:nvPr>
            <p:ph type="subTitle" idx="1"/>
          </p:nvPr>
        </p:nvSpPr>
        <p:spPr>
          <a:xfrm>
            <a:off x="2515958" y="3607499"/>
            <a:ext cx="4112100" cy="4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2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2" name="Google Shape;2142;p31"/>
          <p:cNvGrpSpPr/>
          <p:nvPr/>
        </p:nvGrpSpPr>
        <p:grpSpPr>
          <a:xfrm>
            <a:off x="114494" y="177750"/>
            <a:ext cx="8776156" cy="4788000"/>
            <a:chOff x="114494" y="177750"/>
            <a:chExt cx="8776156" cy="4788000"/>
          </a:xfrm>
        </p:grpSpPr>
        <p:grpSp>
          <p:nvGrpSpPr>
            <p:cNvPr id="2143" name="Google Shape;2143;p31"/>
            <p:cNvGrpSpPr/>
            <p:nvPr/>
          </p:nvGrpSpPr>
          <p:grpSpPr>
            <a:xfrm>
              <a:off x="114494" y="177750"/>
              <a:ext cx="8776156" cy="4788000"/>
              <a:chOff x="114494" y="177750"/>
              <a:chExt cx="8776156" cy="4788000"/>
            </a:xfrm>
          </p:grpSpPr>
          <p:sp>
            <p:nvSpPr>
              <p:cNvPr id="2144" name="Google Shape;2144;p31"/>
              <p:cNvSpPr/>
              <p:nvPr/>
            </p:nvSpPr>
            <p:spPr>
              <a:xfrm>
                <a:off x="253350" y="177750"/>
                <a:ext cx="8637300" cy="4788000"/>
              </a:xfrm>
              <a:prstGeom prst="roundRect">
                <a:avLst>
                  <a:gd name="adj" fmla="val 8894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45" name="Google Shape;2145;p31"/>
              <p:cNvGrpSpPr/>
              <p:nvPr/>
            </p:nvGrpSpPr>
            <p:grpSpPr>
              <a:xfrm>
                <a:off x="114494" y="1329019"/>
                <a:ext cx="329231" cy="2485463"/>
                <a:chOff x="114494" y="1329019"/>
                <a:chExt cx="329231" cy="2485463"/>
              </a:xfrm>
            </p:grpSpPr>
            <p:grpSp>
              <p:nvGrpSpPr>
                <p:cNvPr id="2146" name="Google Shape;2146;p31"/>
                <p:cNvGrpSpPr/>
                <p:nvPr/>
              </p:nvGrpSpPr>
              <p:grpSpPr>
                <a:xfrm>
                  <a:off x="114494" y="1329019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147" name="Google Shape;2147;p3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48" name="Google Shape;2148;p3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49" name="Google Shape;2149;p3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150" name="Google Shape;2150;p31"/>
                <p:cNvGrpSpPr/>
                <p:nvPr/>
              </p:nvGrpSpPr>
              <p:grpSpPr>
                <a:xfrm>
                  <a:off x="114494" y="1627927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151" name="Google Shape;2151;p3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52" name="Google Shape;2152;p3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53" name="Google Shape;2153;p3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154" name="Google Shape;2154;p31"/>
                <p:cNvGrpSpPr/>
                <p:nvPr/>
              </p:nvGrpSpPr>
              <p:grpSpPr>
                <a:xfrm>
                  <a:off x="114494" y="1926834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155" name="Google Shape;2155;p3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56" name="Google Shape;2156;p3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57" name="Google Shape;2157;p3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158" name="Google Shape;2158;p31"/>
                <p:cNvGrpSpPr/>
                <p:nvPr/>
              </p:nvGrpSpPr>
              <p:grpSpPr>
                <a:xfrm>
                  <a:off x="114494" y="2225742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159" name="Google Shape;2159;p3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60" name="Google Shape;2160;p3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61" name="Google Shape;2161;p3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162" name="Google Shape;2162;p31"/>
                <p:cNvGrpSpPr/>
                <p:nvPr/>
              </p:nvGrpSpPr>
              <p:grpSpPr>
                <a:xfrm>
                  <a:off x="114494" y="2524650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163" name="Google Shape;2163;p3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64" name="Google Shape;2164;p3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65" name="Google Shape;2165;p3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166" name="Google Shape;2166;p31"/>
                <p:cNvGrpSpPr/>
                <p:nvPr/>
              </p:nvGrpSpPr>
              <p:grpSpPr>
                <a:xfrm>
                  <a:off x="114494" y="3122466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167" name="Google Shape;2167;p3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68" name="Google Shape;2168;p3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69" name="Google Shape;2169;p3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170" name="Google Shape;2170;p31"/>
                <p:cNvGrpSpPr/>
                <p:nvPr/>
              </p:nvGrpSpPr>
              <p:grpSpPr>
                <a:xfrm>
                  <a:off x="114494" y="2823558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171" name="Google Shape;2171;p3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72" name="Google Shape;2172;p3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73" name="Google Shape;2173;p3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174" name="Google Shape;2174;p31"/>
                <p:cNvGrpSpPr/>
                <p:nvPr/>
              </p:nvGrpSpPr>
              <p:grpSpPr>
                <a:xfrm>
                  <a:off x="114494" y="3421373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175" name="Google Shape;2175;p3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76" name="Google Shape;2176;p3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77" name="Google Shape;2177;p3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178" name="Google Shape;2178;p31"/>
                <p:cNvGrpSpPr/>
                <p:nvPr/>
              </p:nvGrpSpPr>
              <p:grpSpPr>
                <a:xfrm>
                  <a:off x="114494" y="3720281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179" name="Google Shape;2179;p3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80" name="Google Shape;2180;p3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81" name="Google Shape;2181;p3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2182" name="Google Shape;2182;p31"/>
            <p:cNvGrpSpPr/>
            <p:nvPr/>
          </p:nvGrpSpPr>
          <p:grpSpPr>
            <a:xfrm>
              <a:off x="715825" y="523344"/>
              <a:ext cx="7713000" cy="4095665"/>
              <a:chOff x="715825" y="523344"/>
              <a:chExt cx="7713000" cy="4095665"/>
            </a:xfrm>
          </p:grpSpPr>
          <p:sp>
            <p:nvSpPr>
              <p:cNvPr id="2183" name="Google Shape;2183;p31"/>
              <p:cNvSpPr/>
              <p:nvPr/>
            </p:nvSpPr>
            <p:spPr>
              <a:xfrm>
                <a:off x="715825" y="52334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4" name="Google Shape;2184;p31"/>
              <p:cNvSpPr/>
              <p:nvPr/>
            </p:nvSpPr>
            <p:spPr>
              <a:xfrm>
                <a:off x="715825" y="76303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5" name="Google Shape;2185;p31"/>
              <p:cNvSpPr/>
              <p:nvPr/>
            </p:nvSpPr>
            <p:spPr>
              <a:xfrm>
                <a:off x="715825" y="100271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6" name="Google Shape;2186;p31"/>
              <p:cNvSpPr/>
              <p:nvPr/>
            </p:nvSpPr>
            <p:spPr>
              <a:xfrm>
                <a:off x="715825" y="124240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7" name="Google Shape;2187;p31"/>
              <p:cNvSpPr/>
              <p:nvPr/>
            </p:nvSpPr>
            <p:spPr>
              <a:xfrm>
                <a:off x="715825" y="148208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8" name="Google Shape;2188;p31"/>
              <p:cNvSpPr/>
              <p:nvPr/>
            </p:nvSpPr>
            <p:spPr>
              <a:xfrm>
                <a:off x="715825" y="1721775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9" name="Google Shape;2189;p31"/>
              <p:cNvSpPr/>
              <p:nvPr/>
            </p:nvSpPr>
            <p:spPr>
              <a:xfrm>
                <a:off x="715825" y="1961461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0" name="Google Shape;2190;p31"/>
              <p:cNvSpPr/>
              <p:nvPr/>
            </p:nvSpPr>
            <p:spPr>
              <a:xfrm>
                <a:off x="715825" y="220114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1" name="Google Shape;2191;p31"/>
              <p:cNvSpPr/>
              <p:nvPr/>
            </p:nvSpPr>
            <p:spPr>
              <a:xfrm>
                <a:off x="715825" y="244083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2" name="Google Shape;2192;p31"/>
              <p:cNvSpPr/>
              <p:nvPr/>
            </p:nvSpPr>
            <p:spPr>
              <a:xfrm>
                <a:off x="715825" y="268052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3" name="Google Shape;2193;p31"/>
              <p:cNvSpPr/>
              <p:nvPr/>
            </p:nvSpPr>
            <p:spPr>
              <a:xfrm>
                <a:off x="715825" y="292020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4" name="Google Shape;2194;p31"/>
              <p:cNvSpPr/>
              <p:nvPr/>
            </p:nvSpPr>
            <p:spPr>
              <a:xfrm>
                <a:off x="715825" y="3159892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5" name="Google Shape;2195;p31"/>
              <p:cNvSpPr/>
              <p:nvPr/>
            </p:nvSpPr>
            <p:spPr>
              <a:xfrm>
                <a:off x="715825" y="3399578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6" name="Google Shape;2196;p31"/>
              <p:cNvSpPr/>
              <p:nvPr/>
            </p:nvSpPr>
            <p:spPr>
              <a:xfrm>
                <a:off x="715825" y="363926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7" name="Google Shape;2197;p31"/>
              <p:cNvSpPr/>
              <p:nvPr/>
            </p:nvSpPr>
            <p:spPr>
              <a:xfrm>
                <a:off x="715825" y="387895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8" name="Google Shape;2198;p31"/>
              <p:cNvSpPr/>
              <p:nvPr/>
            </p:nvSpPr>
            <p:spPr>
              <a:xfrm>
                <a:off x="715825" y="411863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9" name="Google Shape;2199;p31"/>
              <p:cNvSpPr/>
              <p:nvPr/>
            </p:nvSpPr>
            <p:spPr>
              <a:xfrm>
                <a:off x="715825" y="435832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0" name="Google Shape;2200;p31"/>
              <p:cNvSpPr/>
              <p:nvPr/>
            </p:nvSpPr>
            <p:spPr>
              <a:xfrm>
                <a:off x="715825" y="459800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01" name="Google Shape;2201;p31"/>
          <p:cNvGrpSpPr/>
          <p:nvPr/>
        </p:nvGrpSpPr>
        <p:grpSpPr>
          <a:xfrm>
            <a:off x="153176" y="3159027"/>
            <a:ext cx="1895334" cy="1811126"/>
            <a:chOff x="99275" y="2713142"/>
            <a:chExt cx="2481129" cy="2370895"/>
          </a:xfrm>
        </p:grpSpPr>
        <p:sp>
          <p:nvSpPr>
            <p:cNvPr id="2202" name="Google Shape;2202;p31"/>
            <p:cNvSpPr/>
            <p:nvPr/>
          </p:nvSpPr>
          <p:spPr>
            <a:xfrm>
              <a:off x="99275" y="2713150"/>
              <a:ext cx="2481129" cy="2370091"/>
            </a:xfrm>
            <a:custGeom>
              <a:avLst/>
              <a:gdLst/>
              <a:ahLst/>
              <a:cxnLst/>
              <a:rect l="l" t="t" r="r" b="b"/>
              <a:pathLst>
                <a:path w="22747" h="21729" extrusionOk="0">
                  <a:moveTo>
                    <a:pt x="17138" y="13746"/>
                  </a:moveTo>
                  <a:cubicBezTo>
                    <a:pt x="17129" y="13746"/>
                    <a:pt x="17119" y="13749"/>
                    <a:pt x="17112" y="13757"/>
                  </a:cubicBezTo>
                  <a:cubicBezTo>
                    <a:pt x="16922" y="13931"/>
                    <a:pt x="16385" y="14428"/>
                    <a:pt x="16157" y="14759"/>
                  </a:cubicBezTo>
                  <a:cubicBezTo>
                    <a:pt x="16062" y="14902"/>
                    <a:pt x="15967" y="15052"/>
                    <a:pt x="15951" y="15217"/>
                  </a:cubicBezTo>
                  <a:cubicBezTo>
                    <a:pt x="15943" y="15391"/>
                    <a:pt x="16030" y="15588"/>
                    <a:pt x="16204" y="15675"/>
                  </a:cubicBezTo>
                  <a:cubicBezTo>
                    <a:pt x="16269" y="15707"/>
                    <a:pt x="16336" y="15722"/>
                    <a:pt x="16403" y="15722"/>
                  </a:cubicBezTo>
                  <a:cubicBezTo>
                    <a:pt x="16547" y="15722"/>
                    <a:pt x="16686" y="15654"/>
                    <a:pt x="16772" y="15557"/>
                  </a:cubicBezTo>
                  <a:cubicBezTo>
                    <a:pt x="16906" y="15415"/>
                    <a:pt x="16946" y="15225"/>
                    <a:pt x="16985" y="15044"/>
                  </a:cubicBezTo>
                  <a:cubicBezTo>
                    <a:pt x="17041" y="14775"/>
                    <a:pt x="17135" y="14041"/>
                    <a:pt x="17175" y="13781"/>
                  </a:cubicBezTo>
                  <a:cubicBezTo>
                    <a:pt x="17175" y="13760"/>
                    <a:pt x="17157" y="13746"/>
                    <a:pt x="17138" y="13746"/>
                  </a:cubicBezTo>
                  <a:close/>
                  <a:moveTo>
                    <a:pt x="19432" y="13121"/>
                  </a:moveTo>
                  <a:cubicBezTo>
                    <a:pt x="19421" y="13121"/>
                    <a:pt x="19409" y="13125"/>
                    <a:pt x="19400" y="13134"/>
                  </a:cubicBezTo>
                  <a:cubicBezTo>
                    <a:pt x="19093" y="13410"/>
                    <a:pt x="18240" y="14207"/>
                    <a:pt x="17885" y="14736"/>
                  </a:cubicBezTo>
                  <a:cubicBezTo>
                    <a:pt x="17727" y="14957"/>
                    <a:pt x="17585" y="15194"/>
                    <a:pt x="17561" y="15462"/>
                  </a:cubicBezTo>
                  <a:cubicBezTo>
                    <a:pt x="17538" y="15730"/>
                    <a:pt x="17672" y="16046"/>
                    <a:pt x="17956" y="16188"/>
                  </a:cubicBezTo>
                  <a:cubicBezTo>
                    <a:pt x="18054" y="16234"/>
                    <a:pt x="18158" y="16255"/>
                    <a:pt x="18261" y="16255"/>
                  </a:cubicBezTo>
                  <a:cubicBezTo>
                    <a:pt x="18493" y="16255"/>
                    <a:pt x="18719" y="16151"/>
                    <a:pt x="18856" y="15999"/>
                  </a:cubicBezTo>
                  <a:cubicBezTo>
                    <a:pt x="19061" y="15770"/>
                    <a:pt x="19132" y="15470"/>
                    <a:pt x="19187" y="15178"/>
                  </a:cubicBezTo>
                  <a:cubicBezTo>
                    <a:pt x="19282" y="14759"/>
                    <a:pt x="19432" y="13591"/>
                    <a:pt x="19487" y="13181"/>
                  </a:cubicBezTo>
                  <a:cubicBezTo>
                    <a:pt x="19493" y="13147"/>
                    <a:pt x="19462" y="13121"/>
                    <a:pt x="19432" y="13121"/>
                  </a:cubicBezTo>
                  <a:close/>
                  <a:moveTo>
                    <a:pt x="6309" y="13885"/>
                  </a:moveTo>
                  <a:cubicBezTo>
                    <a:pt x="6297" y="13885"/>
                    <a:pt x="6285" y="13889"/>
                    <a:pt x="6275" y="13899"/>
                  </a:cubicBezTo>
                  <a:cubicBezTo>
                    <a:pt x="6015" y="14136"/>
                    <a:pt x="5281" y="14823"/>
                    <a:pt x="4973" y="15273"/>
                  </a:cubicBezTo>
                  <a:cubicBezTo>
                    <a:pt x="4846" y="15462"/>
                    <a:pt x="4712" y="15659"/>
                    <a:pt x="4696" y="15896"/>
                  </a:cubicBezTo>
                  <a:cubicBezTo>
                    <a:pt x="4673" y="16125"/>
                    <a:pt x="4791" y="16401"/>
                    <a:pt x="5044" y="16520"/>
                  </a:cubicBezTo>
                  <a:cubicBezTo>
                    <a:pt x="5126" y="16558"/>
                    <a:pt x="5212" y="16575"/>
                    <a:pt x="5299" y="16575"/>
                  </a:cubicBezTo>
                  <a:cubicBezTo>
                    <a:pt x="5495" y="16575"/>
                    <a:pt x="5689" y="16486"/>
                    <a:pt x="5809" y="16354"/>
                  </a:cubicBezTo>
                  <a:cubicBezTo>
                    <a:pt x="5991" y="16164"/>
                    <a:pt x="6046" y="15904"/>
                    <a:pt x="6101" y="15651"/>
                  </a:cubicBezTo>
                  <a:cubicBezTo>
                    <a:pt x="6172" y="15288"/>
                    <a:pt x="6307" y="14286"/>
                    <a:pt x="6354" y="13939"/>
                  </a:cubicBezTo>
                  <a:cubicBezTo>
                    <a:pt x="6359" y="13906"/>
                    <a:pt x="6335" y="13885"/>
                    <a:pt x="6309" y="13885"/>
                  </a:cubicBezTo>
                  <a:close/>
                  <a:moveTo>
                    <a:pt x="8469" y="17378"/>
                  </a:moveTo>
                  <a:cubicBezTo>
                    <a:pt x="8460" y="17378"/>
                    <a:pt x="8452" y="17381"/>
                    <a:pt x="8445" y="17388"/>
                  </a:cubicBezTo>
                  <a:cubicBezTo>
                    <a:pt x="8217" y="17601"/>
                    <a:pt x="7577" y="18193"/>
                    <a:pt x="7309" y="18587"/>
                  </a:cubicBezTo>
                  <a:cubicBezTo>
                    <a:pt x="7198" y="18753"/>
                    <a:pt x="7080" y="18927"/>
                    <a:pt x="7064" y="19132"/>
                  </a:cubicBezTo>
                  <a:cubicBezTo>
                    <a:pt x="7048" y="19337"/>
                    <a:pt x="7151" y="19566"/>
                    <a:pt x="7364" y="19677"/>
                  </a:cubicBezTo>
                  <a:cubicBezTo>
                    <a:pt x="7437" y="19711"/>
                    <a:pt x="7515" y="19726"/>
                    <a:pt x="7592" y="19726"/>
                  </a:cubicBezTo>
                  <a:cubicBezTo>
                    <a:pt x="7764" y="19726"/>
                    <a:pt x="7934" y="19649"/>
                    <a:pt x="8043" y="19535"/>
                  </a:cubicBezTo>
                  <a:cubicBezTo>
                    <a:pt x="8193" y="19361"/>
                    <a:pt x="8240" y="19140"/>
                    <a:pt x="8288" y="18919"/>
                  </a:cubicBezTo>
                  <a:cubicBezTo>
                    <a:pt x="8359" y="18603"/>
                    <a:pt x="8469" y="17735"/>
                    <a:pt x="8509" y="17427"/>
                  </a:cubicBezTo>
                  <a:cubicBezTo>
                    <a:pt x="8514" y="17399"/>
                    <a:pt x="8491" y="17378"/>
                    <a:pt x="8469" y="17378"/>
                  </a:cubicBezTo>
                  <a:close/>
                  <a:moveTo>
                    <a:pt x="17300" y="16870"/>
                  </a:moveTo>
                  <a:cubicBezTo>
                    <a:pt x="17289" y="16870"/>
                    <a:pt x="17278" y="16874"/>
                    <a:pt x="17269" y="16883"/>
                  </a:cubicBezTo>
                  <a:cubicBezTo>
                    <a:pt x="16993" y="17135"/>
                    <a:pt x="16212" y="17861"/>
                    <a:pt x="15880" y="18343"/>
                  </a:cubicBezTo>
                  <a:cubicBezTo>
                    <a:pt x="15738" y="18548"/>
                    <a:pt x="15604" y="18761"/>
                    <a:pt x="15588" y="19006"/>
                  </a:cubicBezTo>
                  <a:cubicBezTo>
                    <a:pt x="15565" y="19250"/>
                    <a:pt x="15691" y="19542"/>
                    <a:pt x="15951" y="19669"/>
                  </a:cubicBezTo>
                  <a:cubicBezTo>
                    <a:pt x="16042" y="19713"/>
                    <a:pt x="16139" y="19733"/>
                    <a:pt x="16234" y="19733"/>
                  </a:cubicBezTo>
                  <a:cubicBezTo>
                    <a:pt x="16444" y="19733"/>
                    <a:pt x="16647" y="19636"/>
                    <a:pt x="16772" y="19495"/>
                  </a:cubicBezTo>
                  <a:cubicBezTo>
                    <a:pt x="16962" y="19290"/>
                    <a:pt x="17025" y="19014"/>
                    <a:pt x="17080" y="18753"/>
                  </a:cubicBezTo>
                  <a:cubicBezTo>
                    <a:pt x="17159" y="18366"/>
                    <a:pt x="17301" y="17301"/>
                    <a:pt x="17348" y="16922"/>
                  </a:cubicBezTo>
                  <a:cubicBezTo>
                    <a:pt x="17354" y="16894"/>
                    <a:pt x="17327" y="16870"/>
                    <a:pt x="17300" y="16870"/>
                  </a:cubicBezTo>
                  <a:close/>
                  <a:moveTo>
                    <a:pt x="6480" y="16988"/>
                  </a:moveTo>
                  <a:cubicBezTo>
                    <a:pt x="6469" y="16988"/>
                    <a:pt x="6457" y="16992"/>
                    <a:pt x="6449" y="17001"/>
                  </a:cubicBezTo>
                  <a:cubicBezTo>
                    <a:pt x="6141" y="17277"/>
                    <a:pt x="5288" y="18074"/>
                    <a:pt x="4933" y="18595"/>
                  </a:cubicBezTo>
                  <a:cubicBezTo>
                    <a:pt x="4775" y="18816"/>
                    <a:pt x="4625" y="19053"/>
                    <a:pt x="4610" y="19321"/>
                  </a:cubicBezTo>
                  <a:cubicBezTo>
                    <a:pt x="4586" y="19598"/>
                    <a:pt x="4720" y="19913"/>
                    <a:pt x="5004" y="20048"/>
                  </a:cubicBezTo>
                  <a:cubicBezTo>
                    <a:pt x="5104" y="20097"/>
                    <a:pt x="5211" y="20120"/>
                    <a:pt x="5316" y="20120"/>
                  </a:cubicBezTo>
                  <a:cubicBezTo>
                    <a:pt x="5545" y="20120"/>
                    <a:pt x="5769" y="20015"/>
                    <a:pt x="5904" y="19858"/>
                  </a:cubicBezTo>
                  <a:cubicBezTo>
                    <a:pt x="6109" y="19637"/>
                    <a:pt x="6180" y="19337"/>
                    <a:pt x="6236" y="19045"/>
                  </a:cubicBezTo>
                  <a:cubicBezTo>
                    <a:pt x="6330" y="18619"/>
                    <a:pt x="6480" y="17459"/>
                    <a:pt x="6535" y="17048"/>
                  </a:cubicBezTo>
                  <a:cubicBezTo>
                    <a:pt x="6541" y="17014"/>
                    <a:pt x="6510" y="16988"/>
                    <a:pt x="6480" y="16988"/>
                  </a:cubicBezTo>
                  <a:close/>
                  <a:moveTo>
                    <a:pt x="17064" y="0"/>
                  </a:moveTo>
                  <a:cubicBezTo>
                    <a:pt x="15525" y="0"/>
                    <a:pt x="14191" y="884"/>
                    <a:pt x="13528" y="2171"/>
                  </a:cubicBezTo>
                  <a:cubicBezTo>
                    <a:pt x="12976" y="1800"/>
                    <a:pt x="12313" y="1579"/>
                    <a:pt x="11595" y="1579"/>
                  </a:cubicBezTo>
                  <a:cubicBezTo>
                    <a:pt x="9795" y="1579"/>
                    <a:pt x="8311" y="2952"/>
                    <a:pt x="8122" y="4704"/>
                  </a:cubicBezTo>
                  <a:cubicBezTo>
                    <a:pt x="7735" y="4499"/>
                    <a:pt x="7293" y="4381"/>
                    <a:pt x="6820" y="4381"/>
                  </a:cubicBezTo>
                  <a:cubicBezTo>
                    <a:pt x="5273" y="4381"/>
                    <a:pt x="4018" y="5636"/>
                    <a:pt x="4018" y="7183"/>
                  </a:cubicBezTo>
                  <a:cubicBezTo>
                    <a:pt x="4018" y="7230"/>
                    <a:pt x="4018" y="7277"/>
                    <a:pt x="4026" y="7325"/>
                  </a:cubicBezTo>
                  <a:cubicBezTo>
                    <a:pt x="3820" y="7285"/>
                    <a:pt x="3615" y="7269"/>
                    <a:pt x="3410" y="7269"/>
                  </a:cubicBezTo>
                  <a:cubicBezTo>
                    <a:pt x="1524" y="7269"/>
                    <a:pt x="0" y="8793"/>
                    <a:pt x="0" y="10671"/>
                  </a:cubicBezTo>
                  <a:cubicBezTo>
                    <a:pt x="0" y="12557"/>
                    <a:pt x="1524" y="14081"/>
                    <a:pt x="3410" y="14081"/>
                  </a:cubicBezTo>
                  <a:cubicBezTo>
                    <a:pt x="4365" y="14081"/>
                    <a:pt x="5225" y="13694"/>
                    <a:pt x="5841" y="13063"/>
                  </a:cubicBezTo>
                  <a:cubicBezTo>
                    <a:pt x="6330" y="13820"/>
                    <a:pt x="7120" y="14381"/>
                    <a:pt x="8035" y="14562"/>
                  </a:cubicBezTo>
                  <a:lnTo>
                    <a:pt x="6741" y="16654"/>
                  </a:lnTo>
                  <a:lnTo>
                    <a:pt x="10719" y="17593"/>
                  </a:lnTo>
                  <a:lnTo>
                    <a:pt x="7996" y="21729"/>
                  </a:lnTo>
                  <a:lnTo>
                    <a:pt x="7996" y="21729"/>
                  </a:lnTo>
                  <a:lnTo>
                    <a:pt x="16741" y="16251"/>
                  </a:lnTo>
                  <a:lnTo>
                    <a:pt x="12700" y="15249"/>
                  </a:lnTo>
                  <a:lnTo>
                    <a:pt x="13331" y="14602"/>
                  </a:lnTo>
                  <a:cubicBezTo>
                    <a:pt x="13505" y="14625"/>
                    <a:pt x="13686" y="14633"/>
                    <a:pt x="13868" y="14633"/>
                  </a:cubicBezTo>
                  <a:cubicBezTo>
                    <a:pt x="15438" y="14633"/>
                    <a:pt x="16820" y="13781"/>
                    <a:pt x="17554" y="12510"/>
                  </a:cubicBezTo>
                  <a:cubicBezTo>
                    <a:pt x="18059" y="12794"/>
                    <a:pt x="18643" y="12960"/>
                    <a:pt x="19258" y="12960"/>
                  </a:cubicBezTo>
                  <a:cubicBezTo>
                    <a:pt x="21184" y="12960"/>
                    <a:pt x="22747" y="11397"/>
                    <a:pt x="22747" y="9464"/>
                  </a:cubicBezTo>
                  <a:cubicBezTo>
                    <a:pt x="22747" y="7924"/>
                    <a:pt x="21752" y="6622"/>
                    <a:pt x="20371" y="6156"/>
                  </a:cubicBezTo>
                  <a:cubicBezTo>
                    <a:pt x="20790" y="5525"/>
                    <a:pt x="21026" y="4775"/>
                    <a:pt x="21026" y="3962"/>
                  </a:cubicBezTo>
                  <a:cubicBezTo>
                    <a:pt x="21026" y="1776"/>
                    <a:pt x="19258" y="0"/>
                    <a:pt x="1706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03" name="Google Shape;2203;p31"/>
            <p:cNvGrpSpPr/>
            <p:nvPr/>
          </p:nvGrpSpPr>
          <p:grpSpPr>
            <a:xfrm>
              <a:off x="99308" y="2713142"/>
              <a:ext cx="2481070" cy="2370895"/>
              <a:chOff x="1917525" y="297900"/>
              <a:chExt cx="1580803" cy="1510605"/>
            </a:xfrm>
          </p:grpSpPr>
          <p:sp>
            <p:nvSpPr>
              <p:cNvPr id="2204" name="Google Shape;2204;p31"/>
              <p:cNvSpPr/>
              <p:nvPr/>
            </p:nvSpPr>
            <p:spPr>
              <a:xfrm>
                <a:off x="2386476" y="1216616"/>
                <a:ext cx="694464" cy="591889"/>
              </a:xfrm>
              <a:custGeom>
                <a:avLst/>
                <a:gdLst/>
                <a:ahLst/>
                <a:cxnLst/>
                <a:rect l="l" t="t" r="r" b="b"/>
                <a:pathLst>
                  <a:path w="9993" h="8517" extrusionOk="0">
                    <a:moveTo>
                      <a:pt x="7901" y="1"/>
                    </a:moveTo>
                    <a:lnTo>
                      <a:pt x="2013" y="166"/>
                    </a:lnTo>
                    <a:lnTo>
                      <a:pt x="1" y="3434"/>
                    </a:lnTo>
                    <a:lnTo>
                      <a:pt x="3971" y="4373"/>
                    </a:lnTo>
                    <a:lnTo>
                      <a:pt x="1248" y="8517"/>
                    </a:lnTo>
                    <a:lnTo>
                      <a:pt x="9993" y="3031"/>
                    </a:lnTo>
                    <a:lnTo>
                      <a:pt x="5960" y="2029"/>
                    </a:lnTo>
                    <a:lnTo>
                      <a:pt x="790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5" name="Google Shape;2205;p31"/>
              <p:cNvSpPr/>
              <p:nvPr/>
            </p:nvSpPr>
            <p:spPr>
              <a:xfrm>
                <a:off x="1917525" y="297900"/>
                <a:ext cx="1580803" cy="1398239"/>
              </a:xfrm>
              <a:custGeom>
                <a:avLst/>
                <a:gdLst/>
                <a:ahLst/>
                <a:cxnLst/>
                <a:rect l="l" t="t" r="r" b="b"/>
                <a:pathLst>
                  <a:path w="22747" h="20120" extrusionOk="0">
                    <a:moveTo>
                      <a:pt x="17064" y="0"/>
                    </a:moveTo>
                    <a:cubicBezTo>
                      <a:pt x="15525" y="0"/>
                      <a:pt x="14191" y="884"/>
                      <a:pt x="13536" y="2171"/>
                    </a:cubicBezTo>
                    <a:cubicBezTo>
                      <a:pt x="12976" y="1800"/>
                      <a:pt x="12313" y="1579"/>
                      <a:pt x="11595" y="1579"/>
                    </a:cubicBezTo>
                    <a:cubicBezTo>
                      <a:pt x="9795" y="1579"/>
                      <a:pt x="8311" y="2952"/>
                      <a:pt x="8122" y="4704"/>
                    </a:cubicBezTo>
                    <a:cubicBezTo>
                      <a:pt x="7735" y="4499"/>
                      <a:pt x="7293" y="4381"/>
                      <a:pt x="6820" y="4381"/>
                    </a:cubicBezTo>
                    <a:cubicBezTo>
                      <a:pt x="5273" y="4381"/>
                      <a:pt x="4018" y="5636"/>
                      <a:pt x="4018" y="7183"/>
                    </a:cubicBezTo>
                    <a:cubicBezTo>
                      <a:pt x="4018" y="7230"/>
                      <a:pt x="4018" y="7278"/>
                      <a:pt x="4026" y="7325"/>
                    </a:cubicBezTo>
                    <a:cubicBezTo>
                      <a:pt x="3820" y="7285"/>
                      <a:pt x="3615" y="7270"/>
                      <a:pt x="3410" y="7270"/>
                    </a:cubicBezTo>
                    <a:cubicBezTo>
                      <a:pt x="1524" y="7270"/>
                      <a:pt x="0" y="8793"/>
                      <a:pt x="0" y="10671"/>
                    </a:cubicBezTo>
                    <a:cubicBezTo>
                      <a:pt x="0" y="12558"/>
                      <a:pt x="1524" y="14081"/>
                      <a:pt x="3410" y="14081"/>
                    </a:cubicBezTo>
                    <a:cubicBezTo>
                      <a:pt x="4365" y="14081"/>
                      <a:pt x="5225" y="13694"/>
                      <a:pt x="5841" y="13063"/>
                    </a:cubicBezTo>
                    <a:cubicBezTo>
                      <a:pt x="6449" y="14010"/>
                      <a:pt x="7506" y="14633"/>
                      <a:pt x="8714" y="14633"/>
                    </a:cubicBezTo>
                    <a:cubicBezTo>
                      <a:pt x="9661" y="14633"/>
                      <a:pt x="10505" y="14255"/>
                      <a:pt x="11129" y="13639"/>
                    </a:cubicBezTo>
                    <a:cubicBezTo>
                      <a:pt x="11871" y="14263"/>
                      <a:pt x="12826" y="14633"/>
                      <a:pt x="13868" y="14633"/>
                    </a:cubicBezTo>
                    <a:cubicBezTo>
                      <a:pt x="15438" y="14633"/>
                      <a:pt x="16820" y="13781"/>
                      <a:pt x="17554" y="12510"/>
                    </a:cubicBezTo>
                    <a:cubicBezTo>
                      <a:pt x="18059" y="12794"/>
                      <a:pt x="18643" y="12960"/>
                      <a:pt x="19258" y="12960"/>
                    </a:cubicBezTo>
                    <a:cubicBezTo>
                      <a:pt x="21184" y="12960"/>
                      <a:pt x="22747" y="11397"/>
                      <a:pt x="22747" y="9464"/>
                    </a:cubicBezTo>
                    <a:cubicBezTo>
                      <a:pt x="22747" y="7925"/>
                      <a:pt x="21752" y="6622"/>
                      <a:pt x="20371" y="6157"/>
                    </a:cubicBezTo>
                    <a:cubicBezTo>
                      <a:pt x="20790" y="5533"/>
                      <a:pt x="21034" y="4776"/>
                      <a:pt x="21034" y="3963"/>
                    </a:cubicBezTo>
                    <a:cubicBezTo>
                      <a:pt x="21034" y="1776"/>
                      <a:pt x="19258" y="0"/>
                      <a:pt x="17064" y="0"/>
                    </a:cubicBezTo>
                    <a:close/>
                    <a:moveTo>
                      <a:pt x="17138" y="13746"/>
                    </a:moveTo>
                    <a:cubicBezTo>
                      <a:pt x="17129" y="13746"/>
                      <a:pt x="17119" y="13749"/>
                      <a:pt x="17112" y="13757"/>
                    </a:cubicBezTo>
                    <a:cubicBezTo>
                      <a:pt x="16922" y="13931"/>
                      <a:pt x="16385" y="14436"/>
                      <a:pt x="16157" y="14760"/>
                    </a:cubicBezTo>
                    <a:cubicBezTo>
                      <a:pt x="16062" y="14902"/>
                      <a:pt x="15967" y="15052"/>
                      <a:pt x="15951" y="15225"/>
                    </a:cubicBezTo>
                    <a:cubicBezTo>
                      <a:pt x="15943" y="15391"/>
                      <a:pt x="16030" y="15588"/>
                      <a:pt x="16204" y="15675"/>
                    </a:cubicBezTo>
                    <a:cubicBezTo>
                      <a:pt x="16269" y="15708"/>
                      <a:pt x="16336" y="15722"/>
                      <a:pt x="16403" y="15722"/>
                    </a:cubicBezTo>
                    <a:cubicBezTo>
                      <a:pt x="16547" y="15722"/>
                      <a:pt x="16686" y="15654"/>
                      <a:pt x="16772" y="15557"/>
                    </a:cubicBezTo>
                    <a:cubicBezTo>
                      <a:pt x="16906" y="15415"/>
                      <a:pt x="16946" y="15225"/>
                      <a:pt x="16985" y="15044"/>
                    </a:cubicBezTo>
                    <a:cubicBezTo>
                      <a:pt x="17041" y="14776"/>
                      <a:pt x="17135" y="14042"/>
                      <a:pt x="17175" y="13781"/>
                    </a:cubicBezTo>
                    <a:cubicBezTo>
                      <a:pt x="17175" y="13760"/>
                      <a:pt x="17157" y="13746"/>
                      <a:pt x="17138" y="13746"/>
                    </a:cubicBezTo>
                    <a:close/>
                    <a:moveTo>
                      <a:pt x="19432" y="13121"/>
                    </a:moveTo>
                    <a:cubicBezTo>
                      <a:pt x="19421" y="13121"/>
                      <a:pt x="19409" y="13125"/>
                      <a:pt x="19400" y="13134"/>
                    </a:cubicBezTo>
                    <a:cubicBezTo>
                      <a:pt x="19093" y="13410"/>
                      <a:pt x="18240" y="14215"/>
                      <a:pt x="17885" y="14736"/>
                    </a:cubicBezTo>
                    <a:cubicBezTo>
                      <a:pt x="17727" y="14957"/>
                      <a:pt x="17585" y="15194"/>
                      <a:pt x="17561" y="15462"/>
                    </a:cubicBezTo>
                    <a:cubicBezTo>
                      <a:pt x="17538" y="15731"/>
                      <a:pt x="17672" y="16046"/>
                      <a:pt x="17956" y="16188"/>
                    </a:cubicBezTo>
                    <a:cubicBezTo>
                      <a:pt x="18054" y="16235"/>
                      <a:pt x="18158" y="16255"/>
                      <a:pt x="18261" y="16255"/>
                    </a:cubicBezTo>
                    <a:cubicBezTo>
                      <a:pt x="18493" y="16255"/>
                      <a:pt x="18719" y="16152"/>
                      <a:pt x="18856" y="15999"/>
                    </a:cubicBezTo>
                    <a:cubicBezTo>
                      <a:pt x="19061" y="15770"/>
                      <a:pt x="19132" y="15470"/>
                      <a:pt x="19187" y="15178"/>
                    </a:cubicBezTo>
                    <a:cubicBezTo>
                      <a:pt x="19282" y="14760"/>
                      <a:pt x="19432" y="13592"/>
                      <a:pt x="19487" y="13181"/>
                    </a:cubicBezTo>
                    <a:cubicBezTo>
                      <a:pt x="19493" y="13147"/>
                      <a:pt x="19462" y="13121"/>
                      <a:pt x="19432" y="13121"/>
                    </a:cubicBezTo>
                    <a:close/>
                    <a:moveTo>
                      <a:pt x="6309" y="13885"/>
                    </a:moveTo>
                    <a:cubicBezTo>
                      <a:pt x="6297" y="13885"/>
                      <a:pt x="6285" y="13890"/>
                      <a:pt x="6275" y="13899"/>
                    </a:cubicBezTo>
                    <a:cubicBezTo>
                      <a:pt x="6015" y="14136"/>
                      <a:pt x="5281" y="14823"/>
                      <a:pt x="4973" y="15273"/>
                    </a:cubicBezTo>
                    <a:cubicBezTo>
                      <a:pt x="4846" y="15462"/>
                      <a:pt x="4712" y="15660"/>
                      <a:pt x="4696" y="15896"/>
                    </a:cubicBezTo>
                    <a:cubicBezTo>
                      <a:pt x="4673" y="16125"/>
                      <a:pt x="4791" y="16401"/>
                      <a:pt x="5044" y="16520"/>
                    </a:cubicBezTo>
                    <a:cubicBezTo>
                      <a:pt x="5126" y="16558"/>
                      <a:pt x="5212" y="16576"/>
                      <a:pt x="5299" y="16576"/>
                    </a:cubicBezTo>
                    <a:cubicBezTo>
                      <a:pt x="5495" y="16576"/>
                      <a:pt x="5689" y="16486"/>
                      <a:pt x="5809" y="16354"/>
                    </a:cubicBezTo>
                    <a:cubicBezTo>
                      <a:pt x="5991" y="16165"/>
                      <a:pt x="6046" y="15904"/>
                      <a:pt x="6101" y="15652"/>
                    </a:cubicBezTo>
                    <a:cubicBezTo>
                      <a:pt x="6172" y="15289"/>
                      <a:pt x="6307" y="14286"/>
                      <a:pt x="6354" y="13939"/>
                    </a:cubicBezTo>
                    <a:cubicBezTo>
                      <a:pt x="6359" y="13906"/>
                      <a:pt x="6335" y="13885"/>
                      <a:pt x="6309" y="13885"/>
                    </a:cubicBezTo>
                    <a:close/>
                    <a:moveTo>
                      <a:pt x="8469" y="17379"/>
                    </a:moveTo>
                    <a:cubicBezTo>
                      <a:pt x="8460" y="17379"/>
                      <a:pt x="8452" y="17381"/>
                      <a:pt x="8445" y="17388"/>
                    </a:cubicBezTo>
                    <a:cubicBezTo>
                      <a:pt x="8217" y="17601"/>
                      <a:pt x="7577" y="18193"/>
                      <a:pt x="7309" y="18588"/>
                    </a:cubicBezTo>
                    <a:cubicBezTo>
                      <a:pt x="7198" y="18753"/>
                      <a:pt x="7080" y="18927"/>
                      <a:pt x="7064" y="19132"/>
                    </a:cubicBezTo>
                    <a:cubicBezTo>
                      <a:pt x="7048" y="19337"/>
                      <a:pt x="7151" y="19566"/>
                      <a:pt x="7364" y="19677"/>
                    </a:cubicBezTo>
                    <a:cubicBezTo>
                      <a:pt x="7437" y="19711"/>
                      <a:pt x="7515" y="19726"/>
                      <a:pt x="7592" y="19726"/>
                    </a:cubicBezTo>
                    <a:cubicBezTo>
                      <a:pt x="7764" y="19726"/>
                      <a:pt x="7934" y="19649"/>
                      <a:pt x="8043" y="19535"/>
                    </a:cubicBezTo>
                    <a:cubicBezTo>
                      <a:pt x="8193" y="19361"/>
                      <a:pt x="8240" y="19140"/>
                      <a:pt x="8288" y="18919"/>
                    </a:cubicBezTo>
                    <a:cubicBezTo>
                      <a:pt x="8359" y="18603"/>
                      <a:pt x="8469" y="17735"/>
                      <a:pt x="8509" y="17427"/>
                    </a:cubicBezTo>
                    <a:cubicBezTo>
                      <a:pt x="8514" y="17399"/>
                      <a:pt x="8491" y="17379"/>
                      <a:pt x="8469" y="17379"/>
                    </a:cubicBezTo>
                    <a:close/>
                    <a:moveTo>
                      <a:pt x="17300" y="16870"/>
                    </a:moveTo>
                    <a:cubicBezTo>
                      <a:pt x="17289" y="16870"/>
                      <a:pt x="17278" y="16874"/>
                      <a:pt x="17269" y="16883"/>
                    </a:cubicBezTo>
                    <a:cubicBezTo>
                      <a:pt x="16993" y="17135"/>
                      <a:pt x="16212" y="17862"/>
                      <a:pt x="15880" y="18343"/>
                    </a:cubicBezTo>
                    <a:cubicBezTo>
                      <a:pt x="15738" y="18548"/>
                      <a:pt x="15604" y="18761"/>
                      <a:pt x="15588" y="19006"/>
                    </a:cubicBezTo>
                    <a:cubicBezTo>
                      <a:pt x="15565" y="19259"/>
                      <a:pt x="15691" y="19543"/>
                      <a:pt x="15951" y="19669"/>
                    </a:cubicBezTo>
                    <a:cubicBezTo>
                      <a:pt x="16042" y="19713"/>
                      <a:pt x="16139" y="19733"/>
                      <a:pt x="16234" y="19733"/>
                    </a:cubicBezTo>
                    <a:cubicBezTo>
                      <a:pt x="16444" y="19733"/>
                      <a:pt x="16647" y="19637"/>
                      <a:pt x="16772" y="19495"/>
                    </a:cubicBezTo>
                    <a:cubicBezTo>
                      <a:pt x="16962" y="19290"/>
                      <a:pt x="17025" y="19014"/>
                      <a:pt x="17080" y="18753"/>
                    </a:cubicBezTo>
                    <a:cubicBezTo>
                      <a:pt x="17159" y="18367"/>
                      <a:pt x="17301" y="17301"/>
                      <a:pt x="17348" y="16922"/>
                    </a:cubicBezTo>
                    <a:cubicBezTo>
                      <a:pt x="17354" y="16894"/>
                      <a:pt x="17327" y="16870"/>
                      <a:pt x="17300" y="16870"/>
                    </a:cubicBezTo>
                    <a:close/>
                    <a:moveTo>
                      <a:pt x="6480" y="16989"/>
                    </a:moveTo>
                    <a:cubicBezTo>
                      <a:pt x="6469" y="16989"/>
                      <a:pt x="6457" y="16992"/>
                      <a:pt x="6449" y="17001"/>
                    </a:cubicBezTo>
                    <a:cubicBezTo>
                      <a:pt x="6141" y="17277"/>
                      <a:pt x="5288" y="18075"/>
                      <a:pt x="4933" y="18596"/>
                    </a:cubicBezTo>
                    <a:cubicBezTo>
                      <a:pt x="4775" y="18824"/>
                      <a:pt x="4625" y="19053"/>
                      <a:pt x="4610" y="19330"/>
                    </a:cubicBezTo>
                    <a:cubicBezTo>
                      <a:pt x="4586" y="19598"/>
                      <a:pt x="4720" y="19914"/>
                      <a:pt x="5004" y="20048"/>
                    </a:cubicBezTo>
                    <a:cubicBezTo>
                      <a:pt x="5104" y="20098"/>
                      <a:pt x="5211" y="20120"/>
                      <a:pt x="5316" y="20120"/>
                    </a:cubicBezTo>
                    <a:cubicBezTo>
                      <a:pt x="5545" y="20120"/>
                      <a:pt x="5769" y="20015"/>
                      <a:pt x="5904" y="19858"/>
                    </a:cubicBezTo>
                    <a:cubicBezTo>
                      <a:pt x="6109" y="19637"/>
                      <a:pt x="6180" y="19337"/>
                      <a:pt x="6236" y="19045"/>
                    </a:cubicBezTo>
                    <a:cubicBezTo>
                      <a:pt x="6330" y="18627"/>
                      <a:pt x="6480" y="17459"/>
                      <a:pt x="6535" y="17049"/>
                    </a:cubicBezTo>
                    <a:cubicBezTo>
                      <a:pt x="6541" y="17014"/>
                      <a:pt x="6510" y="16989"/>
                      <a:pt x="6480" y="1698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6" name="Google Shape;2206;p31"/>
              <p:cNvSpPr/>
              <p:nvPr/>
            </p:nvSpPr>
            <p:spPr>
              <a:xfrm>
                <a:off x="2532416" y="639743"/>
                <a:ext cx="436081" cy="473122"/>
              </a:xfrm>
              <a:custGeom>
                <a:avLst/>
                <a:gdLst/>
                <a:ahLst/>
                <a:cxnLst/>
                <a:rect l="l" t="t" r="r" b="b"/>
                <a:pathLst>
                  <a:path w="6275" h="6808" extrusionOk="0">
                    <a:moveTo>
                      <a:pt x="1619" y="0"/>
                    </a:moveTo>
                    <a:cubicBezTo>
                      <a:pt x="1127" y="0"/>
                      <a:pt x="626" y="279"/>
                      <a:pt x="324" y="662"/>
                    </a:cubicBezTo>
                    <a:cubicBezTo>
                      <a:pt x="182" y="835"/>
                      <a:pt x="71" y="1025"/>
                      <a:pt x="8" y="1246"/>
                    </a:cubicBezTo>
                    <a:cubicBezTo>
                      <a:pt x="0" y="1269"/>
                      <a:pt x="16" y="1301"/>
                      <a:pt x="39" y="1309"/>
                    </a:cubicBezTo>
                    <a:cubicBezTo>
                      <a:pt x="55" y="1309"/>
                      <a:pt x="71" y="1309"/>
                      <a:pt x="79" y="1301"/>
                    </a:cubicBezTo>
                    <a:cubicBezTo>
                      <a:pt x="418" y="1056"/>
                      <a:pt x="710" y="796"/>
                      <a:pt x="1058" y="598"/>
                    </a:cubicBezTo>
                    <a:cubicBezTo>
                      <a:pt x="1405" y="393"/>
                      <a:pt x="1752" y="283"/>
                      <a:pt x="2155" y="220"/>
                    </a:cubicBezTo>
                    <a:cubicBezTo>
                      <a:pt x="2202" y="220"/>
                      <a:pt x="2218" y="149"/>
                      <a:pt x="2170" y="133"/>
                    </a:cubicBezTo>
                    <a:cubicBezTo>
                      <a:pt x="1996" y="41"/>
                      <a:pt x="1808" y="0"/>
                      <a:pt x="1619" y="0"/>
                    </a:cubicBezTo>
                    <a:close/>
                    <a:moveTo>
                      <a:pt x="4655" y="54"/>
                    </a:moveTo>
                    <a:cubicBezTo>
                      <a:pt x="4463" y="54"/>
                      <a:pt x="4273" y="95"/>
                      <a:pt x="4096" y="188"/>
                    </a:cubicBezTo>
                    <a:cubicBezTo>
                      <a:pt x="4057" y="204"/>
                      <a:pt x="4065" y="275"/>
                      <a:pt x="4112" y="275"/>
                    </a:cubicBezTo>
                    <a:cubicBezTo>
                      <a:pt x="4522" y="338"/>
                      <a:pt x="4862" y="441"/>
                      <a:pt x="5209" y="646"/>
                    </a:cubicBezTo>
                    <a:cubicBezTo>
                      <a:pt x="5556" y="851"/>
                      <a:pt x="5848" y="1111"/>
                      <a:pt x="6188" y="1348"/>
                    </a:cubicBezTo>
                    <a:cubicBezTo>
                      <a:pt x="6193" y="1354"/>
                      <a:pt x="6203" y="1359"/>
                      <a:pt x="6214" y="1359"/>
                    </a:cubicBezTo>
                    <a:cubicBezTo>
                      <a:pt x="6218" y="1359"/>
                      <a:pt x="6223" y="1358"/>
                      <a:pt x="6227" y="1356"/>
                    </a:cubicBezTo>
                    <a:cubicBezTo>
                      <a:pt x="6259" y="1348"/>
                      <a:pt x="6275" y="1325"/>
                      <a:pt x="6267" y="1301"/>
                    </a:cubicBezTo>
                    <a:cubicBezTo>
                      <a:pt x="6196" y="1080"/>
                      <a:pt x="6085" y="890"/>
                      <a:pt x="5943" y="709"/>
                    </a:cubicBezTo>
                    <a:cubicBezTo>
                      <a:pt x="5648" y="328"/>
                      <a:pt x="5147" y="54"/>
                      <a:pt x="4655" y="54"/>
                    </a:cubicBezTo>
                    <a:close/>
                    <a:moveTo>
                      <a:pt x="267" y="1731"/>
                    </a:moveTo>
                    <a:cubicBezTo>
                      <a:pt x="227" y="1731"/>
                      <a:pt x="187" y="1760"/>
                      <a:pt x="174" y="1806"/>
                    </a:cubicBezTo>
                    <a:cubicBezTo>
                      <a:pt x="166" y="1853"/>
                      <a:pt x="189" y="1901"/>
                      <a:pt x="229" y="1917"/>
                    </a:cubicBezTo>
                    <a:lnTo>
                      <a:pt x="1421" y="2485"/>
                    </a:lnTo>
                    <a:lnTo>
                      <a:pt x="134" y="3290"/>
                    </a:lnTo>
                    <a:cubicBezTo>
                      <a:pt x="58" y="3339"/>
                      <a:pt x="104" y="3455"/>
                      <a:pt x="180" y="3455"/>
                    </a:cubicBezTo>
                    <a:cubicBezTo>
                      <a:pt x="191" y="3455"/>
                      <a:pt x="202" y="3452"/>
                      <a:pt x="213" y="3448"/>
                    </a:cubicBezTo>
                    <a:lnTo>
                      <a:pt x="2178" y="2722"/>
                    </a:lnTo>
                    <a:cubicBezTo>
                      <a:pt x="2447" y="2627"/>
                      <a:pt x="2423" y="2224"/>
                      <a:pt x="2147" y="2161"/>
                    </a:cubicBezTo>
                    <a:cubicBezTo>
                      <a:pt x="2147" y="2161"/>
                      <a:pt x="292" y="1735"/>
                      <a:pt x="292" y="1735"/>
                    </a:cubicBezTo>
                    <a:cubicBezTo>
                      <a:pt x="284" y="1732"/>
                      <a:pt x="275" y="1731"/>
                      <a:pt x="267" y="1731"/>
                    </a:cubicBezTo>
                    <a:close/>
                    <a:moveTo>
                      <a:pt x="5810" y="1795"/>
                    </a:moveTo>
                    <a:cubicBezTo>
                      <a:pt x="5802" y="1795"/>
                      <a:pt x="5794" y="1796"/>
                      <a:pt x="5785" y="1798"/>
                    </a:cubicBezTo>
                    <a:lnTo>
                      <a:pt x="3923" y="2185"/>
                    </a:lnTo>
                    <a:cubicBezTo>
                      <a:pt x="3646" y="2240"/>
                      <a:pt x="3607" y="2643"/>
                      <a:pt x="3875" y="2745"/>
                    </a:cubicBezTo>
                    <a:lnTo>
                      <a:pt x="5825" y="3511"/>
                    </a:lnTo>
                    <a:cubicBezTo>
                      <a:pt x="5837" y="3516"/>
                      <a:pt x="5848" y="3518"/>
                      <a:pt x="5859" y="3518"/>
                    </a:cubicBezTo>
                    <a:cubicBezTo>
                      <a:pt x="5935" y="3518"/>
                      <a:pt x="5980" y="3409"/>
                      <a:pt x="5904" y="3361"/>
                    </a:cubicBezTo>
                    <a:lnTo>
                      <a:pt x="4641" y="2524"/>
                    </a:lnTo>
                    <a:lnTo>
                      <a:pt x="5841" y="1980"/>
                    </a:lnTo>
                    <a:cubicBezTo>
                      <a:pt x="5888" y="1964"/>
                      <a:pt x="5912" y="1917"/>
                      <a:pt x="5904" y="1869"/>
                    </a:cubicBezTo>
                    <a:cubicBezTo>
                      <a:pt x="5890" y="1829"/>
                      <a:pt x="5854" y="1795"/>
                      <a:pt x="5810" y="1795"/>
                    </a:cubicBezTo>
                    <a:close/>
                    <a:moveTo>
                      <a:pt x="2766" y="3682"/>
                    </a:moveTo>
                    <a:cubicBezTo>
                      <a:pt x="2009" y="3682"/>
                      <a:pt x="1247" y="3772"/>
                      <a:pt x="481" y="3953"/>
                    </a:cubicBezTo>
                    <a:lnTo>
                      <a:pt x="481" y="3969"/>
                    </a:lnTo>
                    <a:cubicBezTo>
                      <a:pt x="450" y="4963"/>
                      <a:pt x="837" y="5863"/>
                      <a:pt x="1460" y="6431"/>
                    </a:cubicBezTo>
                    <a:cubicBezTo>
                      <a:pt x="1878" y="6802"/>
                      <a:pt x="2384" y="6786"/>
                      <a:pt x="2952" y="6802"/>
                    </a:cubicBezTo>
                    <a:cubicBezTo>
                      <a:pt x="3048" y="6805"/>
                      <a:pt x="3143" y="6808"/>
                      <a:pt x="3236" y="6808"/>
                    </a:cubicBezTo>
                    <a:cubicBezTo>
                      <a:pt x="3798" y="6808"/>
                      <a:pt x="4314" y="6727"/>
                      <a:pt x="4720" y="6321"/>
                    </a:cubicBezTo>
                    <a:cubicBezTo>
                      <a:pt x="5249" y="5792"/>
                      <a:pt x="5596" y="5010"/>
                      <a:pt x="5627" y="4134"/>
                    </a:cubicBezTo>
                    <a:cubicBezTo>
                      <a:pt x="5627" y="4126"/>
                      <a:pt x="5627" y="4126"/>
                      <a:pt x="5627" y="4119"/>
                    </a:cubicBezTo>
                    <a:cubicBezTo>
                      <a:pt x="4683" y="3827"/>
                      <a:pt x="3728" y="3682"/>
                      <a:pt x="2766" y="3682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7" name="Google Shape;2207;p31"/>
              <p:cNvSpPr/>
              <p:nvPr/>
            </p:nvSpPr>
            <p:spPr>
              <a:xfrm>
                <a:off x="2186818" y="790476"/>
                <a:ext cx="1120676" cy="339553"/>
              </a:xfrm>
              <a:custGeom>
                <a:avLst/>
                <a:gdLst/>
                <a:ahLst/>
                <a:cxnLst/>
                <a:rect l="l" t="t" r="r" b="b"/>
                <a:pathLst>
                  <a:path w="16126" h="4886" extrusionOk="0">
                    <a:moveTo>
                      <a:pt x="2447" y="0"/>
                    </a:moveTo>
                    <a:cubicBezTo>
                      <a:pt x="1098" y="0"/>
                      <a:pt x="1" y="1089"/>
                      <a:pt x="1" y="2439"/>
                    </a:cubicBezTo>
                    <a:cubicBezTo>
                      <a:pt x="1" y="3789"/>
                      <a:pt x="1098" y="4886"/>
                      <a:pt x="2447" y="4886"/>
                    </a:cubicBezTo>
                    <a:cubicBezTo>
                      <a:pt x="3789" y="4886"/>
                      <a:pt x="4886" y="3789"/>
                      <a:pt x="4886" y="2439"/>
                    </a:cubicBezTo>
                    <a:cubicBezTo>
                      <a:pt x="4886" y="1089"/>
                      <a:pt x="3789" y="0"/>
                      <a:pt x="2447" y="0"/>
                    </a:cubicBezTo>
                    <a:close/>
                    <a:moveTo>
                      <a:pt x="13679" y="0"/>
                    </a:moveTo>
                    <a:cubicBezTo>
                      <a:pt x="12337" y="0"/>
                      <a:pt x="11240" y="1089"/>
                      <a:pt x="11240" y="2439"/>
                    </a:cubicBezTo>
                    <a:cubicBezTo>
                      <a:pt x="11240" y="3789"/>
                      <a:pt x="12337" y="4886"/>
                      <a:pt x="13679" y="4886"/>
                    </a:cubicBezTo>
                    <a:cubicBezTo>
                      <a:pt x="15028" y="4886"/>
                      <a:pt x="16125" y="3789"/>
                      <a:pt x="16125" y="2439"/>
                    </a:cubicBezTo>
                    <a:cubicBezTo>
                      <a:pt x="16125" y="1089"/>
                      <a:pt x="15028" y="0"/>
                      <a:pt x="136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8" name="Google Shape;2208;p31"/>
              <p:cNvSpPr/>
              <p:nvPr/>
            </p:nvSpPr>
            <p:spPr>
              <a:xfrm>
                <a:off x="2633878" y="963170"/>
                <a:ext cx="226554" cy="166927"/>
              </a:xfrm>
              <a:custGeom>
                <a:avLst/>
                <a:gdLst/>
                <a:ahLst/>
                <a:cxnLst/>
                <a:rect l="l" t="t" r="r" b="b"/>
                <a:pathLst>
                  <a:path w="3260" h="2402" extrusionOk="0">
                    <a:moveTo>
                      <a:pt x="1615" y="0"/>
                    </a:moveTo>
                    <a:cubicBezTo>
                      <a:pt x="753" y="0"/>
                      <a:pt x="39" y="603"/>
                      <a:pt x="0" y="1627"/>
                    </a:cubicBezTo>
                    <a:cubicBezTo>
                      <a:pt x="0" y="1682"/>
                      <a:pt x="0" y="1730"/>
                      <a:pt x="0" y="1777"/>
                    </a:cubicBezTo>
                    <a:cubicBezTo>
                      <a:pt x="418" y="2148"/>
                      <a:pt x="931" y="2377"/>
                      <a:pt x="1500" y="2401"/>
                    </a:cubicBezTo>
                    <a:cubicBezTo>
                      <a:pt x="1518" y="2401"/>
                      <a:pt x="1536" y="2401"/>
                      <a:pt x="1554" y="2401"/>
                    </a:cubicBezTo>
                    <a:cubicBezTo>
                      <a:pt x="2196" y="2401"/>
                      <a:pt x="2799" y="2127"/>
                      <a:pt x="3260" y="1667"/>
                    </a:cubicBezTo>
                    <a:cubicBezTo>
                      <a:pt x="3260" y="648"/>
                      <a:pt x="2565" y="33"/>
                      <a:pt x="1681" y="1"/>
                    </a:cubicBezTo>
                    <a:cubicBezTo>
                      <a:pt x="1659" y="0"/>
                      <a:pt x="1637" y="0"/>
                      <a:pt x="16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09" name="Google Shape;2209;p31"/>
          <p:cNvGrpSpPr/>
          <p:nvPr/>
        </p:nvGrpSpPr>
        <p:grpSpPr>
          <a:xfrm>
            <a:off x="7215129" y="114184"/>
            <a:ext cx="1790912" cy="1363364"/>
            <a:chOff x="1657325" y="535000"/>
            <a:chExt cx="3896676" cy="2966414"/>
          </a:xfrm>
        </p:grpSpPr>
        <p:sp>
          <p:nvSpPr>
            <p:cNvPr id="2210" name="Google Shape;2210;p31"/>
            <p:cNvSpPr/>
            <p:nvPr/>
          </p:nvSpPr>
          <p:spPr>
            <a:xfrm>
              <a:off x="1657325" y="535000"/>
              <a:ext cx="3896665" cy="2966414"/>
            </a:xfrm>
            <a:custGeom>
              <a:avLst/>
              <a:gdLst/>
              <a:ahLst/>
              <a:cxnLst/>
              <a:rect l="l" t="t" r="r" b="b"/>
              <a:pathLst>
                <a:path w="24002" h="18272" extrusionOk="0">
                  <a:moveTo>
                    <a:pt x="12489" y="1"/>
                  </a:moveTo>
                  <a:cubicBezTo>
                    <a:pt x="12394" y="1"/>
                    <a:pt x="12299" y="6"/>
                    <a:pt x="12202" y="16"/>
                  </a:cubicBezTo>
                  <a:cubicBezTo>
                    <a:pt x="10916" y="142"/>
                    <a:pt x="9929" y="1121"/>
                    <a:pt x="9740" y="2344"/>
                  </a:cubicBezTo>
                  <a:cubicBezTo>
                    <a:pt x="9384" y="2037"/>
                    <a:pt x="8923" y="1853"/>
                    <a:pt x="8428" y="1853"/>
                  </a:cubicBezTo>
                  <a:cubicBezTo>
                    <a:pt x="8363" y="1853"/>
                    <a:pt x="8298" y="1856"/>
                    <a:pt x="8233" y="1863"/>
                  </a:cubicBezTo>
                  <a:cubicBezTo>
                    <a:pt x="7128" y="1973"/>
                    <a:pt x="6315" y="2960"/>
                    <a:pt x="6425" y="4073"/>
                  </a:cubicBezTo>
                  <a:cubicBezTo>
                    <a:pt x="6472" y="4507"/>
                    <a:pt x="6654" y="4893"/>
                    <a:pt x="6922" y="5201"/>
                  </a:cubicBezTo>
                  <a:cubicBezTo>
                    <a:pt x="6765" y="5171"/>
                    <a:pt x="6602" y="5157"/>
                    <a:pt x="6436" y="5157"/>
                  </a:cubicBezTo>
                  <a:cubicBezTo>
                    <a:pt x="6344" y="5157"/>
                    <a:pt x="6250" y="5161"/>
                    <a:pt x="6157" y="5170"/>
                  </a:cubicBezTo>
                  <a:cubicBezTo>
                    <a:pt x="4633" y="5320"/>
                    <a:pt x="3529" y="6677"/>
                    <a:pt x="3678" y="8200"/>
                  </a:cubicBezTo>
                  <a:cubicBezTo>
                    <a:pt x="3797" y="9392"/>
                    <a:pt x="4665" y="10331"/>
                    <a:pt x="5770" y="10608"/>
                  </a:cubicBezTo>
                  <a:cubicBezTo>
                    <a:pt x="5581" y="10908"/>
                    <a:pt x="5454" y="11247"/>
                    <a:pt x="5423" y="11618"/>
                  </a:cubicBezTo>
                  <a:cubicBezTo>
                    <a:pt x="5186" y="11507"/>
                    <a:pt x="4933" y="11444"/>
                    <a:pt x="4657" y="11444"/>
                  </a:cubicBezTo>
                  <a:cubicBezTo>
                    <a:pt x="3805" y="11444"/>
                    <a:pt x="3094" y="12052"/>
                    <a:pt x="2944" y="12857"/>
                  </a:cubicBezTo>
                  <a:cubicBezTo>
                    <a:pt x="2700" y="12770"/>
                    <a:pt x="2439" y="12723"/>
                    <a:pt x="2171" y="12723"/>
                  </a:cubicBezTo>
                  <a:cubicBezTo>
                    <a:pt x="971" y="12723"/>
                    <a:pt x="1" y="13686"/>
                    <a:pt x="1" y="14885"/>
                  </a:cubicBezTo>
                  <a:cubicBezTo>
                    <a:pt x="1" y="16085"/>
                    <a:pt x="971" y="17056"/>
                    <a:pt x="2171" y="17056"/>
                  </a:cubicBezTo>
                  <a:cubicBezTo>
                    <a:pt x="2203" y="17056"/>
                    <a:pt x="2234" y="17056"/>
                    <a:pt x="2266" y="17048"/>
                  </a:cubicBezTo>
                  <a:cubicBezTo>
                    <a:pt x="2266" y="17048"/>
                    <a:pt x="2266" y="17056"/>
                    <a:pt x="2266" y="17056"/>
                  </a:cubicBezTo>
                  <a:cubicBezTo>
                    <a:pt x="2266" y="17727"/>
                    <a:pt x="2810" y="18271"/>
                    <a:pt x="3481" y="18271"/>
                  </a:cubicBezTo>
                  <a:cubicBezTo>
                    <a:pt x="3892" y="18271"/>
                    <a:pt x="4255" y="18058"/>
                    <a:pt x="4476" y="17743"/>
                  </a:cubicBezTo>
                  <a:cubicBezTo>
                    <a:pt x="4815" y="17964"/>
                    <a:pt x="5218" y="18090"/>
                    <a:pt x="5644" y="18090"/>
                  </a:cubicBezTo>
                  <a:cubicBezTo>
                    <a:pt x="6165" y="18090"/>
                    <a:pt x="6638" y="17908"/>
                    <a:pt x="7009" y="17601"/>
                  </a:cubicBezTo>
                  <a:cubicBezTo>
                    <a:pt x="7396" y="17932"/>
                    <a:pt x="7885" y="18129"/>
                    <a:pt x="8430" y="18129"/>
                  </a:cubicBezTo>
                  <a:cubicBezTo>
                    <a:pt x="9377" y="18129"/>
                    <a:pt x="10182" y="17522"/>
                    <a:pt x="10474" y="16669"/>
                  </a:cubicBezTo>
                  <a:cubicBezTo>
                    <a:pt x="10561" y="16677"/>
                    <a:pt x="10648" y="16685"/>
                    <a:pt x="10742" y="16685"/>
                  </a:cubicBezTo>
                  <a:cubicBezTo>
                    <a:pt x="11611" y="16685"/>
                    <a:pt x="12360" y="16172"/>
                    <a:pt x="12708" y="15438"/>
                  </a:cubicBezTo>
                  <a:cubicBezTo>
                    <a:pt x="12708" y="16140"/>
                    <a:pt x="13284" y="16717"/>
                    <a:pt x="13994" y="16717"/>
                  </a:cubicBezTo>
                  <a:cubicBezTo>
                    <a:pt x="14436" y="16717"/>
                    <a:pt x="14823" y="16496"/>
                    <a:pt x="15052" y="16156"/>
                  </a:cubicBezTo>
                  <a:cubicBezTo>
                    <a:pt x="15415" y="16393"/>
                    <a:pt x="15833" y="16519"/>
                    <a:pt x="16291" y="16519"/>
                  </a:cubicBezTo>
                  <a:cubicBezTo>
                    <a:pt x="16843" y="16519"/>
                    <a:pt x="17348" y="16330"/>
                    <a:pt x="17743" y="16006"/>
                  </a:cubicBezTo>
                  <a:cubicBezTo>
                    <a:pt x="18146" y="16354"/>
                    <a:pt x="18674" y="16567"/>
                    <a:pt x="19243" y="16567"/>
                  </a:cubicBezTo>
                  <a:cubicBezTo>
                    <a:pt x="20253" y="16567"/>
                    <a:pt x="21105" y="15919"/>
                    <a:pt x="21421" y="15020"/>
                  </a:cubicBezTo>
                  <a:cubicBezTo>
                    <a:pt x="21508" y="15028"/>
                    <a:pt x="21603" y="15035"/>
                    <a:pt x="21697" y="15035"/>
                  </a:cubicBezTo>
                  <a:cubicBezTo>
                    <a:pt x="22968" y="15035"/>
                    <a:pt x="24002" y="14009"/>
                    <a:pt x="24002" y="12739"/>
                  </a:cubicBezTo>
                  <a:cubicBezTo>
                    <a:pt x="24002" y="11792"/>
                    <a:pt x="23426" y="10971"/>
                    <a:pt x="22605" y="10623"/>
                  </a:cubicBezTo>
                  <a:cubicBezTo>
                    <a:pt x="22747" y="10410"/>
                    <a:pt x="22834" y="10158"/>
                    <a:pt x="22834" y="9889"/>
                  </a:cubicBezTo>
                  <a:cubicBezTo>
                    <a:pt x="22834" y="9171"/>
                    <a:pt x="22258" y="8595"/>
                    <a:pt x="21547" y="8595"/>
                  </a:cubicBezTo>
                  <a:cubicBezTo>
                    <a:pt x="21208" y="8595"/>
                    <a:pt x="20908" y="8721"/>
                    <a:pt x="20679" y="8934"/>
                  </a:cubicBezTo>
                  <a:cubicBezTo>
                    <a:pt x="20498" y="8516"/>
                    <a:pt x="20206" y="8153"/>
                    <a:pt x="19835" y="7900"/>
                  </a:cubicBezTo>
                  <a:cubicBezTo>
                    <a:pt x="19629" y="6661"/>
                    <a:pt x="18619" y="5730"/>
                    <a:pt x="17396" y="5604"/>
                  </a:cubicBezTo>
                  <a:cubicBezTo>
                    <a:pt x="17475" y="5351"/>
                    <a:pt x="17506" y="5075"/>
                    <a:pt x="17483" y="4799"/>
                  </a:cubicBezTo>
                  <a:cubicBezTo>
                    <a:pt x="17379" y="3761"/>
                    <a:pt x="16503" y="2981"/>
                    <a:pt x="15475" y="2981"/>
                  </a:cubicBezTo>
                  <a:cubicBezTo>
                    <a:pt x="15408" y="2981"/>
                    <a:pt x="15341" y="2985"/>
                    <a:pt x="15273" y="2991"/>
                  </a:cubicBezTo>
                  <a:cubicBezTo>
                    <a:pt x="15257" y="2991"/>
                    <a:pt x="15249" y="2999"/>
                    <a:pt x="15233" y="2999"/>
                  </a:cubicBezTo>
                  <a:cubicBezTo>
                    <a:pt x="15241" y="2833"/>
                    <a:pt x="15241" y="2660"/>
                    <a:pt x="15225" y="2486"/>
                  </a:cubicBezTo>
                  <a:cubicBezTo>
                    <a:pt x="15085" y="1067"/>
                    <a:pt x="13885" y="1"/>
                    <a:pt x="12489" y="1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11" name="Google Shape;2211;p31"/>
            <p:cNvGrpSpPr/>
            <p:nvPr/>
          </p:nvGrpSpPr>
          <p:grpSpPr>
            <a:xfrm>
              <a:off x="1657336" y="535001"/>
              <a:ext cx="3896665" cy="2966251"/>
              <a:chOff x="2499800" y="353575"/>
              <a:chExt cx="600050" cy="456775"/>
            </a:xfrm>
          </p:grpSpPr>
          <p:sp>
            <p:nvSpPr>
              <p:cNvPr id="2212" name="Google Shape;2212;p31"/>
              <p:cNvSpPr/>
              <p:nvPr/>
            </p:nvSpPr>
            <p:spPr>
              <a:xfrm>
                <a:off x="2588000" y="353575"/>
                <a:ext cx="410650" cy="350850"/>
              </a:xfrm>
              <a:custGeom>
                <a:avLst/>
                <a:gdLst/>
                <a:ahLst/>
                <a:cxnLst/>
                <a:rect l="l" t="t" r="r" b="b"/>
                <a:pathLst>
                  <a:path w="16426" h="14034" extrusionOk="0">
                    <a:moveTo>
                      <a:pt x="8961" y="0"/>
                    </a:moveTo>
                    <a:cubicBezTo>
                      <a:pt x="8866" y="0"/>
                      <a:pt x="8771" y="5"/>
                      <a:pt x="8674" y="15"/>
                    </a:cubicBezTo>
                    <a:cubicBezTo>
                      <a:pt x="7388" y="141"/>
                      <a:pt x="6401" y="1120"/>
                      <a:pt x="6212" y="2343"/>
                    </a:cubicBezTo>
                    <a:cubicBezTo>
                      <a:pt x="5861" y="2041"/>
                      <a:pt x="5408" y="1858"/>
                      <a:pt x="4921" y="1858"/>
                    </a:cubicBezTo>
                    <a:cubicBezTo>
                      <a:pt x="4850" y="1858"/>
                      <a:pt x="4777" y="1862"/>
                      <a:pt x="4705" y="1870"/>
                    </a:cubicBezTo>
                    <a:cubicBezTo>
                      <a:pt x="3600" y="1980"/>
                      <a:pt x="2787" y="2967"/>
                      <a:pt x="2897" y="4072"/>
                    </a:cubicBezTo>
                    <a:cubicBezTo>
                      <a:pt x="2944" y="4506"/>
                      <a:pt x="3126" y="4893"/>
                      <a:pt x="3394" y="5200"/>
                    </a:cubicBezTo>
                    <a:cubicBezTo>
                      <a:pt x="3237" y="5170"/>
                      <a:pt x="3074" y="5156"/>
                      <a:pt x="2908" y="5156"/>
                    </a:cubicBezTo>
                    <a:cubicBezTo>
                      <a:pt x="2816" y="5156"/>
                      <a:pt x="2722" y="5160"/>
                      <a:pt x="2629" y="5169"/>
                    </a:cubicBezTo>
                    <a:cubicBezTo>
                      <a:pt x="1105" y="5319"/>
                      <a:pt x="1" y="6676"/>
                      <a:pt x="150" y="8200"/>
                    </a:cubicBezTo>
                    <a:cubicBezTo>
                      <a:pt x="277" y="9455"/>
                      <a:pt x="1224" y="10433"/>
                      <a:pt x="2408" y="10646"/>
                    </a:cubicBezTo>
                    <a:cubicBezTo>
                      <a:pt x="2139" y="11025"/>
                      <a:pt x="1989" y="11507"/>
                      <a:pt x="2045" y="12012"/>
                    </a:cubicBezTo>
                    <a:cubicBezTo>
                      <a:pt x="2148" y="13049"/>
                      <a:pt x="3024" y="13829"/>
                      <a:pt x="4046" y="13829"/>
                    </a:cubicBezTo>
                    <a:cubicBezTo>
                      <a:pt x="4112" y="13829"/>
                      <a:pt x="4179" y="13826"/>
                      <a:pt x="4247" y="13819"/>
                    </a:cubicBezTo>
                    <a:cubicBezTo>
                      <a:pt x="4839" y="13756"/>
                      <a:pt x="5336" y="13448"/>
                      <a:pt x="5667" y="13006"/>
                    </a:cubicBezTo>
                    <a:cubicBezTo>
                      <a:pt x="6034" y="13532"/>
                      <a:pt x="6644" y="13860"/>
                      <a:pt x="7311" y="13860"/>
                    </a:cubicBezTo>
                    <a:cubicBezTo>
                      <a:pt x="7376" y="13860"/>
                      <a:pt x="7441" y="13857"/>
                      <a:pt x="7506" y="13851"/>
                    </a:cubicBezTo>
                    <a:cubicBezTo>
                      <a:pt x="8138" y="13788"/>
                      <a:pt x="8674" y="13440"/>
                      <a:pt x="8998" y="12943"/>
                    </a:cubicBezTo>
                    <a:cubicBezTo>
                      <a:pt x="9676" y="13621"/>
                      <a:pt x="10607" y="14034"/>
                      <a:pt x="11621" y="14034"/>
                    </a:cubicBezTo>
                    <a:cubicBezTo>
                      <a:pt x="11740" y="14034"/>
                      <a:pt x="11860" y="14028"/>
                      <a:pt x="11982" y="14017"/>
                    </a:cubicBezTo>
                    <a:cubicBezTo>
                      <a:pt x="13828" y="13827"/>
                      <a:pt x="15225" y="12312"/>
                      <a:pt x="15304" y="10512"/>
                    </a:cubicBezTo>
                    <a:cubicBezTo>
                      <a:pt x="16015" y="9944"/>
                      <a:pt x="16425" y="9044"/>
                      <a:pt x="16330" y="8081"/>
                    </a:cubicBezTo>
                    <a:cubicBezTo>
                      <a:pt x="16196" y="6747"/>
                      <a:pt x="15146" y="5737"/>
                      <a:pt x="13868" y="5603"/>
                    </a:cubicBezTo>
                    <a:cubicBezTo>
                      <a:pt x="13947" y="5350"/>
                      <a:pt x="13978" y="5074"/>
                      <a:pt x="13955" y="4798"/>
                    </a:cubicBezTo>
                    <a:cubicBezTo>
                      <a:pt x="13851" y="3760"/>
                      <a:pt x="12975" y="2980"/>
                      <a:pt x="11947" y="2980"/>
                    </a:cubicBezTo>
                    <a:cubicBezTo>
                      <a:pt x="11880" y="2980"/>
                      <a:pt x="11813" y="2984"/>
                      <a:pt x="11745" y="2991"/>
                    </a:cubicBezTo>
                    <a:cubicBezTo>
                      <a:pt x="11729" y="2991"/>
                      <a:pt x="11721" y="2998"/>
                      <a:pt x="11705" y="2998"/>
                    </a:cubicBezTo>
                    <a:cubicBezTo>
                      <a:pt x="11713" y="2833"/>
                      <a:pt x="11713" y="2659"/>
                      <a:pt x="11697" y="2493"/>
                    </a:cubicBezTo>
                    <a:cubicBezTo>
                      <a:pt x="11557" y="1067"/>
                      <a:pt x="10357" y="0"/>
                      <a:pt x="8961" y="0"/>
                    </a:cubicBezTo>
                    <a:close/>
                  </a:path>
                </a:pathLst>
              </a:custGeom>
              <a:solidFill>
                <a:srgbClr val="FCE0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3" name="Google Shape;2213;p31"/>
              <p:cNvSpPr/>
              <p:nvPr/>
            </p:nvSpPr>
            <p:spPr>
              <a:xfrm>
                <a:off x="2588000" y="353575"/>
                <a:ext cx="410650" cy="350850"/>
              </a:xfrm>
              <a:custGeom>
                <a:avLst/>
                <a:gdLst/>
                <a:ahLst/>
                <a:cxnLst/>
                <a:rect l="l" t="t" r="r" b="b"/>
                <a:pathLst>
                  <a:path w="16426" h="14034" extrusionOk="0">
                    <a:moveTo>
                      <a:pt x="8961" y="0"/>
                    </a:moveTo>
                    <a:cubicBezTo>
                      <a:pt x="8866" y="0"/>
                      <a:pt x="8771" y="5"/>
                      <a:pt x="8674" y="15"/>
                    </a:cubicBezTo>
                    <a:cubicBezTo>
                      <a:pt x="7388" y="141"/>
                      <a:pt x="6401" y="1120"/>
                      <a:pt x="6212" y="2343"/>
                    </a:cubicBezTo>
                    <a:cubicBezTo>
                      <a:pt x="5861" y="2041"/>
                      <a:pt x="5408" y="1858"/>
                      <a:pt x="4921" y="1858"/>
                    </a:cubicBezTo>
                    <a:cubicBezTo>
                      <a:pt x="4850" y="1858"/>
                      <a:pt x="4777" y="1862"/>
                      <a:pt x="4705" y="1870"/>
                    </a:cubicBezTo>
                    <a:cubicBezTo>
                      <a:pt x="3600" y="1980"/>
                      <a:pt x="2787" y="2967"/>
                      <a:pt x="2897" y="4072"/>
                    </a:cubicBezTo>
                    <a:cubicBezTo>
                      <a:pt x="2944" y="4506"/>
                      <a:pt x="3126" y="4893"/>
                      <a:pt x="3394" y="5200"/>
                    </a:cubicBezTo>
                    <a:cubicBezTo>
                      <a:pt x="3237" y="5170"/>
                      <a:pt x="3074" y="5156"/>
                      <a:pt x="2908" y="5156"/>
                    </a:cubicBezTo>
                    <a:cubicBezTo>
                      <a:pt x="2816" y="5156"/>
                      <a:pt x="2722" y="5160"/>
                      <a:pt x="2629" y="5169"/>
                    </a:cubicBezTo>
                    <a:cubicBezTo>
                      <a:pt x="1105" y="5319"/>
                      <a:pt x="1" y="6676"/>
                      <a:pt x="150" y="8200"/>
                    </a:cubicBezTo>
                    <a:cubicBezTo>
                      <a:pt x="277" y="9455"/>
                      <a:pt x="1224" y="10433"/>
                      <a:pt x="2408" y="10646"/>
                    </a:cubicBezTo>
                    <a:cubicBezTo>
                      <a:pt x="2139" y="11025"/>
                      <a:pt x="1989" y="11507"/>
                      <a:pt x="2045" y="12012"/>
                    </a:cubicBezTo>
                    <a:cubicBezTo>
                      <a:pt x="2148" y="13049"/>
                      <a:pt x="3024" y="13829"/>
                      <a:pt x="4046" y="13829"/>
                    </a:cubicBezTo>
                    <a:cubicBezTo>
                      <a:pt x="4112" y="13829"/>
                      <a:pt x="4179" y="13826"/>
                      <a:pt x="4247" y="13819"/>
                    </a:cubicBezTo>
                    <a:cubicBezTo>
                      <a:pt x="4839" y="13756"/>
                      <a:pt x="5336" y="13448"/>
                      <a:pt x="5667" y="13006"/>
                    </a:cubicBezTo>
                    <a:cubicBezTo>
                      <a:pt x="6034" y="13532"/>
                      <a:pt x="6644" y="13860"/>
                      <a:pt x="7311" y="13860"/>
                    </a:cubicBezTo>
                    <a:cubicBezTo>
                      <a:pt x="7376" y="13860"/>
                      <a:pt x="7441" y="13857"/>
                      <a:pt x="7506" y="13851"/>
                    </a:cubicBezTo>
                    <a:cubicBezTo>
                      <a:pt x="8138" y="13788"/>
                      <a:pt x="8674" y="13440"/>
                      <a:pt x="8998" y="12943"/>
                    </a:cubicBezTo>
                    <a:cubicBezTo>
                      <a:pt x="9676" y="13621"/>
                      <a:pt x="10607" y="14034"/>
                      <a:pt x="11621" y="14034"/>
                    </a:cubicBezTo>
                    <a:cubicBezTo>
                      <a:pt x="11740" y="14034"/>
                      <a:pt x="11860" y="14028"/>
                      <a:pt x="11982" y="14017"/>
                    </a:cubicBezTo>
                    <a:cubicBezTo>
                      <a:pt x="13828" y="13827"/>
                      <a:pt x="15225" y="12312"/>
                      <a:pt x="15304" y="10512"/>
                    </a:cubicBezTo>
                    <a:cubicBezTo>
                      <a:pt x="16015" y="9944"/>
                      <a:pt x="16425" y="9044"/>
                      <a:pt x="16330" y="8081"/>
                    </a:cubicBezTo>
                    <a:cubicBezTo>
                      <a:pt x="16196" y="6747"/>
                      <a:pt x="15146" y="5737"/>
                      <a:pt x="13868" y="5603"/>
                    </a:cubicBezTo>
                    <a:cubicBezTo>
                      <a:pt x="13947" y="5350"/>
                      <a:pt x="13978" y="5074"/>
                      <a:pt x="13955" y="4798"/>
                    </a:cubicBezTo>
                    <a:cubicBezTo>
                      <a:pt x="13851" y="3760"/>
                      <a:pt x="12975" y="2980"/>
                      <a:pt x="11947" y="2980"/>
                    </a:cubicBezTo>
                    <a:cubicBezTo>
                      <a:pt x="11880" y="2980"/>
                      <a:pt x="11813" y="2984"/>
                      <a:pt x="11745" y="2991"/>
                    </a:cubicBezTo>
                    <a:cubicBezTo>
                      <a:pt x="11729" y="2991"/>
                      <a:pt x="11721" y="2998"/>
                      <a:pt x="11705" y="2998"/>
                    </a:cubicBezTo>
                    <a:cubicBezTo>
                      <a:pt x="11713" y="2833"/>
                      <a:pt x="11713" y="2659"/>
                      <a:pt x="11697" y="2493"/>
                    </a:cubicBezTo>
                    <a:cubicBezTo>
                      <a:pt x="11557" y="1067"/>
                      <a:pt x="10357" y="0"/>
                      <a:pt x="89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4" name="Google Shape;2214;p31"/>
              <p:cNvSpPr/>
              <p:nvPr/>
            </p:nvSpPr>
            <p:spPr>
              <a:xfrm>
                <a:off x="2499800" y="592500"/>
                <a:ext cx="322625" cy="217850"/>
              </a:xfrm>
              <a:custGeom>
                <a:avLst/>
                <a:gdLst/>
                <a:ahLst/>
                <a:cxnLst/>
                <a:rect l="l" t="t" r="r" b="b"/>
                <a:pathLst>
                  <a:path w="12905" h="8714" extrusionOk="0">
                    <a:moveTo>
                      <a:pt x="7688" y="0"/>
                    </a:moveTo>
                    <a:cubicBezTo>
                      <a:pt x="6504" y="0"/>
                      <a:pt x="5525" y="908"/>
                      <a:pt x="5423" y="2060"/>
                    </a:cubicBezTo>
                    <a:cubicBezTo>
                      <a:pt x="5186" y="1950"/>
                      <a:pt x="4933" y="1887"/>
                      <a:pt x="4657" y="1887"/>
                    </a:cubicBezTo>
                    <a:cubicBezTo>
                      <a:pt x="3805" y="1887"/>
                      <a:pt x="3094" y="2494"/>
                      <a:pt x="2944" y="3307"/>
                    </a:cubicBezTo>
                    <a:cubicBezTo>
                      <a:pt x="2700" y="3213"/>
                      <a:pt x="2439" y="3165"/>
                      <a:pt x="2171" y="3165"/>
                    </a:cubicBezTo>
                    <a:cubicBezTo>
                      <a:pt x="971" y="3165"/>
                      <a:pt x="1" y="4136"/>
                      <a:pt x="1" y="5328"/>
                    </a:cubicBezTo>
                    <a:cubicBezTo>
                      <a:pt x="1" y="6527"/>
                      <a:pt x="971" y="7498"/>
                      <a:pt x="2171" y="7498"/>
                    </a:cubicBezTo>
                    <a:cubicBezTo>
                      <a:pt x="2203" y="7498"/>
                      <a:pt x="2234" y="7498"/>
                      <a:pt x="2266" y="7490"/>
                    </a:cubicBezTo>
                    <a:cubicBezTo>
                      <a:pt x="2266" y="7498"/>
                      <a:pt x="2266" y="7498"/>
                      <a:pt x="2266" y="7498"/>
                    </a:cubicBezTo>
                    <a:cubicBezTo>
                      <a:pt x="2266" y="8169"/>
                      <a:pt x="2802" y="8714"/>
                      <a:pt x="3481" y="8714"/>
                    </a:cubicBezTo>
                    <a:cubicBezTo>
                      <a:pt x="3892" y="8714"/>
                      <a:pt x="4255" y="8501"/>
                      <a:pt x="4476" y="8185"/>
                    </a:cubicBezTo>
                    <a:cubicBezTo>
                      <a:pt x="4815" y="8406"/>
                      <a:pt x="5218" y="8532"/>
                      <a:pt x="5644" y="8532"/>
                    </a:cubicBezTo>
                    <a:cubicBezTo>
                      <a:pt x="6165" y="8532"/>
                      <a:pt x="6638" y="8351"/>
                      <a:pt x="7009" y="8043"/>
                    </a:cubicBezTo>
                    <a:cubicBezTo>
                      <a:pt x="7396" y="8374"/>
                      <a:pt x="7885" y="8572"/>
                      <a:pt x="8430" y="8572"/>
                    </a:cubicBezTo>
                    <a:cubicBezTo>
                      <a:pt x="9377" y="8572"/>
                      <a:pt x="10182" y="7964"/>
                      <a:pt x="10474" y="7111"/>
                    </a:cubicBezTo>
                    <a:cubicBezTo>
                      <a:pt x="10561" y="7119"/>
                      <a:pt x="10648" y="7127"/>
                      <a:pt x="10742" y="7127"/>
                    </a:cubicBezTo>
                    <a:cubicBezTo>
                      <a:pt x="11934" y="7127"/>
                      <a:pt x="12905" y="6156"/>
                      <a:pt x="12905" y="4965"/>
                    </a:cubicBezTo>
                    <a:cubicBezTo>
                      <a:pt x="12905" y="4065"/>
                      <a:pt x="12368" y="3299"/>
                      <a:pt x="11595" y="2968"/>
                    </a:cubicBezTo>
                    <a:cubicBezTo>
                      <a:pt x="11729" y="2771"/>
                      <a:pt x="11808" y="2534"/>
                      <a:pt x="11808" y="2273"/>
                    </a:cubicBezTo>
                    <a:cubicBezTo>
                      <a:pt x="11808" y="1602"/>
                      <a:pt x="11263" y="1058"/>
                      <a:pt x="10592" y="1058"/>
                    </a:cubicBezTo>
                    <a:cubicBezTo>
                      <a:pt x="10277" y="1058"/>
                      <a:pt x="9993" y="1184"/>
                      <a:pt x="9779" y="1374"/>
                    </a:cubicBezTo>
                    <a:cubicBezTo>
                      <a:pt x="9432" y="568"/>
                      <a:pt x="8627" y="0"/>
                      <a:pt x="7688" y="0"/>
                    </a:cubicBezTo>
                    <a:close/>
                  </a:path>
                </a:pathLst>
              </a:custGeom>
              <a:solidFill>
                <a:srgbClr val="FCE0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5" name="Google Shape;2215;p31"/>
              <p:cNvSpPr/>
              <p:nvPr/>
            </p:nvSpPr>
            <p:spPr>
              <a:xfrm>
                <a:off x="2499800" y="592500"/>
                <a:ext cx="322625" cy="217850"/>
              </a:xfrm>
              <a:custGeom>
                <a:avLst/>
                <a:gdLst/>
                <a:ahLst/>
                <a:cxnLst/>
                <a:rect l="l" t="t" r="r" b="b"/>
                <a:pathLst>
                  <a:path w="12905" h="8714" extrusionOk="0">
                    <a:moveTo>
                      <a:pt x="7688" y="0"/>
                    </a:moveTo>
                    <a:cubicBezTo>
                      <a:pt x="6504" y="0"/>
                      <a:pt x="5525" y="908"/>
                      <a:pt x="5423" y="2060"/>
                    </a:cubicBezTo>
                    <a:cubicBezTo>
                      <a:pt x="5186" y="1950"/>
                      <a:pt x="4933" y="1887"/>
                      <a:pt x="4657" y="1887"/>
                    </a:cubicBezTo>
                    <a:cubicBezTo>
                      <a:pt x="3805" y="1887"/>
                      <a:pt x="3094" y="2494"/>
                      <a:pt x="2944" y="3307"/>
                    </a:cubicBezTo>
                    <a:cubicBezTo>
                      <a:pt x="2700" y="3213"/>
                      <a:pt x="2439" y="3165"/>
                      <a:pt x="2171" y="3165"/>
                    </a:cubicBezTo>
                    <a:cubicBezTo>
                      <a:pt x="971" y="3165"/>
                      <a:pt x="1" y="4136"/>
                      <a:pt x="1" y="5328"/>
                    </a:cubicBezTo>
                    <a:cubicBezTo>
                      <a:pt x="1" y="6527"/>
                      <a:pt x="971" y="7498"/>
                      <a:pt x="2171" y="7498"/>
                    </a:cubicBezTo>
                    <a:cubicBezTo>
                      <a:pt x="2203" y="7498"/>
                      <a:pt x="2234" y="7498"/>
                      <a:pt x="2266" y="7490"/>
                    </a:cubicBezTo>
                    <a:cubicBezTo>
                      <a:pt x="2266" y="7498"/>
                      <a:pt x="2266" y="7498"/>
                      <a:pt x="2266" y="7498"/>
                    </a:cubicBezTo>
                    <a:cubicBezTo>
                      <a:pt x="2266" y="8169"/>
                      <a:pt x="2802" y="8714"/>
                      <a:pt x="3481" y="8714"/>
                    </a:cubicBezTo>
                    <a:cubicBezTo>
                      <a:pt x="3892" y="8714"/>
                      <a:pt x="4255" y="8501"/>
                      <a:pt x="4476" y="8185"/>
                    </a:cubicBezTo>
                    <a:cubicBezTo>
                      <a:pt x="4815" y="8406"/>
                      <a:pt x="5218" y="8532"/>
                      <a:pt x="5644" y="8532"/>
                    </a:cubicBezTo>
                    <a:cubicBezTo>
                      <a:pt x="6165" y="8532"/>
                      <a:pt x="6638" y="8351"/>
                      <a:pt x="7009" y="8043"/>
                    </a:cubicBezTo>
                    <a:cubicBezTo>
                      <a:pt x="7396" y="8374"/>
                      <a:pt x="7885" y="8572"/>
                      <a:pt x="8430" y="8572"/>
                    </a:cubicBezTo>
                    <a:cubicBezTo>
                      <a:pt x="9377" y="8572"/>
                      <a:pt x="10182" y="7964"/>
                      <a:pt x="10474" y="7111"/>
                    </a:cubicBezTo>
                    <a:cubicBezTo>
                      <a:pt x="10561" y="7119"/>
                      <a:pt x="10648" y="7127"/>
                      <a:pt x="10742" y="7127"/>
                    </a:cubicBezTo>
                    <a:cubicBezTo>
                      <a:pt x="11934" y="7127"/>
                      <a:pt x="12905" y="6156"/>
                      <a:pt x="12905" y="4965"/>
                    </a:cubicBezTo>
                    <a:cubicBezTo>
                      <a:pt x="12905" y="4065"/>
                      <a:pt x="12368" y="3299"/>
                      <a:pt x="11595" y="2968"/>
                    </a:cubicBezTo>
                    <a:cubicBezTo>
                      <a:pt x="11729" y="2771"/>
                      <a:pt x="11808" y="2534"/>
                      <a:pt x="11808" y="2273"/>
                    </a:cubicBezTo>
                    <a:cubicBezTo>
                      <a:pt x="11808" y="1602"/>
                      <a:pt x="11263" y="1058"/>
                      <a:pt x="10592" y="1058"/>
                    </a:cubicBezTo>
                    <a:cubicBezTo>
                      <a:pt x="10277" y="1058"/>
                      <a:pt x="9993" y="1184"/>
                      <a:pt x="9779" y="1374"/>
                    </a:cubicBezTo>
                    <a:cubicBezTo>
                      <a:pt x="9432" y="568"/>
                      <a:pt x="8627" y="0"/>
                      <a:pt x="768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6" name="Google Shape;2216;p31"/>
              <p:cNvSpPr/>
              <p:nvPr/>
            </p:nvSpPr>
            <p:spPr>
              <a:xfrm>
                <a:off x="2757500" y="540400"/>
                <a:ext cx="342350" cy="231075"/>
              </a:xfrm>
              <a:custGeom>
                <a:avLst/>
                <a:gdLst/>
                <a:ahLst/>
                <a:cxnLst/>
                <a:rect l="l" t="t" r="r" b="b"/>
                <a:pathLst>
                  <a:path w="13694" h="9243" extrusionOk="0">
                    <a:moveTo>
                      <a:pt x="8153" y="1"/>
                    </a:moveTo>
                    <a:cubicBezTo>
                      <a:pt x="6898" y="1"/>
                      <a:pt x="5864" y="956"/>
                      <a:pt x="5746" y="2187"/>
                    </a:cubicBezTo>
                    <a:cubicBezTo>
                      <a:pt x="5501" y="2068"/>
                      <a:pt x="5225" y="1997"/>
                      <a:pt x="4933" y="1997"/>
                    </a:cubicBezTo>
                    <a:cubicBezTo>
                      <a:pt x="4033" y="1997"/>
                      <a:pt x="3276" y="2645"/>
                      <a:pt x="3118" y="3505"/>
                    </a:cubicBezTo>
                    <a:cubicBezTo>
                      <a:pt x="2865" y="3402"/>
                      <a:pt x="2589" y="3355"/>
                      <a:pt x="2297" y="3355"/>
                    </a:cubicBezTo>
                    <a:cubicBezTo>
                      <a:pt x="1026" y="3355"/>
                      <a:pt x="0" y="4381"/>
                      <a:pt x="0" y="5652"/>
                    </a:cubicBezTo>
                    <a:cubicBezTo>
                      <a:pt x="0" y="6922"/>
                      <a:pt x="1026" y="7948"/>
                      <a:pt x="2297" y="7948"/>
                    </a:cubicBezTo>
                    <a:lnTo>
                      <a:pt x="2392" y="7948"/>
                    </a:lnTo>
                    <a:cubicBezTo>
                      <a:pt x="2392" y="8667"/>
                      <a:pt x="2976" y="9243"/>
                      <a:pt x="3686" y="9243"/>
                    </a:cubicBezTo>
                    <a:cubicBezTo>
                      <a:pt x="4128" y="9243"/>
                      <a:pt x="4515" y="9022"/>
                      <a:pt x="4744" y="8682"/>
                    </a:cubicBezTo>
                    <a:cubicBezTo>
                      <a:pt x="5107" y="8919"/>
                      <a:pt x="5525" y="9046"/>
                      <a:pt x="5983" y="9046"/>
                    </a:cubicBezTo>
                    <a:cubicBezTo>
                      <a:pt x="6535" y="9046"/>
                      <a:pt x="7040" y="8856"/>
                      <a:pt x="7435" y="8533"/>
                    </a:cubicBezTo>
                    <a:cubicBezTo>
                      <a:pt x="7838" y="8880"/>
                      <a:pt x="8366" y="9093"/>
                      <a:pt x="8935" y="9093"/>
                    </a:cubicBezTo>
                    <a:cubicBezTo>
                      <a:pt x="9945" y="9093"/>
                      <a:pt x="10797" y="8446"/>
                      <a:pt x="11113" y="7546"/>
                    </a:cubicBezTo>
                    <a:cubicBezTo>
                      <a:pt x="11200" y="7554"/>
                      <a:pt x="11295" y="7562"/>
                      <a:pt x="11389" y="7562"/>
                    </a:cubicBezTo>
                    <a:cubicBezTo>
                      <a:pt x="12660" y="7562"/>
                      <a:pt x="13694" y="6536"/>
                      <a:pt x="13694" y="5265"/>
                    </a:cubicBezTo>
                    <a:cubicBezTo>
                      <a:pt x="13694" y="4318"/>
                      <a:pt x="13118" y="3497"/>
                      <a:pt x="12297" y="3150"/>
                    </a:cubicBezTo>
                    <a:cubicBezTo>
                      <a:pt x="12439" y="2937"/>
                      <a:pt x="12526" y="2684"/>
                      <a:pt x="12526" y="2416"/>
                    </a:cubicBezTo>
                    <a:cubicBezTo>
                      <a:pt x="12526" y="1697"/>
                      <a:pt x="11950" y="1121"/>
                      <a:pt x="11239" y="1121"/>
                    </a:cubicBezTo>
                    <a:cubicBezTo>
                      <a:pt x="10900" y="1121"/>
                      <a:pt x="10600" y="1248"/>
                      <a:pt x="10371" y="1461"/>
                    </a:cubicBezTo>
                    <a:cubicBezTo>
                      <a:pt x="10000" y="600"/>
                      <a:pt x="9148" y="1"/>
                      <a:pt x="815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7" name="Google Shape;2217;p31"/>
              <p:cNvSpPr/>
              <p:nvPr/>
            </p:nvSpPr>
            <p:spPr>
              <a:xfrm>
                <a:off x="2609125" y="430150"/>
                <a:ext cx="368000" cy="323775"/>
              </a:xfrm>
              <a:custGeom>
                <a:avLst/>
                <a:gdLst/>
                <a:ahLst/>
                <a:cxnLst/>
                <a:rect l="l" t="t" r="r" b="b"/>
                <a:pathLst>
                  <a:path w="14720" h="12951" extrusionOk="0">
                    <a:moveTo>
                      <a:pt x="8245" y="1"/>
                    </a:moveTo>
                    <a:cubicBezTo>
                      <a:pt x="8098" y="1"/>
                      <a:pt x="7953" y="34"/>
                      <a:pt x="7822" y="109"/>
                    </a:cubicBezTo>
                    <a:cubicBezTo>
                      <a:pt x="7798" y="125"/>
                      <a:pt x="7814" y="164"/>
                      <a:pt x="7837" y="164"/>
                    </a:cubicBezTo>
                    <a:cubicBezTo>
                      <a:pt x="8106" y="180"/>
                      <a:pt x="8343" y="227"/>
                      <a:pt x="8579" y="330"/>
                    </a:cubicBezTo>
                    <a:cubicBezTo>
                      <a:pt x="8824" y="433"/>
                      <a:pt x="9021" y="591"/>
                      <a:pt x="9250" y="733"/>
                    </a:cubicBezTo>
                    <a:cubicBezTo>
                      <a:pt x="9254" y="735"/>
                      <a:pt x="9259" y="736"/>
                      <a:pt x="9264" y="736"/>
                    </a:cubicBezTo>
                    <a:cubicBezTo>
                      <a:pt x="9278" y="736"/>
                      <a:pt x="9292" y="728"/>
                      <a:pt x="9298" y="717"/>
                    </a:cubicBezTo>
                    <a:cubicBezTo>
                      <a:pt x="9149" y="308"/>
                      <a:pt x="8689" y="1"/>
                      <a:pt x="8245" y="1"/>
                    </a:cubicBezTo>
                    <a:close/>
                    <a:moveTo>
                      <a:pt x="6169" y="84"/>
                    </a:moveTo>
                    <a:cubicBezTo>
                      <a:pt x="5667" y="84"/>
                      <a:pt x="5173" y="524"/>
                      <a:pt x="5099" y="1009"/>
                    </a:cubicBezTo>
                    <a:cubicBezTo>
                      <a:pt x="5107" y="1017"/>
                      <a:pt x="5114" y="1021"/>
                      <a:pt x="5122" y="1021"/>
                    </a:cubicBezTo>
                    <a:cubicBezTo>
                      <a:pt x="5130" y="1021"/>
                      <a:pt x="5138" y="1017"/>
                      <a:pt x="5146" y="1009"/>
                    </a:cubicBezTo>
                    <a:cubicBezTo>
                      <a:pt x="5351" y="835"/>
                      <a:pt x="5509" y="638"/>
                      <a:pt x="5730" y="488"/>
                    </a:cubicBezTo>
                    <a:cubicBezTo>
                      <a:pt x="5943" y="338"/>
                      <a:pt x="6164" y="251"/>
                      <a:pt x="6425" y="180"/>
                    </a:cubicBezTo>
                    <a:cubicBezTo>
                      <a:pt x="6448" y="180"/>
                      <a:pt x="6448" y="133"/>
                      <a:pt x="6425" y="125"/>
                    </a:cubicBezTo>
                    <a:cubicBezTo>
                      <a:pt x="6340" y="97"/>
                      <a:pt x="6254" y="84"/>
                      <a:pt x="6169" y="84"/>
                    </a:cubicBezTo>
                    <a:close/>
                    <a:moveTo>
                      <a:pt x="8467" y="890"/>
                    </a:moveTo>
                    <a:cubicBezTo>
                      <a:pt x="8462" y="890"/>
                      <a:pt x="8458" y="890"/>
                      <a:pt x="8453" y="890"/>
                    </a:cubicBezTo>
                    <a:cubicBezTo>
                      <a:pt x="8264" y="914"/>
                      <a:pt x="8145" y="1246"/>
                      <a:pt x="8185" y="1640"/>
                    </a:cubicBezTo>
                    <a:cubicBezTo>
                      <a:pt x="8223" y="2025"/>
                      <a:pt x="8397" y="2320"/>
                      <a:pt x="8581" y="2320"/>
                    </a:cubicBezTo>
                    <a:cubicBezTo>
                      <a:pt x="8586" y="2320"/>
                      <a:pt x="8590" y="2319"/>
                      <a:pt x="8595" y="2319"/>
                    </a:cubicBezTo>
                    <a:cubicBezTo>
                      <a:pt x="8785" y="2303"/>
                      <a:pt x="8911" y="1964"/>
                      <a:pt x="8871" y="1569"/>
                    </a:cubicBezTo>
                    <a:cubicBezTo>
                      <a:pt x="8833" y="1192"/>
                      <a:pt x="8652" y="890"/>
                      <a:pt x="8467" y="890"/>
                    </a:cubicBezTo>
                    <a:close/>
                    <a:moveTo>
                      <a:pt x="5911" y="1182"/>
                    </a:moveTo>
                    <a:cubicBezTo>
                      <a:pt x="5906" y="1182"/>
                      <a:pt x="5901" y="1182"/>
                      <a:pt x="5896" y="1182"/>
                    </a:cubicBezTo>
                    <a:cubicBezTo>
                      <a:pt x="5706" y="1206"/>
                      <a:pt x="5588" y="1538"/>
                      <a:pt x="5627" y="1932"/>
                    </a:cubicBezTo>
                    <a:cubicBezTo>
                      <a:pt x="5666" y="2317"/>
                      <a:pt x="5839" y="2612"/>
                      <a:pt x="6024" y="2612"/>
                    </a:cubicBezTo>
                    <a:cubicBezTo>
                      <a:pt x="6028" y="2612"/>
                      <a:pt x="6033" y="2611"/>
                      <a:pt x="6038" y="2611"/>
                    </a:cubicBezTo>
                    <a:cubicBezTo>
                      <a:pt x="6227" y="2595"/>
                      <a:pt x="6354" y="2256"/>
                      <a:pt x="6314" y="1861"/>
                    </a:cubicBezTo>
                    <a:cubicBezTo>
                      <a:pt x="6276" y="1477"/>
                      <a:pt x="6102" y="1182"/>
                      <a:pt x="5911" y="1182"/>
                    </a:cubicBezTo>
                    <a:close/>
                    <a:moveTo>
                      <a:pt x="9550" y="1869"/>
                    </a:moveTo>
                    <a:lnTo>
                      <a:pt x="9550" y="1869"/>
                    </a:lnTo>
                    <a:cubicBezTo>
                      <a:pt x="9191" y="2976"/>
                      <a:pt x="8262" y="3646"/>
                      <a:pt x="7247" y="3646"/>
                    </a:cubicBezTo>
                    <a:cubicBezTo>
                      <a:pt x="6858" y="3646"/>
                      <a:pt x="6457" y="3547"/>
                      <a:pt x="6069" y="3337"/>
                    </a:cubicBezTo>
                    <a:cubicBezTo>
                      <a:pt x="5651" y="3100"/>
                      <a:pt x="5312" y="2714"/>
                      <a:pt x="5083" y="2248"/>
                    </a:cubicBezTo>
                    <a:lnTo>
                      <a:pt x="5083" y="2248"/>
                    </a:lnTo>
                    <a:cubicBezTo>
                      <a:pt x="5185" y="2753"/>
                      <a:pt x="5501" y="3235"/>
                      <a:pt x="5943" y="3542"/>
                    </a:cubicBezTo>
                    <a:cubicBezTo>
                      <a:pt x="6352" y="3821"/>
                      <a:pt x="6808" y="3949"/>
                      <a:pt x="7254" y="3949"/>
                    </a:cubicBezTo>
                    <a:cubicBezTo>
                      <a:pt x="8375" y="3949"/>
                      <a:pt x="9437" y="3139"/>
                      <a:pt x="9550" y="1869"/>
                    </a:cubicBezTo>
                    <a:close/>
                    <a:moveTo>
                      <a:pt x="11616" y="7377"/>
                    </a:moveTo>
                    <a:cubicBezTo>
                      <a:pt x="11161" y="7377"/>
                      <a:pt x="10694" y="7724"/>
                      <a:pt x="10576" y="8160"/>
                    </a:cubicBezTo>
                    <a:cubicBezTo>
                      <a:pt x="10581" y="8169"/>
                      <a:pt x="10588" y="8173"/>
                      <a:pt x="10597" y="8173"/>
                    </a:cubicBezTo>
                    <a:cubicBezTo>
                      <a:pt x="10603" y="8173"/>
                      <a:pt x="10609" y="8171"/>
                      <a:pt x="10616" y="8167"/>
                    </a:cubicBezTo>
                    <a:cubicBezTo>
                      <a:pt x="10837" y="8010"/>
                      <a:pt x="11018" y="7844"/>
                      <a:pt x="11247" y="7725"/>
                    </a:cubicBezTo>
                    <a:cubicBezTo>
                      <a:pt x="11476" y="7599"/>
                      <a:pt x="11705" y="7536"/>
                      <a:pt x="11965" y="7504"/>
                    </a:cubicBezTo>
                    <a:cubicBezTo>
                      <a:pt x="11997" y="7504"/>
                      <a:pt x="12005" y="7465"/>
                      <a:pt x="11973" y="7457"/>
                    </a:cubicBezTo>
                    <a:cubicBezTo>
                      <a:pt x="11859" y="7402"/>
                      <a:pt x="11738" y="7377"/>
                      <a:pt x="11616" y="7377"/>
                    </a:cubicBezTo>
                    <a:close/>
                    <a:moveTo>
                      <a:pt x="13670" y="7553"/>
                    </a:moveTo>
                    <a:cubicBezTo>
                      <a:pt x="13563" y="7553"/>
                      <a:pt x="13456" y="7573"/>
                      <a:pt x="13354" y="7615"/>
                    </a:cubicBezTo>
                    <a:cubicBezTo>
                      <a:pt x="13323" y="7623"/>
                      <a:pt x="13331" y="7662"/>
                      <a:pt x="13354" y="7662"/>
                    </a:cubicBezTo>
                    <a:cubicBezTo>
                      <a:pt x="13615" y="7710"/>
                      <a:pt x="13844" y="7789"/>
                      <a:pt x="14065" y="7923"/>
                    </a:cubicBezTo>
                    <a:cubicBezTo>
                      <a:pt x="14286" y="8049"/>
                      <a:pt x="14459" y="8231"/>
                      <a:pt x="14672" y="8396"/>
                    </a:cubicBezTo>
                    <a:cubicBezTo>
                      <a:pt x="14679" y="8400"/>
                      <a:pt x="14685" y="8402"/>
                      <a:pt x="14692" y="8402"/>
                    </a:cubicBezTo>
                    <a:cubicBezTo>
                      <a:pt x="14701" y="8402"/>
                      <a:pt x="14711" y="8398"/>
                      <a:pt x="14720" y="8388"/>
                    </a:cubicBezTo>
                    <a:cubicBezTo>
                      <a:pt x="14617" y="7932"/>
                      <a:pt x="14141" y="7553"/>
                      <a:pt x="13670" y="7553"/>
                    </a:cubicBezTo>
                    <a:close/>
                    <a:moveTo>
                      <a:pt x="11327" y="8428"/>
                    </a:moveTo>
                    <a:cubicBezTo>
                      <a:pt x="11141" y="8428"/>
                      <a:pt x="10986" y="8740"/>
                      <a:pt x="10971" y="9122"/>
                    </a:cubicBezTo>
                    <a:cubicBezTo>
                      <a:pt x="10963" y="9517"/>
                      <a:pt x="11105" y="9841"/>
                      <a:pt x="11294" y="9841"/>
                    </a:cubicBezTo>
                    <a:cubicBezTo>
                      <a:pt x="11297" y="9841"/>
                      <a:pt x="11299" y="9841"/>
                      <a:pt x="11301" y="9841"/>
                    </a:cubicBezTo>
                    <a:cubicBezTo>
                      <a:pt x="11488" y="9841"/>
                      <a:pt x="11642" y="9528"/>
                      <a:pt x="11657" y="9146"/>
                    </a:cubicBezTo>
                    <a:cubicBezTo>
                      <a:pt x="11665" y="8752"/>
                      <a:pt x="11523" y="8428"/>
                      <a:pt x="11334" y="8428"/>
                    </a:cubicBezTo>
                    <a:cubicBezTo>
                      <a:pt x="11332" y="8428"/>
                      <a:pt x="11329" y="8428"/>
                      <a:pt x="11327" y="8428"/>
                    </a:cubicBezTo>
                    <a:close/>
                    <a:moveTo>
                      <a:pt x="13875" y="8452"/>
                    </a:moveTo>
                    <a:cubicBezTo>
                      <a:pt x="13686" y="8452"/>
                      <a:pt x="13528" y="8759"/>
                      <a:pt x="13512" y="9154"/>
                    </a:cubicBezTo>
                    <a:cubicBezTo>
                      <a:pt x="13504" y="9549"/>
                      <a:pt x="13646" y="9864"/>
                      <a:pt x="13836" y="9872"/>
                    </a:cubicBezTo>
                    <a:cubicBezTo>
                      <a:pt x="14025" y="9872"/>
                      <a:pt x="14183" y="9564"/>
                      <a:pt x="14199" y="9170"/>
                    </a:cubicBezTo>
                    <a:cubicBezTo>
                      <a:pt x="14207" y="8783"/>
                      <a:pt x="14065" y="8459"/>
                      <a:pt x="13875" y="8452"/>
                    </a:cubicBezTo>
                    <a:close/>
                    <a:moveTo>
                      <a:pt x="986" y="9292"/>
                    </a:moveTo>
                    <a:cubicBezTo>
                      <a:pt x="553" y="9292"/>
                      <a:pt x="112" y="9619"/>
                      <a:pt x="0" y="10030"/>
                    </a:cubicBezTo>
                    <a:cubicBezTo>
                      <a:pt x="6" y="10036"/>
                      <a:pt x="19" y="10041"/>
                      <a:pt x="29" y="10041"/>
                    </a:cubicBezTo>
                    <a:cubicBezTo>
                      <a:pt x="34" y="10041"/>
                      <a:pt x="37" y="10040"/>
                      <a:pt x="39" y="10038"/>
                    </a:cubicBezTo>
                    <a:cubicBezTo>
                      <a:pt x="253" y="9896"/>
                      <a:pt x="418" y="9730"/>
                      <a:pt x="639" y="9620"/>
                    </a:cubicBezTo>
                    <a:cubicBezTo>
                      <a:pt x="852" y="9501"/>
                      <a:pt x="1066" y="9446"/>
                      <a:pt x="1318" y="9414"/>
                    </a:cubicBezTo>
                    <a:cubicBezTo>
                      <a:pt x="1342" y="9414"/>
                      <a:pt x="1350" y="9375"/>
                      <a:pt x="1326" y="9367"/>
                    </a:cubicBezTo>
                    <a:cubicBezTo>
                      <a:pt x="1218" y="9315"/>
                      <a:pt x="1102" y="9292"/>
                      <a:pt x="986" y="9292"/>
                    </a:cubicBezTo>
                    <a:close/>
                    <a:moveTo>
                      <a:pt x="2919" y="9457"/>
                    </a:moveTo>
                    <a:cubicBezTo>
                      <a:pt x="2818" y="9457"/>
                      <a:pt x="2717" y="9476"/>
                      <a:pt x="2620" y="9517"/>
                    </a:cubicBezTo>
                    <a:cubicBezTo>
                      <a:pt x="2597" y="9525"/>
                      <a:pt x="2605" y="9564"/>
                      <a:pt x="2628" y="9564"/>
                    </a:cubicBezTo>
                    <a:cubicBezTo>
                      <a:pt x="2873" y="9612"/>
                      <a:pt x="3086" y="9675"/>
                      <a:pt x="3291" y="9809"/>
                    </a:cubicBezTo>
                    <a:cubicBezTo>
                      <a:pt x="3504" y="9928"/>
                      <a:pt x="3670" y="10093"/>
                      <a:pt x="3867" y="10251"/>
                    </a:cubicBezTo>
                    <a:cubicBezTo>
                      <a:pt x="3874" y="10254"/>
                      <a:pt x="3880" y="10256"/>
                      <a:pt x="3886" y="10256"/>
                    </a:cubicBezTo>
                    <a:cubicBezTo>
                      <a:pt x="3895" y="10256"/>
                      <a:pt x="3902" y="10252"/>
                      <a:pt x="3907" y="10243"/>
                    </a:cubicBezTo>
                    <a:cubicBezTo>
                      <a:pt x="3810" y="9819"/>
                      <a:pt x="3363" y="9457"/>
                      <a:pt x="2919" y="9457"/>
                    </a:cubicBezTo>
                    <a:close/>
                    <a:moveTo>
                      <a:pt x="711" y="10283"/>
                    </a:moveTo>
                    <a:cubicBezTo>
                      <a:pt x="533" y="10283"/>
                      <a:pt x="387" y="10579"/>
                      <a:pt x="379" y="10938"/>
                    </a:cubicBezTo>
                    <a:cubicBezTo>
                      <a:pt x="371" y="11309"/>
                      <a:pt x="505" y="11609"/>
                      <a:pt x="679" y="11617"/>
                    </a:cubicBezTo>
                    <a:cubicBezTo>
                      <a:pt x="860" y="11617"/>
                      <a:pt x="1010" y="11325"/>
                      <a:pt x="1018" y="10954"/>
                    </a:cubicBezTo>
                    <a:cubicBezTo>
                      <a:pt x="1034" y="10590"/>
                      <a:pt x="892" y="10283"/>
                      <a:pt x="718" y="10283"/>
                    </a:cubicBezTo>
                    <a:cubicBezTo>
                      <a:pt x="716" y="10283"/>
                      <a:pt x="714" y="10283"/>
                      <a:pt x="711" y="10283"/>
                    </a:cubicBezTo>
                    <a:close/>
                    <a:moveTo>
                      <a:pt x="3118" y="10306"/>
                    </a:moveTo>
                    <a:cubicBezTo>
                      <a:pt x="2936" y="10306"/>
                      <a:pt x="2786" y="10598"/>
                      <a:pt x="2778" y="10969"/>
                    </a:cubicBezTo>
                    <a:cubicBezTo>
                      <a:pt x="2762" y="11332"/>
                      <a:pt x="2897" y="11640"/>
                      <a:pt x="3078" y="11640"/>
                    </a:cubicBezTo>
                    <a:cubicBezTo>
                      <a:pt x="3080" y="11640"/>
                      <a:pt x="3083" y="11640"/>
                      <a:pt x="3085" y="11640"/>
                    </a:cubicBezTo>
                    <a:cubicBezTo>
                      <a:pt x="3256" y="11640"/>
                      <a:pt x="3410" y="11351"/>
                      <a:pt x="3418" y="10985"/>
                    </a:cubicBezTo>
                    <a:cubicBezTo>
                      <a:pt x="3425" y="10614"/>
                      <a:pt x="3291" y="10314"/>
                      <a:pt x="3118" y="10306"/>
                    </a:cubicBezTo>
                    <a:close/>
                    <a:moveTo>
                      <a:pt x="12416" y="9777"/>
                    </a:moveTo>
                    <a:cubicBezTo>
                      <a:pt x="12127" y="9777"/>
                      <a:pt x="11878" y="10264"/>
                      <a:pt x="11863" y="10875"/>
                    </a:cubicBezTo>
                    <a:cubicBezTo>
                      <a:pt x="11855" y="11032"/>
                      <a:pt x="11871" y="11182"/>
                      <a:pt x="11894" y="11317"/>
                    </a:cubicBezTo>
                    <a:cubicBezTo>
                      <a:pt x="11894" y="11317"/>
                      <a:pt x="12155" y="11822"/>
                      <a:pt x="12376" y="11830"/>
                    </a:cubicBezTo>
                    <a:cubicBezTo>
                      <a:pt x="12377" y="11830"/>
                      <a:pt x="12379" y="11830"/>
                      <a:pt x="12381" y="11830"/>
                    </a:cubicBezTo>
                    <a:cubicBezTo>
                      <a:pt x="12593" y="11830"/>
                      <a:pt x="12873" y="11340"/>
                      <a:pt x="12873" y="11340"/>
                    </a:cubicBezTo>
                    <a:cubicBezTo>
                      <a:pt x="12904" y="11206"/>
                      <a:pt x="12928" y="11056"/>
                      <a:pt x="12928" y="10906"/>
                    </a:cubicBezTo>
                    <a:cubicBezTo>
                      <a:pt x="12944" y="10291"/>
                      <a:pt x="12723" y="9785"/>
                      <a:pt x="12423" y="9778"/>
                    </a:cubicBezTo>
                    <a:cubicBezTo>
                      <a:pt x="12421" y="9777"/>
                      <a:pt x="12418" y="9777"/>
                      <a:pt x="12416" y="9777"/>
                    </a:cubicBezTo>
                    <a:close/>
                    <a:moveTo>
                      <a:pt x="1892" y="11615"/>
                    </a:moveTo>
                    <a:cubicBezTo>
                      <a:pt x="1485" y="11615"/>
                      <a:pt x="1078" y="11662"/>
                      <a:pt x="671" y="11759"/>
                    </a:cubicBezTo>
                    <a:lnTo>
                      <a:pt x="671" y="11767"/>
                    </a:lnTo>
                    <a:cubicBezTo>
                      <a:pt x="671" y="12169"/>
                      <a:pt x="868" y="12516"/>
                      <a:pt x="1168" y="12729"/>
                    </a:cubicBezTo>
                    <a:cubicBezTo>
                      <a:pt x="1168" y="12729"/>
                      <a:pt x="1595" y="12951"/>
                      <a:pt x="1857" y="12951"/>
                    </a:cubicBezTo>
                    <a:cubicBezTo>
                      <a:pt x="1862" y="12951"/>
                      <a:pt x="1866" y="12951"/>
                      <a:pt x="1871" y="12950"/>
                    </a:cubicBezTo>
                    <a:cubicBezTo>
                      <a:pt x="2186" y="12950"/>
                      <a:pt x="2676" y="12635"/>
                      <a:pt x="2676" y="12635"/>
                    </a:cubicBezTo>
                    <a:cubicBezTo>
                      <a:pt x="2912" y="12414"/>
                      <a:pt x="3062" y="12098"/>
                      <a:pt x="3054" y="11751"/>
                    </a:cubicBezTo>
                    <a:cubicBezTo>
                      <a:pt x="3054" y="11751"/>
                      <a:pt x="3054" y="11743"/>
                      <a:pt x="3054" y="11743"/>
                    </a:cubicBezTo>
                    <a:cubicBezTo>
                      <a:pt x="2668" y="11658"/>
                      <a:pt x="2280" y="11615"/>
                      <a:pt x="1892" y="1161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8" name="Google Shape;2218;p31"/>
              <p:cNvSpPr/>
              <p:nvPr/>
            </p:nvSpPr>
            <p:spPr>
              <a:xfrm>
                <a:off x="2555450" y="471525"/>
                <a:ext cx="473775" cy="305925"/>
              </a:xfrm>
              <a:custGeom>
                <a:avLst/>
                <a:gdLst/>
                <a:ahLst/>
                <a:cxnLst/>
                <a:rect l="l" t="t" r="r" b="b"/>
                <a:pathLst>
                  <a:path w="18951" h="12237" extrusionOk="0">
                    <a:moveTo>
                      <a:pt x="13269" y="1"/>
                    </a:moveTo>
                    <a:cubicBezTo>
                      <a:pt x="13217" y="1"/>
                      <a:pt x="13163" y="4"/>
                      <a:pt x="13110" y="9"/>
                    </a:cubicBezTo>
                    <a:cubicBezTo>
                      <a:pt x="12234" y="96"/>
                      <a:pt x="11602" y="869"/>
                      <a:pt x="11689" y="1737"/>
                    </a:cubicBezTo>
                    <a:cubicBezTo>
                      <a:pt x="11770" y="2556"/>
                      <a:pt x="12450" y="3167"/>
                      <a:pt x="13254" y="3167"/>
                    </a:cubicBezTo>
                    <a:cubicBezTo>
                      <a:pt x="13310" y="3167"/>
                      <a:pt x="13368" y="3164"/>
                      <a:pt x="13426" y="3158"/>
                    </a:cubicBezTo>
                    <a:cubicBezTo>
                      <a:pt x="14294" y="3071"/>
                      <a:pt x="14933" y="2298"/>
                      <a:pt x="14846" y="1430"/>
                    </a:cubicBezTo>
                    <a:cubicBezTo>
                      <a:pt x="14765" y="608"/>
                      <a:pt x="14072" y="1"/>
                      <a:pt x="13269" y="1"/>
                    </a:cubicBezTo>
                    <a:close/>
                    <a:moveTo>
                      <a:pt x="5872" y="593"/>
                    </a:moveTo>
                    <a:cubicBezTo>
                      <a:pt x="5820" y="593"/>
                      <a:pt x="5767" y="596"/>
                      <a:pt x="5714" y="601"/>
                    </a:cubicBezTo>
                    <a:cubicBezTo>
                      <a:pt x="4838" y="688"/>
                      <a:pt x="4207" y="1469"/>
                      <a:pt x="4294" y="2337"/>
                    </a:cubicBezTo>
                    <a:cubicBezTo>
                      <a:pt x="4375" y="3159"/>
                      <a:pt x="5061" y="3766"/>
                      <a:pt x="5869" y="3766"/>
                    </a:cubicBezTo>
                    <a:cubicBezTo>
                      <a:pt x="5922" y="3766"/>
                      <a:pt x="5976" y="3763"/>
                      <a:pt x="6030" y="3758"/>
                    </a:cubicBezTo>
                    <a:cubicBezTo>
                      <a:pt x="6898" y="3671"/>
                      <a:pt x="7538" y="2898"/>
                      <a:pt x="7451" y="2022"/>
                    </a:cubicBezTo>
                    <a:cubicBezTo>
                      <a:pt x="7369" y="1206"/>
                      <a:pt x="6676" y="593"/>
                      <a:pt x="5872" y="593"/>
                    </a:cubicBezTo>
                    <a:close/>
                    <a:moveTo>
                      <a:pt x="11888" y="7355"/>
                    </a:moveTo>
                    <a:cubicBezTo>
                      <a:pt x="11864" y="7355"/>
                      <a:pt x="11840" y="7356"/>
                      <a:pt x="11815" y="7357"/>
                    </a:cubicBezTo>
                    <a:cubicBezTo>
                      <a:pt x="11042" y="7389"/>
                      <a:pt x="10442" y="8052"/>
                      <a:pt x="10482" y="8833"/>
                    </a:cubicBezTo>
                    <a:cubicBezTo>
                      <a:pt x="10512" y="9582"/>
                      <a:pt x="11135" y="10169"/>
                      <a:pt x="11885" y="10169"/>
                    </a:cubicBezTo>
                    <a:cubicBezTo>
                      <a:pt x="11909" y="10169"/>
                      <a:pt x="11933" y="10168"/>
                      <a:pt x="11958" y="10167"/>
                    </a:cubicBezTo>
                    <a:cubicBezTo>
                      <a:pt x="12731" y="10135"/>
                      <a:pt x="13331" y="9472"/>
                      <a:pt x="13291" y="8691"/>
                    </a:cubicBezTo>
                    <a:cubicBezTo>
                      <a:pt x="13261" y="7941"/>
                      <a:pt x="12638" y="7355"/>
                      <a:pt x="11888" y="7355"/>
                    </a:cubicBezTo>
                    <a:close/>
                    <a:moveTo>
                      <a:pt x="14545" y="9006"/>
                    </a:moveTo>
                    <a:cubicBezTo>
                      <a:pt x="14328" y="9006"/>
                      <a:pt x="14135" y="9280"/>
                      <a:pt x="14041" y="9662"/>
                    </a:cubicBezTo>
                    <a:cubicBezTo>
                      <a:pt x="14112" y="10056"/>
                      <a:pt x="14294" y="10332"/>
                      <a:pt x="14515" y="10340"/>
                    </a:cubicBezTo>
                    <a:cubicBezTo>
                      <a:pt x="14518" y="10341"/>
                      <a:pt x="14521" y="10341"/>
                      <a:pt x="14524" y="10341"/>
                    </a:cubicBezTo>
                    <a:cubicBezTo>
                      <a:pt x="14741" y="10341"/>
                      <a:pt x="14926" y="10067"/>
                      <a:pt x="15020" y="9685"/>
                    </a:cubicBezTo>
                    <a:cubicBezTo>
                      <a:pt x="14949" y="9291"/>
                      <a:pt x="14767" y="9014"/>
                      <a:pt x="14554" y="9007"/>
                    </a:cubicBezTo>
                    <a:cubicBezTo>
                      <a:pt x="14551" y="9006"/>
                      <a:pt x="14548" y="9006"/>
                      <a:pt x="14545" y="9006"/>
                    </a:cubicBezTo>
                    <a:close/>
                    <a:moveTo>
                      <a:pt x="17501" y="7782"/>
                    </a:moveTo>
                    <a:cubicBezTo>
                      <a:pt x="17482" y="7782"/>
                      <a:pt x="17462" y="7782"/>
                      <a:pt x="17443" y="7783"/>
                    </a:cubicBezTo>
                    <a:cubicBezTo>
                      <a:pt x="16662" y="7823"/>
                      <a:pt x="16062" y="8486"/>
                      <a:pt x="16101" y="9267"/>
                    </a:cubicBezTo>
                    <a:cubicBezTo>
                      <a:pt x="16139" y="10016"/>
                      <a:pt x="16755" y="10603"/>
                      <a:pt x="17504" y="10603"/>
                    </a:cubicBezTo>
                    <a:cubicBezTo>
                      <a:pt x="17528" y="10603"/>
                      <a:pt x="17553" y="10602"/>
                      <a:pt x="17577" y="10601"/>
                    </a:cubicBezTo>
                    <a:cubicBezTo>
                      <a:pt x="18351" y="10569"/>
                      <a:pt x="18950" y="9906"/>
                      <a:pt x="18919" y="9125"/>
                    </a:cubicBezTo>
                    <a:cubicBezTo>
                      <a:pt x="18880" y="8371"/>
                      <a:pt x="18249" y="7782"/>
                      <a:pt x="17501" y="7782"/>
                    </a:cubicBezTo>
                    <a:close/>
                    <a:moveTo>
                      <a:pt x="4085" y="10356"/>
                    </a:moveTo>
                    <a:cubicBezTo>
                      <a:pt x="4078" y="10356"/>
                      <a:pt x="4072" y="10356"/>
                      <a:pt x="4065" y="10356"/>
                    </a:cubicBezTo>
                    <a:cubicBezTo>
                      <a:pt x="3647" y="10356"/>
                      <a:pt x="3307" y="10609"/>
                      <a:pt x="3315" y="11027"/>
                    </a:cubicBezTo>
                    <a:cubicBezTo>
                      <a:pt x="3315" y="11051"/>
                      <a:pt x="3315" y="11059"/>
                      <a:pt x="3315" y="11074"/>
                    </a:cubicBezTo>
                    <a:cubicBezTo>
                      <a:pt x="3512" y="11216"/>
                      <a:pt x="3757" y="11311"/>
                      <a:pt x="4018" y="11311"/>
                    </a:cubicBezTo>
                    <a:cubicBezTo>
                      <a:pt x="4333" y="11303"/>
                      <a:pt x="4610" y="11177"/>
                      <a:pt x="4823" y="10980"/>
                    </a:cubicBezTo>
                    <a:cubicBezTo>
                      <a:pt x="4799" y="10584"/>
                      <a:pt x="4478" y="10356"/>
                      <a:pt x="4085" y="10356"/>
                    </a:cubicBezTo>
                    <a:close/>
                    <a:moveTo>
                      <a:pt x="1361" y="9171"/>
                    </a:moveTo>
                    <a:cubicBezTo>
                      <a:pt x="1341" y="9171"/>
                      <a:pt x="1322" y="9171"/>
                      <a:pt x="1303" y="9172"/>
                    </a:cubicBezTo>
                    <a:cubicBezTo>
                      <a:pt x="568" y="9212"/>
                      <a:pt x="0" y="9835"/>
                      <a:pt x="40" y="10569"/>
                    </a:cubicBezTo>
                    <a:cubicBezTo>
                      <a:pt x="70" y="11284"/>
                      <a:pt x="662" y="11833"/>
                      <a:pt x="1370" y="11833"/>
                    </a:cubicBezTo>
                    <a:cubicBezTo>
                      <a:pt x="1389" y="11833"/>
                      <a:pt x="1409" y="11833"/>
                      <a:pt x="1429" y="11832"/>
                    </a:cubicBezTo>
                    <a:cubicBezTo>
                      <a:pt x="2163" y="11793"/>
                      <a:pt x="2723" y="11169"/>
                      <a:pt x="2692" y="10435"/>
                    </a:cubicBezTo>
                    <a:cubicBezTo>
                      <a:pt x="2653" y="9728"/>
                      <a:pt x="2069" y="9171"/>
                      <a:pt x="1361" y="9171"/>
                    </a:cubicBezTo>
                    <a:close/>
                    <a:moveTo>
                      <a:pt x="6657" y="9581"/>
                    </a:moveTo>
                    <a:cubicBezTo>
                      <a:pt x="6638" y="9581"/>
                      <a:pt x="6618" y="9582"/>
                      <a:pt x="6598" y="9583"/>
                    </a:cubicBezTo>
                    <a:cubicBezTo>
                      <a:pt x="5864" y="9622"/>
                      <a:pt x="5296" y="10238"/>
                      <a:pt x="5336" y="10972"/>
                    </a:cubicBezTo>
                    <a:cubicBezTo>
                      <a:pt x="5366" y="11682"/>
                      <a:pt x="5950" y="12237"/>
                      <a:pt x="6653" y="12237"/>
                    </a:cubicBezTo>
                    <a:cubicBezTo>
                      <a:pt x="6677" y="12237"/>
                      <a:pt x="6701" y="12236"/>
                      <a:pt x="6725" y="12235"/>
                    </a:cubicBezTo>
                    <a:cubicBezTo>
                      <a:pt x="7459" y="12203"/>
                      <a:pt x="8027" y="11580"/>
                      <a:pt x="7988" y="10846"/>
                    </a:cubicBezTo>
                    <a:cubicBezTo>
                      <a:pt x="7957" y="10131"/>
                      <a:pt x="7366" y="9581"/>
                      <a:pt x="6657" y="958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19" name="Google Shape;2219;p31"/>
          <p:cNvGrpSpPr/>
          <p:nvPr/>
        </p:nvGrpSpPr>
        <p:grpSpPr>
          <a:xfrm rot="2026266">
            <a:off x="8211092" y="4346411"/>
            <a:ext cx="712098" cy="654369"/>
            <a:chOff x="8221404" y="4281324"/>
            <a:chExt cx="712068" cy="654341"/>
          </a:xfrm>
        </p:grpSpPr>
        <p:sp>
          <p:nvSpPr>
            <p:cNvPr id="2220" name="Google Shape;2220;p31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31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31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23" name="Google Shape;2223;p31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2224" name="Google Shape;2224;p31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5" name="Google Shape;2225;p31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6" name="Google Shape;2226;p31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227" name="Google Shape;2227;p31"/>
          <p:cNvGrpSpPr/>
          <p:nvPr/>
        </p:nvGrpSpPr>
        <p:grpSpPr>
          <a:xfrm rot="8773734" flipH="1">
            <a:off x="412917" y="320461"/>
            <a:ext cx="712098" cy="654369"/>
            <a:chOff x="8221404" y="4281324"/>
            <a:chExt cx="712068" cy="654341"/>
          </a:xfrm>
        </p:grpSpPr>
        <p:sp>
          <p:nvSpPr>
            <p:cNvPr id="2228" name="Google Shape;2228;p31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31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31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31" name="Google Shape;2231;p31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2232" name="Google Shape;2232;p31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3" name="Google Shape;2233;p31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4" name="Google Shape;2234;p31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3"/>
          <p:cNvGrpSpPr/>
          <p:nvPr/>
        </p:nvGrpSpPr>
        <p:grpSpPr>
          <a:xfrm>
            <a:off x="114494" y="177750"/>
            <a:ext cx="8776156" cy="4788000"/>
            <a:chOff x="114494" y="177750"/>
            <a:chExt cx="8776156" cy="4788000"/>
          </a:xfrm>
        </p:grpSpPr>
        <p:grpSp>
          <p:nvGrpSpPr>
            <p:cNvPr id="72" name="Google Shape;72;p3"/>
            <p:cNvGrpSpPr/>
            <p:nvPr/>
          </p:nvGrpSpPr>
          <p:grpSpPr>
            <a:xfrm>
              <a:off x="114494" y="177750"/>
              <a:ext cx="8776156" cy="4788000"/>
              <a:chOff x="114494" y="177750"/>
              <a:chExt cx="8776156" cy="4788000"/>
            </a:xfrm>
          </p:grpSpPr>
          <p:sp>
            <p:nvSpPr>
              <p:cNvPr id="73" name="Google Shape;73;p3"/>
              <p:cNvSpPr/>
              <p:nvPr/>
            </p:nvSpPr>
            <p:spPr>
              <a:xfrm>
                <a:off x="253350" y="177750"/>
                <a:ext cx="8637300" cy="4788000"/>
              </a:xfrm>
              <a:prstGeom prst="roundRect">
                <a:avLst>
                  <a:gd name="adj" fmla="val 8894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4" name="Google Shape;74;p3"/>
              <p:cNvGrpSpPr/>
              <p:nvPr/>
            </p:nvGrpSpPr>
            <p:grpSpPr>
              <a:xfrm>
                <a:off x="114494" y="1329019"/>
                <a:ext cx="329231" cy="2485463"/>
                <a:chOff x="114494" y="1329019"/>
                <a:chExt cx="329231" cy="2485463"/>
              </a:xfrm>
            </p:grpSpPr>
            <p:grpSp>
              <p:nvGrpSpPr>
                <p:cNvPr id="75" name="Google Shape;75;p3"/>
                <p:cNvGrpSpPr/>
                <p:nvPr/>
              </p:nvGrpSpPr>
              <p:grpSpPr>
                <a:xfrm>
                  <a:off x="114494" y="1329019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76" name="Google Shape;76;p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7" name="Google Shape;77;p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8" name="Google Shape;78;p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79" name="Google Shape;79;p3"/>
                <p:cNvGrpSpPr/>
                <p:nvPr/>
              </p:nvGrpSpPr>
              <p:grpSpPr>
                <a:xfrm>
                  <a:off x="114494" y="1627927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80" name="Google Shape;80;p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1" name="Google Shape;81;p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2" name="Google Shape;82;p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83" name="Google Shape;83;p3"/>
                <p:cNvGrpSpPr/>
                <p:nvPr/>
              </p:nvGrpSpPr>
              <p:grpSpPr>
                <a:xfrm>
                  <a:off x="114494" y="1926834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84" name="Google Shape;84;p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5" name="Google Shape;85;p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6" name="Google Shape;86;p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87" name="Google Shape;87;p3"/>
                <p:cNvGrpSpPr/>
                <p:nvPr/>
              </p:nvGrpSpPr>
              <p:grpSpPr>
                <a:xfrm>
                  <a:off x="114494" y="2225742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88" name="Google Shape;88;p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89" name="Google Shape;89;p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0" name="Google Shape;90;p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91" name="Google Shape;91;p3"/>
                <p:cNvGrpSpPr/>
                <p:nvPr/>
              </p:nvGrpSpPr>
              <p:grpSpPr>
                <a:xfrm>
                  <a:off x="114494" y="2524650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92" name="Google Shape;92;p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3" name="Google Shape;93;p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4" name="Google Shape;94;p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95" name="Google Shape;95;p3"/>
                <p:cNvGrpSpPr/>
                <p:nvPr/>
              </p:nvGrpSpPr>
              <p:grpSpPr>
                <a:xfrm>
                  <a:off x="114494" y="3122466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96" name="Google Shape;96;p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7" name="Google Shape;97;p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8" name="Google Shape;98;p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99" name="Google Shape;99;p3"/>
                <p:cNvGrpSpPr/>
                <p:nvPr/>
              </p:nvGrpSpPr>
              <p:grpSpPr>
                <a:xfrm>
                  <a:off x="114494" y="2823558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00" name="Google Shape;100;p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1" name="Google Shape;101;p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2" name="Google Shape;102;p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03" name="Google Shape;103;p3"/>
                <p:cNvGrpSpPr/>
                <p:nvPr/>
              </p:nvGrpSpPr>
              <p:grpSpPr>
                <a:xfrm>
                  <a:off x="114494" y="3421373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04" name="Google Shape;104;p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5" name="Google Shape;105;p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6" name="Google Shape;106;p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07" name="Google Shape;107;p3"/>
                <p:cNvGrpSpPr/>
                <p:nvPr/>
              </p:nvGrpSpPr>
              <p:grpSpPr>
                <a:xfrm>
                  <a:off x="114494" y="3720281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08" name="Google Shape;108;p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9" name="Google Shape;109;p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0" name="Google Shape;110;p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111" name="Google Shape;111;p3"/>
            <p:cNvGrpSpPr/>
            <p:nvPr/>
          </p:nvGrpSpPr>
          <p:grpSpPr>
            <a:xfrm>
              <a:off x="715825" y="523344"/>
              <a:ext cx="7713000" cy="4095665"/>
              <a:chOff x="715825" y="523344"/>
              <a:chExt cx="7713000" cy="4095665"/>
            </a:xfrm>
          </p:grpSpPr>
          <p:sp>
            <p:nvSpPr>
              <p:cNvPr id="112" name="Google Shape;112;p3"/>
              <p:cNvSpPr/>
              <p:nvPr/>
            </p:nvSpPr>
            <p:spPr>
              <a:xfrm>
                <a:off x="715825" y="52334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3"/>
              <p:cNvSpPr/>
              <p:nvPr/>
            </p:nvSpPr>
            <p:spPr>
              <a:xfrm>
                <a:off x="715825" y="76303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3"/>
              <p:cNvSpPr/>
              <p:nvPr/>
            </p:nvSpPr>
            <p:spPr>
              <a:xfrm>
                <a:off x="715825" y="100271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3"/>
              <p:cNvSpPr/>
              <p:nvPr/>
            </p:nvSpPr>
            <p:spPr>
              <a:xfrm>
                <a:off x="715825" y="124240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3"/>
              <p:cNvSpPr/>
              <p:nvPr/>
            </p:nvSpPr>
            <p:spPr>
              <a:xfrm>
                <a:off x="715825" y="148208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3"/>
              <p:cNvSpPr/>
              <p:nvPr/>
            </p:nvSpPr>
            <p:spPr>
              <a:xfrm>
                <a:off x="715825" y="1721775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3"/>
              <p:cNvSpPr/>
              <p:nvPr/>
            </p:nvSpPr>
            <p:spPr>
              <a:xfrm>
                <a:off x="715825" y="1961461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3"/>
              <p:cNvSpPr/>
              <p:nvPr/>
            </p:nvSpPr>
            <p:spPr>
              <a:xfrm>
                <a:off x="715825" y="220114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3"/>
              <p:cNvSpPr/>
              <p:nvPr/>
            </p:nvSpPr>
            <p:spPr>
              <a:xfrm>
                <a:off x="715825" y="244083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3"/>
              <p:cNvSpPr/>
              <p:nvPr/>
            </p:nvSpPr>
            <p:spPr>
              <a:xfrm>
                <a:off x="715825" y="268052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3"/>
              <p:cNvSpPr/>
              <p:nvPr/>
            </p:nvSpPr>
            <p:spPr>
              <a:xfrm>
                <a:off x="715825" y="292020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3"/>
              <p:cNvSpPr/>
              <p:nvPr/>
            </p:nvSpPr>
            <p:spPr>
              <a:xfrm>
                <a:off x="715825" y="3159892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3"/>
              <p:cNvSpPr/>
              <p:nvPr/>
            </p:nvSpPr>
            <p:spPr>
              <a:xfrm>
                <a:off x="715825" y="3399578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125;p3"/>
              <p:cNvSpPr/>
              <p:nvPr/>
            </p:nvSpPr>
            <p:spPr>
              <a:xfrm>
                <a:off x="715825" y="363926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3"/>
              <p:cNvSpPr/>
              <p:nvPr/>
            </p:nvSpPr>
            <p:spPr>
              <a:xfrm>
                <a:off x="715825" y="387895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127;p3"/>
              <p:cNvSpPr/>
              <p:nvPr/>
            </p:nvSpPr>
            <p:spPr>
              <a:xfrm>
                <a:off x="715825" y="411863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3"/>
              <p:cNvSpPr/>
              <p:nvPr/>
            </p:nvSpPr>
            <p:spPr>
              <a:xfrm>
                <a:off x="715825" y="435832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3"/>
              <p:cNvSpPr/>
              <p:nvPr/>
            </p:nvSpPr>
            <p:spPr>
              <a:xfrm>
                <a:off x="715825" y="459800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0" name="Google Shape;130;p3"/>
          <p:cNvSpPr txBox="1">
            <a:spLocks noGrp="1"/>
          </p:cNvSpPr>
          <p:nvPr>
            <p:ph type="title"/>
          </p:nvPr>
        </p:nvSpPr>
        <p:spPr>
          <a:xfrm>
            <a:off x="5038525" y="1858713"/>
            <a:ext cx="3097200" cy="15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1" name="Google Shape;131;p3"/>
          <p:cNvSpPr txBox="1">
            <a:spLocks noGrp="1"/>
          </p:cNvSpPr>
          <p:nvPr>
            <p:ph type="title" idx="2" hasCustomPrompt="1"/>
          </p:nvPr>
        </p:nvSpPr>
        <p:spPr>
          <a:xfrm>
            <a:off x="5038525" y="1251925"/>
            <a:ext cx="136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1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32" name="Google Shape;132;p3"/>
          <p:cNvSpPr txBox="1">
            <a:spLocks noGrp="1"/>
          </p:cNvSpPr>
          <p:nvPr>
            <p:ph type="subTitle" idx="1"/>
          </p:nvPr>
        </p:nvSpPr>
        <p:spPr>
          <a:xfrm>
            <a:off x="5038525" y="3333363"/>
            <a:ext cx="3097200" cy="71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33" name="Google Shape;133;p3"/>
          <p:cNvGrpSpPr/>
          <p:nvPr/>
        </p:nvGrpSpPr>
        <p:grpSpPr>
          <a:xfrm rot="2026266">
            <a:off x="8211092" y="284011"/>
            <a:ext cx="712098" cy="654369"/>
            <a:chOff x="8221404" y="4281324"/>
            <a:chExt cx="712068" cy="654341"/>
          </a:xfrm>
        </p:grpSpPr>
        <p:sp>
          <p:nvSpPr>
            <p:cNvPr id="134" name="Google Shape;134;p3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7" name="Google Shape;137;p3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138" name="Google Shape;138;p3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3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3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1" name="Google Shape;141;p3"/>
          <p:cNvGrpSpPr/>
          <p:nvPr/>
        </p:nvGrpSpPr>
        <p:grpSpPr>
          <a:xfrm rot="8773734" flipH="1">
            <a:off x="412917" y="4041186"/>
            <a:ext cx="712098" cy="654369"/>
            <a:chOff x="8221404" y="4281324"/>
            <a:chExt cx="712068" cy="654341"/>
          </a:xfrm>
        </p:grpSpPr>
        <p:sp>
          <p:nvSpPr>
            <p:cNvPr id="142" name="Google Shape;142;p3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5" name="Google Shape;145;p3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146" name="Google Shape;146;p3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3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3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2" name="Google Shape;662;p11"/>
          <p:cNvGrpSpPr/>
          <p:nvPr/>
        </p:nvGrpSpPr>
        <p:grpSpPr>
          <a:xfrm>
            <a:off x="114494" y="177750"/>
            <a:ext cx="8776156" cy="4788000"/>
            <a:chOff x="114494" y="177750"/>
            <a:chExt cx="8776156" cy="4788000"/>
          </a:xfrm>
        </p:grpSpPr>
        <p:grpSp>
          <p:nvGrpSpPr>
            <p:cNvPr id="663" name="Google Shape;663;p11"/>
            <p:cNvGrpSpPr/>
            <p:nvPr/>
          </p:nvGrpSpPr>
          <p:grpSpPr>
            <a:xfrm>
              <a:off x="114494" y="177750"/>
              <a:ext cx="8776156" cy="4788000"/>
              <a:chOff x="114494" y="177750"/>
              <a:chExt cx="8776156" cy="4788000"/>
            </a:xfrm>
          </p:grpSpPr>
          <p:sp>
            <p:nvSpPr>
              <p:cNvPr id="664" name="Google Shape;664;p11"/>
              <p:cNvSpPr/>
              <p:nvPr/>
            </p:nvSpPr>
            <p:spPr>
              <a:xfrm>
                <a:off x="253350" y="177750"/>
                <a:ext cx="8637300" cy="4788000"/>
              </a:xfrm>
              <a:prstGeom prst="roundRect">
                <a:avLst>
                  <a:gd name="adj" fmla="val 8894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665" name="Google Shape;665;p11"/>
              <p:cNvGrpSpPr/>
              <p:nvPr/>
            </p:nvGrpSpPr>
            <p:grpSpPr>
              <a:xfrm>
                <a:off x="114494" y="1329019"/>
                <a:ext cx="329231" cy="2485463"/>
                <a:chOff x="114494" y="1329019"/>
                <a:chExt cx="329231" cy="2485463"/>
              </a:xfrm>
            </p:grpSpPr>
            <p:grpSp>
              <p:nvGrpSpPr>
                <p:cNvPr id="666" name="Google Shape;666;p11"/>
                <p:cNvGrpSpPr/>
                <p:nvPr/>
              </p:nvGrpSpPr>
              <p:grpSpPr>
                <a:xfrm>
                  <a:off x="114494" y="1329019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667" name="Google Shape;667;p1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8" name="Google Shape;668;p1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69" name="Google Shape;669;p1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670" name="Google Shape;670;p11"/>
                <p:cNvGrpSpPr/>
                <p:nvPr/>
              </p:nvGrpSpPr>
              <p:grpSpPr>
                <a:xfrm>
                  <a:off x="114494" y="1627927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671" name="Google Shape;671;p1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2" name="Google Shape;672;p1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3" name="Google Shape;673;p1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674" name="Google Shape;674;p11"/>
                <p:cNvGrpSpPr/>
                <p:nvPr/>
              </p:nvGrpSpPr>
              <p:grpSpPr>
                <a:xfrm>
                  <a:off x="114494" y="1926834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675" name="Google Shape;675;p1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6" name="Google Shape;676;p1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77" name="Google Shape;677;p1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678" name="Google Shape;678;p11"/>
                <p:cNvGrpSpPr/>
                <p:nvPr/>
              </p:nvGrpSpPr>
              <p:grpSpPr>
                <a:xfrm>
                  <a:off x="114494" y="2225742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679" name="Google Shape;679;p1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0" name="Google Shape;680;p1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1" name="Google Shape;681;p1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682" name="Google Shape;682;p11"/>
                <p:cNvGrpSpPr/>
                <p:nvPr/>
              </p:nvGrpSpPr>
              <p:grpSpPr>
                <a:xfrm>
                  <a:off x="114494" y="2524650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683" name="Google Shape;683;p1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4" name="Google Shape;684;p1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5" name="Google Shape;685;p1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686" name="Google Shape;686;p11"/>
                <p:cNvGrpSpPr/>
                <p:nvPr/>
              </p:nvGrpSpPr>
              <p:grpSpPr>
                <a:xfrm>
                  <a:off x="114494" y="3122466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687" name="Google Shape;687;p1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8" name="Google Shape;688;p1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89" name="Google Shape;689;p1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690" name="Google Shape;690;p11"/>
                <p:cNvGrpSpPr/>
                <p:nvPr/>
              </p:nvGrpSpPr>
              <p:grpSpPr>
                <a:xfrm>
                  <a:off x="114494" y="2823558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691" name="Google Shape;691;p1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2" name="Google Shape;692;p1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3" name="Google Shape;693;p1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694" name="Google Shape;694;p11"/>
                <p:cNvGrpSpPr/>
                <p:nvPr/>
              </p:nvGrpSpPr>
              <p:grpSpPr>
                <a:xfrm>
                  <a:off x="114494" y="3421373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695" name="Google Shape;695;p1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6" name="Google Shape;696;p1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97" name="Google Shape;697;p1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698" name="Google Shape;698;p11"/>
                <p:cNvGrpSpPr/>
                <p:nvPr/>
              </p:nvGrpSpPr>
              <p:grpSpPr>
                <a:xfrm>
                  <a:off x="114494" y="3720281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699" name="Google Shape;699;p11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00" name="Google Shape;700;p11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01" name="Google Shape;701;p11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702" name="Google Shape;702;p11"/>
            <p:cNvGrpSpPr/>
            <p:nvPr/>
          </p:nvGrpSpPr>
          <p:grpSpPr>
            <a:xfrm>
              <a:off x="715825" y="523344"/>
              <a:ext cx="7713000" cy="4095665"/>
              <a:chOff x="715825" y="523344"/>
              <a:chExt cx="7713000" cy="4095665"/>
            </a:xfrm>
          </p:grpSpPr>
          <p:sp>
            <p:nvSpPr>
              <p:cNvPr id="703" name="Google Shape;703;p11"/>
              <p:cNvSpPr/>
              <p:nvPr/>
            </p:nvSpPr>
            <p:spPr>
              <a:xfrm>
                <a:off x="715825" y="52334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11"/>
              <p:cNvSpPr/>
              <p:nvPr/>
            </p:nvSpPr>
            <p:spPr>
              <a:xfrm>
                <a:off x="715825" y="76303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11"/>
              <p:cNvSpPr/>
              <p:nvPr/>
            </p:nvSpPr>
            <p:spPr>
              <a:xfrm>
                <a:off x="715825" y="100271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11"/>
              <p:cNvSpPr/>
              <p:nvPr/>
            </p:nvSpPr>
            <p:spPr>
              <a:xfrm>
                <a:off x="715825" y="124240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11"/>
              <p:cNvSpPr/>
              <p:nvPr/>
            </p:nvSpPr>
            <p:spPr>
              <a:xfrm>
                <a:off x="715825" y="148208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11"/>
              <p:cNvSpPr/>
              <p:nvPr/>
            </p:nvSpPr>
            <p:spPr>
              <a:xfrm>
                <a:off x="715825" y="1721775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11"/>
              <p:cNvSpPr/>
              <p:nvPr/>
            </p:nvSpPr>
            <p:spPr>
              <a:xfrm>
                <a:off x="715825" y="1961461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11"/>
              <p:cNvSpPr/>
              <p:nvPr/>
            </p:nvSpPr>
            <p:spPr>
              <a:xfrm>
                <a:off x="715825" y="220114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11"/>
              <p:cNvSpPr/>
              <p:nvPr/>
            </p:nvSpPr>
            <p:spPr>
              <a:xfrm>
                <a:off x="715825" y="244083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11"/>
              <p:cNvSpPr/>
              <p:nvPr/>
            </p:nvSpPr>
            <p:spPr>
              <a:xfrm>
                <a:off x="715825" y="268052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11"/>
              <p:cNvSpPr/>
              <p:nvPr/>
            </p:nvSpPr>
            <p:spPr>
              <a:xfrm>
                <a:off x="715825" y="292020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11"/>
              <p:cNvSpPr/>
              <p:nvPr/>
            </p:nvSpPr>
            <p:spPr>
              <a:xfrm>
                <a:off x="715825" y="3159892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11"/>
              <p:cNvSpPr/>
              <p:nvPr/>
            </p:nvSpPr>
            <p:spPr>
              <a:xfrm>
                <a:off x="715825" y="3399578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11"/>
              <p:cNvSpPr/>
              <p:nvPr/>
            </p:nvSpPr>
            <p:spPr>
              <a:xfrm>
                <a:off x="715825" y="363926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11"/>
              <p:cNvSpPr/>
              <p:nvPr/>
            </p:nvSpPr>
            <p:spPr>
              <a:xfrm>
                <a:off x="715825" y="387895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11"/>
              <p:cNvSpPr/>
              <p:nvPr/>
            </p:nvSpPr>
            <p:spPr>
              <a:xfrm>
                <a:off x="715825" y="411863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11"/>
              <p:cNvSpPr/>
              <p:nvPr/>
            </p:nvSpPr>
            <p:spPr>
              <a:xfrm>
                <a:off x="715825" y="435832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11"/>
              <p:cNvSpPr/>
              <p:nvPr/>
            </p:nvSpPr>
            <p:spPr>
              <a:xfrm>
                <a:off x="715825" y="459800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21" name="Google Shape;721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660825"/>
            <a:ext cx="6576000" cy="151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70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722" name="Google Shape;722;p11"/>
          <p:cNvSpPr txBox="1">
            <a:spLocks noGrp="1"/>
          </p:cNvSpPr>
          <p:nvPr>
            <p:ph type="subTitle" idx="1"/>
          </p:nvPr>
        </p:nvSpPr>
        <p:spPr>
          <a:xfrm>
            <a:off x="1284000" y="2997075"/>
            <a:ext cx="6576000" cy="40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5" name="Google Shape;725;p13"/>
          <p:cNvGrpSpPr/>
          <p:nvPr/>
        </p:nvGrpSpPr>
        <p:grpSpPr>
          <a:xfrm>
            <a:off x="114494" y="177750"/>
            <a:ext cx="8776156" cy="4788000"/>
            <a:chOff x="114494" y="177750"/>
            <a:chExt cx="8776156" cy="4788000"/>
          </a:xfrm>
        </p:grpSpPr>
        <p:grpSp>
          <p:nvGrpSpPr>
            <p:cNvPr id="726" name="Google Shape;726;p13"/>
            <p:cNvGrpSpPr/>
            <p:nvPr/>
          </p:nvGrpSpPr>
          <p:grpSpPr>
            <a:xfrm>
              <a:off x="114494" y="177750"/>
              <a:ext cx="8776156" cy="4788000"/>
              <a:chOff x="114494" y="177750"/>
              <a:chExt cx="8776156" cy="4788000"/>
            </a:xfrm>
          </p:grpSpPr>
          <p:sp>
            <p:nvSpPr>
              <p:cNvPr id="727" name="Google Shape;727;p13"/>
              <p:cNvSpPr/>
              <p:nvPr/>
            </p:nvSpPr>
            <p:spPr>
              <a:xfrm>
                <a:off x="253350" y="177750"/>
                <a:ext cx="8637300" cy="4788000"/>
              </a:xfrm>
              <a:prstGeom prst="roundRect">
                <a:avLst>
                  <a:gd name="adj" fmla="val 8894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728" name="Google Shape;728;p13"/>
              <p:cNvGrpSpPr/>
              <p:nvPr/>
            </p:nvGrpSpPr>
            <p:grpSpPr>
              <a:xfrm>
                <a:off x="114494" y="1329019"/>
                <a:ext cx="329231" cy="2485463"/>
                <a:chOff x="114494" y="1329019"/>
                <a:chExt cx="329231" cy="2485463"/>
              </a:xfrm>
            </p:grpSpPr>
            <p:grpSp>
              <p:nvGrpSpPr>
                <p:cNvPr id="729" name="Google Shape;729;p13"/>
                <p:cNvGrpSpPr/>
                <p:nvPr/>
              </p:nvGrpSpPr>
              <p:grpSpPr>
                <a:xfrm>
                  <a:off x="114494" y="1329019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730" name="Google Shape;730;p1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31" name="Google Shape;731;p1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32" name="Google Shape;732;p1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733" name="Google Shape;733;p13"/>
                <p:cNvGrpSpPr/>
                <p:nvPr/>
              </p:nvGrpSpPr>
              <p:grpSpPr>
                <a:xfrm>
                  <a:off x="114494" y="1627927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734" name="Google Shape;734;p1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35" name="Google Shape;735;p1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36" name="Google Shape;736;p1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737" name="Google Shape;737;p13"/>
                <p:cNvGrpSpPr/>
                <p:nvPr/>
              </p:nvGrpSpPr>
              <p:grpSpPr>
                <a:xfrm>
                  <a:off x="114494" y="1926834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738" name="Google Shape;738;p1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39" name="Google Shape;739;p1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40" name="Google Shape;740;p1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741" name="Google Shape;741;p13"/>
                <p:cNvGrpSpPr/>
                <p:nvPr/>
              </p:nvGrpSpPr>
              <p:grpSpPr>
                <a:xfrm>
                  <a:off x="114494" y="2225742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742" name="Google Shape;742;p1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43" name="Google Shape;743;p1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44" name="Google Shape;744;p1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745" name="Google Shape;745;p13"/>
                <p:cNvGrpSpPr/>
                <p:nvPr/>
              </p:nvGrpSpPr>
              <p:grpSpPr>
                <a:xfrm>
                  <a:off x="114494" y="2524650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746" name="Google Shape;746;p1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47" name="Google Shape;747;p1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48" name="Google Shape;748;p1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749" name="Google Shape;749;p13"/>
                <p:cNvGrpSpPr/>
                <p:nvPr/>
              </p:nvGrpSpPr>
              <p:grpSpPr>
                <a:xfrm>
                  <a:off x="114494" y="3122466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750" name="Google Shape;750;p1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51" name="Google Shape;751;p1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52" name="Google Shape;752;p1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753" name="Google Shape;753;p13"/>
                <p:cNvGrpSpPr/>
                <p:nvPr/>
              </p:nvGrpSpPr>
              <p:grpSpPr>
                <a:xfrm>
                  <a:off x="114494" y="2823558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754" name="Google Shape;754;p1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55" name="Google Shape;755;p1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56" name="Google Shape;756;p1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757" name="Google Shape;757;p13"/>
                <p:cNvGrpSpPr/>
                <p:nvPr/>
              </p:nvGrpSpPr>
              <p:grpSpPr>
                <a:xfrm>
                  <a:off x="114494" y="3421373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758" name="Google Shape;758;p1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59" name="Google Shape;759;p1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60" name="Google Shape;760;p1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761" name="Google Shape;761;p13"/>
                <p:cNvGrpSpPr/>
                <p:nvPr/>
              </p:nvGrpSpPr>
              <p:grpSpPr>
                <a:xfrm>
                  <a:off x="114494" y="3720281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762" name="Google Shape;762;p13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63" name="Google Shape;763;p13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764" name="Google Shape;764;p13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765" name="Google Shape;765;p13"/>
            <p:cNvGrpSpPr/>
            <p:nvPr/>
          </p:nvGrpSpPr>
          <p:grpSpPr>
            <a:xfrm>
              <a:off x="715825" y="523344"/>
              <a:ext cx="7713000" cy="4095665"/>
              <a:chOff x="715825" y="523344"/>
              <a:chExt cx="7713000" cy="4095665"/>
            </a:xfrm>
          </p:grpSpPr>
          <p:sp>
            <p:nvSpPr>
              <p:cNvPr id="766" name="Google Shape;766;p13"/>
              <p:cNvSpPr/>
              <p:nvPr/>
            </p:nvSpPr>
            <p:spPr>
              <a:xfrm>
                <a:off x="715825" y="52334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7" name="Google Shape;767;p13"/>
              <p:cNvSpPr/>
              <p:nvPr/>
            </p:nvSpPr>
            <p:spPr>
              <a:xfrm>
                <a:off x="715825" y="76303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8" name="Google Shape;768;p13"/>
              <p:cNvSpPr/>
              <p:nvPr/>
            </p:nvSpPr>
            <p:spPr>
              <a:xfrm>
                <a:off x="715825" y="100271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9" name="Google Shape;769;p13"/>
              <p:cNvSpPr/>
              <p:nvPr/>
            </p:nvSpPr>
            <p:spPr>
              <a:xfrm>
                <a:off x="715825" y="124240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0" name="Google Shape;770;p13"/>
              <p:cNvSpPr/>
              <p:nvPr/>
            </p:nvSpPr>
            <p:spPr>
              <a:xfrm>
                <a:off x="715825" y="148208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1" name="Google Shape;771;p13"/>
              <p:cNvSpPr/>
              <p:nvPr/>
            </p:nvSpPr>
            <p:spPr>
              <a:xfrm>
                <a:off x="715825" y="1721775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2" name="Google Shape;772;p13"/>
              <p:cNvSpPr/>
              <p:nvPr/>
            </p:nvSpPr>
            <p:spPr>
              <a:xfrm>
                <a:off x="715825" y="1961461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3" name="Google Shape;773;p13"/>
              <p:cNvSpPr/>
              <p:nvPr/>
            </p:nvSpPr>
            <p:spPr>
              <a:xfrm>
                <a:off x="715825" y="220114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4" name="Google Shape;774;p13"/>
              <p:cNvSpPr/>
              <p:nvPr/>
            </p:nvSpPr>
            <p:spPr>
              <a:xfrm>
                <a:off x="715825" y="244083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5" name="Google Shape;775;p13"/>
              <p:cNvSpPr/>
              <p:nvPr/>
            </p:nvSpPr>
            <p:spPr>
              <a:xfrm>
                <a:off x="715825" y="268052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6" name="Google Shape;776;p13"/>
              <p:cNvSpPr/>
              <p:nvPr/>
            </p:nvSpPr>
            <p:spPr>
              <a:xfrm>
                <a:off x="715825" y="292020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7" name="Google Shape;777;p13"/>
              <p:cNvSpPr/>
              <p:nvPr/>
            </p:nvSpPr>
            <p:spPr>
              <a:xfrm>
                <a:off x="715825" y="3159892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8" name="Google Shape;778;p13"/>
              <p:cNvSpPr/>
              <p:nvPr/>
            </p:nvSpPr>
            <p:spPr>
              <a:xfrm>
                <a:off x="715825" y="3399578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9" name="Google Shape;779;p13"/>
              <p:cNvSpPr/>
              <p:nvPr/>
            </p:nvSpPr>
            <p:spPr>
              <a:xfrm>
                <a:off x="715825" y="363926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0" name="Google Shape;780;p13"/>
              <p:cNvSpPr/>
              <p:nvPr/>
            </p:nvSpPr>
            <p:spPr>
              <a:xfrm>
                <a:off x="715825" y="387895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1" name="Google Shape;781;p13"/>
              <p:cNvSpPr/>
              <p:nvPr/>
            </p:nvSpPr>
            <p:spPr>
              <a:xfrm>
                <a:off x="715825" y="411863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2" name="Google Shape;782;p13"/>
              <p:cNvSpPr/>
              <p:nvPr/>
            </p:nvSpPr>
            <p:spPr>
              <a:xfrm>
                <a:off x="715825" y="435832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3" name="Google Shape;783;p13"/>
              <p:cNvSpPr/>
              <p:nvPr/>
            </p:nvSpPr>
            <p:spPr>
              <a:xfrm>
                <a:off x="715825" y="459800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84" name="Google Shape;784;p13"/>
          <p:cNvSpPr txBox="1">
            <a:spLocks noGrp="1"/>
          </p:cNvSpPr>
          <p:nvPr>
            <p:ph type="title" hasCustomPrompt="1"/>
          </p:nvPr>
        </p:nvSpPr>
        <p:spPr>
          <a:xfrm>
            <a:off x="1245650" y="1159114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85" name="Google Shape;785;p13"/>
          <p:cNvSpPr txBox="1">
            <a:spLocks noGrp="1"/>
          </p:cNvSpPr>
          <p:nvPr>
            <p:ph type="subTitle" idx="1"/>
          </p:nvPr>
        </p:nvSpPr>
        <p:spPr>
          <a:xfrm>
            <a:off x="720000" y="2160411"/>
            <a:ext cx="2336400" cy="63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6" name="Google Shape;786;p13"/>
          <p:cNvSpPr txBox="1">
            <a:spLocks noGrp="1"/>
          </p:cNvSpPr>
          <p:nvPr>
            <p:ph type="title" idx="2" hasCustomPrompt="1"/>
          </p:nvPr>
        </p:nvSpPr>
        <p:spPr>
          <a:xfrm>
            <a:off x="3934350" y="1159114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87" name="Google Shape;787;p13"/>
          <p:cNvSpPr txBox="1">
            <a:spLocks noGrp="1"/>
          </p:cNvSpPr>
          <p:nvPr>
            <p:ph type="subTitle" idx="3"/>
          </p:nvPr>
        </p:nvSpPr>
        <p:spPr>
          <a:xfrm>
            <a:off x="3403800" y="2160411"/>
            <a:ext cx="2336400" cy="63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8" name="Google Shape;788;p13"/>
          <p:cNvSpPr txBox="1">
            <a:spLocks noGrp="1"/>
          </p:cNvSpPr>
          <p:nvPr>
            <p:ph type="title" idx="4" hasCustomPrompt="1"/>
          </p:nvPr>
        </p:nvSpPr>
        <p:spPr>
          <a:xfrm>
            <a:off x="6618150" y="1159114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89" name="Google Shape;789;p13"/>
          <p:cNvSpPr txBox="1">
            <a:spLocks noGrp="1"/>
          </p:cNvSpPr>
          <p:nvPr>
            <p:ph type="subTitle" idx="5"/>
          </p:nvPr>
        </p:nvSpPr>
        <p:spPr>
          <a:xfrm>
            <a:off x="6087600" y="2160411"/>
            <a:ext cx="2336400" cy="63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0" name="Google Shape;790;p13"/>
          <p:cNvSpPr txBox="1">
            <a:spLocks noGrp="1"/>
          </p:cNvSpPr>
          <p:nvPr>
            <p:ph type="title" idx="6" hasCustomPrompt="1"/>
          </p:nvPr>
        </p:nvSpPr>
        <p:spPr>
          <a:xfrm>
            <a:off x="2592450" y="2818573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91" name="Google Shape;791;p13"/>
          <p:cNvSpPr txBox="1">
            <a:spLocks noGrp="1"/>
          </p:cNvSpPr>
          <p:nvPr>
            <p:ph type="subTitle" idx="7"/>
          </p:nvPr>
        </p:nvSpPr>
        <p:spPr>
          <a:xfrm>
            <a:off x="2064350" y="3833822"/>
            <a:ext cx="2336400" cy="63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2" name="Google Shape;792;p13"/>
          <p:cNvSpPr txBox="1">
            <a:spLocks noGrp="1"/>
          </p:cNvSpPr>
          <p:nvPr>
            <p:ph type="title" idx="8" hasCustomPrompt="1"/>
          </p:nvPr>
        </p:nvSpPr>
        <p:spPr>
          <a:xfrm>
            <a:off x="5278700" y="2818573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93" name="Google Shape;793;p13"/>
          <p:cNvSpPr txBox="1">
            <a:spLocks noGrp="1"/>
          </p:cNvSpPr>
          <p:nvPr>
            <p:ph type="subTitle" idx="9"/>
          </p:nvPr>
        </p:nvSpPr>
        <p:spPr>
          <a:xfrm>
            <a:off x="4748150" y="3833822"/>
            <a:ext cx="2336400" cy="6324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4" name="Google Shape;794;p13"/>
          <p:cNvSpPr txBox="1">
            <a:spLocks noGrp="1"/>
          </p:cNvSpPr>
          <p:nvPr>
            <p:ph type="title" idx="13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solidFill>
                  <a:schemeClr val="lt2"/>
                </a:solidFill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95" name="Google Shape;795;p13"/>
          <p:cNvSpPr txBox="1">
            <a:spLocks noGrp="1"/>
          </p:cNvSpPr>
          <p:nvPr>
            <p:ph type="subTitle" idx="14"/>
          </p:nvPr>
        </p:nvSpPr>
        <p:spPr>
          <a:xfrm>
            <a:off x="715100" y="1754265"/>
            <a:ext cx="2336400" cy="41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96" name="Google Shape;796;p13"/>
          <p:cNvSpPr txBox="1">
            <a:spLocks noGrp="1"/>
          </p:cNvSpPr>
          <p:nvPr>
            <p:ph type="subTitle" idx="15"/>
          </p:nvPr>
        </p:nvSpPr>
        <p:spPr>
          <a:xfrm>
            <a:off x="3403800" y="1754265"/>
            <a:ext cx="2336400" cy="41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97" name="Google Shape;797;p13"/>
          <p:cNvSpPr txBox="1">
            <a:spLocks noGrp="1"/>
          </p:cNvSpPr>
          <p:nvPr>
            <p:ph type="subTitle" idx="16"/>
          </p:nvPr>
        </p:nvSpPr>
        <p:spPr>
          <a:xfrm>
            <a:off x="6092500" y="1754265"/>
            <a:ext cx="2336400" cy="41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98" name="Google Shape;798;p13"/>
          <p:cNvSpPr txBox="1">
            <a:spLocks noGrp="1"/>
          </p:cNvSpPr>
          <p:nvPr>
            <p:ph type="subTitle" idx="17"/>
          </p:nvPr>
        </p:nvSpPr>
        <p:spPr>
          <a:xfrm>
            <a:off x="2059450" y="3423123"/>
            <a:ext cx="2336400" cy="41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99" name="Google Shape;799;p13"/>
          <p:cNvSpPr txBox="1">
            <a:spLocks noGrp="1"/>
          </p:cNvSpPr>
          <p:nvPr>
            <p:ph type="subTitle" idx="18"/>
          </p:nvPr>
        </p:nvSpPr>
        <p:spPr>
          <a:xfrm>
            <a:off x="4748150" y="3423123"/>
            <a:ext cx="2336400" cy="41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grpSp>
        <p:nvGrpSpPr>
          <p:cNvPr id="800" name="Google Shape;800;p13"/>
          <p:cNvGrpSpPr/>
          <p:nvPr/>
        </p:nvGrpSpPr>
        <p:grpSpPr>
          <a:xfrm rot="2026266">
            <a:off x="547392" y="4078186"/>
            <a:ext cx="712098" cy="654369"/>
            <a:chOff x="8221404" y="4281324"/>
            <a:chExt cx="712068" cy="654341"/>
          </a:xfrm>
        </p:grpSpPr>
        <p:sp>
          <p:nvSpPr>
            <p:cNvPr id="801" name="Google Shape;801;p13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13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13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04" name="Google Shape;804;p13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805" name="Google Shape;805;p13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" name="Google Shape;806;p13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" name="Google Shape;807;p13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08" name="Google Shape;808;p13"/>
          <p:cNvGrpSpPr/>
          <p:nvPr/>
        </p:nvGrpSpPr>
        <p:grpSpPr>
          <a:xfrm rot="-9119533">
            <a:off x="612168" y="260413"/>
            <a:ext cx="712081" cy="654353"/>
            <a:chOff x="8221404" y="4281324"/>
            <a:chExt cx="712068" cy="654341"/>
          </a:xfrm>
        </p:grpSpPr>
        <p:sp>
          <p:nvSpPr>
            <p:cNvPr id="809" name="Google Shape;809;p13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13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13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12" name="Google Shape;812;p13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813" name="Google Shape;813;p13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4" name="Google Shape;814;p13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5" name="Google Shape;815;p13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16" name="Google Shape;816;p13"/>
          <p:cNvGrpSpPr/>
          <p:nvPr/>
        </p:nvGrpSpPr>
        <p:grpSpPr>
          <a:xfrm rot="-9119533">
            <a:off x="7929193" y="260413"/>
            <a:ext cx="712081" cy="654353"/>
            <a:chOff x="8221404" y="4281324"/>
            <a:chExt cx="712068" cy="654341"/>
          </a:xfrm>
        </p:grpSpPr>
        <p:sp>
          <p:nvSpPr>
            <p:cNvPr id="817" name="Google Shape;817;p13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13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13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20" name="Google Shape;820;p13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821" name="Google Shape;821;p13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2" name="Google Shape;822;p13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3" name="Google Shape;823;p13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4" name="Google Shape;964;p16"/>
          <p:cNvGrpSpPr/>
          <p:nvPr/>
        </p:nvGrpSpPr>
        <p:grpSpPr>
          <a:xfrm>
            <a:off x="114494" y="177750"/>
            <a:ext cx="8776156" cy="4788000"/>
            <a:chOff x="114494" y="177750"/>
            <a:chExt cx="8776156" cy="4788000"/>
          </a:xfrm>
        </p:grpSpPr>
        <p:grpSp>
          <p:nvGrpSpPr>
            <p:cNvPr id="965" name="Google Shape;965;p16"/>
            <p:cNvGrpSpPr/>
            <p:nvPr/>
          </p:nvGrpSpPr>
          <p:grpSpPr>
            <a:xfrm>
              <a:off x="114494" y="177750"/>
              <a:ext cx="8776156" cy="4788000"/>
              <a:chOff x="114494" y="177750"/>
              <a:chExt cx="8776156" cy="4788000"/>
            </a:xfrm>
          </p:grpSpPr>
          <p:sp>
            <p:nvSpPr>
              <p:cNvPr id="966" name="Google Shape;966;p16"/>
              <p:cNvSpPr/>
              <p:nvPr/>
            </p:nvSpPr>
            <p:spPr>
              <a:xfrm>
                <a:off x="253350" y="177750"/>
                <a:ext cx="8637300" cy="4788000"/>
              </a:xfrm>
              <a:prstGeom prst="roundRect">
                <a:avLst>
                  <a:gd name="adj" fmla="val 8894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967" name="Google Shape;967;p16"/>
              <p:cNvGrpSpPr/>
              <p:nvPr/>
            </p:nvGrpSpPr>
            <p:grpSpPr>
              <a:xfrm>
                <a:off x="114494" y="1329019"/>
                <a:ext cx="329231" cy="2485463"/>
                <a:chOff x="114494" y="1329019"/>
                <a:chExt cx="329231" cy="2485463"/>
              </a:xfrm>
            </p:grpSpPr>
            <p:grpSp>
              <p:nvGrpSpPr>
                <p:cNvPr id="968" name="Google Shape;968;p16"/>
                <p:cNvGrpSpPr/>
                <p:nvPr/>
              </p:nvGrpSpPr>
              <p:grpSpPr>
                <a:xfrm>
                  <a:off x="114494" y="1329019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969" name="Google Shape;969;p1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70" name="Google Shape;970;p1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71" name="Google Shape;971;p1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972" name="Google Shape;972;p16"/>
                <p:cNvGrpSpPr/>
                <p:nvPr/>
              </p:nvGrpSpPr>
              <p:grpSpPr>
                <a:xfrm>
                  <a:off x="114494" y="1627927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973" name="Google Shape;973;p1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74" name="Google Shape;974;p1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75" name="Google Shape;975;p1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976" name="Google Shape;976;p16"/>
                <p:cNvGrpSpPr/>
                <p:nvPr/>
              </p:nvGrpSpPr>
              <p:grpSpPr>
                <a:xfrm>
                  <a:off x="114494" y="1926834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977" name="Google Shape;977;p1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78" name="Google Shape;978;p1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79" name="Google Shape;979;p1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980" name="Google Shape;980;p16"/>
                <p:cNvGrpSpPr/>
                <p:nvPr/>
              </p:nvGrpSpPr>
              <p:grpSpPr>
                <a:xfrm>
                  <a:off x="114494" y="2225742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981" name="Google Shape;981;p1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82" name="Google Shape;982;p1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83" name="Google Shape;983;p1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984" name="Google Shape;984;p16"/>
                <p:cNvGrpSpPr/>
                <p:nvPr/>
              </p:nvGrpSpPr>
              <p:grpSpPr>
                <a:xfrm>
                  <a:off x="114494" y="2524650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985" name="Google Shape;985;p1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86" name="Google Shape;986;p1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87" name="Google Shape;987;p1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988" name="Google Shape;988;p16"/>
                <p:cNvGrpSpPr/>
                <p:nvPr/>
              </p:nvGrpSpPr>
              <p:grpSpPr>
                <a:xfrm>
                  <a:off x="114494" y="3122466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989" name="Google Shape;989;p1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90" name="Google Shape;990;p1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91" name="Google Shape;991;p1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992" name="Google Shape;992;p16"/>
                <p:cNvGrpSpPr/>
                <p:nvPr/>
              </p:nvGrpSpPr>
              <p:grpSpPr>
                <a:xfrm>
                  <a:off x="114494" y="2823558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993" name="Google Shape;993;p1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94" name="Google Shape;994;p1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95" name="Google Shape;995;p1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996" name="Google Shape;996;p16"/>
                <p:cNvGrpSpPr/>
                <p:nvPr/>
              </p:nvGrpSpPr>
              <p:grpSpPr>
                <a:xfrm>
                  <a:off x="114494" y="3421373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997" name="Google Shape;997;p1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98" name="Google Shape;998;p1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999" name="Google Shape;999;p1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000" name="Google Shape;1000;p16"/>
                <p:cNvGrpSpPr/>
                <p:nvPr/>
              </p:nvGrpSpPr>
              <p:grpSpPr>
                <a:xfrm>
                  <a:off x="114494" y="3720281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001" name="Google Shape;1001;p1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02" name="Google Shape;1002;p1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03" name="Google Shape;1003;p1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1004" name="Google Shape;1004;p16"/>
            <p:cNvGrpSpPr/>
            <p:nvPr/>
          </p:nvGrpSpPr>
          <p:grpSpPr>
            <a:xfrm>
              <a:off x="715825" y="523344"/>
              <a:ext cx="7713000" cy="4095665"/>
              <a:chOff x="715825" y="523344"/>
              <a:chExt cx="7713000" cy="4095665"/>
            </a:xfrm>
          </p:grpSpPr>
          <p:sp>
            <p:nvSpPr>
              <p:cNvPr id="1005" name="Google Shape;1005;p16"/>
              <p:cNvSpPr/>
              <p:nvPr/>
            </p:nvSpPr>
            <p:spPr>
              <a:xfrm>
                <a:off x="715825" y="52334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16"/>
              <p:cNvSpPr/>
              <p:nvPr/>
            </p:nvSpPr>
            <p:spPr>
              <a:xfrm>
                <a:off x="715825" y="76303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16"/>
              <p:cNvSpPr/>
              <p:nvPr/>
            </p:nvSpPr>
            <p:spPr>
              <a:xfrm>
                <a:off x="715825" y="100271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16"/>
              <p:cNvSpPr/>
              <p:nvPr/>
            </p:nvSpPr>
            <p:spPr>
              <a:xfrm>
                <a:off x="715825" y="124240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16"/>
              <p:cNvSpPr/>
              <p:nvPr/>
            </p:nvSpPr>
            <p:spPr>
              <a:xfrm>
                <a:off x="715825" y="148208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16"/>
              <p:cNvSpPr/>
              <p:nvPr/>
            </p:nvSpPr>
            <p:spPr>
              <a:xfrm>
                <a:off x="715825" y="1721775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16"/>
              <p:cNvSpPr/>
              <p:nvPr/>
            </p:nvSpPr>
            <p:spPr>
              <a:xfrm>
                <a:off x="715825" y="1961461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16"/>
              <p:cNvSpPr/>
              <p:nvPr/>
            </p:nvSpPr>
            <p:spPr>
              <a:xfrm>
                <a:off x="715825" y="220114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3" name="Google Shape;1013;p16"/>
              <p:cNvSpPr/>
              <p:nvPr/>
            </p:nvSpPr>
            <p:spPr>
              <a:xfrm>
                <a:off x="715825" y="244083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4" name="Google Shape;1014;p16"/>
              <p:cNvSpPr/>
              <p:nvPr/>
            </p:nvSpPr>
            <p:spPr>
              <a:xfrm>
                <a:off x="715825" y="268052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5" name="Google Shape;1015;p16"/>
              <p:cNvSpPr/>
              <p:nvPr/>
            </p:nvSpPr>
            <p:spPr>
              <a:xfrm>
                <a:off x="715825" y="292020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6" name="Google Shape;1016;p16"/>
              <p:cNvSpPr/>
              <p:nvPr/>
            </p:nvSpPr>
            <p:spPr>
              <a:xfrm>
                <a:off x="715825" y="3159892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7" name="Google Shape;1017;p16"/>
              <p:cNvSpPr/>
              <p:nvPr/>
            </p:nvSpPr>
            <p:spPr>
              <a:xfrm>
                <a:off x="715825" y="3399578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8" name="Google Shape;1018;p16"/>
              <p:cNvSpPr/>
              <p:nvPr/>
            </p:nvSpPr>
            <p:spPr>
              <a:xfrm>
                <a:off x="715825" y="363926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9" name="Google Shape;1019;p16"/>
              <p:cNvSpPr/>
              <p:nvPr/>
            </p:nvSpPr>
            <p:spPr>
              <a:xfrm>
                <a:off x="715825" y="387895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0" name="Google Shape;1020;p16"/>
              <p:cNvSpPr/>
              <p:nvPr/>
            </p:nvSpPr>
            <p:spPr>
              <a:xfrm>
                <a:off x="715825" y="411863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" name="Google Shape;1021;p16"/>
              <p:cNvSpPr/>
              <p:nvPr/>
            </p:nvSpPr>
            <p:spPr>
              <a:xfrm>
                <a:off x="715825" y="435832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2" name="Google Shape;1022;p16"/>
              <p:cNvSpPr/>
              <p:nvPr/>
            </p:nvSpPr>
            <p:spPr>
              <a:xfrm>
                <a:off x="715825" y="459800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23" name="Google Shape;1023;p16"/>
          <p:cNvSpPr txBox="1">
            <a:spLocks noGrp="1"/>
          </p:cNvSpPr>
          <p:nvPr>
            <p:ph type="subTitle" idx="1"/>
          </p:nvPr>
        </p:nvSpPr>
        <p:spPr>
          <a:xfrm>
            <a:off x="1074025" y="1904625"/>
            <a:ext cx="3992400" cy="21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24" name="Google Shape;1024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1025" name="Google Shape;1025;p16"/>
          <p:cNvGrpSpPr/>
          <p:nvPr/>
        </p:nvGrpSpPr>
        <p:grpSpPr>
          <a:xfrm rot="2026266">
            <a:off x="8211092" y="4346411"/>
            <a:ext cx="712098" cy="654369"/>
            <a:chOff x="8221404" y="4281324"/>
            <a:chExt cx="712068" cy="654341"/>
          </a:xfrm>
        </p:grpSpPr>
        <p:sp>
          <p:nvSpPr>
            <p:cNvPr id="1026" name="Google Shape;1026;p16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7" name="Google Shape;1027;p16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16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29" name="Google Shape;1029;p16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1030" name="Google Shape;1030;p16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" name="Google Shape;1031;p16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2" name="Google Shape;1032;p16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33" name="Google Shape;1033;p16"/>
          <p:cNvGrpSpPr/>
          <p:nvPr/>
        </p:nvGrpSpPr>
        <p:grpSpPr>
          <a:xfrm rot="8773734" flipH="1">
            <a:off x="412917" y="320461"/>
            <a:ext cx="712098" cy="654369"/>
            <a:chOff x="8221404" y="4281324"/>
            <a:chExt cx="712068" cy="654341"/>
          </a:xfrm>
        </p:grpSpPr>
        <p:sp>
          <p:nvSpPr>
            <p:cNvPr id="1034" name="Google Shape;1034;p16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16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16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37" name="Google Shape;1037;p16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1038" name="Google Shape;1038;p16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9" name="Google Shape;1039;p16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0" name="Google Shape;1040;p16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41" name="Google Shape;1041;p16"/>
          <p:cNvSpPr>
            <a:spLocks noGrp="1"/>
          </p:cNvSpPr>
          <p:nvPr>
            <p:ph type="pic" idx="2"/>
          </p:nvPr>
        </p:nvSpPr>
        <p:spPr>
          <a:xfrm>
            <a:off x="5251775" y="1545825"/>
            <a:ext cx="2818200" cy="2818200"/>
          </a:xfrm>
          <a:prstGeom prst="ellipse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_AND_TWO_COLUMNS_1">
    <p:spTree>
      <p:nvGrpSpPr>
        <p:cNvPr id="1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7" name="Google Shape;1387;p22"/>
          <p:cNvGrpSpPr/>
          <p:nvPr/>
        </p:nvGrpSpPr>
        <p:grpSpPr>
          <a:xfrm>
            <a:off x="114494" y="177750"/>
            <a:ext cx="8776156" cy="4788000"/>
            <a:chOff x="114494" y="177750"/>
            <a:chExt cx="8776156" cy="4788000"/>
          </a:xfrm>
        </p:grpSpPr>
        <p:grpSp>
          <p:nvGrpSpPr>
            <p:cNvPr id="1388" name="Google Shape;1388;p22"/>
            <p:cNvGrpSpPr/>
            <p:nvPr/>
          </p:nvGrpSpPr>
          <p:grpSpPr>
            <a:xfrm>
              <a:off x="114494" y="177750"/>
              <a:ext cx="8776156" cy="4788000"/>
              <a:chOff x="114494" y="177750"/>
              <a:chExt cx="8776156" cy="4788000"/>
            </a:xfrm>
          </p:grpSpPr>
          <p:sp>
            <p:nvSpPr>
              <p:cNvPr id="1389" name="Google Shape;1389;p22"/>
              <p:cNvSpPr/>
              <p:nvPr/>
            </p:nvSpPr>
            <p:spPr>
              <a:xfrm>
                <a:off x="253350" y="177750"/>
                <a:ext cx="8637300" cy="4788000"/>
              </a:xfrm>
              <a:prstGeom prst="roundRect">
                <a:avLst>
                  <a:gd name="adj" fmla="val 8894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90" name="Google Shape;1390;p22"/>
              <p:cNvGrpSpPr/>
              <p:nvPr/>
            </p:nvGrpSpPr>
            <p:grpSpPr>
              <a:xfrm>
                <a:off x="114494" y="1329019"/>
                <a:ext cx="329231" cy="2485463"/>
                <a:chOff x="114494" y="1329019"/>
                <a:chExt cx="329231" cy="2485463"/>
              </a:xfrm>
            </p:grpSpPr>
            <p:grpSp>
              <p:nvGrpSpPr>
                <p:cNvPr id="1391" name="Google Shape;1391;p22"/>
                <p:cNvGrpSpPr/>
                <p:nvPr/>
              </p:nvGrpSpPr>
              <p:grpSpPr>
                <a:xfrm>
                  <a:off x="114494" y="1329019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392" name="Google Shape;1392;p2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93" name="Google Shape;1393;p2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94" name="Google Shape;1394;p2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395" name="Google Shape;1395;p22"/>
                <p:cNvGrpSpPr/>
                <p:nvPr/>
              </p:nvGrpSpPr>
              <p:grpSpPr>
                <a:xfrm>
                  <a:off x="114494" y="1627927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396" name="Google Shape;1396;p2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97" name="Google Shape;1397;p2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98" name="Google Shape;1398;p2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399" name="Google Shape;1399;p22"/>
                <p:cNvGrpSpPr/>
                <p:nvPr/>
              </p:nvGrpSpPr>
              <p:grpSpPr>
                <a:xfrm>
                  <a:off x="114494" y="1926834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400" name="Google Shape;1400;p2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01" name="Google Shape;1401;p2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02" name="Google Shape;1402;p2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403" name="Google Shape;1403;p22"/>
                <p:cNvGrpSpPr/>
                <p:nvPr/>
              </p:nvGrpSpPr>
              <p:grpSpPr>
                <a:xfrm>
                  <a:off x="114494" y="2225742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404" name="Google Shape;1404;p2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05" name="Google Shape;1405;p2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06" name="Google Shape;1406;p2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407" name="Google Shape;1407;p22"/>
                <p:cNvGrpSpPr/>
                <p:nvPr/>
              </p:nvGrpSpPr>
              <p:grpSpPr>
                <a:xfrm>
                  <a:off x="114494" y="2524650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408" name="Google Shape;1408;p2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09" name="Google Shape;1409;p2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10" name="Google Shape;1410;p2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411" name="Google Shape;1411;p22"/>
                <p:cNvGrpSpPr/>
                <p:nvPr/>
              </p:nvGrpSpPr>
              <p:grpSpPr>
                <a:xfrm>
                  <a:off x="114494" y="3122466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412" name="Google Shape;1412;p2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13" name="Google Shape;1413;p2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14" name="Google Shape;1414;p2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415" name="Google Shape;1415;p22"/>
                <p:cNvGrpSpPr/>
                <p:nvPr/>
              </p:nvGrpSpPr>
              <p:grpSpPr>
                <a:xfrm>
                  <a:off x="114494" y="2823558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416" name="Google Shape;1416;p2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17" name="Google Shape;1417;p2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18" name="Google Shape;1418;p2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419" name="Google Shape;1419;p22"/>
                <p:cNvGrpSpPr/>
                <p:nvPr/>
              </p:nvGrpSpPr>
              <p:grpSpPr>
                <a:xfrm>
                  <a:off x="114494" y="3421373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420" name="Google Shape;1420;p2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21" name="Google Shape;1421;p2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22" name="Google Shape;1422;p2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423" name="Google Shape;1423;p22"/>
                <p:cNvGrpSpPr/>
                <p:nvPr/>
              </p:nvGrpSpPr>
              <p:grpSpPr>
                <a:xfrm>
                  <a:off x="114494" y="3720281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424" name="Google Shape;1424;p22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25" name="Google Shape;1425;p22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26" name="Google Shape;1426;p22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1427" name="Google Shape;1427;p22"/>
            <p:cNvGrpSpPr/>
            <p:nvPr/>
          </p:nvGrpSpPr>
          <p:grpSpPr>
            <a:xfrm>
              <a:off x="715825" y="523344"/>
              <a:ext cx="7713000" cy="4095665"/>
              <a:chOff x="715825" y="523344"/>
              <a:chExt cx="7713000" cy="4095665"/>
            </a:xfrm>
          </p:grpSpPr>
          <p:sp>
            <p:nvSpPr>
              <p:cNvPr id="1428" name="Google Shape;1428;p22"/>
              <p:cNvSpPr/>
              <p:nvPr/>
            </p:nvSpPr>
            <p:spPr>
              <a:xfrm>
                <a:off x="715825" y="52334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9" name="Google Shape;1429;p22"/>
              <p:cNvSpPr/>
              <p:nvPr/>
            </p:nvSpPr>
            <p:spPr>
              <a:xfrm>
                <a:off x="715825" y="76303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0" name="Google Shape;1430;p22"/>
              <p:cNvSpPr/>
              <p:nvPr/>
            </p:nvSpPr>
            <p:spPr>
              <a:xfrm>
                <a:off x="715825" y="100271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1" name="Google Shape;1431;p22"/>
              <p:cNvSpPr/>
              <p:nvPr/>
            </p:nvSpPr>
            <p:spPr>
              <a:xfrm>
                <a:off x="715825" y="124240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2" name="Google Shape;1432;p22"/>
              <p:cNvSpPr/>
              <p:nvPr/>
            </p:nvSpPr>
            <p:spPr>
              <a:xfrm>
                <a:off x="715825" y="148208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3" name="Google Shape;1433;p22"/>
              <p:cNvSpPr/>
              <p:nvPr/>
            </p:nvSpPr>
            <p:spPr>
              <a:xfrm>
                <a:off x="715825" y="1721775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4" name="Google Shape;1434;p22"/>
              <p:cNvSpPr/>
              <p:nvPr/>
            </p:nvSpPr>
            <p:spPr>
              <a:xfrm>
                <a:off x="715825" y="1961461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5" name="Google Shape;1435;p22"/>
              <p:cNvSpPr/>
              <p:nvPr/>
            </p:nvSpPr>
            <p:spPr>
              <a:xfrm>
                <a:off x="715825" y="220114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6" name="Google Shape;1436;p22"/>
              <p:cNvSpPr/>
              <p:nvPr/>
            </p:nvSpPr>
            <p:spPr>
              <a:xfrm>
                <a:off x="715825" y="244083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7" name="Google Shape;1437;p22"/>
              <p:cNvSpPr/>
              <p:nvPr/>
            </p:nvSpPr>
            <p:spPr>
              <a:xfrm>
                <a:off x="715825" y="268052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8" name="Google Shape;1438;p22"/>
              <p:cNvSpPr/>
              <p:nvPr/>
            </p:nvSpPr>
            <p:spPr>
              <a:xfrm>
                <a:off x="715825" y="292020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9" name="Google Shape;1439;p22"/>
              <p:cNvSpPr/>
              <p:nvPr/>
            </p:nvSpPr>
            <p:spPr>
              <a:xfrm>
                <a:off x="715825" y="3159892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0" name="Google Shape;1440;p22"/>
              <p:cNvSpPr/>
              <p:nvPr/>
            </p:nvSpPr>
            <p:spPr>
              <a:xfrm>
                <a:off x="715825" y="3399578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1" name="Google Shape;1441;p22"/>
              <p:cNvSpPr/>
              <p:nvPr/>
            </p:nvSpPr>
            <p:spPr>
              <a:xfrm>
                <a:off x="715825" y="363926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2" name="Google Shape;1442;p22"/>
              <p:cNvSpPr/>
              <p:nvPr/>
            </p:nvSpPr>
            <p:spPr>
              <a:xfrm>
                <a:off x="715825" y="387895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3" name="Google Shape;1443;p22"/>
              <p:cNvSpPr/>
              <p:nvPr/>
            </p:nvSpPr>
            <p:spPr>
              <a:xfrm>
                <a:off x="715825" y="411863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4" name="Google Shape;1444;p22"/>
              <p:cNvSpPr/>
              <p:nvPr/>
            </p:nvSpPr>
            <p:spPr>
              <a:xfrm>
                <a:off x="715825" y="435832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22"/>
              <p:cNvSpPr/>
              <p:nvPr/>
            </p:nvSpPr>
            <p:spPr>
              <a:xfrm>
                <a:off x="715825" y="459800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46" name="Google Shape;1446;p22"/>
          <p:cNvSpPr txBox="1">
            <a:spLocks noGrp="1"/>
          </p:cNvSpPr>
          <p:nvPr>
            <p:ph type="subTitle" idx="1"/>
          </p:nvPr>
        </p:nvSpPr>
        <p:spPr>
          <a:xfrm>
            <a:off x="1290763" y="1723725"/>
            <a:ext cx="2907600" cy="4140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1447" name="Google Shape;1447;p22"/>
          <p:cNvSpPr txBox="1">
            <a:spLocks noGrp="1"/>
          </p:cNvSpPr>
          <p:nvPr>
            <p:ph type="subTitle" idx="2"/>
          </p:nvPr>
        </p:nvSpPr>
        <p:spPr>
          <a:xfrm>
            <a:off x="4945638" y="1723725"/>
            <a:ext cx="2907600" cy="4140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1448" name="Google Shape;1448;p22"/>
          <p:cNvSpPr txBox="1">
            <a:spLocks noGrp="1"/>
          </p:cNvSpPr>
          <p:nvPr>
            <p:ph type="subTitle" idx="3"/>
          </p:nvPr>
        </p:nvSpPr>
        <p:spPr>
          <a:xfrm>
            <a:off x="1290750" y="2137725"/>
            <a:ext cx="2907600" cy="114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9" name="Google Shape;1449;p22"/>
          <p:cNvSpPr txBox="1">
            <a:spLocks noGrp="1"/>
          </p:cNvSpPr>
          <p:nvPr>
            <p:ph type="subTitle" idx="4"/>
          </p:nvPr>
        </p:nvSpPr>
        <p:spPr>
          <a:xfrm>
            <a:off x="4945625" y="2137725"/>
            <a:ext cx="2907600" cy="114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0" name="Google Shape;1450;p2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1451" name="Google Shape;1451;p22"/>
          <p:cNvGrpSpPr/>
          <p:nvPr/>
        </p:nvGrpSpPr>
        <p:grpSpPr>
          <a:xfrm rot="2026266">
            <a:off x="8211092" y="284011"/>
            <a:ext cx="712098" cy="654369"/>
            <a:chOff x="8221404" y="4281324"/>
            <a:chExt cx="712068" cy="654341"/>
          </a:xfrm>
        </p:grpSpPr>
        <p:sp>
          <p:nvSpPr>
            <p:cNvPr id="1452" name="Google Shape;1452;p22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22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22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55" name="Google Shape;1455;p22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1456" name="Google Shape;1456;p22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22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22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59" name="Google Shape;1459;p22"/>
          <p:cNvGrpSpPr/>
          <p:nvPr/>
        </p:nvGrpSpPr>
        <p:grpSpPr>
          <a:xfrm rot="8773734" flipH="1">
            <a:off x="412917" y="4041186"/>
            <a:ext cx="712098" cy="654369"/>
            <a:chOff x="8221404" y="4281324"/>
            <a:chExt cx="712068" cy="654341"/>
          </a:xfrm>
        </p:grpSpPr>
        <p:sp>
          <p:nvSpPr>
            <p:cNvPr id="1460" name="Google Shape;1460;p22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22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22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63" name="Google Shape;1463;p22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1464" name="Google Shape;1464;p22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22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22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spTree>
      <p:nvGrpSpPr>
        <p:cNvPr id="1" name="Shape 1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4" name="Google Shape;1694;p26"/>
          <p:cNvGrpSpPr/>
          <p:nvPr/>
        </p:nvGrpSpPr>
        <p:grpSpPr>
          <a:xfrm>
            <a:off x="114494" y="177750"/>
            <a:ext cx="8776156" cy="4788000"/>
            <a:chOff x="114494" y="177750"/>
            <a:chExt cx="8776156" cy="4788000"/>
          </a:xfrm>
        </p:grpSpPr>
        <p:grpSp>
          <p:nvGrpSpPr>
            <p:cNvPr id="1695" name="Google Shape;1695;p26"/>
            <p:cNvGrpSpPr/>
            <p:nvPr/>
          </p:nvGrpSpPr>
          <p:grpSpPr>
            <a:xfrm>
              <a:off x="114494" y="177750"/>
              <a:ext cx="8776156" cy="4788000"/>
              <a:chOff x="114494" y="177750"/>
              <a:chExt cx="8776156" cy="4788000"/>
            </a:xfrm>
          </p:grpSpPr>
          <p:sp>
            <p:nvSpPr>
              <p:cNvPr id="1696" name="Google Shape;1696;p26"/>
              <p:cNvSpPr/>
              <p:nvPr/>
            </p:nvSpPr>
            <p:spPr>
              <a:xfrm>
                <a:off x="253350" y="177750"/>
                <a:ext cx="8637300" cy="4788000"/>
              </a:xfrm>
              <a:prstGeom prst="roundRect">
                <a:avLst>
                  <a:gd name="adj" fmla="val 8894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97" name="Google Shape;1697;p26"/>
              <p:cNvGrpSpPr/>
              <p:nvPr/>
            </p:nvGrpSpPr>
            <p:grpSpPr>
              <a:xfrm>
                <a:off x="114494" y="1329019"/>
                <a:ext cx="329231" cy="2485463"/>
                <a:chOff x="114494" y="1329019"/>
                <a:chExt cx="329231" cy="2485463"/>
              </a:xfrm>
            </p:grpSpPr>
            <p:grpSp>
              <p:nvGrpSpPr>
                <p:cNvPr id="1698" name="Google Shape;1698;p26"/>
                <p:cNvGrpSpPr/>
                <p:nvPr/>
              </p:nvGrpSpPr>
              <p:grpSpPr>
                <a:xfrm>
                  <a:off x="114494" y="1329019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699" name="Google Shape;1699;p2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00" name="Google Shape;1700;p2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01" name="Google Shape;1701;p2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702" name="Google Shape;1702;p26"/>
                <p:cNvGrpSpPr/>
                <p:nvPr/>
              </p:nvGrpSpPr>
              <p:grpSpPr>
                <a:xfrm>
                  <a:off x="114494" y="1627927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703" name="Google Shape;1703;p2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04" name="Google Shape;1704;p2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05" name="Google Shape;1705;p2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706" name="Google Shape;1706;p26"/>
                <p:cNvGrpSpPr/>
                <p:nvPr/>
              </p:nvGrpSpPr>
              <p:grpSpPr>
                <a:xfrm>
                  <a:off x="114494" y="1926834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707" name="Google Shape;1707;p2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08" name="Google Shape;1708;p2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09" name="Google Shape;1709;p2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710" name="Google Shape;1710;p26"/>
                <p:cNvGrpSpPr/>
                <p:nvPr/>
              </p:nvGrpSpPr>
              <p:grpSpPr>
                <a:xfrm>
                  <a:off x="114494" y="2225742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711" name="Google Shape;1711;p2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12" name="Google Shape;1712;p2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13" name="Google Shape;1713;p2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714" name="Google Shape;1714;p26"/>
                <p:cNvGrpSpPr/>
                <p:nvPr/>
              </p:nvGrpSpPr>
              <p:grpSpPr>
                <a:xfrm>
                  <a:off x="114494" y="2524650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715" name="Google Shape;1715;p2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16" name="Google Shape;1716;p2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17" name="Google Shape;1717;p2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718" name="Google Shape;1718;p26"/>
                <p:cNvGrpSpPr/>
                <p:nvPr/>
              </p:nvGrpSpPr>
              <p:grpSpPr>
                <a:xfrm>
                  <a:off x="114494" y="3122466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719" name="Google Shape;1719;p2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20" name="Google Shape;1720;p2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21" name="Google Shape;1721;p2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722" name="Google Shape;1722;p26"/>
                <p:cNvGrpSpPr/>
                <p:nvPr/>
              </p:nvGrpSpPr>
              <p:grpSpPr>
                <a:xfrm>
                  <a:off x="114494" y="2823558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723" name="Google Shape;1723;p2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24" name="Google Shape;1724;p2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25" name="Google Shape;1725;p2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726" name="Google Shape;1726;p26"/>
                <p:cNvGrpSpPr/>
                <p:nvPr/>
              </p:nvGrpSpPr>
              <p:grpSpPr>
                <a:xfrm>
                  <a:off x="114494" y="3421373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727" name="Google Shape;1727;p2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28" name="Google Shape;1728;p2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29" name="Google Shape;1729;p2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730" name="Google Shape;1730;p26"/>
                <p:cNvGrpSpPr/>
                <p:nvPr/>
              </p:nvGrpSpPr>
              <p:grpSpPr>
                <a:xfrm>
                  <a:off x="114494" y="3720281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1731" name="Google Shape;1731;p26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32" name="Google Shape;1732;p26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33" name="Google Shape;1733;p26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1734" name="Google Shape;1734;p26"/>
            <p:cNvGrpSpPr/>
            <p:nvPr/>
          </p:nvGrpSpPr>
          <p:grpSpPr>
            <a:xfrm>
              <a:off x="715825" y="523344"/>
              <a:ext cx="7713000" cy="4095665"/>
              <a:chOff x="715825" y="523344"/>
              <a:chExt cx="7713000" cy="4095665"/>
            </a:xfrm>
          </p:grpSpPr>
          <p:sp>
            <p:nvSpPr>
              <p:cNvPr id="1735" name="Google Shape;1735;p26"/>
              <p:cNvSpPr/>
              <p:nvPr/>
            </p:nvSpPr>
            <p:spPr>
              <a:xfrm>
                <a:off x="715825" y="52334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6" name="Google Shape;1736;p26"/>
              <p:cNvSpPr/>
              <p:nvPr/>
            </p:nvSpPr>
            <p:spPr>
              <a:xfrm>
                <a:off x="715825" y="76303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7" name="Google Shape;1737;p26"/>
              <p:cNvSpPr/>
              <p:nvPr/>
            </p:nvSpPr>
            <p:spPr>
              <a:xfrm>
                <a:off x="715825" y="100271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8" name="Google Shape;1738;p26"/>
              <p:cNvSpPr/>
              <p:nvPr/>
            </p:nvSpPr>
            <p:spPr>
              <a:xfrm>
                <a:off x="715825" y="124240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9" name="Google Shape;1739;p26"/>
              <p:cNvSpPr/>
              <p:nvPr/>
            </p:nvSpPr>
            <p:spPr>
              <a:xfrm>
                <a:off x="715825" y="148208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0" name="Google Shape;1740;p26"/>
              <p:cNvSpPr/>
              <p:nvPr/>
            </p:nvSpPr>
            <p:spPr>
              <a:xfrm>
                <a:off x="715825" y="1721775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1" name="Google Shape;1741;p26"/>
              <p:cNvSpPr/>
              <p:nvPr/>
            </p:nvSpPr>
            <p:spPr>
              <a:xfrm>
                <a:off x="715825" y="1961461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2" name="Google Shape;1742;p26"/>
              <p:cNvSpPr/>
              <p:nvPr/>
            </p:nvSpPr>
            <p:spPr>
              <a:xfrm>
                <a:off x="715825" y="220114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3" name="Google Shape;1743;p26"/>
              <p:cNvSpPr/>
              <p:nvPr/>
            </p:nvSpPr>
            <p:spPr>
              <a:xfrm>
                <a:off x="715825" y="244083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4" name="Google Shape;1744;p26"/>
              <p:cNvSpPr/>
              <p:nvPr/>
            </p:nvSpPr>
            <p:spPr>
              <a:xfrm>
                <a:off x="715825" y="268052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5" name="Google Shape;1745;p26"/>
              <p:cNvSpPr/>
              <p:nvPr/>
            </p:nvSpPr>
            <p:spPr>
              <a:xfrm>
                <a:off x="715825" y="292020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6" name="Google Shape;1746;p26"/>
              <p:cNvSpPr/>
              <p:nvPr/>
            </p:nvSpPr>
            <p:spPr>
              <a:xfrm>
                <a:off x="715825" y="3159892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7" name="Google Shape;1747;p26"/>
              <p:cNvSpPr/>
              <p:nvPr/>
            </p:nvSpPr>
            <p:spPr>
              <a:xfrm>
                <a:off x="715825" y="3399578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1748;p26"/>
              <p:cNvSpPr/>
              <p:nvPr/>
            </p:nvSpPr>
            <p:spPr>
              <a:xfrm>
                <a:off x="715825" y="363926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1749;p26"/>
              <p:cNvSpPr/>
              <p:nvPr/>
            </p:nvSpPr>
            <p:spPr>
              <a:xfrm>
                <a:off x="715825" y="387895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1750;p26"/>
              <p:cNvSpPr/>
              <p:nvPr/>
            </p:nvSpPr>
            <p:spPr>
              <a:xfrm>
                <a:off x="715825" y="411863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1" name="Google Shape;1751;p26"/>
              <p:cNvSpPr/>
              <p:nvPr/>
            </p:nvSpPr>
            <p:spPr>
              <a:xfrm>
                <a:off x="715825" y="435832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2" name="Google Shape;1752;p26"/>
              <p:cNvSpPr/>
              <p:nvPr/>
            </p:nvSpPr>
            <p:spPr>
              <a:xfrm>
                <a:off x="715825" y="459800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53" name="Google Shape;1753;p26"/>
          <p:cNvSpPr txBox="1">
            <a:spLocks noGrp="1"/>
          </p:cNvSpPr>
          <p:nvPr>
            <p:ph type="subTitle" idx="1"/>
          </p:nvPr>
        </p:nvSpPr>
        <p:spPr>
          <a:xfrm>
            <a:off x="2560825" y="1709775"/>
            <a:ext cx="2337300" cy="41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1754" name="Google Shape;1754;p26"/>
          <p:cNvSpPr txBox="1">
            <a:spLocks noGrp="1"/>
          </p:cNvSpPr>
          <p:nvPr>
            <p:ph type="subTitle" idx="2"/>
          </p:nvPr>
        </p:nvSpPr>
        <p:spPr>
          <a:xfrm>
            <a:off x="2560835" y="2123775"/>
            <a:ext cx="23373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5" name="Google Shape;1755;p26"/>
          <p:cNvSpPr txBox="1">
            <a:spLocks noGrp="1"/>
          </p:cNvSpPr>
          <p:nvPr>
            <p:ph type="subTitle" idx="3"/>
          </p:nvPr>
        </p:nvSpPr>
        <p:spPr>
          <a:xfrm>
            <a:off x="5346534" y="2123775"/>
            <a:ext cx="2337300" cy="572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6" name="Google Shape;1756;p26"/>
          <p:cNvSpPr txBox="1">
            <a:spLocks noGrp="1"/>
          </p:cNvSpPr>
          <p:nvPr>
            <p:ph type="subTitle" idx="4"/>
          </p:nvPr>
        </p:nvSpPr>
        <p:spPr>
          <a:xfrm>
            <a:off x="2560835" y="3513700"/>
            <a:ext cx="2337300" cy="607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7" name="Google Shape;1757;p26"/>
          <p:cNvSpPr txBox="1">
            <a:spLocks noGrp="1"/>
          </p:cNvSpPr>
          <p:nvPr>
            <p:ph type="subTitle" idx="5"/>
          </p:nvPr>
        </p:nvSpPr>
        <p:spPr>
          <a:xfrm>
            <a:off x="5346534" y="3513700"/>
            <a:ext cx="2337300" cy="607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58" name="Google Shape;1758;p2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759" name="Google Shape;1759;p26"/>
          <p:cNvSpPr txBox="1">
            <a:spLocks noGrp="1"/>
          </p:cNvSpPr>
          <p:nvPr>
            <p:ph type="subTitle" idx="6"/>
          </p:nvPr>
        </p:nvSpPr>
        <p:spPr>
          <a:xfrm>
            <a:off x="2560825" y="3099700"/>
            <a:ext cx="2337300" cy="41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1760" name="Google Shape;1760;p26"/>
          <p:cNvSpPr txBox="1">
            <a:spLocks noGrp="1"/>
          </p:cNvSpPr>
          <p:nvPr>
            <p:ph type="subTitle" idx="7"/>
          </p:nvPr>
        </p:nvSpPr>
        <p:spPr>
          <a:xfrm>
            <a:off x="5346522" y="1709775"/>
            <a:ext cx="2337300" cy="41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1761" name="Google Shape;1761;p26"/>
          <p:cNvSpPr txBox="1">
            <a:spLocks noGrp="1"/>
          </p:cNvSpPr>
          <p:nvPr>
            <p:ph type="subTitle" idx="8"/>
          </p:nvPr>
        </p:nvSpPr>
        <p:spPr>
          <a:xfrm>
            <a:off x="5346522" y="3099700"/>
            <a:ext cx="2337300" cy="41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redoka One"/>
              <a:buNone/>
              <a:defRPr sz="2400">
                <a:solidFill>
                  <a:schemeClr val="accent4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grpSp>
        <p:nvGrpSpPr>
          <p:cNvPr id="1762" name="Google Shape;1762;p26"/>
          <p:cNvGrpSpPr/>
          <p:nvPr/>
        </p:nvGrpSpPr>
        <p:grpSpPr>
          <a:xfrm rot="2026266">
            <a:off x="7929042" y="4168661"/>
            <a:ext cx="712098" cy="654369"/>
            <a:chOff x="8221404" y="4281324"/>
            <a:chExt cx="712068" cy="654341"/>
          </a:xfrm>
        </p:grpSpPr>
        <p:sp>
          <p:nvSpPr>
            <p:cNvPr id="1763" name="Google Shape;1763;p26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26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26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66" name="Google Shape;1766;p26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1767" name="Google Shape;1767;p26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8" name="Google Shape;1768;p26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9" name="Google Shape;1769;p26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2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7" name="Google Shape;2047;p30"/>
          <p:cNvGrpSpPr/>
          <p:nvPr/>
        </p:nvGrpSpPr>
        <p:grpSpPr>
          <a:xfrm>
            <a:off x="114494" y="177750"/>
            <a:ext cx="8776156" cy="4788000"/>
            <a:chOff x="114494" y="177750"/>
            <a:chExt cx="8776156" cy="4788000"/>
          </a:xfrm>
        </p:grpSpPr>
        <p:grpSp>
          <p:nvGrpSpPr>
            <p:cNvPr id="2048" name="Google Shape;2048;p30"/>
            <p:cNvGrpSpPr/>
            <p:nvPr/>
          </p:nvGrpSpPr>
          <p:grpSpPr>
            <a:xfrm>
              <a:off x="114494" y="177750"/>
              <a:ext cx="8776156" cy="4788000"/>
              <a:chOff x="114494" y="177750"/>
              <a:chExt cx="8776156" cy="4788000"/>
            </a:xfrm>
          </p:grpSpPr>
          <p:sp>
            <p:nvSpPr>
              <p:cNvPr id="2049" name="Google Shape;2049;p30"/>
              <p:cNvSpPr/>
              <p:nvPr/>
            </p:nvSpPr>
            <p:spPr>
              <a:xfrm>
                <a:off x="253350" y="177750"/>
                <a:ext cx="8637300" cy="4788000"/>
              </a:xfrm>
              <a:prstGeom prst="roundRect">
                <a:avLst>
                  <a:gd name="adj" fmla="val 8894"/>
                </a:avLst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chemeClr val="dk1">
                    <a:alpha val="50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050" name="Google Shape;2050;p30"/>
              <p:cNvGrpSpPr/>
              <p:nvPr/>
            </p:nvGrpSpPr>
            <p:grpSpPr>
              <a:xfrm>
                <a:off x="114494" y="1329019"/>
                <a:ext cx="329231" cy="2485463"/>
                <a:chOff x="114494" y="1329019"/>
                <a:chExt cx="329231" cy="2485463"/>
              </a:xfrm>
            </p:grpSpPr>
            <p:grpSp>
              <p:nvGrpSpPr>
                <p:cNvPr id="2051" name="Google Shape;2051;p30"/>
                <p:cNvGrpSpPr/>
                <p:nvPr/>
              </p:nvGrpSpPr>
              <p:grpSpPr>
                <a:xfrm>
                  <a:off x="114494" y="1329019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052" name="Google Shape;2052;p30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53" name="Google Shape;2053;p30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54" name="Google Shape;2054;p30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055" name="Google Shape;2055;p30"/>
                <p:cNvGrpSpPr/>
                <p:nvPr/>
              </p:nvGrpSpPr>
              <p:grpSpPr>
                <a:xfrm>
                  <a:off x="114494" y="1627927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056" name="Google Shape;2056;p30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57" name="Google Shape;2057;p30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58" name="Google Shape;2058;p30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059" name="Google Shape;2059;p30"/>
                <p:cNvGrpSpPr/>
                <p:nvPr/>
              </p:nvGrpSpPr>
              <p:grpSpPr>
                <a:xfrm>
                  <a:off x="114494" y="1926834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060" name="Google Shape;2060;p30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61" name="Google Shape;2061;p30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62" name="Google Shape;2062;p30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063" name="Google Shape;2063;p30"/>
                <p:cNvGrpSpPr/>
                <p:nvPr/>
              </p:nvGrpSpPr>
              <p:grpSpPr>
                <a:xfrm>
                  <a:off x="114494" y="2225742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064" name="Google Shape;2064;p30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65" name="Google Shape;2065;p30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66" name="Google Shape;2066;p30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067" name="Google Shape;2067;p30"/>
                <p:cNvGrpSpPr/>
                <p:nvPr/>
              </p:nvGrpSpPr>
              <p:grpSpPr>
                <a:xfrm>
                  <a:off x="114494" y="2524650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068" name="Google Shape;2068;p30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69" name="Google Shape;2069;p30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70" name="Google Shape;2070;p30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071" name="Google Shape;2071;p30"/>
                <p:cNvGrpSpPr/>
                <p:nvPr/>
              </p:nvGrpSpPr>
              <p:grpSpPr>
                <a:xfrm>
                  <a:off x="114494" y="3122466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072" name="Google Shape;2072;p30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73" name="Google Shape;2073;p30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74" name="Google Shape;2074;p30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075" name="Google Shape;2075;p30"/>
                <p:cNvGrpSpPr/>
                <p:nvPr/>
              </p:nvGrpSpPr>
              <p:grpSpPr>
                <a:xfrm>
                  <a:off x="114494" y="2823558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076" name="Google Shape;2076;p30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77" name="Google Shape;2077;p30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78" name="Google Shape;2078;p30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079" name="Google Shape;2079;p30"/>
                <p:cNvGrpSpPr/>
                <p:nvPr/>
              </p:nvGrpSpPr>
              <p:grpSpPr>
                <a:xfrm>
                  <a:off x="114494" y="3421373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080" name="Google Shape;2080;p30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81" name="Google Shape;2081;p30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82" name="Google Shape;2082;p30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083" name="Google Shape;2083;p30"/>
                <p:cNvGrpSpPr/>
                <p:nvPr/>
              </p:nvGrpSpPr>
              <p:grpSpPr>
                <a:xfrm>
                  <a:off x="114494" y="3720281"/>
                  <a:ext cx="329231" cy="94200"/>
                  <a:chOff x="1469894" y="834850"/>
                  <a:chExt cx="329231" cy="94200"/>
                </a:xfrm>
              </p:grpSpPr>
              <p:sp>
                <p:nvSpPr>
                  <p:cNvPr id="2084" name="Google Shape;2084;p30"/>
                  <p:cNvSpPr/>
                  <p:nvPr/>
                </p:nvSpPr>
                <p:spPr>
                  <a:xfrm>
                    <a:off x="1741225" y="834850"/>
                    <a:ext cx="57900" cy="94200"/>
                  </a:xfrm>
                  <a:prstGeom prst="ellipse">
                    <a:avLst/>
                  </a:pr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85" name="Google Shape;2085;p30"/>
                  <p:cNvSpPr/>
                  <p:nvPr/>
                </p:nvSpPr>
                <p:spPr>
                  <a:xfrm>
                    <a:off x="1469900" y="846125"/>
                    <a:ext cx="310800" cy="72900"/>
                  </a:xfrm>
                  <a:prstGeom prst="roundRect">
                    <a:avLst>
                      <a:gd name="adj" fmla="val 39849"/>
                    </a:avLst>
                  </a:prstGeom>
                  <a:solidFill>
                    <a:schemeClr val="dk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86" name="Google Shape;2086;p30"/>
                  <p:cNvSpPr/>
                  <p:nvPr/>
                </p:nvSpPr>
                <p:spPr>
                  <a:xfrm>
                    <a:off x="1469894" y="846125"/>
                    <a:ext cx="310800" cy="591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2087" name="Google Shape;2087;p30"/>
            <p:cNvGrpSpPr/>
            <p:nvPr/>
          </p:nvGrpSpPr>
          <p:grpSpPr>
            <a:xfrm>
              <a:off x="715825" y="523344"/>
              <a:ext cx="7713000" cy="4095665"/>
              <a:chOff x="715825" y="523344"/>
              <a:chExt cx="7713000" cy="4095665"/>
            </a:xfrm>
          </p:grpSpPr>
          <p:sp>
            <p:nvSpPr>
              <p:cNvPr id="2088" name="Google Shape;2088;p30"/>
              <p:cNvSpPr/>
              <p:nvPr/>
            </p:nvSpPr>
            <p:spPr>
              <a:xfrm>
                <a:off x="715825" y="52334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9" name="Google Shape;2089;p30"/>
              <p:cNvSpPr/>
              <p:nvPr/>
            </p:nvSpPr>
            <p:spPr>
              <a:xfrm>
                <a:off x="715825" y="76303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0" name="Google Shape;2090;p30"/>
              <p:cNvSpPr/>
              <p:nvPr/>
            </p:nvSpPr>
            <p:spPr>
              <a:xfrm>
                <a:off x="715825" y="100271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1" name="Google Shape;2091;p30"/>
              <p:cNvSpPr/>
              <p:nvPr/>
            </p:nvSpPr>
            <p:spPr>
              <a:xfrm>
                <a:off x="715825" y="124240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2" name="Google Shape;2092;p30"/>
              <p:cNvSpPr/>
              <p:nvPr/>
            </p:nvSpPr>
            <p:spPr>
              <a:xfrm>
                <a:off x="715825" y="148208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3" name="Google Shape;2093;p30"/>
              <p:cNvSpPr/>
              <p:nvPr/>
            </p:nvSpPr>
            <p:spPr>
              <a:xfrm>
                <a:off x="715825" y="1721775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4" name="Google Shape;2094;p30"/>
              <p:cNvSpPr/>
              <p:nvPr/>
            </p:nvSpPr>
            <p:spPr>
              <a:xfrm>
                <a:off x="715825" y="1961461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5" name="Google Shape;2095;p30"/>
              <p:cNvSpPr/>
              <p:nvPr/>
            </p:nvSpPr>
            <p:spPr>
              <a:xfrm>
                <a:off x="715825" y="220114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6" name="Google Shape;2096;p30"/>
              <p:cNvSpPr/>
              <p:nvPr/>
            </p:nvSpPr>
            <p:spPr>
              <a:xfrm>
                <a:off x="715825" y="244083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7" name="Google Shape;2097;p30"/>
              <p:cNvSpPr/>
              <p:nvPr/>
            </p:nvSpPr>
            <p:spPr>
              <a:xfrm>
                <a:off x="715825" y="268052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8" name="Google Shape;2098;p30"/>
              <p:cNvSpPr/>
              <p:nvPr/>
            </p:nvSpPr>
            <p:spPr>
              <a:xfrm>
                <a:off x="715825" y="2920206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9" name="Google Shape;2099;p30"/>
              <p:cNvSpPr/>
              <p:nvPr/>
            </p:nvSpPr>
            <p:spPr>
              <a:xfrm>
                <a:off x="715825" y="3159892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0" name="Google Shape;2100;p30"/>
              <p:cNvSpPr/>
              <p:nvPr/>
            </p:nvSpPr>
            <p:spPr>
              <a:xfrm>
                <a:off x="715825" y="3399578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1" name="Google Shape;2101;p30"/>
              <p:cNvSpPr/>
              <p:nvPr/>
            </p:nvSpPr>
            <p:spPr>
              <a:xfrm>
                <a:off x="715825" y="3639264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2" name="Google Shape;2102;p30"/>
              <p:cNvSpPr/>
              <p:nvPr/>
            </p:nvSpPr>
            <p:spPr>
              <a:xfrm>
                <a:off x="715825" y="3878950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3" name="Google Shape;2103;p30"/>
              <p:cNvSpPr/>
              <p:nvPr/>
            </p:nvSpPr>
            <p:spPr>
              <a:xfrm>
                <a:off x="715825" y="4118637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4" name="Google Shape;2104;p30"/>
              <p:cNvSpPr/>
              <p:nvPr/>
            </p:nvSpPr>
            <p:spPr>
              <a:xfrm>
                <a:off x="715825" y="4358323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5" name="Google Shape;2105;p30"/>
              <p:cNvSpPr/>
              <p:nvPr/>
            </p:nvSpPr>
            <p:spPr>
              <a:xfrm>
                <a:off x="715825" y="4598009"/>
                <a:ext cx="7713000" cy="21000"/>
              </a:xfrm>
              <a:prstGeom prst="roundRect">
                <a:avLst>
                  <a:gd name="adj" fmla="val 50000"/>
                </a:avLst>
              </a:prstGeom>
              <a:solidFill>
                <a:srgbClr val="FAA1A7">
                  <a:alpha val="119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06" name="Google Shape;2106;p30"/>
          <p:cNvGrpSpPr/>
          <p:nvPr/>
        </p:nvGrpSpPr>
        <p:grpSpPr>
          <a:xfrm>
            <a:off x="5718846" y="2927162"/>
            <a:ext cx="2273909" cy="2008394"/>
            <a:chOff x="3815109" y="1404100"/>
            <a:chExt cx="3374252" cy="2980255"/>
          </a:xfrm>
        </p:grpSpPr>
        <p:sp>
          <p:nvSpPr>
            <p:cNvPr id="2107" name="Google Shape;2107;p30"/>
            <p:cNvSpPr/>
            <p:nvPr/>
          </p:nvSpPr>
          <p:spPr>
            <a:xfrm>
              <a:off x="3815109" y="1404100"/>
              <a:ext cx="3374241" cy="2980255"/>
            </a:xfrm>
            <a:custGeom>
              <a:avLst/>
              <a:gdLst/>
              <a:ahLst/>
              <a:cxnLst/>
              <a:rect l="l" t="t" r="r" b="b"/>
              <a:pathLst>
                <a:path w="22353" h="19743" extrusionOk="0">
                  <a:moveTo>
                    <a:pt x="14036" y="15419"/>
                  </a:moveTo>
                  <a:cubicBezTo>
                    <a:pt x="14022" y="15419"/>
                    <a:pt x="14009" y="15425"/>
                    <a:pt x="14002" y="15439"/>
                  </a:cubicBezTo>
                  <a:cubicBezTo>
                    <a:pt x="13876" y="15707"/>
                    <a:pt x="13513" y="16473"/>
                    <a:pt x="13418" y="16915"/>
                  </a:cubicBezTo>
                  <a:cubicBezTo>
                    <a:pt x="13378" y="17104"/>
                    <a:pt x="13339" y="17302"/>
                    <a:pt x="13394" y="17491"/>
                  </a:cubicBezTo>
                  <a:cubicBezTo>
                    <a:pt x="13449" y="17680"/>
                    <a:pt x="13631" y="17854"/>
                    <a:pt x="13860" y="17870"/>
                  </a:cubicBezTo>
                  <a:cubicBezTo>
                    <a:pt x="13870" y="17871"/>
                    <a:pt x="13880" y="17871"/>
                    <a:pt x="13891" y="17871"/>
                  </a:cubicBezTo>
                  <a:cubicBezTo>
                    <a:pt x="14130" y="17871"/>
                    <a:pt x="14337" y="17696"/>
                    <a:pt x="14412" y="17499"/>
                  </a:cubicBezTo>
                  <a:cubicBezTo>
                    <a:pt x="14483" y="17302"/>
                    <a:pt x="14452" y="17081"/>
                    <a:pt x="14412" y="16868"/>
                  </a:cubicBezTo>
                  <a:cubicBezTo>
                    <a:pt x="14357" y="16560"/>
                    <a:pt x="14152" y="15739"/>
                    <a:pt x="14081" y="15447"/>
                  </a:cubicBezTo>
                  <a:cubicBezTo>
                    <a:pt x="14072" y="15429"/>
                    <a:pt x="14053" y="15419"/>
                    <a:pt x="14036" y="15419"/>
                  </a:cubicBezTo>
                  <a:close/>
                  <a:moveTo>
                    <a:pt x="11765" y="15393"/>
                  </a:moveTo>
                  <a:cubicBezTo>
                    <a:pt x="11751" y="15393"/>
                    <a:pt x="11736" y="15400"/>
                    <a:pt x="11729" y="15415"/>
                  </a:cubicBezTo>
                  <a:cubicBezTo>
                    <a:pt x="11595" y="15684"/>
                    <a:pt x="11224" y="16465"/>
                    <a:pt x="11129" y="16923"/>
                  </a:cubicBezTo>
                  <a:cubicBezTo>
                    <a:pt x="11082" y="17120"/>
                    <a:pt x="11042" y="17317"/>
                    <a:pt x="11105" y="17515"/>
                  </a:cubicBezTo>
                  <a:cubicBezTo>
                    <a:pt x="11161" y="17704"/>
                    <a:pt x="11342" y="17886"/>
                    <a:pt x="11579" y="17901"/>
                  </a:cubicBezTo>
                  <a:cubicBezTo>
                    <a:pt x="11589" y="17902"/>
                    <a:pt x="11599" y="17902"/>
                    <a:pt x="11608" y="17902"/>
                  </a:cubicBezTo>
                  <a:cubicBezTo>
                    <a:pt x="11849" y="17902"/>
                    <a:pt x="12063" y="17720"/>
                    <a:pt x="12139" y="17523"/>
                  </a:cubicBezTo>
                  <a:cubicBezTo>
                    <a:pt x="12218" y="17317"/>
                    <a:pt x="12187" y="17089"/>
                    <a:pt x="12147" y="16868"/>
                  </a:cubicBezTo>
                  <a:cubicBezTo>
                    <a:pt x="12092" y="16560"/>
                    <a:pt x="11879" y="15715"/>
                    <a:pt x="11800" y="15423"/>
                  </a:cubicBezTo>
                  <a:cubicBezTo>
                    <a:pt x="11796" y="15402"/>
                    <a:pt x="11781" y="15393"/>
                    <a:pt x="11765" y="15393"/>
                  </a:cubicBezTo>
                  <a:close/>
                  <a:moveTo>
                    <a:pt x="11094" y="0"/>
                  </a:moveTo>
                  <a:cubicBezTo>
                    <a:pt x="8342" y="0"/>
                    <a:pt x="5691" y="1515"/>
                    <a:pt x="4373" y="4145"/>
                  </a:cubicBezTo>
                  <a:cubicBezTo>
                    <a:pt x="3442" y="5999"/>
                    <a:pt x="3355" y="8059"/>
                    <a:pt x="3962" y="9890"/>
                  </a:cubicBezTo>
                  <a:cubicBezTo>
                    <a:pt x="4168" y="10506"/>
                    <a:pt x="4460" y="11098"/>
                    <a:pt x="4815" y="11643"/>
                  </a:cubicBezTo>
                  <a:cubicBezTo>
                    <a:pt x="4575" y="11552"/>
                    <a:pt x="4314" y="11503"/>
                    <a:pt x="4048" y="11503"/>
                  </a:cubicBezTo>
                  <a:cubicBezTo>
                    <a:pt x="3849" y="11503"/>
                    <a:pt x="3648" y="11530"/>
                    <a:pt x="3449" y="11587"/>
                  </a:cubicBezTo>
                  <a:cubicBezTo>
                    <a:pt x="2376" y="11887"/>
                    <a:pt x="1713" y="12921"/>
                    <a:pt x="1839" y="13995"/>
                  </a:cubicBezTo>
                  <a:cubicBezTo>
                    <a:pt x="1745" y="14003"/>
                    <a:pt x="1658" y="14026"/>
                    <a:pt x="1571" y="14050"/>
                  </a:cubicBezTo>
                  <a:cubicBezTo>
                    <a:pt x="577" y="14326"/>
                    <a:pt x="0" y="15360"/>
                    <a:pt x="277" y="16355"/>
                  </a:cubicBezTo>
                  <a:cubicBezTo>
                    <a:pt x="512" y="17172"/>
                    <a:pt x="1262" y="17713"/>
                    <a:pt x="2073" y="17713"/>
                  </a:cubicBezTo>
                  <a:cubicBezTo>
                    <a:pt x="2241" y="17713"/>
                    <a:pt x="2412" y="17690"/>
                    <a:pt x="2581" y="17641"/>
                  </a:cubicBezTo>
                  <a:cubicBezTo>
                    <a:pt x="2842" y="17570"/>
                    <a:pt x="3079" y="17444"/>
                    <a:pt x="3276" y="17278"/>
                  </a:cubicBezTo>
                  <a:cubicBezTo>
                    <a:pt x="3741" y="18045"/>
                    <a:pt x="4578" y="18517"/>
                    <a:pt x="5478" y="18517"/>
                  </a:cubicBezTo>
                  <a:cubicBezTo>
                    <a:pt x="5707" y="18517"/>
                    <a:pt x="5940" y="18486"/>
                    <a:pt x="6172" y="18422"/>
                  </a:cubicBezTo>
                  <a:cubicBezTo>
                    <a:pt x="7104" y="18154"/>
                    <a:pt x="7775" y="17404"/>
                    <a:pt x="7980" y="16520"/>
                  </a:cubicBezTo>
                  <a:cubicBezTo>
                    <a:pt x="8301" y="16990"/>
                    <a:pt x="8835" y="17275"/>
                    <a:pt x="9407" y="17275"/>
                  </a:cubicBezTo>
                  <a:cubicBezTo>
                    <a:pt x="9566" y="17275"/>
                    <a:pt x="9728" y="17253"/>
                    <a:pt x="9890" y="17207"/>
                  </a:cubicBezTo>
                  <a:cubicBezTo>
                    <a:pt x="10813" y="16946"/>
                    <a:pt x="11358" y="15984"/>
                    <a:pt x="11097" y="15052"/>
                  </a:cubicBezTo>
                  <a:cubicBezTo>
                    <a:pt x="11090" y="15036"/>
                    <a:pt x="11082" y="15029"/>
                    <a:pt x="11082" y="15013"/>
                  </a:cubicBezTo>
                  <a:cubicBezTo>
                    <a:pt x="11342" y="15013"/>
                    <a:pt x="11603" y="14997"/>
                    <a:pt x="11863" y="14965"/>
                  </a:cubicBezTo>
                  <a:cubicBezTo>
                    <a:pt x="12131" y="15100"/>
                    <a:pt x="12431" y="15179"/>
                    <a:pt x="12755" y="15179"/>
                  </a:cubicBezTo>
                  <a:cubicBezTo>
                    <a:pt x="13142" y="15179"/>
                    <a:pt x="13505" y="15068"/>
                    <a:pt x="13812" y="14879"/>
                  </a:cubicBezTo>
                  <a:cubicBezTo>
                    <a:pt x="14120" y="15202"/>
                    <a:pt x="14554" y="15407"/>
                    <a:pt x="15036" y="15407"/>
                  </a:cubicBezTo>
                  <a:cubicBezTo>
                    <a:pt x="15131" y="15407"/>
                    <a:pt x="15225" y="15400"/>
                    <a:pt x="15312" y="15384"/>
                  </a:cubicBezTo>
                  <a:cubicBezTo>
                    <a:pt x="15644" y="15763"/>
                    <a:pt x="16117" y="16023"/>
                    <a:pt x="16654" y="16070"/>
                  </a:cubicBezTo>
                  <a:cubicBezTo>
                    <a:pt x="16646" y="16078"/>
                    <a:pt x="16638" y="16078"/>
                    <a:pt x="16638" y="16086"/>
                  </a:cubicBezTo>
                  <a:cubicBezTo>
                    <a:pt x="16504" y="16355"/>
                    <a:pt x="16149" y="17120"/>
                    <a:pt x="16046" y="17562"/>
                  </a:cubicBezTo>
                  <a:cubicBezTo>
                    <a:pt x="16007" y="17752"/>
                    <a:pt x="15967" y="17949"/>
                    <a:pt x="16030" y="18138"/>
                  </a:cubicBezTo>
                  <a:cubicBezTo>
                    <a:pt x="16086" y="18328"/>
                    <a:pt x="16259" y="18501"/>
                    <a:pt x="16488" y="18517"/>
                  </a:cubicBezTo>
                  <a:cubicBezTo>
                    <a:pt x="16498" y="18518"/>
                    <a:pt x="16509" y="18518"/>
                    <a:pt x="16519" y="18518"/>
                  </a:cubicBezTo>
                  <a:cubicBezTo>
                    <a:pt x="16759" y="18518"/>
                    <a:pt x="16972" y="18343"/>
                    <a:pt x="17041" y="18146"/>
                  </a:cubicBezTo>
                  <a:cubicBezTo>
                    <a:pt x="17119" y="17941"/>
                    <a:pt x="17080" y="17720"/>
                    <a:pt x="17048" y="17515"/>
                  </a:cubicBezTo>
                  <a:cubicBezTo>
                    <a:pt x="16993" y="17207"/>
                    <a:pt x="16780" y="16386"/>
                    <a:pt x="16709" y="16094"/>
                  </a:cubicBezTo>
                  <a:cubicBezTo>
                    <a:pt x="16709" y="16086"/>
                    <a:pt x="16701" y="16078"/>
                    <a:pt x="16701" y="16078"/>
                  </a:cubicBezTo>
                  <a:lnTo>
                    <a:pt x="16843" y="16078"/>
                  </a:lnTo>
                  <a:cubicBezTo>
                    <a:pt x="17230" y="16078"/>
                    <a:pt x="17593" y="15968"/>
                    <a:pt x="17901" y="15778"/>
                  </a:cubicBezTo>
                  <a:cubicBezTo>
                    <a:pt x="18209" y="16110"/>
                    <a:pt x="18643" y="16315"/>
                    <a:pt x="19124" y="16315"/>
                  </a:cubicBezTo>
                  <a:cubicBezTo>
                    <a:pt x="20048" y="16315"/>
                    <a:pt x="20797" y="15565"/>
                    <a:pt x="20797" y="14634"/>
                  </a:cubicBezTo>
                  <a:cubicBezTo>
                    <a:pt x="20797" y="14587"/>
                    <a:pt x="20797" y="14531"/>
                    <a:pt x="20790" y="14476"/>
                  </a:cubicBezTo>
                  <a:lnTo>
                    <a:pt x="20790" y="14476"/>
                  </a:lnTo>
                  <a:cubicBezTo>
                    <a:pt x="20916" y="14523"/>
                    <a:pt x="21050" y="14547"/>
                    <a:pt x="21184" y="14547"/>
                  </a:cubicBezTo>
                  <a:cubicBezTo>
                    <a:pt x="21831" y="14547"/>
                    <a:pt x="22352" y="14026"/>
                    <a:pt x="22352" y="13379"/>
                  </a:cubicBezTo>
                  <a:cubicBezTo>
                    <a:pt x="22352" y="12740"/>
                    <a:pt x="21831" y="12219"/>
                    <a:pt x="21184" y="12219"/>
                  </a:cubicBezTo>
                  <a:cubicBezTo>
                    <a:pt x="20892" y="12219"/>
                    <a:pt x="20624" y="12329"/>
                    <a:pt x="20419" y="12511"/>
                  </a:cubicBezTo>
                  <a:cubicBezTo>
                    <a:pt x="20308" y="11974"/>
                    <a:pt x="19842" y="11564"/>
                    <a:pt x="19274" y="11564"/>
                  </a:cubicBezTo>
                  <a:cubicBezTo>
                    <a:pt x="19243" y="11564"/>
                    <a:pt x="19203" y="11572"/>
                    <a:pt x="19172" y="11572"/>
                  </a:cubicBezTo>
                  <a:cubicBezTo>
                    <a:pt x="19203" y="11461"/>
                    <a:pt x="19219" y="11343"/>
                    <a:pt x="19219" y="11224"/>
                  </a:cubicBezTo>
                  <a:cubicBezTo>
                    <a:pt x="19219" y="10388"/>
                    <a:pt x="18540" y="9709"/>
                    <a:pt x="17704" y="9709"/>
                  </a:cubicBezTo>
                  <a:cubicBezTo>
                    <a:pt x="16875" y="9709"/>
                    <a:pt x="16196" y="10388"/>
                    <a:pt x="16196" y="11224"/>
                  </a:cubicBezTo>
                  <a:cubicBezTo>
                    <a:pt x="16196" y="11232"/>
                    <a:pt x="16196" y="11240"/>
                    <a:pt x="16196" y="11248"/>
                  </a:cubicBezTo>
                  <a:cubicBezTo>
                    <a:pt x="15999" y="10901"/>
                    <a:pt x="15620" y="10664"/>
                    <a:pt x="15186" y="10664"/>
                  </a:cubicBezTo>
                  <a:lnTo>
                    <a:pt x="15091" y="10664"/>
                  </a:lnTo>
                  <a:cubicBezTo>
                    <a:pt x="15115" y="10553"/>
                    <a:pt x="15131" y="10435"/>
                    <a:pt x="15131" y="10317"/>
                  </a:cubicBezTo>
                  <a:cubicBezTo>
                    <a:pt x="15131" y="9480"/>
                    <a:pt x="14452" y="8809"/>
                    <a:pt x="13615" y="8809"/>
                  </a:cubicBezTo>
                  <a:cubicBezTo>
                    <a:pt x="13071" y="8809"/>
                    <a:pt x="12589" y="9101"/>
                    <a:pt x="12329" y="9535"/>
                  </a:cubicBezTo>
                  <a:cubicBezTo>
                    <a:pt x="11942" y="9093"/>
                    <a:pt x="11626" y="8596"/>
                    <a:pt x="11382" y="8075"/>
                  </a:cubicBezTo>
                  <a:cubicBezTo>
                    <a:pt x="10537" y="6307"/>
                    <a:pt x="10490" y="4176"/>
                    <a:pt x="11437" y="2290"/>
                  </a:cubicBezTo>
                  <a:cubicBezTo>
                    <a:pt x="11839" y="1493"/>
                    <a:pt x="12384" y="806"/>
                    <a:pt x="13023" y="254"/>
                  </a:cubicBezTo>
                  <a:cubicBezTo>
                    <a:pt x="12385" y="83"/>
                    <a:pt x="11737" y="0"/>
                    <a:pt x="11094" y="0"/>
                  </a:cubicBezTo>
                  <a:close/>
                  <a:moveTo>
                    <a:pt x="15169" y="16915"/>
                  </a:moveTo>
                  <a:cubicBezTo>
                    <a:pt x="15154" y="16915"/>
                    <a:pt x="15138" y="16923"/>
                    <a:pt x="15131" y="16939"/>
                  </a:cubicBezTo>
                  <a:cubicBezTo>
                    <a:pt x="15020" y="17175"/>
                    <a:pt x="14689" y="17878"/>
                    <a:pt x="14594" y="18288"/>
                  </a:cubicBezTo>
                  <a:cubicBezTo>
                    <a:pt x="14554" y="18462"/>
                    <a:pt x="14523" y="18643"/>
                    <a:pt x="14578" y="18809"/>
                  </a:cubicBezTo>
                  <a:cubicBezTo>
                    <a:pt x="14625" y="18983"/>
                    <a:pt x="14791" y="19141"/>
                    <a:pt x="14996" y="19156"/>
                  </a:cubicBezTo>
                  <a:cubicBezTo>
                    <a:pt x="15007" y="19157"/>
                    <a:pt x="15017" y="19157"/>
                    <a:pt x="15028" y="19157"/>
                  </a:cubicBezTo>
                  <a:cubicBezTo>
                    <a:pt x="15251" y="19157"/>
                    <a:pt x="15441" y="18998"/>
                    <a:pt x="15502" y="18817"/>
                  </a:cubicBezTo>
                  <a:cubicBezTo>
                    <a:pt x="15573" y="18635"/>
                    <a:pt x="15541" y="18430"/>
                    <a:pt x="15509" y="18241"/>
                  </a:cubicBezTo>
                  <a:cubicBezTo>
                    <a:pt x="15462" y="17957"/>
                    <a:pt x="15273" y="17207"/>
                    <a:pt x="15202" y="16939"/>
                  </a:cubicBezTo>
                  <a:cubicBezTo>
                    <a:pt x="15198" y="16923"/>
                    <a:pt x="15184" y="16915"/>
                    <a:pt x="15169" y="16915"/>
                  </a:cubicBezTo>
                  <a:close/>
                  <a:moveTo>
                    <a:pt x="12859" y="16950"/>
                  </a:moveTo>
                  <a:cubicBezTo>
                    <a:pt x="12846" y="16950"/>
                    <a:pt x="12833" y="16956"/>
                    <a:pt x="12826" y="16970"/>
                  </a:cubicBezTo>
                  <a:cubicBezTo>
                    <a:pt x="12692" y="17238"/>
                    <a:pt x="12337" y="18004"/>
                    <a:pt x="12234" y="18446"/>
                  </a:cubicBezTo>
                  <a:cubicBezTo>
                    <a:pt x="12194" y="18643"/>
                    <a:pt x="12155" y="18841"/>
                    <a:pt x="12210" y="19022"/>
                  </a:cubicBezTo>
                  <a:cubicBezTo>
                    <a:pt x="12273" y="19212"/>
                    <a:pt x="12447" y="19385"/>
                    <a:pt x="12676" y="19401"/>
                  </a:cubicBezTo>
                  <a:cubicBezTo>
                    <a:pt x="12690" y="19402"/>
                    <a:pt x="12705" y="19403"/>
                    <a:pt x="12719" y="19403"/>
                  </a:cubicBezTo>
                  <a:cubicBezTo>
                    <a:pt x="12953" y="19403"/>
                    <a:pt x="13154" y="19224"/>
                    <a:pt x="13228" y="19038"/>
                  </a:cubicBezTo>
                  <a:cubicBezTo>
                    <a:pt x="13307" y="18833"/>
                    <a:pt x="13268" y="18612"/>
                    <a:pt x="13228" y="18399"/>
                  </a:cubicBezTo>
                  <a:cubicBezTo>
                    <a:pt x="13181" y="18091"/>
                    <a:pt x="12968" y="17270"/>
                    <a:pt x="12897" y="16978"/>
                  </a:cubicBezTo>
                  <a:cubicBezTo>
                    <a:pt x="12893" y="16960"/>
                    <a:pt x="12876" y="16950"/>
                    <a:pt x="12859" y="16950"/>
                  </a:cubicBezTo>
                  <a:close/>
                  <a:moveTo>
                    <a:pt x="8237" y="17074"/>
                  </a:moveTo>
                  <a:cubicBezTo>
                    <a:pt x="8223" y="17074"/>
                    <a:pt x="8208" y="17082"/>
                    <a:pt x="8201" y="17096"/>
                  </a:cubicBezTo>
                  <a:cubicBezTo>
                    <a:pt x="8067" y="17365"/>
                    <a:pt x="7711" y="18122"/>
                    <a:pt x="7609" y="18572"/>
                  </a:cubicBezTo>
                  <a:cubicBezTo>
                    <a:pt x="7569" y="18762"/>
                    <a:pt x="7530" y="18959"/>
                    <a:pt x="7585" y="19149"/>
                  </a:cubicBezTo>
                  <a:cubicBezTo>
                    <a:pt x="7648" y="19338"/>
                    <a:pt x="7822" y="19512"/>
                    <a:pt x="8051" y="19527"/>
                  </a:cubicBezTo>
                  <a:cubicBezTo>
                    <a:pt x="8061" y="19528"/>
                    <a:pt x="8071" y="19528"/>
                    <a:pt x="8082" y="19528"/>
                  </a:cubicBezTo>
                  <a:cubicBezTo>
                    <a:pt x="8321" y="19528"/>
                    <a:pt x="8528" y="19353"/>
                    <a:pt x="8603" y="19156"/>
                  </a:cubicBezTo>
                  <a:cubicBezTo>
                    <a:pt x="8682" y="18951"/>
                    <a:pt x="8643" y="18730"/>
                    <a:pt x="8611" y="18517"/>
                  </a:cubicBezTo>
                  <a:cubicBezTo>
                    <a:pt x="8556" y="18217"/>
                    <a:pt x="8343" y="17388"/>
                    <a:pt x="8272" y="17104"/>
                  </a:cubicBezTo>
                  <a:cubicBezTo>
                    <a:pt x="8268" y="17083"/>
                    <a:pt x="8253" y="17074"/>
                    <a:pt x="8237" y="17074"/>
                  </a:cubicBezTo>
                  <a:close/>
                  <a:moveTo>
                    <a:pt x="10373" y="17289"/>
                  </a:moveTo>
                  <a:cubicBezTo>
                    <a:pt x="10360" y="17289"/>
                    <a:pt x="10347" y="17296"/>
                    <a:pt x="10340" y="17310"/>
                  </a:cubicBezTo>
                  <a:cubicBezTo>
                    <a:pt x="10206" y="17578"/>
                    <a:pt x="9850" y="18343"/>
                    <a:pt x="9748" y="18793"/>
                  </a:cubicBezTo>
                  <a:cubicBezTo>
                    <a:pt x="9708" y="18983"/>
                    <a:pt x="9669" y="19180"/>
                    <a:pt x="9732" y="19362"/>
                  </a:cubicBezTo>
                  <a:cubicBezTo>
                    <a:pt x="9787" y="19551"/>
                    <a:pt x="9961" y="19725"/>
                    <a:pt x="10190" y="19740"/>
                  </a:cubicBezTo>
                  <a:cubicBezTo>
                    <a:pt x="10205" y="19742"/>
                    <a:pt x="10220" y="19743"/>
                    <a:pt x="10234" y="19743"/>
                  </a:cubicBezTo>
                  <a:cubicBezTo>
                    <a:pt x="10469" y="19743"/>
                    <a:pt x="10675" y="19570"/>
                    <a:pt x="10742" y="19377"/>
                  </a:cubicBezTo>
                  <a:cubicBezTo>
                    <a:pt x="10821" y="19172"/>
                    <a:pt x="10782" y="18951"/>
                    <a:pt x="10750" y="18738"/>
                  </a:cubicBezTo>
                  <a:cubicBezTo>
                    <a:pt x="10695" y="18430"/>
                    <a:pt x="10482" y="17609"/>
                    <a:pt x="10411" y="17317"/>
                  </a:cubicBezTo>
                  <a:cubicBezTo>
                    <a:pt x="10406" y="17300"/>
                    <a:pt x="10389" y="17289"/>
                    <a:pt x="10373" y="17289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08" name="Google Shape;2108;p30"/>
            <p:cNvGrpSpPr/>
            <p:nvPr/>
          </p:nvGrpSpPr>
          <p:grpSpPr>
            <a:xfrm>
              <a:off x="3815120" y="1404112"/>
              <a:ext cx="3374241" cy="2980206"/>
              <a:chOff x="3275450" y="324125"/>
              <a:chExt cx="558825" cy="493575"/>
            </a:xfrm>
          </p:grpSpPr>
          <p:sp>
            <p:nvSpPr>
              <p:cNvPr id="2109" name="Google Shape;2109;p30"/>
              <p:cNvSpPr/>
              <p:nvPr/>
            </p:nvSpPr>
            <p:spPr>
              <a:xfrm>
                <a:off x="3543800" y="544350"/>
                <a:ext cx="290475" cy="187675"/>
              </a:xfrm>
              <a:custGeom>
                <a:avLst/>
                <a:gdLst/>
                <a:ahLst/>
                <a:cxnLst/>
                <a:rect l="l" t="t" r="r" b="b"/>
                <a:pathLst>
                  <a:path w="11619" h="7507" extrusionOk="0">
                    <a:moveTo>
                      <a:pt x="2889" y="0"/>
                    </a:moveTo>
                    <a:cubicBezTo>
                      <a:pt x="2052" y="0"/>
                      <a:pt x="1374" y="671"/>
                      <a:pt x="1374" y="1508"/>
                    </a:cubicBezTo>
                    <a:cubicBezTo>
                      <a:pt x="1374" y="1824"/>
                      <a:pt x="1476" y="2116"/>
                      <a:pt x="1642" y="2360"/>
                    </a:cubicBezTo>
                    <a:cubicBezTo>
                      <a:pt x="703" y="2542"/>
                      <a:pt x="0" y="3363"/>
                      <a:pt x="0" y="4349"/>
                    </a:cubicBezTo>
                    <a:cubicBezTo>
                      <a:pt x="0" y="5462"/>
                      <a:pt x="900" y="6370"/>
                      <a:pt x="2021" y="6370"/>
                    </a:cubicBezTo>
                    <a:cubicBezTo>
                      <a:pt x="2408" y="6370"/>
                      <a:pt x="2771" y="6259"/>
                      <a:pt x="3078" y="6070"/>
                    </a:cubicBezTo>
                    <a:cubicBezTo>
                      <a:pt x="3386" y="6393"/>
                      <a:pt x="3820" y="6599"/>
                      <a:pt x="4302" y="6599"/>
                    </a:cubicBezTo>
                    <a:cubicBezTo>
                      <a:pt x="4397" y="6599"/>
                      <a:pt x="4491" y="6591"/>
                      <a:pt x="4578" y="6575"/>
                    </a:cubicBezTo>
                    <a:cubicBezTo>
                      <a:pt x="4949" y="7001"/>
                      <a:pt x="5494" y="7270"/>
                      <a:pt x="6109" y="7270"/>
                    </a:cubicBezTo>
                    <a:cubicBezTo>
                      <a:pt x="6496" y="7270"/>
                      <a:pt x="6859" y="7159"/>
                      <a:pt x="7167" y="6970"/>
                    </a:cubicBezTo>
                    <a:cubicBezTo>
                      <a:pt x="7475" y="7301"/>
                      <a:pt x="7909" y="7506"/>
                      <a:pt x="8390" y="7506"/>
                    </a:cubicBezTo>
                    <a:cubicBezTo>
                      <a:pt x="9314" y="7506"/>
                      <a:pt x="10063" y="6757"/>
                      <a:pt x="10063" y="5833"/>
                    </a:cubicBezTo>
                    <a:cubicBezTo>
                      <a:pt x="10063" y="5778"/>
                      <a:pt x="10063" y="5723"/>
                      <a:pt x="10056" y="5667"/>
                    </a:cubicBezTo>
                    <a:lnTo>
                      <a:pt x="10056" y="5667"/>
                    </a:lnTo>
                    <a:cubicBezTo>
                      <a:pt x="10182" y="5715"/>
                      <a:pt x="10316" y="5738"/>
                      <a:pt x="10450" y="5738"/>
                    </a:cubicBezTo>
                    <a:cubicBezTo>
                      <a:pt x="11097" y="5738"/>
                      <a:pt x="11618" y="5217"/>
                      <a:pt x="11618" y="4570"/>
                    </a:cubicBezTo>
                    <a:cubicBezTo>
                      <a:pt x="11618" y="3931"/>
                      <a:pt x="11097" y="3410"/>
                      <a:pt x="10450" y="3410"/>
                    </a:cubicBezTo>
                    <a:cubicBezTo>
                      <a:pt x="10158" y="3410"/>
                      <a:pt x="9890" y="3521"/>
                      <a:pt x="9685" y="3702"/>
                    </a:cubicBezTo>
                    <a:cubicBezTo>
                      <a:pt x="9574" y="3165"/>
                      <a:pt x="9108" y="2755"/>
                      <a:pt x="8540" y="2755"/>
                    </a:cubicBezTo>
                    <a:cubicBezTo>
                      <a:pt x="8509" y="2755"/>
                      <a:pt x="8477" y="2763"/>
                      <a:pt x="8438" y="2763"/>
                    </a:cubicBezTo>
                    <a:cubicBezTo>
                      <a:pt x="8469" y="2652"/>
                      <a:pt x="8485" y="2534"/>
                      <a:pt x="8485" y="2416"/>
                    </a:cubicBezTo>
                    <a:cubicBezTo>
                      <a:pt x="8485" y="1579"/>
                      <a:pt x="7806" y="900"/>
                      <a:pt x="6970" y="900"/>
                    </a:cubicBezTo>
                    <a:cubicBezTo>
                      <a:pt x="6141" y="900"/>
                      <a:pt x="5462" y="1579"/>
                      <a:pt x="5462" y="2416"/>
                    </a:cubicBezTo>
                    <a:cubicBezTo>
                      <a:pt x="5462" y="2423"/>
                      <a:pt x="5462" y="2431"/>
                      <a:pt x="5462" y="2439"/>
                    </a:cubicBezTo>
                    <a:cubicBezTo>
                      <a:pt x="5265" y="2092"/>
                      <a:pt x="4886" y="1855"/>
                      <a:pt x="4452" y="1855"/>
                    </a:cubicBezTo>
                    <a:lnTo>
                      <a:pt x="4357" y="1855"/>
                    </a:lnTo>
                    <a:cubicBezTo>
                      <a:pt x="4381" y="1745"/>
                      <a:pt x="4397" y="1626"/>
                      <a:pt x="4397" y="1508"/>
                    </a:cubicBezTo>
                    <a:cubicBezTo>
                      <a:pt x="4397" y="671"/>
                      <a:pt x="3718" y="0"/>
                      <a:pt x="288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0" name="Google Shape;2110;p30"/>
              <p:cNvSpPr/>
              <p:nvPr/>
            </p:nvSpPr>
            <p:spPr>
              <a:xfrm>
                <a:off x="3359300" y="324125"/>
                <a:ext cx="346325" cy="375300"/>
              </a:xfrm>
              <a:custGeom>
                <a:avLst/>
                <a:gdLst/>
                <a:ahLst/>
                <a:cxnLst/>
                <a:rect l="l" t="t" r="r" b="b"/>
                <a:pathLst>
                  <a:path w="13853" h="15012" extrusionOk="0">
                    <a:moveTo>
                      <a:pt x="7740" y="1"/>
                    </a:moveTo>
                    <a:cubicBezTo>
                      <a:pt x="4988" y="1"/>
                      <a:pt x="2337" y="1515"/>
                      <a:pt x="1019" y="4145"/>
                    </a:cubicBezTo>
                    <a:cubicBezTo>
                      <a:pt x="88" y="6000"/>
                      <a:pt x="1" y="8060"/>
                      <a:pt x="608" y="9891"/>
                    </a:cubicBezTo>
                    <a:lnTo>
                      <a:pt x="2629" y="13016"/>
                    </a:lnTo>
                    <a:cubicBezTo>
                      <a:pt x="3134" y="13482"/>
                      <a:pt x="3710" y="13884"/>
                      <a:pt x="4365" y="14216"/>
                    </a:cubicBezTo>
                    <a:cubicBezTo>
                      <a:pt x="5444" y="14755"/>
                      <a:pt x="6591" y="15011"/>
                      <a:pt x="7720" y="15011"/>
                    </a:cubicBezTo>
                    <a:cubicBezTo>
                      <a:pt x="10110" y="15011"/>
                      <a:pt x="12421" y="13866"/>
                      <a:pt x="13852" y="11840"/>
                    </a:cubicBezTo>
                    <a:cubicBezTo>
                      <a:pt x="12897" y="11824"/>
                      <a:pt x="11934" y="11596"/>
                      <a:pt x="11027" y="11138"/>
                    </a:cubicBezTo>
                    <a:cubicBezTo>
                      <a:pt x="10774" y="11011"/>
                      <a:pt x="10530" y="10869"/>
                      <a:pt x="10301" y="10719"/>
                    </a:cubicBezTo>
                    <a:cubicBezTo>
                      <a:pt x="9133" y="10214"/>
                      <a:pt x="8264" y="9441"/>
                      <a:pt x="8028" y="8075"/>
                    </a:cubicBezTo>
                    <a:cubicBezTo>
                      <a:pt x="7183" y="6307"/>
                      <a:pt x="7136" y="4176"/>
                      <a:pt x="8083" y="2290"/>
                    </a:cubicBezTo>
                    <a:cubicBezTo>
                      <a:pt x="8485" y="1493"/>
                      <a:pt x="9030" y="806"/>
                      <a:pt x="9669" y="254"/>
                    </a:cubicBezTo>
                    <a:cubicBezTo>
                      <a:pt x="9031" y="83"/>
                      <a:pt x="8383" y="1"/>
                      <a:pt x="774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1" name="Google Shape;2111;p30"/>
              <p:cNvSpPr/>
              <p:nvPr/>
            </p:nvSpPr>
            <p:spPr>
              <a:xfrm>
                <a:off x="3412775" y="472325"/>
                <a:ext cx="112700" cy="110925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4437" extrusionOk="0">
                    <a:moveTo>
                      <a:pt x="3181" y="1"/>
                    </a:moveTo>
                    <a:cubicBezTo>
                      <a:pt x="3166" y="1"/>
                      <a:pt x="3150" y="24"/>
                      <a:pt x="3158" y="40"/>
                    </a:cubicBezTo>
                    <a:cubicBezTo>
                      <a:pt x="3181" y="182"/>
                      <a:pt x="3245" y="316"/>
                      <a:pt x="3323" y="443"/>
                    </a:cubicBezTo>
                    <a:cubicBezTo>
                      <a:pt x="3503" y="734"/>
                      <a:pt x="3849" y="962"/>
                      <a:pt x="4200" y="962"/>
                    </a:cubicBezTo>
                    <a:cubicBezTo>
                      <a:pt x="4295" y="962"/>
                      <a:pt x="4391" y="945"/>
                      <a:pt x="4484" y="908"/>
                    </a:cubicBezTo>
                    <a:cubicBezTo>
                      <a:pt x="4507" y="900"/>
                      <a:pt x="4507" y="853"/>
                      <a:pt x="4476" y="845"/>
                    </a:cubicBezTo>
                    <a:cubicBezTo>
                      <a:pt x="4215" y="782"/>
                      <a:pt x="4002" y="687"/>
                      <a:pt x="3797" y="529"/>
                    </a:cubicBezTo>
                    <a:cubicBezTo>
                      <a:pt x="3584" y="379"/>
                      <a:pt x="3410" y="190"/>
                      <a:pt x="3213" y="8"/>
                    </a:cubicBezTo>
                    <a:cubicBezTo>
                      <a:pt x="3205" y="1"/>
                      <a:pt x="3189" y="1"/>
                      <a:pt x="3181" y="1"/>
                    </a:cubicBezTo>
                    <a:close/>
                    <a:moveTo>
                      <a:pt x="1386" y="137"/>
                    </a:moveTo>
                    <a:cubicBezTo>
                      <a:pt x="1382" y="137"/>
                      <a:pt x="1378" y="139"/>
                      <a:pt x="1374" y="143"/>
                    </a:cubicBezTo>
                    <a:cubicBezTo>
                      <a:pt x="1153" y="308"/>
                      <a:pt x="971" y="482"/>
                      <a:pt x="743" y="616"/>
                    </a:cubicBezTo>
                    <a:cubicBezTo>
                      <a:pt x="522" y="750"/>
                      <a:pt x="301" y="829"/>
                      <a:pt x="32" y="869"/>
                    </a:cubicBezTo>
                    <a:cubicBezTo>
                      <a:pt x="9" y="877"/>
                      <a:pt x="1" y="916"/>
                      <a:pt x="24" y="932"/>
                    </a:cubicBezTo>
                    <a:cubicBezTo>
                      <a:pt x="135" y="986"/>
                      <a:pt x="253" y="1011"/>
                      <a:pt x="371" y="1011"/>
                    </a:cubicBezTo>
                    <a:cubicBezTo>
                      <a:pt x="700" y="1011"/>
                      <a:pt x="1033" y="822"/>
                      <a:pt x="1224" y="561"/>
                    </a:cubicBezTo>
                    <a:cubicBezTo>
                      <a:pt x="1311" y="450"/>
                      <a:pt x="1382" y="316"/>
                      <a:pt x="1421" y="174"/>
                    </a:cubicBezTo>
                    <a:cubicBezTo>
                      <a:pt x="1429" y="158"/>
                      <a:pt x="1413" y="143"/>
                      <a:pt x="1398" y="143"/>
                    </a:cubicBezTo>
                    <a:cubicBezTo>
                      <a:pt x="1394" y="139"/>
                      <a:pt x="1390" y="137"/>
                      <a:pt x="1386" y="137"/>
                    </a:cubicBezTo>
                    <a:close/>
                    <a:moveTo>
                      <a:pt x="1035" y="1224"/>
                    </a:moveTo>
                    <a:cubicBezTo>
                      <a:pt x="857" y="1224"/>
                      <a:pt x="703" y="1521"/>
                      <a:pt x="687" y="1887"/>
                    </a:cubicBezTo>
                    <a:cubicBezTo>
                      <a:pt x="679" y="2266"/>
                      <a:pt x="814" y="2574"/>
                      <a:pt x="995" y="2581"/>
                    </a:cubicBezTo>
                    <a:cubicBezTo>
                      <a:pt x="1177" y="2581"/>
                      <a:pt x="1335" y="2289"/>
                      <a:pt x="1350" y="1911"/>
                    </a:cubicBezTo>
                    <a:cubicBezTo>
                      <a:pt x="1358" y="1540"/>
                      <a:pt x="1224" y="1232"/>
                      <a:pt x="1042" y="1224"/>
                    </a:cubicBezTo>
                    <a:cubicBezTo>
                      <a:pt x="1040" y="1224"/>
                      <a:pt x="1038" y="1224"/>
                      <a:pt x="1035" y="1224"/>
                    </a:cubicBezTo>
                    <a:close/>
                    <a:moveTo>
                      <a:pt x="3656" y="1224"/>
                    </a:moveTo>
                    <a:cubicBezTo>
                      <a:pt x="3477" y="1224"/>
                      <a:pt x="3323" y="1521"/>
                      <a:pt x="3308" y="1887"/>
                    </a:cubicBezTo>
                    <a:cubicBezTo>
                      <a:pt x="3300" y="2266"/>
                      <a:pt x="3434" y="2574"/>
                      <a:pt x="3615" y="2581"/>
                    </a:cubicBezTo>
                    <a:cubicBezTo>
                      <a:pt x="3797" y="2581"/>
                      <a:pt x="3955" y="2289"/>
                      <a:pt x="3963" y="1911"/>
                    </a:cubicBezTo>
                    <a:cubicBezTo>
                      <a:pt x="3979" y="1540"/>
                      <a:pt x="3844" y="1232"/>
                      <a:pt x="3663" y="1224"/>
                    </a:cubicBezTo>
                    <a:cubicBezTo>
                      <a:pt x="3661" y="1224"/>
                      <a:pt x="3658" y="1224"/>
                      <a:pt x="3656" y="1224"/>
                    </a:cubicBezTo>
                    <a:close/>
                    <a:moveTo>
                      <a:pt x="2401" y="2604"/>
                    </a:moveTo>
                    <a:cubicBezTo>
                      <a:pt x="1835" y="2604"/>
                      <a:pt x="1269" y="2671"/>
                      <a:pt x="703" y="2802"/>
                    </a:cubicBezTo>
                    <a:lnTo>
                      <a:pt x="703" y="2810"/>
                    </a:lnTo>
                    <a:cubicBezTo>
                      <a:pt x="703" y="3355"/>
                      <a:pt x="971" y="3836"/>
                      <a:pt x="1382" y="4128"/>
                    </a:cubicBezTo>
                    <a:cubicBezTo>
                      <a:pt x="1382" y="4128"/>
                      <a:pt x="1990" y="4436"/>
                      <a:pt x="2345" y="4436"/>
                    </a:cubicBezTo>
                    <a:cubicBezTo>
                      <a:pt x="2771" y="4428"/>
                      <a:pt x="3442" y="4002"/>
                      <a:pt x="3442" y="4002"/>
                    </a:cubicBezTo>
                    <a:cubicBezTo>
                      <a:pt x="3765" y="3702"/>
                      <a:pt x="3971" y="3268"/>
                      <a:pt x="3971" y="2787"/>
                    </a:cubicBezTo>
                    <a:cubicBezTo>
                      <a:pt x="3971" y="2787"/>
                      <a:pt x="3963" y="2787"/>
                      <a:pt x="3963" y="2779"/>
                    </a:cubicBezTo>
                    <a:cubicBezTo>
                      <a:pt x="3444" y="2661"/>
                      <a:pt x="2923" y="2604"/>
                      <a:pt x="2401" y="26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30"/>
              <p:cNvSpPr/>
              <p:nvPr/>
            </p:nvSpPr>
            <p:spPr>
              <a:xfrm>
                <a:off x="3374500" y="526000"/>
                <a:ext cx="242325" cy="123550"/>
              </a:xfrm>
              <a:custGeom>
                <a:avLst/>
                <a:gdLst/>
                <a:ahLst/>
                <a:cxnLst/>
                <a:rect l="l" t="t" r="r" b="b"/>
                <a:pathLst>
                  <a:path w="9693" h="4942" extrusionOk="0">
                    <a:moveTo>
                      <a:pt x="3939" y="995"/>
                    </a:moveTo>
                    <a:cubicBezTo>
                      <a:pt x="3363" y="1003"/>
                      <a:pt x="2905" y="1350"/>
                      <a:pt x="2913" y="1918"/>
                    </a:cubicBezTo>
                    <a:cubicBezTo>
                      <a:pt x="2913" y="1950"/>
                      <a:pt x="2913" y="1958"/>
                      <a:pt x="2913" y="1981"/>
                    </a:cubicBezTo>
                    <a:cubicBezTo>
                      <a:pt x="3189" y="2179"/>
                      <a:pt x="3521" y="2305"/>
                      <a:pt x="3876" y="2305"/>
                    </a:cubicBezTo>
                    <a:cubicBezTo>
                      <a:pt x="4302" y="2297"/>
                      <a:pt x="4681" y="2124"/>
                      <a:pt x="4973" y="1855"/>
                    </a:cubicBezTo>
                    <a:cubicBezTo>
                      <a:pt x="4949" y="1303"/>
                      <a:pt x="4491" y="995"/>
                      <a:pt x="3939" y="995"/>
                    </a:cubicBezTo>
                    <a:close/>
                    <a:moveTo>
                      <a:pt x="7420" y="0"/>
                    </a:moveTo>
                    <a:cubicBezTo>
                      <a:pt x="6709" y="269"/>
                      <a:pt x="6204" y="948"/>
                      <a:pt x="6204" y="1745"/>
                    </a:cubicBezTo>
                    <a:cubicBezTo>
                      <a:pt x="6204" y="2771"/>
                      <a:pt x="7041" y="3599"/>
                      <a:pt x="8067" y="3599"/>
                    </a:cubicBezTo>
                    <a:cubicBezTo>
                      <a:pt x="8761" y="3599"/>
                      <a:pt x="9377" y="3213"/>
                      <a:pt x="9693" y="2644"/>
                    </a:cubicBezTo>
                    <a:cubicBezTo>
                      <a:pt x="8682" y="1966"/>
                      <a:pt x="7909" y="1042"/>
                      <a:pt x="7420" y="0"/>
                    </a:cubicBezTo>
                    <a:close/>
                    <a:moveTo>
                      <a:pt x="1019" y="1508"/>
                    </a:moveTo>
                    <a:cubicBezTo>
                      <a:pt x="648" y="1508"/>
                      <a:pt x="293" y="1626"/>
                      <a:pt x="0" y="1816"/>
                    </a:cubicBezTo>
                    <a:cubicBezTo>
                      <a:pt x="395" y="2992"/>
                      <a:pt x="1082" y="4073"/>
                      <a:pt x="2021" y="4941"/>
                    </a:cubicBezTo>
                    <a:cubicBezTo>
                      <a:pt x="2534" y="4610"/>
                      <a:pt x="2881" y="4026"/>
                      <a:pt x="2881" y="3371"/>
                    </a:cubicBezTo>
                    <a:cubicBezTo>
                      <a:pt x="2881" y="2345"/>
                      <a:pt x="2045" y="1508"/>
                      <a:pt x="1019" y="150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30"/>
              <p:cNvSpPr/>
              <p:nvPr/>
            </p:nvSpPr>
            <p:spPr>
              <a:xfrm>
                <a:off x="3275450" y="611700"/>
                <a:ext cx="283950" cy="175375"/>
              </a:xfrm>
              <a:custGeom>
                <a:avLst/>
                <a:gdLst/>
                <a:ahLst/>
                <a:cxnLst/>
                <a:rect l="l" t="t" r="r" b="b"/>
                <a:pathLst>
                  <a:path w="11358" h="7015" extrusionOk="0">
                    <a:moveTo>
                      <a:pt x="4055" y="0"/>
                    </a:moveTo>
                    <a:cubicBezTo>
                      <a:pt x="3855" y="0"/>
                      <a:pt x="3652" y="27"/>
                      <a:pt x="3449" y="85"/>
                    </a:cubicBezTo>
                    <a:cubicBezTo>
                      <a:pt x="2376" y="385"/>
                      <a:pt x="1713" y="1418"/>
                      <a:pt x="1839" y="2492"/>
                    </a:cubicBezTo>
                    <a:cubicBezTo>
                      <a:pt x="1745" y="2500"/>
                      <a:pt x="1658" y="2523"/>
                      <a:pt x="1571" y="2547"/>
                    </a:cubicBezTo>
                    <a:cubicBezTo>
                      <a:pt x="577" y="2823"/>
                      <a:pt x="0" y="3857"/>
                      <a:pt x="277" y="4852"/>
                    </a:cubicBezTo>
                    <a:cubicBezTo>
                      <a:pt x="512" y="5669"/>
                      <a:pt x="1262" y="6210"/>
                      <a:pt x="2073" y="6210"/>
                    </a:cubicBezTo>
                    <a:cubicBezTo>
                      <a:pt x="2241" y="6210"/>
                      <a:pt x="2412" y="6187"/>
                      <a:pt x="2581" y="6138"/>
                    </a:cubicBezTo>
                    <a:cubicBezTo>
                      <a:pt x="2842" y="6067"/>
                      <a:pt x="3079" y="5941"/>
                      <a:pt x="3276" y="5775"/>
                    </a:cubicBezTo>
                    <a:cubicBezTo>
                      <a:pt x="3741" y="6543"/>
                      <a:pt x="4578" y="7014"/>
                      <a:pt x="5478" y="7014"/>
                    </a:cubicBezTo>
                    <a:cubicBezTo>
                      <a:pt x="5707" y="7014"/>
                      <a:pt x="5940" y="6984"/>
                      <a:pt x="6172" y="6920"/>
                    </a:cubicBezTo>
                    <a:cubicBezTo>
                      <a:pt x="7104" y="6651"/>
                      <a:pt x="7775" y="5902"/>
                      <a:pt x="7980" y="5018"/>
                    </a:cubicBezTo>
                    <a:cubicBezTo>
                      <a:pt x="8301" y="5487"/>
                      <a:pt x="8835" y="5773"/>
                      <a:pt x="9407" y="5773"/>
                    </a:cubicBezTo>
                    <a:cubicBezTo>
                      <a:pt x="9566" y="5773"/>
                      <a:pt x="9728" y="5751"/>
                      <a:pt x="9890" y="5704"/>
                    </a:cubicBezTo>
                    <a:cubicBezTo>
                      <a:pt x="10813" y="5444"/>
                      <a:pt x="11358" y="4481"/>
                      <a:pt x="11097" y="3557"/>
                    </a:cubicBezTo>
                    <a:cubicBezTo>
                      <a:pt x="10882" y="2787"/>
                      <a:pt x="10186" y="2281"/>
                      <a:pt x="9425" y="2281"/>
                    </a:cubicBezTo>
                    <a:cubicBezTo>
                      <a:pt x="9266" y="2281"/>
                      <a:pt x="9104" y="2303"/>
                      <a:pt x="8943" y="2350"/>
                    </a:cubicBezTo>
                    <a:cubicBezTo>
                      <a:pt x="8824" y="2381"/>
                      <a:pt x="8722" y="2421"/>
                      <a:pt x="8619" y="2476"/>
                    </a:cubicBezTo>
                    <a:cubicBezTo>
                      <a:pt x="8603" y="2413"/>
                      <a:pt x="8595" y="2358"/>
                      <a:pt x="8580" y="2302"/>
                    </a:cubicBezTo>
                    <a:cubicBezTo>
                      <a:pt x="8370" y="1568"/>
                      <a:pt x="7702" y="1089"/>
                      <a:pt x="6974" y="1089"/>
                    </a:cubicBezTo>
                    <a:cubicBezTo>
                      <a:pt x="6827" y="1089"/>
                      <a:pt x="6677" y="1109"/>
                      <a:pt x="6528" y="1150"/>
                    </a:cubicBezTo>
                    <a:cubicBezTo>
                      <a:pt x="6370" y="1197"/>
                      <a:pt x="6228" y="1261"/>
                      <a:pt x="6094" y="1340"/>
                    </a:cubicBezTo>
                    <a:cubicBezTo>
                      <a:pt x="5740" y="523"/>
                      <a:pt x="4931" y="0"/>
                      <a:pt x="405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30"/>
              <p:cNvSpPr/>
              <p:nvPr/>
            </p:nvSpPr>
            <p:spPr>
              <a:xfrm>
                <a:off x="3463675" y="708925"/>
                <a:ext cx="239775" cy="108775"/>
              </a:xfrm>
              <a:custGeom>
                <a:avLst/>
                <a:gdLst/>
                <a:ahLst/>
                <a:cxnLst/>
                <a:rect l="l" t="t" r="r" b="b"/>
                <a:pathLst>
                  <a:path w="9591" h="4351" extrusionOk="0">
                    <a:moveTo>
                      <a:pt x="6507" y="27"/>
                    </a:moveTo>
                    <a:cubicBezTo>
                      <a:pt x="6493" y="27"/>
                      <a:pt x="6480" y="33"/>
                      <a:pt x="6473" y="47"/>
                    </a:cubicBezTo>
                    <a:cubicBezTo>
                      <a:pt x="6347" y="316"/>
                      <a:pt x="5984" y="1081"/>
                      <a:pt x="5889" y="1523"/>
                    </a:cubicBezTo>
                    <a:cubicBezTo>
                      <a:pt x="5849" y="1720"/>
                      <a:pt x="5810" y="1918"/>
                      <a:pt x="5865" y="2099"/>
                    </a:cubicBezTo>
                    <a:cubicBezTo>
                      <a:pt x="5920" y="2289"/>
                      <a:pt x="6102" y="2462"/>
                      <a:pt x="6331" y="2478"/>
                    </a:cubicBezTo>
                    <a:cubicBezTo>
                      <a:pt x="6341" y="2479"/>
                      <a:pt x="6351" y="2479"/>
                      <a:pt x="6362" y="2479"/>
                    </a:cubicBezTo>
                    <a:cubicBezTo>
                      <a:pt x="6601" y="2479"/>
                      <a:pt x="6808" y="2304"/>
                      <a:pt x="6883" y="2115"/>
                    </a:cubicBezTo>
                    <a:cubicBezTo>
                      <a:pt x="6954" y="1910"/>
                      <a:pt x="6923" y="1689"/>
                      <a:pt x="6883" y="1476"/>
                    </a:cubicBezTo>
                    <a:cubicBezTo>
                      <a:pt x="6828" y="1168"/>
                      <a:pt x="6623" y="347"/>
                      <a:pt x="6552" y="55"/>
                    </a:cubicBezTo>
                    <a:cubicBezTo>
                      <a:pt x="6543" y="37"/>
                      <a:pt x="6524" y="27"/>
                      <a:pt x="6507" y="27"/>
                    </a:cubicBezTo>
                    <a:close/>
                    <a:moveTo>
                      <a:pt x="4236" y="1"/>
                    </a:moveTo>
                    <a:cubicBezTo>
                      <a:pt x="4222" y="1"/>
                      <a:pt x="4207" y="9"/>
                      <a:pt x="4200" y="24"/>
                    </a:cubicBezTo>
                    <a:cubicBezTo>
                      <a:pt x="4066" y="292"/>
                      <a:pt x="3695" y="1073"/>
                      <a:pt x="3600" y="1531"/>
                    </a:cubicBezTo>
                    <a:cubicBezTo>
                      <a:pt x="3553" y="1728"/>
                      <a:pt x="3513" y="1926"/>
                      <a:pt x="3576" y="2123"/>
                    </a:cubicBezTo>
                    <a:cubicBezTo>
                      <a:pt x="3632" y="2312"/>
                      <a:pt x="3813" y="2494"/>
                      <a:pt x="4050" y="2510"/>
                    </a:cubicBezTo>
                    <a:cubicBezTo>
                      <a:pt x="4060" y="2510"/>
                      <a:pt x="4070" y="2511"/>
                      <a:pt x="4081" y="2511"/>
                    </a:cubicBezTo>
                    <a:cubicBezTo>
                      <a:pt x="4321" y="2511"/>
                      <a:pt x="4535" y="2335"/>
                      <a:pt x="4610" y="2131"/>
                    </a:cubicBezTo>
                    <a:cubicBezTo>
                      <a:pt x="4689" y="1926"/>
                      <a:pt x="4658" y="1697"/>
                      <a:pt x="4618" y="1484"/>
                    </a:cubicBezTo>
                    <a:cubicBezTo>
                      <a:pt x="4563" y="1168"/>
                      <a:pt x="4350" y="323"/>
                      <a:pt x="4271" y="31"/>
                    </a:cubicBezTo>
                    <a:cubicBezTo>
                      <a:pt x="4267" y="11"/>
                      <a:pt x="4252" y="1"/>
                      <a:pt x="4236" y="1"/>
                    </a:cubicBezTo>
                    <a:close/>
                    <a:moveTo>
                      <a:pt x="9142" y="674"/>
                    </a:moveTo>
                    <a:cubicBezTo>
                      <a:pt x="9129" y="674"/>
                      <a:pt x="9116" y="681"/>
                      <a:pt x="9109" y="694"/>
                    </a:cubicBezTo>
                    <a:cubicBezTo>
                      <a:pt x="8975" y="963"/>
                      <a:pt x="8620" y="1728"/>
                      <a:pt x="8517" y="2170"/>
                    </a:cubicBezTo>
                    <a:cubicBezTo>
                      <a:pt x="8478" y="2360"/>
                      <a:pt x="8438" y="2557"/>
                      <a:pt x="8493" y="2747"/>
                    </a:cubicBezTo>
                    <a:cubicBezTo>
                      <a:pt x="8557" y="2936"/>
                      <a:pt x="8730" y="3110"/>
                      <a:pt x="8959" y="3125"/>
                    </a:cubicBezTo>
                    <a:cubicBezTo>
                      <a:pt x="8969" y="3126"/>
                      <a:pt x="8980" y="3126"/>
                      <a:pt x="8990" y="3126"/>
                    </a:cubicBezTo>
                    <a:cubicBezTo>
                      <a:pt x="9230" y="3126"/>
                      <a:pt x="9443" y="2951"/>
                      <a:pt x="9512" y="2754"/>
                    </a:cubicBezTo>
                    <a:cubicBezTo>
                      <a:pt x="9590" y="2549"/>
                      <a:pt x="9551" y="2336"/>
                      <a:pt x="9519" y="2123"/>
                    </a:cubicBezTo>
                    <a:cubicBezTo>
                      <a:pt x="9464" y="1815"/>
                      <a:pt x="9251" y="994"/>
                      <a:pt x="9180" y="702"/>
                    </a:cubicBezTo>
                    <a:cubicBezTo>
                      <a:pt x="9176" y="685"/>
                      <a:pt x="9159" y="674"/>
                      <a:pt x="9142" y="674"/>
                    </a:cubicBezTo>
                    <a:close/>
                    <a:moveTo>
                      <a:pt x="7640" y="1523"/>
                    </a:moveTo>
                    <a:cubicBezTo>
                      <a:pt x="7625" y="1523"/>
                      <a:pt x="7609" y="1531"/>
                      <a:pt x="7602" y="1547"/>
                    </a:cubicBezTo>
                    <a:cubicBezTo>
                      <a:pt x="7491" y="1784"/>
                      <a:pt x="7160" y="2486"/>
                      <a:pt x="7065" y="2896"/>
                    </a:cubicBezTo>
                    <a:cubicBezTo>
                      <a:pt x="7025" y="3070"/>
                      <a:pt x="6994" y="3252"/>
                      <a:pt x="7049" y="3417"/>
                    </a:cubicBezTo>
                    <a:cubicBezTo>
                      <a:pt x="7096" y="3591"/>
                      <a:pt x="7262" y="3749"/>
                      <a:pt x="7467" y="3765"/>
                    </a:cubicBezTo>
                    <a:cubicBezTo>
                      <a:pt x="7478" y="3765"/>
                      <a:pt x="7488" y="3766"/>
                      <a:pt x="7499" y="3766"/>
                    </a:cubicBezTo>
                    <a:cubicBezTo>
                      <a:pt x="7722" y="3766"/>
                      <a:pt x="7912" y="3606"/>
                      <a:pt x="7973" y="3425"/>
                    </a:cubicBezTo>
                    <a:cubicBezTo>
                      <a:pt x="8044" y="3244"/>
                      <a:pt x="8012" y="3039"/>
                      <a:pt x="7980" y="2849"/>
                    </a:cubicBezTo>
                    <a:cubicBezTo>
                      <a:pt x="7933" y="2565"/>
                      <a:pt x="7744" y="1815"/>
                      <a:pt x="7673" y="1547"/>
                    </a:cubicBezTo>
                    <a:cubicBezTo>
                      <a:pt x="7669" y="1531"/>
                      <a:pt x="7655" y="1523"/>
                      <a:pt x="7640" y="1523"/>
                    </a:cubicBezTo>
                    <a:close/>
                    <a:moveTo>
                      <a:pt x="5330" y="1558"/>
                    </a:moveTo>
                    <a:cubicBezTo>
                      <a:pt x="5317" y="1558"/>
                      <a:pt x="5304" y="1565"/>
                      <a:pt x="5297" y="1578"/>
                    </a:cubicBezTo>
                    <a:cubicBezTo>
                      <a:pt x="5163" y="1847"/>
                      <a:pt x="4808" y="2612"/>
                      <a:pt x="4705" y="3062"/>
                    </a:cubicBezTo>
                    <a:cubicBezTo>
                      <a:pt x="4665" y="3252"/>
                      <a:pt x="4626" y="3449"/>
                      <a:pt x="4681" y="3630"/>
                    </a:cubicBezTo>
                    <a:cubicBezTo>
                      <a:pt x="4744" y="3820"/>
                      <a:pt x="4918" y="3994"/>
                      <a:pt x="5147" y="4009"/>
                    </a:cubicBezTo>
                    <a:cubicBezTo>
                      <a:pt x="5161" y="4011"/>
                      <a:pt x="5176" y="4011"/>
                      <a:pt x="5190" y="4011"/>
                    </a:cubicBezTo>
                    <a:cubicBezTo>
                      <a:pt x="5424" y="4011"/>
                      <a:pt x="5625" y="3832"/>
                      <a:pt x="5699" y="3646"/>
                    </a:cubicBezTo>
                    <a:cubicBezTo>
                      <a:pt x="5778" y="3441"/>
                      <a:pt x="5739" y="3220"/>
                      <a:pt x="5699" y="3007"/>
                    </a:cubicBezTo>
                    <a:cubicBezTo>
                      <a:pt x="5652" y="2699"/>
                      <a:pt x="5439" y="1878"/>
                      <a:pt x="5368" y="1586"/>
                    </a:cubicBezTo>
                    <a:cubicBezTo>
                      <a:pt x="5364" y="1569"/>
                      <a:pt x="5347" y="1558"/>
                      <a:pt x="5330" y="1558"/>
                    </a:cubicBezTo>
                    <a:close/>
                    <a:moveTo>
                      <a:pt x="708" y="1682"/>
                    </a:moveTo>
                    <a:cubicBezTo>
                      <a:pt x="694" y="1682"/>
                      <a:pt x="679" y="1690"/>
                      <a:pt x="672" y="1705"/>
                    </a:cubicBezTo>
                    <a:cubicBezTo>
                      <a:pt x="538" y="1973"/>
                      <a:pt x="182" y="2739"/>
                      <a:pt x="80" y="3181"/>
                    </a:cubicBezTo>
                    <a:cubicBezTo>
                      <a:pt x="40" y="3370"/>
                      <a:pt x="1" y="3567"/>
                      <a:pt x="56" y="3757"/>
                    </a:cubicBezTo>
                    <a:cubicBezTo>
                      <a:pt x="119" y="3946"/>
                      <a:pt x="293" y="4120"/>
                      <a:pt x="522" y="4136"/>
                    </a:cubicBezTo>
                    <a:cubicBezTo>
                      <a:pt x="532" y="4136"/>
                      <a:pt x="542" y="4137"/>
                      <a:pt x="553" y="4137"/>
                    </a:cubicBezTo>
                    <a:cubicBezTo>
                      <a:pt x="792" y="4137"/>
                      <a:pt x="999" y="3962"/>
                      <a:pt x="1074" y="3765"/>
                    </a:cubicBezTo>
                    <a:cubicBezTo>
                      <a:pt x="1153" y="3559"/>
                      <a:pt x="1114" y="3338"/>
                      <a:pt x="1082" y="3133"/>
                    </a:cubicBezTo>
                    <a:cubicBezTo>
                      <a:pt x="1027" y="2825"/>
                      <a:pt x="814" y="1997"/>
                      <a:pt x="743" y="1713"/>
                    </a:cubicBezTo>
                    <a:cubicBezTo>
                      <a:pt x="739" y="1692"/>
                      <a:pt x="724" y="1682"/>
                      <a:pt x="708" y="1682"/>
                    </a:cubicBezTo>
                    <a:close/>
                    <a:moveTo>
                      <a:pt x="2847" y="1899"/>
                    </a:moveTo>
                    <a:cubicBezTo>
                      <a:pt x="2833" y="1899"/>
                      <a:pt x="2818" y="1907"/>
                      <a:pt x="2811" y="1926"/>
                    </a:cubicBezTo>
                    <a:cubicBezTo>
                      <a:pt x="2677" y="2186"/>
                      <a:pt x="2321" y="2952"/>
                      <a:pt x="2219" y="3402"/>
                    </a:cubicBezTo>
                    <a:cubicBezTo>
                      <a:pt x="2179" y="3591"/>
                      <a:pt x="2140" y="3788"/>
                      <a:pt x="2203" y="3970"/>
                    </a:cubicBezTo>
                    <a:cubicBezTo>
                      <a:pt x="2258" y="4159"/>
                      <a:pt x="2432" y="4333"/>
                      <a:pt x="2661" y="4349"/>
                    </a:cubicBezTo>
                    <a:cubicBezTo>
                      <a:pt x="2676" y="4350"/>
                      <a:pt x="2691" y="4351"/>
                      <a:pt x="2705" y="4351"/>
                    </a:cubicBezTo>
                    <a:cubicBezTo>
                      <a:pt x="2940" y="4351"/>
                      <a:pt x="3146" y="4179"/>
                      <a:pt x="3213" y="3986"/>
                    </a:cubicBezTo>
                    <a:cubicBezTo>
                      <a:pt x="3292" y="3780"/>
                      <a:pt x="3253" y="3559"/>
                      <a:pt x="3221" y="3346"/>
                    </a:cubicBezTo>
                    <a:cubicBezTo>
                      <a:pt x="3166" y="3039"/>
                      <a:pt x="2953" y="2218"/>
                      <a:pt x="2882" y="1926"/>
                    </a:cubicBezTo>
                    <a:cubicBezTo>
                      <a:pt x="2878" y="1909"/>
                      <a:pt x="2862" y="1899"/>
                      <a:pt x="2847" y="189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15" name="Google Shape;2115;p30"/>
          <p:cNvGrpSpPr/>
          <p:nvPr/>
        </p:nvGrpSpPr>
        <p:grpSpPr>
          <a:xfrm>
            <a:off x="7174467" y="2509207"/>
            <a:ext cx="1467807" cy="1330030"/>
            <a:chOff x="1626781" y="1137536"/>
            <a:chExt cx="3165424" cy="2868297"/>
          </a:xfrm>
        </p:grpSpPr>
        <p:sp>
          <p:nvSpPr>
            <p:cNvPr id="2116" name="Google Shape;2116;p30"/>
            <p:cNvSpPr/>
            <p:nvPr/>
          </p:nvSpPr>
          <p:spPr>
            <a:xfrm>
              <a:off x="1626788" y="1137536"/>
              <a:ext cx="3165399" cy="2868265"/>
            </a:xfrm>
            <a:custGeom>
              <a:avLst/>
              <a:gdLst/>
              <a:ahLst/>
              <a:cxnLst/>
              <a:rect l="l" t="t" r="r" b="b"/>
              <a:pathLst>
                <a:path w="22787" h="20648" extrusionOk="0">
                  <a:moveTo>
                    <a:pt x="12045" y="6889"/>
                  </a:moveTo>
                  <a:cubicBezTo>
                    <a:pt x="12019" y="6889"/>
                    <a:pt x="11993" y="6903"/>
                    <a:pt x="11981" y="6930"/>
                  </a:cubicBezTo>
                  <a:lnTo>
                    <a:pt x="11689" y="7577"/>
                  </a:lnTo>
                  <a:cubicBezTo>
                    <a:pt x="11682" y="7601"/>
                    <a:pt x="11666" y="7617"/>
                    <a:pt x="11642" y="7625"/>
                  </a:cubicBezTo>
                  <a:lnTo>
                    <a:pt x="10940" y="7751"/>
                  </a:lnTo>
                  <a:cubicBezTo>
                    <a:pt x="10884" y="7767"/>
                    <a:pt x="10861" y="7838"/>
                    <a:pt x="10908" y="7877"/>
                  </a:cubicBezTo>
                  <a:lnTo>
                    <a:pt x="11437" y="8351"/>
                  </a:lnTo>
                  <a:cubicBezTo>
                    <a:pt x="11453" y="8367"/>
                    <a:pt x="11461" y="8390"/>
                    <a:pt x="11461" y="8414"/>
                  </a:cubicBezTo>
                  <a:lnTo>
                    <a:pt x="11366" y="9117"/>
                  </a:lnTo>
                  <a:cubicBezTo>
                    <a:pt x="11360" y="9164"/>
                    <a:pt x="11395" y="9199"/>
                    <a:pt x="11436" y="9199"/>
                  </a:cubicBezTo>
                  <a:cubicBezTo>
                    <a:pt x="11449" y="9199"/>
                    <a:pt x="11463" y="9195"/>
                    <a:pt x="11476" y="9188"/>
                  </a:cubicBezTo>
                  <a:lnTo>
                    <a:pt x="12092" y="8832"/>
                  </a:lnTo>
                  <a:cubicBezTo>
                    <a:pt x="12100" y="8828"/>
                    <a:pt x="12110" y="8827"/>
                    <a:pt x="12121" y="8827"/>
                  </a:cubicBezTo>
                  <a:cubicBezTo>
                    <a:pt x="12131" y="8827"/>
                    <a:pt x="12143" y="8828"/>
                    <a:pt x="12155" y="8832"/>
                  </a:cubicBezTo>
                  <a:lnTo>
                    <a:pt x="12794" y="9140"/>
                  </a:lnTo>
                  <a:cubicBezTo>
                    <a:pt x="12804" y="9144"/>
                    <a:pt x="12814" y="9146"/>
                    <a:pt x="12824" y="9146"/>
                  </a:cubicBezTo>
                  <a:cubicBezTo>
                    <a:pt x="12870" y="9146"/>
                    <a:pt x="12910" y="9105"/>
                    <a:pt x="12897" y="9053"/>
                  </a:cubicBezTo>
                  <a:lnTo>
                    <a:pt x="12755" y="8359"/>
                  </a:lnTo>
                  <a:cubicBezTo>
                    <a:pt x="12747" y="8335"/>
                    <a:pt x="12755" y="8312"/>
                    <a:pt x="12771" y="8296"/>
                  </a:cubicBezTo>
                  <a:lnTo>
                    <a:pt x="13260" y="7783"/>
                  </a:lnTo>
                  <a:cubicBezTo>
                    <a:pt x="13300" y="7735"/>
                    <a:pt x="13268" y="7664"/>
                    <a:pt x="13213" y="7656"/>
                  </a:cubicBezTo>
                  <a:lnTo>
                    <a:pt x="12502" y="7585"/>
                  </a:lnTo>
                  <a:cubicBezTo>
                    <a:pt x="12479" y="7585"/>
                    <a:pt x="12463" y="7570"/>
                    <a:pt x="12447" y="7546"/>
                  </a:cubicBezTo>
                  <a:lnTo>
                    <a:pt x="12108" y="6930"/>
                  </a:lnTo>
                  <a:cubicBezTo>
                    <a:pt x="12096" y="6903"/>
                    <a:pt x="12070" y="6889"/>
                    <a:pt x="12045" y="6889"/>
                  </a:cubicBezTo>
                  <a:close/>
                  <a:moveTo>
                    <a:pt x="13600" y="9380"/>
                  </a:moveTo>
                  <a:cubicBezTo>
                    <a:pt x="13565" y="9380"/>
                    <a:pt x="13529" y="9391"/>
                    <a:pt x="13497" y="9416"/>
                  </a:cubicBezTo>
                  <a:lnTo>
                    <a:pt x="12850" y="9914"/>
                  </a:lnTo>
                  <a:cubicBezTo>
                    <a:pt x="12823" y="9935"/>
                    <a:pt x="12787" y="9945"/>
                    <a:pt x="12751" y="9945"/>
                  </a:cubicBezTo>
                  <a:cubicBezTo>
                    <a:pt x="12733" y="9945"/>
                    <a:pt x="12716" y="9943"/>
                    <a:pt x="12700" y="9937"/>
                  </a:cubicBezTo>
                  <a:lnTo>
                    <a:pt x="11918" y="9685"/>
                  </a:lnTo>
                  <a:cubicBezTo>
                    <a:pt x="11901" y="9680"/>
                    <a:pt x="11885" y="9677"/>
                    <a:pt x="11868" y="9677"/>
                  </a:cubicBezTo>
                  <a:cubicBezTo>
                    <a:pt x="11757" y="9677"/>
                    <a:pt x="11672" y="9789"/>
                    <a:pt x="11713" y="9906"/>
                  </a:cubicBezTo>
                  <a:lnTo>
                    <a:pt x="11981" y="10671"/>
                  </a:lnTo>
                  <a:cubicBezTo>
                    <a:pt x="12005" y="10727"/>
                    <a:pt x="11997" y="10782"/>
                    <a:pt x="11966" y="10829"/>
                  </a:cubicBezTo>
                  <a:lnTo>
                    <a:pt x="11484" y="11492"/>
                  </a:lnTo>
                  <a:cubicBezTo>
                    <a:pt x="11405" y="11603"/>
                    <a:pt x="11484" y="11761"/>
                    <a:pt x="11626" y="11761"/>
                  </a:cubicBezTo>
                  <a:lnTo>
                    <a:pt x="12439" y="11737"/>
                  </a:lnTo>
                  <a:cubicBezTo>
                    <a:pt x="12445" y="11736"/>
                    <a:pt x="12451" y="11736"/>
                    <a:pt x="12457" y="11736"/>
                  </a:cubicBezTo>
                  <a:cubicBezTo>
                    <a:pt x="12506" y="11736"/>
                    <a:pt x="12553" y="11765"/>
                    <a:pt x="12581" y="11800"/>
                  </a:cubicBezTo>
                  <a:lnTo>
                    <a:pt x="13063" y="12463"/>
                  </a:lnTo>
                  <a:cubicBezTo>
                    <a:pt x="13099" y="12509"/>
                    <a:pt x="13151" y="12531"/>
                    <a:pt x="13201" y="12531"/>
                  </a:cubicBezTo>
                  <a:cubicBezTo>
                    <a:pt x="13271" y="12531"/>
                    <a:pt x="13340" y="12489"/>
                    <a:pt x="13363" y="12416"/>
                  </a:cubicBezTo>
                  <a:lnTo>
                    <a:pt x="13592" y="11626"/>
                  </a:lnTo>
                  <a:cubicBezTo>
                    <a:pt x="13607" y="11571"/>
                    <a:pt x="13647" y="11532"/>
                    <a:pt x="13702" y="11516"/>
                  </a:cubicBezTo>
                  <a:lnTo>
                    <a:pt x="14476" y="11263"/>
                  </a:lnTo>
                  <a:cubicBezTo>
                    <a:pt x="14610" y="11216"/>
                    <a:pt x="14633" y="11042"/>
                    <a:pt x="14523" y="10963"/>
                  </a:cubicBezTo>
                  <a:lnTo>
                    <a:pt x="13844" y="10498"/>
                  </a:lnTo>
                  <a:cubicBezTo>
                    <a:pt x="13797" y="10466"/>
                    <a:pt x="13773" y="10419"/>
                    <a:pt x="13773" y="10364"/>
                  </a:cubicBezTo>
                  <a:lnTo>
                    <a:pt x="13773" y="9543"/>
                  </a:lnTo>
                  <a:cubicBezTo>
                    <a:pt x="13768" y="9447"/>
                    <a:pt x="13686" y="9380"/>
                    <a:pt x="13600" y="9380"/>
                  </a:cubicBezTo>
                  <a:close/>
                  <a:moveTo>
                    <a:pt x="1349" y="10083"/>
                  </a:moveTo>
                  <a:cubicBezTo>
                    <a:pt x="1316" y="10083"/>
                    <a:pt x="1284" y="10101"/>
                    <a:pt x="1271" y="10135"/>
                  </a:cubicBezTo>
                  <a:lnTo>
                    <a:pt x="940" y="10869"/>
                  </a:lnTo>
                  <a:cubicBezTo>
                    <a:pt x="932" y="10892"/>
                    <a:pt x="908" y="10916"/>
                    <a:pt x="884" y="10916"/>
                  </a:cubicBezTo>
                  <a:lnTo>
                    <a:pt x="87" y="11066"/>
                  </a:lnTo>
                  <a:cubicBezTo>
                    <a:pt x="24" y="11082"/>
                    <a:pt x="0" y="11161"/>
                    <a:pt x="48" y="11208"/>
                  </a:cubicBezTo>
                  <a:lnTo>
                    <a:pt x="648" y="11745"/>
                  </a:lnTo>
                  <a:cubicBezTo>
                    <a:pt x="671" y="11768"/>
                    <a:pt x="679" y="11792"/>
                    <a:pt x="679" y="11824"/>
                  </a:cubicBezTo>
                  <a:lnTo>
                    <a:pt x="577" y="12621"/>
                  </a:lnTo>
                  <a:cubicBezTo>
                    <a:pt x="565" y="12674"/>
                    <a:pt x="606" y="12714"/>
                    <a:pt x="651" y="12714"/>
                  </a:cubicBezTo>
                  <a:cubicBezTo>
                    <a:pt x="666" y="12714"/>
                    <a:pt x="681" y="12710"/>
                    <a:pt x="695" y="12700"/>
                  </a:cubicBezTo>
                  <a:lnTo>
                    <a:pt x="1397" y="12297"/>
                  </a:lnTo>
                  <a:cubicBezTo>
                    <a:pt x="1409" y="12289"/>
                    <a:pt x="1421" y="12285"/>
                    <a:pt x="1433" y="12285"/>
                  </a:cubicBezTo>
                  <a:cubicBezTo>
                    <a:pt x="1445" y="12285"/>
                    <a:pt x="1457" y="12289"/>
                    <a:pt x="1469" y="12297"/>
                  </a:cubicBezTo>
                  <a:lnTo>
                    <a:pt x="2203" y="12645"/>
                  </a:lnTo>
                  <a:cubicBezTo>
                    <a:pt x="2213" y="12648"/>
                    <a:pt x="2223" y="12650"/>
                    <a:pt x="2233" y="12650"/>
                  </a:cubicBezTo>
                  <a:cubicBezTo>
                    <a:pt x="2286" y="12650"/>
                    <a:pt x="2334" y="12603"/>
                    <a:pt x="2321" y="12550"/>
                  </a:cubicBezTo>
                  <a:lnTo>
                    <a:pt x="2147" y="11761"/>
                  </a:lnTo>
                  <a:cubicBezTo>
                    <a:pt x="2147" y="11737"/>
                    <a:pt x="2155" y="11705"/>
                    <a:pt x="2171" y="11690"/>
                  </a:cubicBezTo>
                  <a:lnTo>
                    <a:pt x="2723" y="11098"/>
                  </a:lnTo>
                  <a:cubicBezTo>
                    <a:pt x="2771" y="11050"/>
                    <a:pt x="2739" y="10963"/>
                    <a:pt x="2676" y="10963"/>
                  </a:cubicBezTo>
                  <a:lnTo>
                    <a:pt x="1871" y="10877"/>
                  </a:lnTo>
                  <a:cubicBezTo>
                    <a:pt x="1839" y="10877"/>
                    <a:pt x="1816" y="10861"/>
                    <a:pt x="1808" y="10837"/>
                  </a:cubicBezTo>
                  <a:lnTo>
                    <a:pt x="1421" y="10127"/>
                  </a:lnTo>
                  <a:cubicBezTo>
                    <a:pt x="1406" y="10097"/>
                    <a:pt x="1378" y="10083"/>
                    <a:pt x="1349" y="10083"/>
                  </a:cubicBezTo>
                  <a:close/>
                  <a:moveTo>
                    <a:pt x="2517" y="12989"/>
                  </a:moveTo>
                  <a:cubicBezTo>
                    <a:pt x="2492" y="12989"/>
                    <a:pt x="2467" y="13003"/>
                    <a:pt x="2455" y="13031"/>
                  </a:cubicBezTo>
                  <a:lnTo>
                    <a:pt x="2187" y="13631"/>
                  </a:lnTo>
                  <a:cubicBezTo>
                    <a:pt x="2179" y="13655"/>
                    <a:pt x="2163" y="13671"/>
                    <a:pt x="2139" y="13671"/>
                  </a:cubicBezTo>
                  <a:lnTo>
                    <a:pt x="1492" y="13797"/>
                  </a:lnTo>
                  <a:cubicBezTo>
                    <a:pt x="1437" y="13805"/>
                    <a:pt x="1413" y="13876"/>
                    <a:pt x="1461" y="13907"/>
                  </a:cubicBezTo>
                  <a:lnTo>
                    <a:pt x="1950" y="14349"/>
                  </a:lnTo>
                  <a:cubicBezTo>
                    <a:pt x="1966" y="14365"/>
                    <a:pt x="1974" y="14389"/>
                    <a:pt x="1974" y="14413"/>
                  </a:cubicBezTo>
                  <a:lnTo>
                    <a:pt x="1887" y="15068"/>
                  </a:lnTo>
                  <a:cubicBezTo>
                    <a:pt x="1881" y="15109"/>
                    <a:pt x="1911" y="15142"/>
                    <a:pt x="1950" y="15142"/>
                  </a:cubicBezTo>
                  <a:cubicBezTo>
                    <a:pt x="1962" y="15142"/>
                    <a:pt x="1976" y="15139"/>
                    <a:pt x="1989" y="15131"/>
                  </a:cubicBezTo>
                  <a:lnTo>
                    <a:pt x="2558" y="14799"/>
                  </a:lnTo>
                  <a:cubicBezTo>
                    <a:pt x="2566" y="14795"/>
                    <a:pt x="2575" y="14793"/>
                    <a:pt x="2586" y="14793"/>
                  </a:cubicBezTo>
                  <a:cubicBezTo>
                    <a:pt x="2597" y="14793"/>
                    <a:pt x="2609" y="14795"/>
                    <a:pt x="2621" y="14799"/>
                  </a:cubicBezTo>
                  <a:lnTo>
                    <a:pt x="3213" y="15083"/>
                  </a:lnTo>
                  <a:cubicBezTo>
                    <a:pt x="3223" y="15088"/>
                    <a:pt x="3233" y="15090"/>
                    <a:pt x="3242" y="15090"/>
                  </a:cubicBezTo>
                  <a:cubicBezTo>
                    <a:pt x="3286" y="15090"/>
                    <a:pt x="3322" y="15050"/>
                    <a:pt x="3315" y="15004"/>
                  </a:cubicBezTo>
                  <a:lnTo>
                    <a:pt x="3173" y="14357"/>
                  </a:lnTo>
                  <a:cubicBezTo>
                    <a:pt x="3165" y="14341"/>
                    <a:pt x="3173" y="14318"/>
                    <a:pt x="3189" y="14302"/>
                  </a:cubicBezTo>
                  <a:lnTo>
                    <a:pt x="3647" y="13821"/>
                  </a:lnTo>
                  <a:cubicBezTo>
                    <a:pt x="3686" y="13781"/>
                    <a:pt x="3655" y="13710"/>
                    <a:pt x="3600" y="13710"/>
                  </a:cubicBezTo>
                  <a:lnTo>
                    <a:pt x="2944" y="13639"/>
                  </a:lnTo>
                  <a:cubicBezTo>
                    <a:pt x="2921" y="13639"/>
                    <a:pt x="2905" y="13623"/>
                    <a:pt x="2889" y="13600"/>
                  </a:cubicBezTo>
                  <a:lnTo>
                    <a:pt x="2573" y="13023"/>
                  </a:lnTo>
                  <a:cubicBezTo>
                    <a:pt x="2562" y="13001"/>
                    <a:pt x="2540" y="12989"/>
                    <a:pt x="2517" y="12989"/>
                  </a:cubicBezTo>
                  <a:close/>
                  <a:moveTo>
                    <a:pt x="13631" y="1"/>
                  </a:moveTo>
                  <a:cubicBezTo>
                    <a:pt x="7933" y="1"/>
                    <a:pt x="3308" y="4626"/>
                    <a:pt x="3308" y="10324"/>
                  </a:cubicBezTo>
                  <a:cubicBezTo>
                    <a:pt x="3308" y="11634"/>
                    <a:pt x="3552" y="12881"/>
                    <a:pt x="3994" y="14034"/>
                  </a:cubicBezTo>
                  <a:cubicBezTo>
                    <a:pt x="3994" y="14042"/>
                    <a:pt x="4002" y="14042"/>
                    <a:pt x="4002" y="14049"/>
                  </a:cubicBezTo>
                  <a:cubicBezTo>
                    <a:pt x="4586" y="15557"/>
                    <a:pt x="5510" y="16891"/>
                    <a:pt x="6686" y="17956"/>
                  </a:cubicBezTo>
                  <a:cubicBezTo>
                    <a:pt x="6686" y="17964"/>
                    <a:pt x="6693" y="17972"/>
                    <a:pt x="6693" y="17972"/>
                  </a:cubicBezTo>
                  <a:cubicBezTo>
                    <a:pt x="8532" y="19637"/>
                    <a:pt x="10963" y="20648"/>
                    <a:pt x="13631" y="20648"/>
                  </a:cubicBezTo>
                  <a:cubicBezTo>
                    <a:pt x="17562" y="20648"/>
                    <a:pt x="20987" y="18446"/>
                    <a:pt x="22723" y="15210"/>
                  </a:cubicBezTo>
                  <a:cubicBezTo>
                    <a:pt x="22787" y="15089"/>
                    <a:pt x="22698" y="14964"/>
                    <a:pt x="22586" y="14964"/>
                  </a:cubicBezTo>
                  <a:cubicBezTo>
                    <a:pt x="22559" y="14964"/>
                    <a:pt x="22530" y="14972"/>
                    <a:pt x="22502" y="14989"/>
                  </a:cubicBezTo>
                  <a:cubicBezTo>
                    <a:pt x="21311" y="15699"/>
                    <a:pt x="19914" y="16109"/>
                    <a:pt x="18422" y="16109"/>
                  </a:cubicBezTo>
                  <a:cubicBezTo>
                    <a:pt x="17096" y="16109"/>
                    <a:pt x="15841" y="15778"/>
                    <a:pt x="14736" y="15210"/>
                  </a:cubicBezTo>
                  <a:cubicBezTo>
                    <a:pt x="14728" y="15202"/>
                    <a:pt x="14712" y="15202"/>
                    <a:pt x="14704" y="15194"/>
                  </a:cubicBezTo>
                  <a:cubicBezTo>
                    <a:pt x="13339" y="14476"/>
                    <a:pt x="12202" y="13371"/>
                    <a:pt x="11445" y="12021"/>
                  </a:cubicBezTo>
                  <a:cubicBezTo>
                    <a:pt x="11437" y="12013"/>
                    <a:pt x="11437" y="12013"/>
                    <a:pt x="11437" y="12005"/>
                  </a:cubicBezTo>
                  <a:cubicBezTo>
                    <a:pt x="10790" y="10853"/>
                    <a:pt x="10419" y="9519"/>
                    <a:pt x="10419" y="8098"/>
                  </a:cubicBezTo>
                  <a:cubicBezTo>
                    <a:pt x="10419" y="4602"/>
                    <a:pt x="12668" y="1626"/>
                    <a:pt x="15794" y="537"/>
                  </a:cubicBezTo>
                  <a:cubicBezTo>
                    <a:pt x="15944" y="482"/>
                    <a:pt x="15928" y="261"/>
                    <a:pt x="15770" y="229"/>
                  </a:cubicBezTo>
                  <a:cubicBezTo>
                    <a:pt x="15083" y="79"/>
                    <a:pt x="14365" y="1"/>
                    <a:pt x="13631" y="1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17" name="Google Shape;2117;p30"/>
            <p:cNvGrpSpPr/>
            <p:nvPr/>
          </p:nvGrpSpPr>
          <p:grpSpPr>
            <a:xfrm>
              <a:off x="1626781" y="1137672"/>
              <a:ext cx="3165424" cy="2868162"/>
              <a:chOff x="1917325" y="925950"/>
              <a:chExt cx="569700" cy="516200"/>
            </a:xfrm>
          </p:grpSpPr>
          <p:sp>
            <p:nvSpPr>
              <p:cNvPr id="2118" name="Google Shape;2118;p30"/>
              <p:cNvSpPr/>
              <p:nvPr/>
            </p:nvSpPr>
            <p:spPr>
              <a:xfrm>
                <a:off x="2000000" y="925950"/>
                <a:ext cx="487025" cy="516200"/>
              </a:xfrm>
              <a:custGeom>
                <a:avLst/>
                <a:gdLst/>
                <a:ahLst/>
                <a:cxnLst/>
                <a:rect l="l" t="t" r="r" b="b"/>
                <a:pathLst>
                  <a:path w="19481" h="20648" extrusionOk="0">
                    <a:moveTo>
                      <a:pt x="10324" y="1"/>
                    </a:moveTo>
                    <a:cubicBezTo>
                      <a:pt x="4626" y="1"/>
                      <a:pt x="1" y="4626"/>
                      <a:pt x="1" y="10324"/>
                    </a:cubicBezTo>
                    <a:cubicBezTo>
                      <a:pt x="1" y="11635"/>
                      <a:pt x="245" y="12882"/>
                      <a:pt x="687" y="14034"/>
                    </a:cubicBezTo>
                    <a:cubicBezTo>
                      <a:pt x="695" y="14050"/>
                      <a:pt x="695" y="14058"/>
                      <a:pt x="703" y="14066"/>
                    </a:cubicBezTo>
                    <a:lnTo>
                      <a:pt x="3363" y="17941"/>
                    </a:lnTo>
                    <a:cubicBezTo>
                      <a:pt x="3371" y="17957"/>
                      <a:pt x="3379" y="17964"/>
                      <a:pt x="3386" y="17972"/>
                    </a:cubicBezTo>
                    <a:cubicBezTo>
                      <a:pt x="5225" y="19638"/>
                      <a:pt x="7656" y="20648"/>
                      <a:pt x="10324" y="20648"/>
                    </a:cubicBezTo>
                    <a:cubicBezTo>
                      <a:pt x="14255" y="20648"/>
                      <a:pt x="17680" y="18446"/>
                      <a:pt x="19416" y="15210"/>
                    </a:cubicBezTo>
                    <a:cubicBezTo>
                      <a:pt x="19480" y="15089"/>
                      <a:pt x="19389" y="14967"/>
                      <a:pt x="19277" y="14967"/>
                    </a:cubicBezTo>
                    <a:cubicBezTo>
                      <a:pt x="19250" y="14967"/>
                      <a:pt x="19222" y="14974"/>
                      <a:pt x="19195" y="14989"/>
                    </a:cubicBezTo>
                    <a:cubicBezTo>
                      <a:pt x="18004" y="15699"/>
                      <a:pt x="16607" y="16110"/>
                      <a:pt x="15115" y="16110"/>
                    </a:cubicBezTo>
                    <a:cubicBezTo>
                      <a:pt x="13789" y="16110"/>
                      <a:pt x="12534" y="15786"/>
                      <a:pt x="11429" y="15210"/>
                    </a:cubicBezTo>
                    <a:cubicBezTo>
                      <a:pt x="11413" y="15202"/>
                      <a:pt x="11390" y="15194"/>
                      <a:pt x="11366" y="15194"/>
                    </a:cubicBezTo>
                    <a:cubicBezTo>
                      <a:pt x="9574" y="15123"/>
                      <a:pt x="8603" y="13939"/>
                      <a:pt x="8138" y="12045"/>
                    </a:cubicBezTo>
                    <a:cubicBezTo>
                      <a:pt x="8138" y="12029"/>
                      <a:pt x="8130" y="12013"/>
                      <a:pt x="8130" y="12006"/>
                    </a:cubicBezTo>
                    <a:cubicBezTo>
                      <a:pt x="7483" y="10853"/>
                      <a:pt x="7112" y="9519"/>
                      <a:pt x="7112" y="8099"/>
                    </a:cubicBezTo>
                    <a:cubicBezTo>
                      <a:pt x="7112" y="4602"/>
                      <a:pt x="9361" y="1627"/>
                      <a:pt x="12487" y="537"/>
                    </a:cubicBezTo>
                    <a:cubicBezTo>
                      <a:pt x="12637" y="482"/>
                      <a:pt x="12621" y="261"/>
                      <a:pt x="12463" y="230"/>
                    </a:cubicBezTo>
                    <a:cubicBezTo>
                      <a:pt x="11776" y="80"/>
                      <a:pt x="11058" y="1"/>
                      <a:pt x="1032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9" name="Google Shape;2119;p30"/>
              <p:cNvSpPr/>
              <p:nvPr/>
            </p:nvSpPr>
            <p:spPr>
              <a:xfrm>
                <a:off x="2017375" y="1226475"/>
                <a:ext cx="267575" cy="148600"/>
              </a:xfrm>
              <a:custGeom>
                <a:avLst/>
                <a:gdLst/>
                <a:ahLst/>
                <a:cxnLst/>
                <a:rect l="l" t="t" r="r" b="b"/>
                <a:pathLst>
                  <a:path w="10703" h="5944" extrusionOk="0">
                    <a:moveTo>
                      <a:pt x="7443" y="0"/>
                    </a:moveTo>
                    <a:cubicBezTo>
                      <a:pt x="6725" y="411"/>
                      <a:pt x="6243" y="1176"/>
                      <a:pt x="6243" y="2060"/>
                    </a:cubicBezTo>
                    <a:cubicBezTo>
                      <a:pt x="6243" y="3370"/>
                      <a:pt x="7301" y="4428"/>
                      <a:pt x="8611" y="4428"/>
                    </a:cubicBezTo>
                    <a:cubicBezTo>
                      <a:pt x="9519" y="4428"/>
                      <a:pt x="10308" y="3923"/>
                      <a:pt x="10702" y="3173"/>
                    </a:cubicBezTo>
                    <a:cubicBezTo>
                      <a:pt x="9337" y="2455"/>
                      <a:pt x="8200" y="1350"/>
                      <a:pt x="7443" y="0"/>
                    </a:cubicBezTo>
                    <a:close/>
                    <a:moveTo>
                      <a:pt x="1310" y="1634"/>
                    </a:moveTo>
                    <a:cubicBezTo>
                      <a:pt x="829" y="1634"/>
                      <a:pt x="379" y="1784"/>
                      <a:pt x="0" y="2029"/>
                    </a:cubicBezTo>
                    <a:cubicBezTo>
                      <a:pt x="584" y="3536"/>
                      <a:pt x="1508" y="4870"/>
                      <a:pt x="2684" y="5943"/>
                    </a:cubicBezTo>
                    <a:cubicBezTo>
                      <a:pt x="3283" y="5509"/>
                      <a:pt x="3678" y="4807"/>
                      <a:pt x="3678" y="4010"/>
                    </a:cubicBezTo>
                    <a:cubicBezTo>
                      <a:pt x="3678" y="2700"/>
                      <a:pt x="2620" y="1634"/>
                      <a:pt x="1310" y="163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0" name="Google Shape;2120;p30"/>
              <p:cNvSpPr/>
              <p:nvPr/>
            </p:nvSpPr>
            <p:spPr>
              <a:xfrm>
                <a:off x="2010850" y="1166900"/>
                <a:ext cx="170300" cy="73400"/>
              </a:xfrm>
              <a:custGeom>
                <a:avLst/>
                <a:gdLst/>
                <a:ahLst/>
                <a:cxnLst/>
                <a:rect l="l" t="t" r="r" b="b"/>
                <a:pathLst>
                  <a:path w="6812" h="2936" extrusionOk="0">
                    <a:moveTo>
                      <a:pt x="5125" y="0"/>
                    </a:moveTo>
                    <a:cubicBezTo>
                      <a:pt x="4963" y="0"/>
                      <a:pt x="4803" y="37"/>
                      <a:pt x="4657" y="118"/>
                    </a:cubicBezTo>
                    <a:cubicBezTo>
                      <a:pt x="4626" y="134"/>
                      <a:pt x="4641" y="181"/>
                      <a:pt x="4673" y="181"/>
                    </a:cubicBezTo>
                    <a:cubicBezTo>
                      <a:pt x="4973" y="197"/>
                      <a:pt x="5233" y="244"/>
                      <a:pt x="5502" y="371"/>
                    </a:cubicBezTo>
                    <a:cubicBezTo>
                      <a:pt x="5778" y="489"/>
                      <a:pt x="5991" y="663"/>
                      <a:pt x="6259" y="821"/>
                    </a:cubicBezTo>
                    <a:cubicBezTo>
                      <a:pt x="6264" y="823"/>
                      <a:pt x="6268" y="824"/>
                      <a:pt x="6272" y="824"/>
                    </a:cubicBezTo>
                    <a:cubicBezTo>
                      <a:pt x="6284" y="824"/>
                      <a:pt x="6295" y="816"/>
                      <a:pt x="6307" y="805"/>
                    </a:cubicBezTo>
                    <a:cubicBezTo>
                      <a:pt x="6140" y="346"/>
                      <a:pt x="5623" y="0"/>
                      <a:pt x="5125" y="0"/>
                    </a:cubicBezTo>
                    <a:close/>
                    <a:moveTo>
                      <a:pt x="1600" y="234"/>
                    </a:moveTo>
                    <a:cubicBezTo>
                      <a:pt x="1288" y="234"/>
                      <a:pt x="971" y="397"/>
                      <a:pt x="774" y="631"/>
                    </a:cubicBezTo>
                    <a:cubicBezTo>
                      <a:pt x="671" y="742"/>
                      <a:pt x="593" y="868"/>
                      <a:pt x="545" y="1002"/>
                    </a:cubicBezTo>
                    <a:cubicBezTo>
                      <a:pt x="537" y="1026"/>
                      <a:pt x="553" y="1042"/>
                      <a:pt x="569" y="1049"/>
                    </a:cubicBezTo>
                    <a:cubicBezTo>
                      <a:pt x="577" y="1049"/>
                      <a:pt x="585" y="1049"/>
                      <a:pt x="593" y="1042"/>
                    </a:cubicBezTo>
                    <a:cubicBezTo>
                      <a:pt x="821" y="892"/>
                      <a:pt x="1027" y="734"/>
                      <a:pt x="1256" y="607"/>
                    </a:cubicBezTo>
                    <a:cubicBezTo>
                      <a:pt x="1492" y="489"/>
                      <a:pt x="1721" y="426"/>
                      <a:pt x="1990" y="402"/>
                    </a:cubicBezTo>
                    <a:cubicBezTo>
                      <a:pt x="2021" y="402"/>
                      <a:pt x="2029" y="355"/>
                      <a:pt x="2005" y="339"/>
                    </a:cubicBezTo>
                    <a:cubicBezTo>
                      <a:pt x="1879" y="266"/>
                      <a:pt x="1740" y="234"/>
                      <a:pt x="1600" y="234"/>
                    </a:cubicBezTo>
                    <a:close/>
                    <a:moveTo>
                      <a:pt x="6646" y="1318"/>
                    </a:moveTo>
                    <a:cubicBezTo>
                      <a:pt x="6079" y="1623"/>
                      <a:pt x="5607" y="1809"/>
                      <a:pt x="5128" y="1809"/>
                    </a:cubicBezTo>
                    <a:cubicBezTo>
                      <a:pt x="4728" y="1809"/>
                      <a:pt x="4323" y="1679"/>
                      <a:pt x="3852" y="1381"/>
                    </a:cubicBezTo>
                    <a:cubicBezTo>
                      <a:pt x="3846" y="1378"/>
                      <a:pt x="3838" y="1376"/>
                      <a:pt x="3830" y="1376"/>
                    </a:cubicBezTo>
                    <a:cubicBezTo>
                      <a:pt x="3818" y="1376"/>
                      <a:pt x="3806" y="1380"/>
                      <a:pt x="3797" y="1389"/>
                    </a:cubicBezTo>
                    <a:cubicBezTo>
                      <a:pt x="3781" y="1405"/>
                      <a:pt x="3781" y="1428"/>
                      <a:pt x="3789" y="1444"/>
                    </a:cubicBezTo>
                    <a:cubicBezTo>
                      <a:pt x="4083" y="1974"/>
                      <a:pt x="4565" y="2204"/>
                      <a:pt x="5065" y="2204"/>
                    </a:cubicBezTo>
                    <a:cubicBezTo>
                      <a:pt x="5384" y="2204"/>
                      <a:pt x="5710" y="2110"/>
                      <a:pt x="5999" y="1941"/>
                    </a:cubicBezTo>
                    <a:cubicBezTo>
                      <a:pt x="6116" y="2041"/>
                      <a:pt x="6270" y="2090"/>
                      <a:pt x="6425" y="2090"/>
                    </a:cubicBezTo>
                    <a:cubicBezTo>
                      <a:pt x="6553" y="2090"/>
                      <a:pt x="6681" y="2057"/>
                      <a:pt x="6788" y="1989"/>
                    </a:cubicBezTo>
                    <a:cubicBezTo>
                      <a:pt x="6812" y="1973"/>
                      <a:pt x="6796" y="1941"/>
                      <a:pt x="6772" y="1941"/>
                    </a:cubicBezTo>
                    <a:cubicBezTo>
                      <a:pt x="6754" y="1943"/>
                      <a:pt x="6736" y="1944"/>
                      <a:pt x="6718" y="1944"/>
                    </a:cubicBezTo>
                    <a:cubicBezTo>
                      <a:pt x="6555" y="1944"/>
                      <a:pt x="6400" y="1880"/>
                      <a:pt x="6315" y="1752"/>
                    </a:cubicBezTo>
                    <a:cubicBezTo>
                      <a:pt x="6307" y="1744"/>
                      <a:pt x="6307" y="1736"/>
                      <a:pt x="6299" y="1720"/>
                    </a:cubicBezTo>
                    <a:cubicBezTo>
                      <a:pt x="6433" y="1610"/>
                      <a:pt x="6551" y="1468"/>
                      <a:pt x="6646" y="1318"/>
                    </a:cubicBezTo>
                    <a:close/>
                    <a:moveTo>
                      <a:pt x="2743" y="1566"/>
                    </a:moveTo>
                    <a:cubicBezTo>
                      <a:pt x="2733" y="1566"/>
                      <a:pt x="2724" y="1570"/>
                      <a:pt x="2716" y="1578"/>
                    </a:cubicBezTo>
                    <a:cubicBezTo>
                      <a:pt x="2243" y="1932"/>
                      <a:pt x="1832" y="2081"/>
                      <a:pt x="1405" y="2081"/>
                    </a:cubicBezTo>
                    <a:cubicBezTo>
                      <a:pt x="1004" y="2081"/>
                      <a:pt x="588" y="1950"/>
                      <a:pt x="95" y="1736"/>
                    </a:cubicBezTo>
                    <a:lnTo>
                      <a:pt x="95" y="1736"/>
                    </a:lnTo>
                    <a:cubicBezTo>
                      <a:pt x="95" y="1736"/>
                      <a:pt x="324" y="1989"/>
                      <a:pt x="458" y="2083"/>
                    </a:cubicBezTo>
                    <a:cubicBezTo>
                      <a:pt x="458" y="2091"/>
                      <a:pt x="450" y="2107"/>
                      <a:pt x="443" y="2115"/>
                    </a:cubicBezTo>
                    <a:cubicBezTo>
                      <a:pt x="364" y="2257"/>
                      <a:pt x="198" y="2328"/>
                      <a:pt x="32" y="2328"/>
                    </a:cubicBezTo>
                    <a:cubicBezTo>
                      <a:pt x="8" y="2328"/>
                      <a:pt x="1" y="2360"/>
                      <a:pt x="24" y="2368"/>
                    </a:cubicBezTo>
                    <a:cubicBezTo>
                      <a:pt x="113" y="2417"/>
                      <a:pt x="215" y="2441"/>
                      <a:pt x="317" y="2441"/>
                    </a:cubicBezTo>
                    <a:cubicBezTo>
                      <a:pt x="478" y="2441"/>
                      <a:pt x="639" y="2381"/>
                      <a:pt x="750" y="2265"/>
                    </a:cubicBezTo>
                    <a:cubicBezTo>
                      <a:pt x="996" y="2384"/>
                      <a:pt x="1261" y="2447"/>
                      <a:pt x="1520" y="2447"/>
                    </a:cubicBezTo>
                    <a:cubicBezTo>
                      <a:pt x="2037" y="2447"/>
                      <a:pt x="2529" y="2196"/>
                      <a:pt x="2787" y="1634"/>
                    </a:cubicBezTo>
                    <a:cubicBezTo>
                      <a:pt x="2795" y="1610"/>
                      <a:pt x="2787" y="1594"/>
                      <a:pt x="2771" y="1578"/>
                    </a:cubicBezTo>
                    <a:cubicBezTo>
                      <a:pt x="2763" y="1570"/>
                      <a:pt x="2753" y="1566"/>
                      <a:pt x="2743" y="1566"/>
                    </a:cubicBezTo>
                    <a:close/>
                    <a:moveTo>
                      <a:pt x="4353" y="2181"/>
                    </a:moveTo>
                    <a:cubicBezTo>
                      <a:pt x="4343" y="2181"/>
                      <a:pt x="4333" y="2185"/>
                      <a:pt x="4326" y="2194"/>
                    </a:cubicBezTo>
                    <a:cubicBezTo>
                      <a:pt x="4019" y="2592"/>
                      <a:pt x="3691" y="2732"/>
                      <a:pt x="3284" y="2732"/>
                    </a:cubicBezTo>
                    <a:cubicBezTo>
                      <a:pt x="3126" y="2732"/>
                      <a:pt x="2956" y="2711"/>
                      <a:pt x="2771" y="2675"/>
                    </a:cubicBezTo>
                    <a:cubicBezTo>
                      <a:pt x="2769" y="2675"/>
                      <a:pt x="2766" y="2675"/>
                      <a:pt x="2764" y="2675"/>
                    </a:cubicBezTo>
                    <a:cubicBezTo>
                      <a:pt x="2729" y="2675"/>
                      <a:pt x="2710" y="2732"/>
                      <a:pt x="2747" y="2746"/>
                    </a:cubicBezTo>
                    <a:cubicBezTo>
                      <a:pt x="2889" y="2825"/>
                      <a:pt x="3039" y="2888"/>
                      <a:pt x="3197" y="2912"/>
                    </a:cubicBezTo>
                    <a:cubicBezTo>
                      <a:pt x="3270" y="2928"/>
                      <a:pt x="3343" y="2935"/>
                      <a:pt x="3416" y="2935"/>
                    </a:cubicBezTo>
                    <a:cubicBezTo>
                      <a:pt x="3853" y="2935"/>
                      <a:pt x="4261" y="2660"/>
                      <a:pt x="4397" y="2233"/>
                    </a:cubicBezTo>
                    <a:cubicBezTo>
                      <a:pt x="4408" y="2205"/>
                      <a:pt x="4379" y="2181"/>
                      <a:pt x="4353" y="218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1" name="Google Shape;2121;p30"/>
              <p:cNvSpPr/>
              <p:nvPr/>
            </p:nvSpPr>
            <p:spPr>
              <a:xfrm>
                <a:off x="1917325" y="1178025"/>
                <a:ext cx="69275" cy="65875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635" extrusionOk="0">
                    <a:moveTo>
                      <a:pt x="1349" y="0"/>
                    </a:moveTo>
                    <a:cubicBezTo>
                      <a:pt x="1316" y="0"/>
                      <a:pt x="1284" y="18"/>
                      <a:pt x="1271" y="52"/>
                    </a:cubicBezTo>
                    <a:lnTo>
                      <a:pt x="940" y="786"/>
                    </a:lnTo>
                    <a:cubicBezTo>
                      <a:pt x="932" y="810"/>
                      <a:pt x="908" y="833"/>
                      <a:pt x="884" y="833"/>
                    </a:cubicBezTo>
                    <a:lnTo>
                      <a:pt x="87" y="983"/>
                    </a:lnTo>
                    <a:cubicBezTo>
                      <a:pt x="24" y="999"/>
                      <a:pt x="0" y="1078"/>
                      <a:pt x="48" y="1125"/>
                    </a:cubicBezTo>
                    <a:lnTo>
                      <a:pt x="648" y="1670"/>
                    </a:lnTo>
                    <a:cubicBezTo>
                      <a:pt x="671" y="1686"/>
                      <a:pt x="679" y="1709"/>
                      <a:pt x="679" y="1741"/>
                    </a:cubicBezTo>
                    <a:lnTo>
                      <a:pt x="577" y="2538"/>
                    </a:lnTo>
                    <a:cubicBezTo>
                      <a:pt x="564" y="2594"/>
                      <a:pt x="610" y="2635"/>
                      <a:pt x="657" y="2635"/>
                    </a:cubicBezTo>
                    <a:cubicBezTo>
                      <a:pt x="670" y="2635"/>
                      <a:pt x="683" y="2632"/>
                      <a:pt x="695" y="2625"/>
                    </a:cubicBezTo>
                    <a:lnTo>
                      <a:pt x="1397" y="2215"/>
                    </a:lnTo>
                    <a:cubicBezTo>
                      <a:pt x="1411" y="2210"/>
                      <a:pt x="1425" y="2205"/>
                      <a:pt x="1439" y="2205"/>
                    </a:cubicBezTo>
                    <a:cubicBezTo>
                      <a:pt x="1449" y="2205"/>
                      <a:pt x="1459" y="2208"/>
                      <a:pt x="1469" y="2215"/>
                    </a:cubicBezTo>
                    <a:lnTo>
                      <a:pt x="2203" y="2562"/>
                    </a:lnTo>
                    <a:cubicBezTo>
                      <a:pt x="2214" y="2566"/>
                      <a:pt x="2225" y="2568"/>
                      <a:pt x="2236" y="2568"/>
                    </a:cubicBezTo>
                    <a:cubicBezTo>
                      <a:pt x="2288" y="2568"/>
                      <a:pt x="2334" y="2526"/>
                      <a:pt x="2321" y="2467"/>
                    </a:cubicBezTo>
                    <a:lnTo>
                      <a:pt x="2147" y="1678"/>
                    </a:lnTo>
                    <a:cubicBezTo>
                      <a:pt x="2147" y="1654"/>
                      <a:pt x="2155" y="1623"/>
                      <a:pt x="2171" y="1607"/>
                    </a:cubicBezTo>
                    <a:lnTo>
                      <a:pt x="2723" y="1015"/>
                    </a:lnTo>
                    <a:cubicBezTo>
                      <a:pt x="2771" y="968"/>
                      <a:pt x="2739" y="889"/>
                      <a:pt x="2676" y="881"/>
                    </a:cubicBezTo>
                    <a:lnTo>
                      <a:pt x="1871" y="794"/>
                    </a:lnTo>
                    <a:cubicBezTo>
                      <a:pt x="1839" y="794"/>
                      <a:pt x="1816" y="778"/>
                      <a:pt x="1808" y="754"/>
                    </a:cubicBezTo>
                    <a:lnTo>
                      <a:pt x="1421" y="44"/>
                    </a:lnTo>
                    <a:cubicBezTo>
                      <a:pt x="1406" y="14"/>
                      <a:pt x="1378" y="0"/>
                      <a:pt x="134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2" name="Google Shape;2122;p30"/>
              <p:cNvSpPr/>
              <p:nvPr/>
            </p:nvSpPr>
            <p:spPr>
              <a:xfrm>
                <a:off x="1952650" y="1250675"/>
                <a:ext cx="56850" cy="53850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3" name="Google Shape;2123;p30"/>
              <p:cNvSpPr/>
              <p:nvPr/>
            </p:nvSpPr>
            <p:spPr>
              <a:xfrm>
                <a:off x="2202450" y="1160450"/>
                <a:ext cx="80725" cy="78850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4" name="Google Shape;2124;p30"/>
              <p:cNvSpPr/>
              <p:nvPr/>
            </p:nvSpPr>
            <p:spPr>
              <a:xfrm>
                <a:off x="2188825" y="1098175"/>
                <a:ext cx="61000" cy="57750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25" name="Google Shape;2125;p30"/>
          <p:cNvGrpSpPr/>
          <p:nvPr/>
        </p:nvGrpSpPr>
        <p:grpSpPr>
          <a:xfrm rot="2026266">
            <a:off x="8211092" y="4346411"/>
            <a:ext cx="712098" cy="654369"/>
            <a:chOff x="8221404" y="4281324"/>
            <a:chExt cx="712068" cy="654341"/>
          </a:xfrm>
        </p:grpSpPr>
        <p:sp>
          <p:nvSpPr>
            <p:cNvPr id="2126" name="Google Shape;2126;p30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30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30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29" name="Google Shape;2129;p30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2130" name="Google Shape;2130;p30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1" name="Google Shape;2131;p30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2" name="Google Shape;2132;p30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33" name="Google Shape;2133;p30"/>
          <p:cNvGrpSpPr/>
          <p:nvPr/>
        </p:nvGrpSpPr>
        <p:grpSpPr>
          <a:xfrm rot="8773734" flipH="1">
            <a:off x="412917" y="320461"/>
            <a:ext cx="712098" cy="654369"/>
            <a:chOff x="8221404" y="4281324"/>
            <a:chExt cx="712068" cy="654341"/>
          </a:xfrm>
        </p:grpSpPr>
        <p:sp>
          <p:nvSpPr>
            <p:cNvPr id="2134" name="Google Shape;2134;p30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30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30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37" name="Google Shape;2137;p30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2138" name="Google Shape;2138;p30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9" name="Google Shape;2139;p30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0" name="Google Shape;2140;p30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edoka One"/>
              <a:buNone/>
              <a:defRPr sz="35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05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●"/>
              <a:defRPr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○"/>
              <a:defRPr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■"/>
              <a:defRPr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●"/>
              <a:defRPr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○"/>
              <a:defRPr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■"/>
              <a:defRPr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●"/>
              <a:defRPr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○"/>
              <a:defRPr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Be Vietnam Pro"/>
              <a:buChar char="■"/>
              <a:defRPr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7" r:id="rId3"/>
    <p:sldLayoutId id="2147483658" r:id="rId4"/>
    <p:sldLayoutId id="2147483659" r:id="rId5"/>
    <p:sldLayoutId id="2147483662" r:id="rId6"/>
    <p:sldLayoutId id="2147483668" r:id="rId7"/>
    <p:sldLayoutId id="2147483672" r:id="rId8"/>
    <p:sldLayoutId id="2147483676" r:id="rId9"/>
    <p:sldLayoutId id="2147483677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4" name="Google Shape;2274;p35"/>
          <p:cNvGrpSpPr/>
          <p:nvPr/>
        </p:nvGrpSpPr>
        <p:grpSpPr>
          <a:xfrm rot="2026266">
            <a:off x="7882332" y="4155198"/>
            <a:ext cx="712098" cy="654369"/>
            <a:chOff x="8221404" y="4281324"/>
            <a:chExt cx="712068" cy="654341"/>
          </a:xfrm>
        </p:grpSpPr>
        <p:sp>
          <p:nvSpPr>
            <p:cNvPr id="2275" name="Google Shape;2275;p35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276" name="Google Shape;2276;p35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277" name="Google Shape;2277;p35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2278" name="Google Shape;2278;p35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2279" name="Google Shape;2279;p35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80" name="Google Shape;2280;p35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81" name="Google Shape;2281;p35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  <p:sp>
        <p:nvSpPr>
          <p:cNvPr id="2292" name="Google Shape;2292;p35"/>
          <p:cNvSpPr/>
          <p:nvPr/>
        </p:nvSpPr>
        <p:spPr>
          <a:xfrm>
            <a:off x="8663413" y="5541850"/>
            <a:ext cx="388800" cy="374400"/>
          </a:xfrm>
          <a:prstGeom prst="rect">
            <a:avLst/>
          </a:prstGeom>
          <a:solidFill>
            <a:srgbClr val="663C4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</a:endParaRPr>
          </a:p>
        </p:txBody>
      </p:sp>
      <p:grpSp>
        <p:nvGrpSpPr>
          <p:cNvPr id="2293" name="Google Shape;2293;p35"/>
          <p:cNvGrpSpPr/>
          <p:nvPr/>
        </p:nvGrpSpPr>
        <p:grpSpPr>
          <a:xfrm rot="8773734" flipH="1">
            <a:off x="650995" y="443809"/>
            <a:ext cx="712098" cy="654369"/>
            <a:chOff x="8221404" y="4281324"/>
            <a:chExt cx="712068" cy="654341"/>
          </a:xfrm>
        </p:grpSpPr>
        <p:sp>
          <p:nvSpPr>
            <p:cNvPr id="2294" name="Google Shape;2294;p35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295" name="Google Shape;2295;p35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296" name="Google Shape;2296;p35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2297" name="Google Shape;2297;p35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2298" name="Google Shape;2298;p35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99" name="Google Shape;2299;p35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00" name="Google Shape;2300;p35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389983" y="1046992"/>
            <a:ext cx="8393151" cy="311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en-US" sz="4000" b="1" smtClean="0">
                <a:solidFill>
                  <a:schemeClr val="accent6">
                    <a:lumMod val="2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KÍNH CHÀO QUÝ THẦY CÔ 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en-US" sz="4000" b="1" smtClean="0">
                <a:solidFill>
                  <a:schemeClr val="accent6">
                    <a:lumMod val="2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VÀ CÁC BẠN </a:t>
            </a:r>
          </a:p>
          <a:p>
            <a:pPr lvl="0" algn="ctr">
              <a:lnSpc>
                <a:spcPct val="150000"/>
              </a:lnSpc>
              <a:spcAft>
                <a:spcPts val="1000"/>
              </a:spcAft>
            </a:pPr>
            <a:r>
              <a:rPr lang="en-US" sz="4000" b="1" smtClean="0">
                <a:solidFill>
                  <a:schemeClr val="accent6">
                    <a:lumMod val="2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ĐẾN VỚI BUỔI HỌC HÔM NAY</a:t>
            </a:r>
            <a:endParaRPr lang="en-US" sz="3200" b="1">
              <a:solidFill>
                <a:schemeClr val="accent6">
                  <a:lumMod val="25000"/>
                </a:schemeClr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2753178" y="499948"/>
            <a:ext cx="3695242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>
                <a:solidFill>
                  <a:schemeClr val="accent2">
                    <a:lumMod val="50000"/>
                  </a:schemeClr>
                </a:solidFill>
              </a:rPr>
              <a:t>RÚT RA BÀI HỌC.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73858" y="1474008"/>
            <a:ext cx="6735336" cy="1486828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vi-VN" sz="2800" b="1">
                <a:solidFill>
                  <a:schemeClr val="tx2"/>
                </a:solidFill>
              </a:rPr>
              <a:t>Tính từ là từ chỉ đặc điểm của sự vật, hoạt động, trạng thái.</a:t>
            </a:r>
            <a:endParaRPr lang="en-US" sz="2800" b="1">
              <a:solidFill>
                <a:schemeClr val="tx2"/>
              </a:solidFill>
              <a:effectLst/>
            </a:endParaRPr>
          </a:p>
        </p:txBody>
      </p:sp>
      <p:grpSp>
        <p:nvGrpSpPr>
          <p:cNvPr id="17" name="Google Shape;2346;p38"/>
          <p:cNvGrpSpPr/>
          <p:nvPr/>
        </p:nvGrpSpPr>
        <p:grpSpPr>
          <a:xfrm>
            <a:off x="6120072" y="2557347"/>
            <a:ext cx="2392145" cy="1958942"/>
            <a:chOff x="1317369" y="774582"/>
            <a:chExt cx="4193087" cy="3448699"/>
          </a:xfrm>
        </p:grpSpPr>
        <p:sp>
          <p:nvSpPr>
            <p:cNvPr id="18" name="Google Shape;2347;p38"/>
            <p:cNvSpPr/>
            <p:nvPr/>
          </p:nvSpPr>
          <p:spPr>
            <a:xfrm>
              <a:off x="1317375" y="774582"/>
              <a:ext cx="4193082" cy="3448699"/>
            </a:xfrm>
            <a:custGeom>
              <a:avLst/>
              <a:gdLst/>
              <a:ahLst/>
              <a:cxnLst/>
              <a:rect l="l" t="t" r="r" b="b"/>
              <a:pathLst>
                <a:path w="22898" h="18833" extrusionOk="0">
                  <a:moveTo>
                    <a:pt x="20116" y="7421"/>
                  </a:moveTo>
                  <a:cubicBezTo>
                    <a:pt x="20548" y="7421"/>
                    <a:pt x="20984" y="7572"/>
                    <a:pt x="21319" y="7854"/>
                  </a:cubicBezTo>
                  <a:cubicBezTo>
                    <a:pt x="21792" y="8264"/>
                    <a:pt x="22037" y="8927"/>
                    <a:pt x="21935" y="9551"/>
                  </a:cubicBezTo>
                  <a:cubicBezTo>
                    <a:pt x="21832" y="10174"/>
                    <a:pt x="21382" y="10719"/>
                    <a:pt x="20798" y="10956"/>
                  </a:cubicBezTo>
                  <a:cubicBezTo>
                    <a:pt x="20535" y="11057"/>
                    <a:pt x="20267" y="11091"/>
                    <a:pt x="20008" y="11091"/>
                  </a:cubicBezTo>
                  <a:cubicBezTo>
                    <a:pt x="19926" y="11091"/>
                    <a:pt x="19844" y="11088"/>
                    <a:pt x="19764" y="11082"/>
                  </a:cubicBezTo>
                  <a:lnTo>
                    <a:pt x="21714" y="9416"/>
                  </a:lnTo>
                  <a:lnTo>
                    <a:pt x="19598" y="7609"/>
                  </a:lnTo>
                  <a:cubicBezTo>
                    <a:pt x="19630" y="7562"/>
                    <a:pt x="19654" y="7514"/>
                    <a:pt x="19677" y="7475"/>
                  </a:cubicBezTo>
                  <a:cubicBezTo>
                    <a:pt x="19820" y="7439"/>
                    <a:pt x="19968" y="7421"/>
                    <a:pt x="20116" y="7421"/>
                  </a:cubicBezTo>
                  <a:close/>
                  <a:moveTo>
                    <a:pt x="2116" y="9582"/>
                  </a:moveTo>
                  <a:lnTo>
                    <a:pt x="2613" y="10008"/>
                  </a:lnTo>
                  <a:cubicBezTo>
                    <a:pt x="2582" y="10032"/>
                    <a:pt x="2550" y="10056"/>
                    <a:pt x="2519" y="10087"/>
                  </a:cubicBezTo>
                  <a:lnTo>
                    <a:pt x="2448" y="10585"/>
                  </a:lnTo>
                  <a:lnTo>
                    <a:pt x="2053" y="12905"/>
                  </a:lnTo>
                  <a:cubicBezTo>
                    <a:pt x="2018" y="12903"/>
                    <a:pt x="1982" y="12902"/>
                    <a:pt x="1948" y="12902"/>
                  </a:cubicBezTo>
                  <a:cubicBezTo>
                    <a:pt x="1675" y="12902"/>
                    <a:pt x="1435" y="12957"/>
                    <a:pt x="1295" y="13055"/>
                  </a:cubicBezTo>
                  <a:cubicBezTo>
                    <a:pt x="1114" y="12858"/>
                    <a:pt x="980" y="12597"/>
                    <a:pt x="924" y="12305"/>
                  </a:cubicBezTo>
                  <a:cubicBezTo>
                    <a:pt x="822" y="11737"/>
                    <a:pt x="1003" y="11184"/>
                    <a:pt x="1177" y="10813"/>
                  </a:cubicBezTo>
                  <a:cubicBezTo>
                    <a:pt x="1398" y="10340"/>
                    <a:pt x="1722" y="9922"/>
                    <a:pt x="2116" y="9582"/>
                  </a:cubicBezTo>
                  <a:close/>
                  <a:moveTo>
                    <a:pt x="8762" y="1"/>
                  </a:moveTo>
                  <a:lnTo>
                    <a:pt x="7388" y="3323"/>
                  </a:lnTo>
                  <a:lnTo>
                    <a:pt x="3813" y="3600"/>
                  </a:lnTo>
                  <a:lnTo>
                    <a:pt x="4650" y="7088"/>
                  </a:lnTo>
                  <a:lnTo>
                    <a:pt x="3774" y="7838"/>
                  </a:lnTo>
                  <a:cubicBezTo>
                    <a:pt x="2337" y="8146"/>
                    <a:pt x="1051" y="9117"/>
                    <a:pt x="427" y="10466"/>
                  </a:cubicBezTo>
                  <a:cubicBezTo>
                    <a:pt x="104" y="11153"/>
                    <a:pt x="1" y="11839"/>
                    <a:pt x="111" y="12455"/>
                  </a:cubicBezTo>
                  <a:cubicBezTo>
                    <a:pt x="222" y="13063"/>
                    <a:pt x="561" y="13592"/>
                    <a:pt x="1027" y="13907"/>
                  </a:cubicBezTo>
                  <a:cubicBezTo>
                    <a:pt x="1074" y="14057"/>
                    <a:pt x="1153" y="14231"/>
                    <a:pt x="1272" y="14389"/>
                  </a:cubicBezTo>
                  <a:cubicBezTo>
                    <a:pt x="1501" y="14713"/>
                    <a:pt x="1786" y="14914"/>
                    <a:pt x="1983" y="14914"/>
                  </a:cubicBezTo>
                  <a:cubicBezTo>
                    <a:pt x="2031" y="14914"/>
                    <a:pt x="2073" y="14903"/>
                    <a:pt x="2108" y="14878"/>
                  </a:cubicBezTo>
                  <a:lnTo>
                    <a:pt x="5842" y="16678"/>
                  </a:lnTo>
                  <a:lnTo>
                    <a:pt x="5849" y="16678"/>
                  </a:lnTo>
                  <a:cubicBezTo>
                    <a:pt x="5936" y="16654"/>
                    <a:pt x="6015" y="16615"/>
                    <a:pt x="6094" y="16583"/>
                  </a:cubicBezTo>
                  <a:lnTo>
                    <a:pt x="6094" y="16583"/>
                  </a:lnTo>
                  <a:cubicBezTo>
                    <a:pt x="6015" y="16622"/>
                    <a:pt x="5936" y="16654"/>
                    <a:pt x="5849" y="16678"/>
                  </a:cubicBezTo>
                  <a:lnTo>
                    <a:pt x="6315" y="16907"/>
                  </a:lnTo>
                  <a:cubicBezTo>
                    <a:pt x="6481" y="16851"/>
                    <a:pt x="6639" y="16780"/>
                    <a:pt x="6797" y="16701"/>
                  </a:cubicBezTo>
                  <a:cubicBezTo>
                    <a:pt x="7112" y="16536"/>
                    <a:pt x="7388" y="16330"/>
                    <a:pt x="7625" y="16086"/>
                  </a:cubicBezTo>
                  <a:lnTo>
                    <a:pt x="8762" y="18832"/>
                  </a:lnTo>
                  <a:lnTo>
                    <a:pt x="11816" y="16954"/>
                  </a:lnTo>
                  <a:lnTo>
                    <a:pt x="14879" y="18832"/>
                  </a:lnTo>
                  <a:lnTo>
                    <a:pt x="16244" y="15510"/>
                  </a:lnTo>
                  <a:lnTo>
                    <a:pt x="19827" y="15233"/>
                  </a:lnTo>
                  <a:lnTo>
                    <a:pt x="18999" y="11784"/>
                  </a:lnTo>
                  <a:lnTo>
                    <a:pt x="18999" y="11784"/>
                  </a:lnTo>
                  <a:cubicBezTo>
                    <a:pt x="19346" y="11871"/>
                    <a:pt x="19685" y="11918"/>
                    <a:pt x="20009" y="11918"/>
                  </a:cubicBezTo>
                  <a:cubicBezTo>
                    <a:pt x="20396" y="11918"/>
                    <a:pt x="20766" y="11855"/>
                    <a:pt x="21098" y="11721"/>
                  </a:cubicBezTo>
                  <a:cubicBezTo>
                    <a:pt x="21950" y="11390"/>
                    <a:pt x="22598" y="10585"/>
                    <a:pt x="22748" y="9685"/>
                  </a:cubicBezTo>
                  <a:cubicBezTo>
                    <a:pt x="22897" y="8785"/>
                    <a:pt x="22550" y="7814"/>
                    <a:pt x="21848" y="7222"/>
                  </a:cubicBezTo>
                  <a:cubicBezTo>
                    <a:pt x="21367" y="6815"/>
                    <a:pt x="20737" y="6595"/>
                    <a:pt x="20108" y="6595"/>
                  </a:cubicBezTo>
                  <a:cubicBezTo>
                    <a:pt x="19921" y="6595"/>
                    <a:pt x="19734" y="6614"/>
                    <a:pt x="19551" y="6654"/>
                  </a:cubicBezTo>
                  <a:cubicBezTo>
                    <a:pt x="19472" y="6559"/>
                    <a:pt x="19330" y="6472"/>
                    <a:pt x="19148" y="6409"/>
                  </a:cubicBezTo>
                  <a:lnTo>
                    <a:pt x="19827" y="3600"/>
                  </a:lnTo>
                  <a:lnTo>
                    <a:pt x="16244" y="3323"/>
                  </a:lnTo>
                  <a:lnTo>
                    <a:pt x="14879" y="1"/>
                  </a:lnTo>
                  <a:lnTo>
                    <a:pt x="11816" y="1879"/>
                  </a:lnTo>
                  <a:lnTo>
                    <a:pt x="8762" y="1"/>
                  </a:ln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2348;p38"/>
            <p:cNvGrpSpPr/>
            <p:nvPr/>
          </p:nvGrpSpPr>
          <p:grpSpPr>
            <a:xfrm>
              <a:off x="1317369" y="776043"/>
              <a:ext cx="4193082" cy="3447234"/>
              <a:chOff x="2530175" y="948250"/>
              <a:chExt cx="572450" cy="470625"/>
            </a:xfrm>
          </p:grpSpPr>
          <p:sp>
            <p:nvSpPr>
              <p:cNvPr id="20" name="Google Shape;2349;p38"/>
              <p:cNvSpPr/>
              <p:nvPr/>
            </p:nvSpPr>
            <p:spPr>
              <a:xfrm>
                <a:off x="2530175" y="1141550"/>
                <a:ext cx="125925" cy="159525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6381" extrusionOk="0">
                    <a:moveTo>
                      <a:pt x="4724" y="0"/>
                    </a:moveTo>
                    <a:cubicBezTo>
                      <a:pt x="2923" y="0"/>
                      <a:pt x="1188" y="1085"/>
                      <a:pt x="427" y="2726"/>
                    </a:cubicBezTo>
                    <a:cubicBezTo>
                      <a:pt x="104" y="3413"/>
                      <a:pt x="1" y="4100"/>
                      <a:pt x="111" y="4715"/>
                    </a:cubicBezTo>
                    <a:cubicBezTo>
                      <a:pt x="254" y="5489"/>
                      <a:pt x="759" y="6128"/>
                      <a:pt x="1430" y="6381"/>
                    </a:cubicBezTo>
                    <a:lnTo>
                      <a:pt x="1722" y="5607"/>
                    </a:lnTo>
                    <a:cubicBezTo>
                      <a:pt x="1327" y="5457"/>
                      <a:pt x="1011" y="5047"/>
                      <a:pt x="924" y="4565"/>
                    </a:cubicBezTo>
                    <a:cubicBezTo>
                      <a:pt x="822" y="3997"/>
                      <a:pt x="1003" y="3445"/>
                      <a:pt x="1177" y="3074"/>
                    </a:cubicBezTo>
                    <a:cubicBezTo>
                      <a:pt x="1799" y="1739"/>
                      <a:pt x="3277" y="825"/>
                      <a:pt x="4749" y="825"/>
                    </a:cubicBezTo>
                    <a:cubicBezTo>
                      <a:pt x="4827" y="825"/>
                      <a:pt x="4904" y="827"/>
                      <a:pt x="4981" y="832"/>
                    </a:cubicBezTo>
                    <a:lnTo>
                      <a:pt x="5036" y="11"/>
                    </a:lnTo>
                    <a:cubicBezTo>
                      <a:pt x="4932" y="4"/>
                      <a:pt x="4828" y="0"/>
                      <a:pt x="47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350;p38"/>
              <p:cNvSpPr/>
              <p:nvPr/>
            </p:nvSpPr>
            <p:spPr>
              <a:xfrm>
                <a:off x="2578325" y="948250"/>
                <a:ext cx="494700" cy="470625"/>
              </a:xfrm>
              <a:custGeom>
                <a:avLst/>
                <a:gdLst/>
                <a:ahLst/>
                <a:cxnLst/>
                <a:rect l="l" t="t" r="r" b="b"/>
                <a:pathLst>
                  <a:path w="19788" h="18825" extrusionOk="0">
                    <a:moveTo>
                      <a:pt x="6836" y="1"/>
                    </a:moveTo>
                    <a:lnTo>
                      <a:pt x="5462" y="3316"/>
                    </a:lnTo>
                    <a:lnTo>
                      <a:pt x="1887" y="3592"/>
                    </a:lnTo>
                    <a:lnTo>
                      <a:pt x="2724" y="7080"/>
                    </a:lnTo>
                    <a:lnTo>
                      <a:pt x="1" y="9409"/>
                    </a:lnTo>
                    <a:lnTo>
                      <a:pt x="2724" y="11737"/>
                    </a:lnTo>
                    <a:lnTo>
                      <a:pt x="1887" y="15226"/>
                    </a:lnTo>
                    <a:lnTo>
                      <a:pt x="5462" y="15510"/>
                    </a:lnTo>
                    <a:lnTo>
                      <a:pt x="6836" y="18825"/>
                    </a:lnTo>
                    <a:lnTo>
                      <a:pt x="9890" y="16946"/>
                    </a:lnTo>
                    <a:lnTo>
                      <a:pt x="12953" y="18825"/>
                    </a:lnTo>
                    <a:lnTo>
                      <a:pt x="14318" y="15510"/>
                    </a:lnTo>
                    <a:lnTo>
                      <a:pt x="17901" y="15226"/>
                    </a:lnTo>
                    <a:lnTo>
                      <a:pt x="17065" y="11737"/>
                    </a:lnTo>
                    <a:lnTo>
                      <a:pt x="19788" y="9409"/>
                    </a:lnTo>
                    <a:lnTo>
                      <a:pt x="17065" y="7080"/>
                    </a:lnTo>
                    <a:lnTo>
                      <a:pt x="17901" y="3592"/>
                    </a:lnTo>
                    <a:lnTo>
                      <a:pt x="14326" y="3316"/>
                    </a:lnTo>
                    <a:lnTo>
                      <a:pt x="12953" y="1"/>
                    </a:lnTo>
                    <a:lnTo>
                      <a:pt x="9890" y="1879"/>
                    </a:lnTo>
                    <a:lnTo>
                      <a:pt x="683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351;p38"/>
              <p:cNvSpPr/>
              <p:nvPr/>
            </p:nvSpPr>
            <p:spPr>
              <a:xfrm>
                <a:off x="2669100" y="1026975"/>
                <a:ext cx="313150" cy="312975"/>
              </a:xfrm>
              <a:custGeom>
                <a:avLst/>
                <a:gdLst/>
                <a:ahLst/>
                <a:cxnLst/>
                <a:rect l="l" t="t" r="r" b="b"/>
                <a:pathLst>
                  <a:path w="12526" h="12519" extrusionOk="0">
                    <a:moveTo>
                      <a:pt x="6259" y="1"/>
                    </a:moveTo>
                    <a:cubicBezTo>
                      <a:pt x="2802" y="1"/>
                      <a:pt x="0" y="2803"/>
                      <a:pt x="0" y="6260"/>
                    </a:cubicBezTo>
                    <a:cubicBezTo>
                      <a:pt x="0" y="9717"/>
                      <a:pt x="2802" y="12519"/>
                      <a:pt x="6259" y="12519"/>
                    </a:cubicBezTo>
                    <a:cubicBezTo>
                      <a:pt x="6464" y="12519"/>
                      <a:pt x="6662" y="12511"/>
                      <a:pt x="6859" y="12495"/>
                    </a:cubicBezTo>
                    <a:cubicBezTo>
                      <a:pt x="6859" y="12495"/>
                      <a:pt x="10363" y="11319"/>
                      <a:pt x="11389" y="9859"/>
                    </a:cubicBezTo>
                    <a:cubicBezTo>
                      <a:pt x="12100" y="8841"/>
                      <a:pt x="12526" y="7601"/>
                      <a:pt x="12526" y="6260"/>
                    </a:cubicBezTo>
                    <a:cubicBezTo>
                      <a:pt x="12526" y="2803"/>
                      <a:pt x="9724" y="1"/>
                      <a:pt x="625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52;p38"/>
              <p:cNvSpPr/>
              <p:nvPr/>
            </p:nvSpPr>
            <p:spPr>
              <a:xfrm>
                <a:off x="2652725" y="1064200"/>
                <a:ext cx="449900" cy="233725"/>
              </a:xfrm>
              <a:custGeom>
                <a:avLst/>
                <a:gdLst/>
                <a:ahLst/>
                <a:cxnLst/>
                <a:rect l="l" t="t" r="r" b="b"/>
                <a:pathLst>
                  <a:path w="17996" h="9349" extrusionOk="0">
                    <a:moveTo>
                      <a:pt x="5635" y="0"/>
                    </a:moveTo>
                    <a:cubicBezTo>
                      <a:pt x="5625" y="0"/>
                      <a:pt x="5614" y="4"/>
                      <a:pt x="5604" y="11"/>
                    </a:cubicBezTo>
                    <a:cubicBezTo>
                      <a:pt x="5257" y="288"/>
                      <a:pt x="4917" y="485"/>
                      <a:pt x="4507" y="611"/>
                    </a:cubicBezTo>
                    <a:cubicBezTo>
                      <a:pt x="4097" y="738"/>
                      <a:pt x="3678" y="777"/>
                      <a:pt x="3236" y="864"/>
                    </a:cubicBezTo>
                    <a:cubicBezTo>
                      <a:pt x="3220" y="872"/>
                      <a:pt x="3205" y="880"/>
                      <a:pt x="3197" y="895"/>
                    </a:cubicBezTo>
                    <a:cubicBezTo>
                      <a:pt x="3189" y="919"/>
                      <a:pt x="3197" y="951"/>
                      <a:pt x="3220" y="966"/>
                    </a:cubicBezTo>
                    <a:cubicBezTo>
                      <a:pt x="3441" y="1069"/>
                      <a:pt x="3678" y="1124"/>
                      <a:pt x="3915" y="1140"/>
                    </a:cubicBezTo>
                    <a:cubicBezTo>
                      <a:pt x="3966" y="1144"/>
                      <a:pt x="4017" y="1147"/>
                      <a:pt x="4068" y="1147"/>
                    </a:cubicBezTo>
                    <a:cubicBezTo>
                      <a:pt x="4755" y="1147"/>
                      <a:pt x="5499" y="757"/>
                      <a:pt x="5683" y="67"/>
                    </a:cubicBezTo>
                    <a:cubicBezTo>
                      <a:pt x="5695" y="31"/>
                      <a:pt x="5667" y="0"/>
                      <a:pt x="5635" y="0"/>
                    </a:cubicBezTo>
                    <a:close/>
                    <a:moveTo>
                      <a:pt x="7830" y="406"/>
                    </a:moveTo>
                    <a:cubicBezTo>
                      <a:pt x="7798" y="406"/>
                      <a:pt x="7775" y="430"/>
                      <a:pt x="7775" y="461"/>
                    </a:cubicBezTo>
                    <a:cubicBezTo>
                      <a:pt x="7767" y="698"/>
                      <a:pt x="7806" y="943"/>
                      <a:pt x="7893" y="1164"/>
                    </a:cubicBezTo>
                    <a:cubicBezTo>
                      <a:pt x="8111" y="1796"/>
                      <a:pt x="8717" y="2368"/>
                      <a:pt x="9404" y="2368"/>
                    </a:cubicBezTo>
                    <a:cubicBezTo>
                      <a:pt x="9463" y="2368"/>
                      <a:pt x="9522" y="2364"/>
                      <a:pt x="9582" y="2356"/>
                    </a:cubicBezTo>
                    <a:cubicBezTo>
                      <a:pt x="9637" y="2348"/>
                      <a:pt x="9645" y="2277"/>
                      <a:pt x="9598" y="2253"/>
                    </a:cubicBezTo>
                    <a:cubicBezTo>
                      <a:pt x="9211" y="2048"/>
                      <a:pt x="8895" y="1819"/>
                      <a:pt x="8619" y="1495"/>
                    </a:cubicBezTo>
                    <a:cubicBezTo>
                      <a:pt x="8335" y="1164"/>
                      <a:pt x="8130" y="801"/>
                      <a:pt x="7869" y="430"/>
                    </a:cubicBezTo>
                    <a:cubicBezTo>
                      <a:pt x="7861" y="422"/>
                      <a:pt x="7846" y="406"/>
                      <a:pt x="7830" y="406"/>
                    </a:cubicBezTo>
                    <a:close/>
                    <a:moveTo>
                      <a:pt x="1614" y="1176"/>
                    </a:moveTo>
                    <a:cubicBezTo>
                      <a:pt x="1079" y="1176"/>
                      <a:pt x="591" y="1537"/>
                      <a:pt x="450" y="2079"/>
                    </a:cubicBezTo>
                    <a:lnTo>
                      <a:pt x="340" y="2537"/>
                    </a:lnTo>
                    <a:cubicBezTo>
                      <a:pt x="0" y="3879"/>
                      <a:pt x="813" y="5236"/>
                      <a:pt x="2155" y="5568"/>
                    </a:cubicBezTo>
                    <a:lnTo>
                      <a:pt x="2297" y="5607"/>
                    </a:lnTo>
                    <a:cubicBezTo>
                      <a:pt x="2500" y="5658"/>
                      <a:pt x="2704" y="5682"/>
                      <a:pt x="2904" y="5682"/>
                    </a:cubicBezTo>
                    <a:cubicBezTo>
                      <a:pt x="3887" y="5682"/>
                      <a:pt x="4794" y="5097"/>
                      <a:pt x="5194" y="4179"/>
                    </a:cubicBezTo>
                    <a:cubicBezTo>
                      <a:pt x="5231" y="4175"/>
                      <a:pt x="5268" y="4174"/>
                      <a:pt x="5305" y="4174"/>
                    </a:cubicBezTo>
                    <a:cubicBezTo>
                      <a:pt x="5615" y="4174"/>
                      <a:pt x="5894" y="4293"/>
                      <a:pt x="6141" y="4526"/>
                    </a:cubicBezTo>
                    <a:cubicBezTo>
                      <a:pt x="6093" y="5686"/>
                      <a:pt x="6867" y="6752"/>
                      <a:pt x="8027" y="7044"/>
                    </a:cubicBezTo>
                    <a:lnTo>
                      <a:pt x="8169" y="7083"/>
                    </a:lnTo>
                    <a:cubicBezTo>
                      <a:pt x="8372" y="7133"/>
                      <a:pt x="8575" y="7157"/>
                      <a:pt x="8775" y="7157"/>
                    </a:cubicBezTo>
                    <a:cubicBezTo>
                      <a:pt x="9842" y="7157"/>
                      <a:pt x="10814" y="6476"/>
                      <a:pt x="11153" y="5426"/>
                    </a:cubicBezTo>
                    <a:lnTo>
                      <a:pt x="13142" y="5007"/>
                    </a:lnTo>
                    <a:lnTo>
                      <a:pt x="13142" y="5268"/>
                    </a:lnTo>
                    <a:cubicBezTo>
                      <a:pt x="13142" y="5378"/>
                      <a:pt x="13236" y="5473"/>
                      <a:pt x="13347" y="5473"/>
                    </a:cubicBezTo>
                    <a:cubicBezTo>
                      <a:pt x="13457" y="5473"/>
                      <a:pt x="13552" y="5378"/>
                      <a:pt x="13552" y="5268"/>
                    </a:cubicBezTo>
                    <a:lnTo>
                      <a:pt x="13552" y="4921"/>
                    </a:lnTo>
                    <a:lnTo>
                      <a:pt x="13552" y="4834"/>
                    </a:lnTo>
                    <a:lnTo>
                      <a:pt x="13552" y="4747"/>
                    </a:lnTo>
                    <a:cubicBezTo>
                      <a:pt x="13552" y="4587"/>
                      <a:pt x="13417" y="4464"/>
                      <a:pt x="13266" y="4464"/>
                    </a:cubicBezTo>
                    <a:cubicBezTo>
                      <a:pt x="13246" y="4464"/>
                      <a:pt x="13225" y="4466"/>
                      <a:pt x="13205" y="4471"/>
                    </a:cubicBezTo>
                    <a:lnTo>
                      <a:pt x="11303" y="4873"/>
                    </a:lnTo>
                    <a:lnTo>
                      <a:pt x="11318" y="4802"/>
                    </a:lnTo>
                    <a:cubicBezTo>
                      <a:pt x="11476" y="4163"/>
                      <a:pt x="11089" y="3516"/>
                      <a:pt x="10450" y="3358"/>
                    </a:cubicBezTo>
                    <a:lnTo>
                      <a:pt x="7775" y="2687"/>
                    </a:lnTo>
                    <a:cubicBezTo>
                      <a:pt x="7676" y="2661"/>
                      <a:pt x="7576" y="2649"/>
                      <a:pt x="7479" y="2649"/>
                    </a:cubicBezTo>
                    <a:cubicBezTo>
                      <a:pt x="6947" y="2649"/>
                      <a:pt x="6464" y="3014"/>
                      <a:pt x="6330" y="3547"/>
                    </a:cubicBezTo>
                    <a:lnTo>
                      <a:pt x="6267" y="3816"/>
                    </a:lnTo>
                    <a:cubicBezTo>
                      <a:pt x="6001" y="3618"/>
                      <a:pt x="5721" y="3523"/>
                      <a:pt x="5426" y="3523"/>
                    </a:cubicBezTo>
                    <a:cubicBezTo>
                      <a:pt x="5415" y="3523"/>
                      <a:pt x="5403" y="3523"/>
                      <a:pt x="5391" y="3524"/>
                    </a:cubicBezTo>
                    <a:lnTo>
                      <a:pt x="5446" y="3326"/>
                    </a:lnTo>
                    <a:cubicBezTo>
                      <a:pt x="5604" y="2687"/>
                      <a:pt x="5217" y="2040"/>
                      <a:pt x="4578" y="1882"/>
                    </a:cubicBezTo>
                    <a:lnTo>
                      <a:pt x="1902" y="1211"/>
                    </a:lnTo>
                    <a:cubicBezTo>
                      <a:pt x="1806" y="1187"/>
                      <a:pt x="1709" y="1176"/>
                      <a:pt x="1614" y="1176"/>
                    </a:cubicBezTo>
                    <a:close/>
                    <a:moveTo>
                      <a:pt x="13612" y="1651"/>
                    </a:moveTo>
                    <a:cubicBezTo>
                      <a:pt x="13269" y="1651"/>
                      <a:pt x="13007" y="1757"/>
                      <a:pt x="12976" y="1929"/>
                    </a:cubicBezTo>
                    <a:cubicBezTo>
                      <a:pt x="12952" y="2095"/>
                      <a:pt x="13149" y="2277"/>
                      <a:pt x="13457" y="2387"/>
                    </a:cubicBezTo>
                    <a:cubicBezTo>
                      <a:pt x="12976" y="2553"/>
                      <a:pt x="12636" y="2813"/>
                      <a:pt x="12692" y="2987"/>
                    </a:cubicBezTo>
                    <a:cubicBezTo>
                      <a:pt x="12720" y="3077"/>
                      <a:pt x="12861" y="3124"/>
                      <a:pt x="13066" y="3124"/>
                    </a:cubicBezTo>
                    <a:cubicBezTo>
                      <a:pt x="13204" y="3124"/>
                      <a:pt x="13371" y="3102"/>
                      <a:pt x="13552" y="3058"/>
                    </a:cubicBezTo>
                    <a:lnTo>
                      <a:pt x="13552" y="3058"/>
                    </a:lnTo>
                    <a:cubicBezTo>
                      <a:pt x="13418" y="3271"/>
                      <a:pt x="13378" y="3468"/>
                      <a:pt x="13473" y="3579"/>
                    </a:cubicBezTo>
                    <a:cubicBezTo>
                      <a:pt x="13518" y="3628"/>
                      <a:pt x="13586" y="3652"/>
                      <a:pt x="13669" y="3652"/>
                    </a:cubicBezTo>
                    <a:cubicBezTo>
                      <a:pt x="13864" y="3652"/>
                      <a:pt x="14144" y="3522"/>
                      <a:pt x="14404" y="3295"/>
                    </a:cubicBezTo>
                    <a:cubicBezTo>
                      <a:pt x="14570" y="3145"/>
                      <a:pt x="14696" y="2979"/>
                      <a:pt x="14775" y="2829"/>
                    </a:cubicBezTo>
                    <a:cubicBezTo>
                      <a:pt x="14918" y="2793"/>
                      <a:pt x="15066" y="2775"/>
                      <a:pt x="15214" y="2775"/>
                    </a:cubicBezTo>
                    <a:cubicBezTo>
                      <a:pt x="15646" y="2775"/>
                      <a:pt x="16082" y="2926"/>
                      <a:pt x="16417" y="3208"/>
                    </a:cubicBezTo>
                    <a:cubicBezTo>
                      <a:pt x="16890" y="3618"/>
                      <a:pt x="17135" y="4281"/>
                      <a:pt x="17033" y="4905"/>
                    </a:cubicBezTo>
                    <a:cubicBezTo>
                      <a:pt x="16930" y="5528"/>
                      <a:pt x="16480" y="6073"/>
                      <a:pt x="15896" y="6310"/>
                    </a:cubicBezTo>
                    <a:cubicBezTo>
                      <a:pt x="15638" y="6410"/>
                      <a:pt x="15370" y="6447"/>
                      <a:pt x="15115" y="6447"/>
                    </a:cubicBezTo>
                    <a:cubicBezTo>
                      <a:pt x="14808" y="6447"/>
                      <a:pt x="14519" y="6394"/>
                      <a:pt x="14286" y="6333"/>
                    </a:cubicBezTo>
                    <a:cubicBezTo>
                      <a:pt x="13844" y="6215"/>
                      <a:pt x="13418" y="6018"/>
                      <a:pt x="12992" y="5813"/>
                    </a:cubicBezTo>
                    <a:cubicBezTo>
                      <a:pt x="12935" y="5783"/>
                      <a:pt x="12874" y="5769"/>
                      <a:pt x="12814" y="5769"/>
                    </a:cubicBezTo>
                    <a:cubicBezTo>
                      <a:pt x="12665" y="5769"/>
                      <a:pt x="12520" y="5854"/>
                      <a:pt x="12447" y="5994"/>
                    </a:cubicBezTo>
                    <a:cubicBezTo>
                      <a:pt x="12336" y="6199"/>
                      <a:pt x="12423" y="6452"/>
                      <a:pt x="12628" y="6554"/>
                    </a:cubicBezTo>
                    <a:cubicBezTo>
                      <a:pt x="13086" y="6783"/>
                      <a:pt x="13560" y="6996"/>
                      <a:pt x="14081" y="7131"/>
                    </a:cubicBezTo>
                    <a:cubicBezTo>
                      <a:pt x="14428" y="7225"/>
                      <a:pt x="14775" y="7273"/>
                      <a:pt x="15107" y="7273"/>
                    </a:cubicBezTo>
                    <a:cubicBezTo>
                      <a:pt x="15494" y="7273"/>
                      <a:pt x="15864" y="7210"/>
                      <a:pt x="16196" y="7075"/>
                    </a:cubicBezTo>
                    <a:cubicBezTo>
                      <a:pt x="17048" y="6744"/>
                      <a:pt x="17696" y="5947"/>
                      <a:pt x="17846" y="5039"/>
                    </a:cubicBezTo>
                    <a:cubicBezTo>
                      <a:pt x="17995" y="4139"/>
                      <a:pt x="17648" y="3169"/>
                      <a:pt x="16946" y="2577"/>
                    </a:cubicBezTo>
                    <a:cubicBezTo>
                      <a:pt x="16465" y="2169"/>
                      <a:pt x="15835" y="1949"/>
                      <a:pt x="15206" y="1949"/>
                    </a:cubicBezTo>
                    <a:cubicBezTo>
                      <a:pt x="15019" y="1949"/>
                      <a:pt x="14832" y="1968"/>
                      <a:pt x="14649" y="2008"/>
                    </a:cubicBezTo>
                    <a:cubicBezTo>
                      <a:pt x="14523" y="1858"/>
                      <a:pt x="14246" y="1732"/>
                      <a:pt x="13915" y="1677"/>
                    </a:cubicBezTo>
                    <a:cubicBezTo>
                      <a:pt x="13810" y="1660"/>
                      <a:pt x="13708" y="1651"/>
                      <a:pt x="13612" y="1651"/>
                    </a:cubicBezTo>
                    <a:close/>
                    <a:moveTo>
                      <a:pt x="2857" y="5789"/>
                    </a:moveTo>
                    <a:lnTo>
                      <a:pt x="2850" y="5805"/>
                    </a:lnTo>
                    <a:cubicBezTo>
                      <a:pt x="2565" y="6760"/>
                      <a:pt x="2715" y="7723"/>
                      <a:pt x="3173" y="8425"/>
                    </a:cubicBezTo>
                    <a:cubicBezTo>
                      <a:pt x="3481" y="8891"/>
                      <a:pt x="3978" y="9001"/>
                      <a:pt x="4515" y="9159"/>
                    </a:cubicBezTo>
                    <a:cubicBezTo>
                      <a:pt x="4867" y="9263"/>
                      <a:pt x="5212" y="9349"/>
                      <a:pt x="5546" y="9349"/>
                    </a:cubicBezTo>
                    <a:cubicBezTo>
                      <a:pt x="5818" y="9349"/>
                      <a:pt x="6083" y="9292"/>
                      <a:pt x="6338" y="9143"/>
                    </a:cubicBezTo>
                    <a:cubicBezTo>
                      <a:pt x="6985" y="8764"/>
                      <a:pt x="7522" y="8101"/>
                      <a:pt x="7767" y="7257"/>
                    </a:cubicBezTo>
                    <a:cubicBezTo>
                      <a:pt x="7775" y="7257"/>
                      <a:pt x="7775" y="7249"/>
                      <a:pt x="7775" y="7241"/>
                    </a:cubicBezTo>
                    <a:cubicBezTo>
                      <a:pt x="6275" y="6318"/>
                      <a:pt x="4633" y="5836"/>
                      <a:pt x="2857" y="5789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353;p38"/>
              <p:cNvSpPr/>
              <p:nvPr/>
            </p:nvSpPr>
            <p:spPr>
              <a:xfrm>
                <a:off x="2732050" y="1240725"/>
                <a:ext cx="221800" cy="98625"/>
              </a:xfrm>
              <a:custGeom>
                <a:avLst/>
                <a:gdLst/>
                <a:ahLst/>
                <a:cxnLst/>
                <a:rect l="l" t="t" r="r" b="b"/>
                <a:pathLst>
                  <a:path w="8872" h="3945" extrusionOk="0">
                    <a:moveTo>
                      <a:pt x="1563" y="0"/>
                    </a:moveTo>
                    <a:cubicBezTo>
                      <a:pt x="891" y="0"/>
                      <a:pt x="280" y="418"/>
                      <a:pt x="40" y="1222"/>
                    </a:cubicBezTo>
                    <a:cubicBezTo>
                      <a:pt x="24" y="1269"/>
                      <a:pt x="16" y="1317"/>
                      <a:pt x="0" y="1364"/>
                    </a:cubicBezTo>
                    <a:cubicBezTo>
                      <a:pt x="308" y="1830"/>
                      <a:pt x="750" y="2177"/>
                      <a:pt x="1287" y="2343"/>
                    </a:cubicBezTo>
                    <a:cubicBezTo>
                      <a:pt x="1494" y="2404"/>
                      <a:pt x="1704" y="2433"/>
                      <a:pt x="1913" y="2433"/>
                    </a:cubicBezTo>
                    <a:cubicBezTo>
                      <a:pt x="2350" y="2433"/>
                      <a:pt x="2781" y="2306"/>
                      <a:pt x="3165" y="2082"/>
                    </a:cubicBezTo>
                    <a:cubicBezTo>
                      <a:pt x="3426" y="1104"/>
                      <a:pt x="2912" y="322"/>
                      <a:pt x="2068" y="78"/>
                    </a:cubicBezTo>
                    <a:cubicBezTo>
                      <a:pt x="1899" y="26"/>
                      <a:pt x="1729" y="0"/>
                      <a:pt x="1563" y="0"/>
                    </a:cubicBezTo>
                    <a:close/>
                    <a:moveTo>
                      <a:pt x="6764" y="267"/>
                    </a:moveTo>
                    <a:cubicBezTo>
                      <a:pt x="5304" y="267"/>
                      <a:pt x="4128" y="1443"/>
                      <a:pt x="4128" y="2903"/>
                    </a:cubicBezTo>
                    <a:cubicBezTo>
                      <a:pt x="4128" y="3274"/>
                      <a:pt x="4199" y="3621"/>
                      <a:pt x="4341" y="3945"/>
                    </a:cubicBezTo>
                    <a:cubicBezTo>
                      <a:pt x="6212" y="3763"/>
                      <a:pt x="7845" y="2769"/>
                      <a:pt x="8871" y="1309"/>
                    </a:cubicBezTo>
                    <a:cubicBezTo>
                      <a:pt x="8382" y="677"/>
                      <a:pt x="7624" y="267"/>
                      <a:pt x="6764" y="26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354;p38"/>
              <p:cNvSpPr/>
              <p:nvPr/>
            </p:nvSpPr>
            <p:spPr>
              <a:xfrm>
                <a:off x="2591350" y="1180300"/>
                <a:ext cx="154925" cy="190425"/>
              </a:xfrm>
              <a:custGeom>
                <a:avLst/>
                <a:gdLst/>
                <a:ahLst/>
                <a:cxnLst/>
                <a:rect l="l" t="t" r="r" b="b"/>
                <a:pathLst>
                  <a:path w="6197" h="7617" extrusionOk="0">
                    <a:moveTo>
                      <a:pt x="2215" y="0"/>
                    </a:moveTo>
                    <a:cubicBezTo>
                      <a:pt x="2201" y="0"/>
                      <a:pt x="2186" y="0"/>
                      <a:pt x="2171" y="0"/>
                    </a:cubicBezTo>
                    <a:cubicBezTo>
                      <a:pt x="1666" y="8"/>
                      <a:pt x="1177" y="127"/>
                      <a:pt x="711" y="363"/>
                    </a:cubicBezTo>
                    <a:cubicBezTo>
                      <a:pt x="482" y="482"/>
                      <a:pt x="261" y="632"/>
                      <a:pt x="72" y="798"/>
                    </a:cubicBezTo>
                    <a:lnTo>
                      <a:pt x="1" y="1295"/>
                    </a:lnTo>
                    <a:cubicBezTo>
                      <a:pt x="166" y="1145"/>
                      <a:pt x="364" y="1019"/>
                      <a:pt x="569" y="908"/>
                    </a:cubicBezTo>
                    <a:cubicBezTo>
                      <a:pt x="979" y="703"/>
                      <a:pt x="1421" y="592"/>
                      <a:pt x="1855" y="584"/>
                    </a:cubicBezTo>
                    <a:cubicBezTo>
                      <a:pt x="1870" y="584"/>
                      <a:pt x="1885" y="584"/>
                      <a:pt x="1899" y="584"/>
                    </a:cubicBezTo>
                    <a:cubicBezTo>
                      <a:pt x="2437" y="584"/>
                      <a:pt x="2982" y="726"/>
                      <a:pt x="3473" y="995"/>
                    </a:cubicBezTo>
                    <a:cubicBezTo>
                      <a:pt x="3836" y="1184"/>
                      <a:pt x="4168" y="1445"/>
                      <a:pt x="4452" y="1768"/>
                    </a:cubicBezTo>
                    <a:cubicBezTo>
                      <a:pt x="4673" y="2005"/>
                      <a:pt x="4870" y="2289"/>
                      <a:pt x="5028" y="2597"/>
                    </a:cubicBezTo>
                    <a:cubicBezTo>
                      <a:pt x="5076" y="2692"/>
                      <a:pt x="5123" y="2787"/>
                      <a:pt x="5162" y="2873"/>
                    </a:cubicBezTo>
                    <a:cubicBezTo>
                      <a:pt x="5376" y="3378"/>
                      <a:pt x="5470" y="3907"/>
                      <a:pt x="5462" y="4412"/>
                    </a:cubicBezTo>
                    <a:cubicBezTo>
                      <a:pt x="5454" y="4981"/>
                      <a:pt x="5320" y="5517"/>
                      <a:pt x="5060" y="5991"/>
                    </a:cubicBezTo>
                    <a:cubicBezTo>
                      <a:pt x="4784" y="6504"/>
                      <a:pt x="4365" y="6930"/>
                      <a:pt x="3821" y="7214"/>
                    </a:cubicBezTo>
                    <a:cubicBezTo>
                      <a:pt x="3687" y="7285"/>
                      <a:pt x="3544" y="7341"/>
                      <a:pt x="3402" y="7388"/>
                    </a:cubicBezTo>
                    <a:lnTo>
                      <a:pt x="3868" y="7617"/>
                    </a:lnTo>
                    <a:cubicBezTo>
                      <a:pt x="4034" y="7562"/>
                      <a:pt x="4192" y="7491"/>
                      <a:pt x="4350" y="7412"/>
                    </a:cubicBezTo>
                    <a:cubicBezTo>
                      <a:pt x="4949" y="7104"/>
                      <a:pt x="5415" y="6630"/>
                      <a:pt x="5723" y="6062"/>
                    </a:cubicBezTo>
                    <a:cubicBezTo>
                      <a:pt x="6015" y="5533"/>
                      <a:pt x="6173" y="4925"/>
                      <a:pt x="6188" y="4294"/>
                    </a:cubicBezTo>
                    <a:cubicBezTo>
                      <a:pt x="6196" y="3726"/>
                      <a:pt x="6086" y="3142"/>
                      <a:pt x="5849" y="2573"/>
                    </a:cubicBezTo>
                    <a:cubicBezTo>
                      <a:pt x="5810" y="2471"/>
                      <a:pt x="5754" y="2360"/>
                      <a:pt x="5699" y="2250"/>
                    </a:cubicBezTo>
                    <a:cubicBezTo>
                      <a:pt x="5526" y="1910"/>
                      <a:pt x="5312" y="1603"/>
                      <a:pt x="5068" y="1334"/>
                    </a:cubicBezTo>
                    <a:cubicBezTo>
                      <a:pt x="4744" y="971"/>
                      <a:pt x="4373" y="679"/>
                      <a:pt x="3971" y="458"/>
                    </a:cubicBezTo>
                    <a:cubicBezTo>
                      <a:pt x="3424" y="158"/>
                      <a:pt x="2816" y="0"/>
                      <a:pt x="22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355;p38"/>
              <p:cNvSpPr/>
              <p:nvPr/>
            </p:nvSpPr>
            <p:spPr>
              <a:xfrm>
                <a:off x="2574000" y="1194950"/>
                <a:ext cx="165575" cy="170250"/>
              </a:xfrm>
              <a:custGeom>
                <a:avLst/>
                <a:gdLst/>
                <a:ahLst/>
                <a:cxnLst/>
                <a:rect l="l" t="t" r="r" b="b"/>
                <a:pathLst>
                  <a:path w="6623" h="6810" extrusionOk="0">
                    <a:moveTo>
                      <a:pt x="2600" y="0"/>
                    </a:moveTo>
                    <a:cubicBezTo>
                      <a:pt x="2143" y="0"/>
                      <a:pt x="1687" y="104"/>
                      <a:pt x="1263" y="322"/>
                    </a:cubicBezTo>
                    <a:cubicBezTo>
                      <a:pt x="1058" y="433"/>
                      <a:pt x="860" y="559"/>
                      <a:pt x="695" y="709"/>
                    </a:cubicBezTo>
                    <a:lnTo>
                      <a:pt x="0" y="4821"/>
                    </a:lnTo>
                    <a:cubicBezTo>
                      <a:pt x="0" y="4829"/>
                      <a:pt x="0" y="4829"/>
                      <a:pt x="0" y="4829"/>
                    </a:cubicBezTo>
                    <a:lnTo>
                      <a:pt x="4089" y="6810"/>
                    </a:lnTo>
                    <a:cubicBezTo>
                      <a:pt x="4089" y="6802"/>
                      <a:pt x="4096" y="6802"/>
                      <a:pt x="4096" y="6802"/>
                    </a:cubicBezTo>
                    <a:cubicBezTo>
                      <a:pt x="4238" y="6755"/>
                      <a:pt x="4381" y="6699"/>
                      <a:pt x="4515" y="6628"/>
                    </a:cubicBezTo>
                    <a:cubicBezTo>
                      <a:pt x="6085" y="5815"/>
                      <a:pt x="6622" y="3755"/>
                      <a:pt x="5722" y="2011"/>
                    </a:cubicBezTo>
                    <a:cubicBezTo>
                      <a:pt x="5067" y="746"/>
                      <a:pt x="3829" y="0"/>
                      <a:pt x="260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356;p38"/>
              <p:cNvSpPr/>
              <p:nvPr/>
            </p:nvSpPr>
            <p:spPr>
              <a:xfrm>
                <a:off x="2552675" y="1270575"/>
                <a:ext cx="56075" cy="50350"/>
              </a:xfrm>
              <a:custGeom>
                <a:avLst/>
                <a:gdLst/>
                <a:ahLst/>
                <a:cxnLst/>
                <a:rect l="l" t="t" r="r" b="b"/>
                <a:pathLst>
                  <a:path w="2243" h="2014" extrusionOk="0">
                    <a:moveTo>
                      <a:pt x="1053" y="0"/>
                    </a:moveTo>
                    <a:cubicBezTo>
                      <a:pt x="621" y="0"/>
                      <a:pt x="284" y="150"/>
                      <a:pt x="269" y="352"/>
                    </a:cubicBezTo>
                    <a:cubicBezTo>
                      <a:pt x="261" y="399"/>
                      <a:pt x="285" y="454"/>
                      <a:pt x="324" y="502"/>
                    </a:cubicBezTo>
                    <a:cubicBezTo>
                      <a:pt x="269" y="502"/>
                      <a:pt x="222" y="509"/>
                      <a:pt x="182" y="541"/>
                    </a:cubicBezTo>
                    <a:cubicBezTo>
                      <a:pt x="1" y="667"/>
                      <a:pt x="88" y="1093"/>
                      <a:pt x="372" y="1488"/>
                    </a:cubicBezTo>
                    <a:cubicBezTo>
                      <a:pt x="601" y="1812"/>
                      <a:pt x="886" y="2014"/>
                      <a:pt x="1083" y="2014"/>
                    </a:cubicBezTo>
                    <a:cubicBezTo>
                      <a:pt x="1131" y="2014"/>
                      <a:pt x="1173" y="2002"/>
                      <a:pt x="1208" y="1977"/>
                    </a:cubicBezTo>
                    <a:cubicBezTo>
                      <a:pt x="1350" y="1875"/>
                      <a:pt x="1335" y="1614"/>
                      <a:pt x="1200" y="1314"/>
                    </a:cubicBezTo>
                    <a:lnTo>
                      <a:pt x="1200" y="1314"/>
                    </a:lnTo>
                    <a:cubicBezTo>
                      <a:pt x="1485" y="1452"/>
                      <a:pt x="1757" y="1525"/>
                      <a:pt x="1941" y="1525"/>
                    </a:cubicBezTo>
                    <a:cubicBezTo>
                      <a:pt x="2054" y="1525"/>
                      <a:pt x="2133" y="1498"/>
                      <a:pt x="2163" y="1441"/>
                    </a:cubicBezTo>
                    <a:cubicBezTo>
                      <a:pt x="2242" y="1291"/>
                      <a:pt x="1998" y="1015"/>
                      <a:pt x="1611" y="778"/>
                    </a:cubicBezTo>
                    <a:cubicBezTo>
                      <a:pt x="1855" y="715"/>
                      <a:pt x="2021" y="604"/>
                      <a:pt x="2029" y="462"/>
                    </a:cubicBezTo>
                    <a:cubicBezTo>
                      <a:pt x="2045" y="241"/>
                      <a:pt x="1658" y="36"/>
                      <a:pt x="1177" y="4"/>
                    </a:cubicBezTo>
                    <a:cubicBezTo>
                      <a:pt x="1135" y="2"/>
                      <a:pt x="1093" y="0"/>
                      <a:pt x="105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" name="Google Shape;2419;p41"/>
          <p:cNvGrpSpPr/>
          <p:nvPr/>
        </p:nvGrpSpPr>
        <p:grpSpPr>
          <a:xfrm>
            <a:off x="931050" y="3350121"/>
            <a:ext cx="1822128" cy="1170422"/>
            <a:chOff x="2252212" y="1388350"/>
            <a:chExt cx="4025024" cy="2585424"/>
          </a:xfrm>
        </p:grpSpPr>
        <p:sp>
          <p:nvSpPr>
            <p:cNvPr id="29" name="Google Shape;2420;p41"/>
            <p:cNvSpPr/>
            <p:nvPr/>
          </p:nvSpPr>
          <p:spPr>
            <a:xfrm>
              <a:off x="2252212" y="1388350"/>
              <a:ext cx="4025024" cy="2585396"/>
            </a:xfrm>
            <a:custGeom>
              <a:avLst/>
              <a:gdLst/>
              <a:ahLst/>
              <a:cxnLst/>
              <a:rect l="l" t="t" r="r" b="b"/>
              <a:pathLst>
                <a:path w="24011" h="15423" extrusionOk="0">
                  <a:moveTo>
                    <a:pt x="3868" y="4938"/>
                  </a:moveTo>
                  <a:cubicBezTo>
                    <a:pt x="3866" y="4938"/>
                    <a:pt x="3871" y="4942"/>
                    <a:pt x="3876" y="4942"/>
                  </a:cubicBezTo>
                  <a:cubicBezTo>
                    <a:pt x="3871" y="4939"/>
                    <a:pt x="3869" y="4938"/>
                    <a:pt x="3868" y="4938"/>
                  </a:cubicBezTo>
                  <a:close/>
                  <a:moveTo>
                    <a:pt x="7270" y="3546"/>
                  </a:moveTo>
                  <a:cubicBezTo>
                    <a:pt x="6899" y="3546"/>
                    <a:pt x="6493" y="3742"/>
                    <a:pt x="6378" y="4081"/>
                  </a:cubicBezTo>
                  <a:cubicBezTo>
                    <a:pt x="6157" y="4725"/>
                    <a:pt x="6842" y="5006"/>
                    <a:pt x="7384" y="5006"/>
                  </a:cubicBezTo>
                  <a:cubicBezTo>
                    <a:pt x="7440" y="5006"/>
                    <a:pt x="7495" y="5003"/>
                    <a:pt x="7547" y="4997"/>
                  </a:cubicBezTo>
                  <a:lnTo>
                    <a:pt x="8288" y="4997"/>
                  </a:lnTo>
                  <a:cubicBezTo>
                    <a:pt x="8478" y="4997"/>
                    <a:pt x="8478" y="4705"/>
                    <a:pt x="8288" y="4705"/>
                  </a:cubicBezTo>
                  <a:cubicBezTo>
                    <a:pt x="8231" y="4698"/>
                    <a:pt x="8168" y="4696"/>
                    <a:pt x="8102" y="4696"/>
                  </a:cubicBezTo>
                  <a:cubicBezTo>
                    <a:pt x="7904" y="4696"/>
                    <a:pt x="7675" y="4718"/>
                    <a:pt x="7455" y="4718"/>
                  </a:cubicBezTo>
                  <a:cubicBezTo>
                    <a:pt x="7129" y="4718"/>
                    <a:pt x="6821" y="4669"/>
                    <a:pt x="6655" y="4428"/>
                  </a:cubicBezTo>
                  <a:cubicBezTo>
                    <a:pt x="6520" y="4089"/>
                    <a:pt x="6907" y="3868"/>
                    <a:pt x="7191" y="3844"/>
                  </a:cubicBezTo>
                  <a:cubicBezTo>
                    <a:pt x="7225" y="3841"/>
                    <a:pt x="7260" y="3838"/>
                    <a:pt x="7296" y="3838"/>
                  </a:cubicBezTo>
                  <a:cubicBezTo>
                    <a:pt x="7413" y="3838"/>
                    <a:pt x="7537" y="3864"/>
                    <a:pt x="7610" y="3955"/>
                  </a:cubicBezTo>
                  <a:cubicBezTo>
                    <a:pt x="7618" y="3979"/>
                    <a:pt x="7633" y="3994"/>
                    <a:pt x="7641" y="4010"/>
                  </a:cubicBezTo>
                  <a:cubicBezTo>
                    <a:pt x="7641" y="4010"/>
                    <a:pt x="7641" y="4010"/>
                    <a:pt x="7641" y="4018"/>
                  </a:cubicBezTo>
                  <a:cubicBezTo>
                    <a:pt x="7657" y="4065"/>
                    <a:pt x="7689" y="4144"/>
                    <a:pt x="7633" y="4231"/>
                  </a:cubicBezTo>
                  <a:cubicBezTo>
                    <a:pt x="7604" y="4290"/>
                    <a:pt x="7548" y="4335"/>
                    <a:pt x="7483" y="4335"/>
                  </a:cubicBezTo>
                  <a:cubicBezTo>
                    <a:pt x="7478" y="4335"/>
                    <a:pt x="7473" y="4334"/>
                    <a:pt x="7468" y="4334"/>
                  </a:cubicBezTo>
                  <a:cubicBezTo>
                    <a:pt x="7465" y="4334"/>
                    <a:pt x="7463" y="4334"/>
                    <a:pt x="7460" y="4334"/>
                  </a:cubicBezTo>
                  <a:cubicBezTo>
                    <a:pt x="7286" y="4334"/>
                    <a:pt x="7288" y="4618"/>
                    <a:pt x="7468" y="4626"/>
                  </a:cubicBezTo>
                  <a:cubicBezTo>
                    <a:pt x="7472" y="4626"/>
                    <a:pt x="7477" y="4626"/>
                    <a:pt x="7481" y="4626"/>
                  </a:cubicBezTo>
                  <a:cubicBezTo>
                    <a:pt x="7727" y="4626"/>
                    <a:pt x="7926" y="4416"/>
                    <a:pt x="7949" y="4184"/>
                  </a:cubicBezTo>
                  <a:cubicBezTo>
                    <a:pt x="7977" y="3742"/>
                    <a:pt x="7641" y="3546"/>
                    <a:pt x="7270" y="3546"/>
                  </a:cubicBezTo>
                  <a:close/>
                  <a:moveTo>
                    <a:pt x="4080" y="5126"/>
                  </a:moveTo>
                  <a:cubicBezTo>
                    <a:pt x="4080" y="5126"/>
                    <a:pt x="4085" y="5134"/>
                    <a:pt x="4090" y="5139"/>
                  </a:cubicBezTo>
                  <a:cubicBezTo>
                    <a:pt x="4083" y="5130"/>
                    <a:pt x="4081" y="5126"/>
                    <a:pt x="4080" y="5126"/>
                  </a:cubicBezTo>
                  <a:close/>
                  <a:moveTo>
                    <a:pt x="5464" y="4229"/>
                  </a:moveTo>
                  <a:cubicBezTo>
                    <a:pt x="5005" y="4229"/>
                    <a:pt x="4487" y="4511"/>
                    <a:pt x="4524" y="5020"/>
                  </a:cubicBezTo>
                  <a:cubicBezTo>
                    <a:pt x="4600" y="5601"/>
                    <a:pt x="5225" y="5679"/>
                    <a:pt x="5735" y="5679"/>
                  </a:cubicBezTo>
                  <a:cubicBezTo>
                    <a:pt x="5808" y="5679"/>
                    <a:pt x="5878" y="5678"/>
                    <a:pt x="5944" y="5676"/>
                  </a:cubicBezTo>
                  <a:cubicBezTo>
                    <a:pt x="6363" y="5676"/>
                    <a:pt x="6781" y="5668"/>
                    <a:pt x="7199" y="5668"/>
                  </a:cubicBezTo>
                  <a:cubicBezTo>
                    <a:pt x="7394" y="5668"/>
                    <a:pt x="7592" y="5671"/>
                    <a:pt x="7791" y="5671"/>
                  </a:cubicBezTo>
                  <a:cubicBezTo>
                    <a:pt x="7891" y="5671"/>
                    <a:pt x="7991" y="5670"/>
                    <a:pt x="8091" y="5668"/>
                  </a:cubicBezTo>
                  <a:cubicBezTo>
                    <a:pt x="8281" y="5668"/>
                    <a:pt x="8281" y="5376"/>
                    <a:pt x="8091" y="5376"/>
                  </a:cubicBezTo>
                  <a:cubicBezTo>
                    <a:pt x="7254" y="5376"/>
                    <a:pt x="6410" y="5384"/>
                    <a:pt x="5573" y="5384"/>
                  </a:cubicBezTo>
                  <a:cubicBezTo>
                    <a:pt x="5321" y="5376"/>
                    <a:pt x="4974" y="5352"/>
                    <a:pt x="4847" y="5099"/>
                  </a:cubicBezTo>
                  <a:cubicBezTo>
                    <a:pt x="4745" y="4894"/>
                    <a:pt x="4926" y="4657"/>
                    <a:pt x="5123" y="4586"/>
                  </a:cubicBezTo>
                  <a:cubicBezTo>
                    <a:pt x="5233" y="4542"/>
                    <a:pt x="5355" y="4509"/>
                    <a:pt x="5477" y="4509"/>
                  </a:cubicBezTo>
                  <a:cubicBezTo>
                    <a:pt x="5549" y="4509"/>
                    <a:pt x="5622" y="4521"/>
                    <a:pt x="5692" y="4547"/>
                  </a:cubicBezTo>
                  <a:cubicBezTo>
                    <a:pt x="5700" y="4555"/>
                    <a:pt x="5731" y="4571"/>
                    <a:pt x="5739" y="4571"/>
                  </a:cubicBezTo>
                  <a:cubicBezTo>
                    <a:pt x="5763" y="4586"/>
                    <a:pt x="5763" y="4594"/>
                    <a:pt x="5794" y="4626"/>
                  </a:cubicBezTo>
                  <a:lnTo>
                    <a:pt x="5802" y="4626"/>
                  </a:lnTo>
                  <a:cubicBezTo>
                    <a:pt x="5802" y="4630"/>
                    <a:pt x="5802" y="4630"/>
                    <a:pt x="5802" y="4630"/>
                  </a:cubicBezTo>
                  <a:cubicBezTo>
                    <a:pt x="5802" y="4630"/>
                    <a:pt x="5802" y="4630"/>
                    <a:pt x="5802" y="4634"/>
                  </a:cubicBezTo>
                  <a:cubicBezTo>
                    <a:pt x="5834" y="4681"/>
                    <a:pt x="5842" y="4697"/>
                    <a:pt x="5850" y="4752"/>
                  </a:cubicBezTo>
                  <a:cubicBezTo>
                    <a:pt x="5850" y="4760"/>
                    <a:pt x="5857" y="4760"/>
                    <a:pt x="5857" y="4760"/>
                  </a:cubicBezTo>
                  <a:cubicBezTo>
                    <a:pt x="5857" y="4768"/>
                    <a:pt x="5857" y="4768"/>
                    <a:pt x="5857" y="4768"/>
                  </a:cubicBezTo>
                  <a:cubicBezTo>
                    <a:pt x="5857" y="4784"/>
                    <a:pt x="5857" y="4815"/>
                    <a:pt x="5857" y="4815"/>
                  </a:cubicBezTo>
                  <a:cubicBezTo>
                    <a:pt x="5850" y="4906"/>
                    <a:pt x="5769" y="5005"/>
                    <a:pt x="5671" y="5005"/>
                  </a:cubicBezTo>
                  <a:cubicBezTo>
                    <a:pt x="5668" y="5005"/>
                    <a:pt x="5664" y="5005"/>
                    <a:pt x="5660" y="5005"/>
                  </a:cubicBezTo>
                  <a:cubicBezTo>
                    <a:pt x="5658" y="5005"/>
                    <a:pt x="5655" y="5005"/>
                    <a:pt x="5653" y="5005"/>
                  </a:cubicBezTo>
                  <a:cubicBezTo>
                    <a:pt x="5471" y="5005"/>
                    <a:pt x="5473" y="5289"/>
                    <a:pt x="5660" y="5297"/>
                  </a:cubicBezTo>
                  <a:cubicBezTo>
                    <a:pt x="5666" y="5297"/>
                    <a:pt x="5672" y="5297"/>
                    <a:pt x="5677" y="5297"/>
                  </a:cubicBezTo>
                  <a:cubicBezTo>
                    <a:pt x="5853" y="5297"/>
                    <a:pt x="6018" y="5181"/>
                    <a:pt x="6094" y="5020"/>
                  </a:cubicBezTo>
                  <a:cubicBezTo>
                    <a:pt x="6274" y="4478"/>
                    <a:pt x="5895" y="4229"/>
                    <a:pt x="5464" y="4229"/>
                  </a:cubicBezTo>
                  <a:close/>
                  <a:moveTo>
                    <a:pt x="3561" y="4594"/>
                  </a:moveTo>
                  <a:cubicBezTo>
                    <a:pt x="3060" y="4594"/>
                    <a:pt x="2523" y="4900"/>
                    <a:pt x="2416" y="5384"/>
                  </a:cubicBezTo>
                  <a:cubicBezTo>
                    <a:pt x="2329" y="6284"/>
                    <a:pt x="3234" y="6398"/>
                    <a:pt x="4000" y="6398"/>
                  </a:cubicBezTo>
                  <a:cubicBezTo>
                    <a:pt x="4208" y="6398"/>
                    <a:pt x="4406" y="6389"/>
                    <a:pt x="4571" y="6386"/>
                  </a:cubicBezTo>
                  <a:cubicBezTo>
                    <a:pt x="5239" y="6386"/>
                    <a:pt x="5907" y="6389"/>
                    <a:pt x="6573" y="6389"/>
                  </a:cubicBezTo>
                  <a:cubicBezTo>
                    <a:pt x="6906" y="6389"/>
                    <a:pt x="7239" y="6389"/>
                    <a:pt x="7570" y="6386"/>
                  </a:cubicBezTo>
                  <a:cubicBezTo>
                    <a:pt x="7575" y="6386"/>
                    <a:pt x="7580" y="6386"/>
                    <a:pt x="7585" y="6386"/>
                  </a:cubicBezTo>
                  <a:cubicBezTo>
                    <a:pt x="7769" y="6386"/>
                    <a:pt x="7786" y="6094"/>
                    <a:pt x="7594" y="6094"/>
                  </a:cubicBezTo>
                  <a:cubicBezTo>
                    <a:pt x="6315" y="6094"/>
                    <a:pt x="5045" y="6094"/>
                    <a:pt x="3774" y="6102"/>
                  </a:cubicBezTo>
                  <a:cubicBezTo>
                    <a:pt x="3498" y="6102"/>
                    <a:pt x="3190" y="6086"/>
                    <a:pt x="2953" y="5936"/>
                  </a:cubicBezTo>
                  <a:cubicBezTo>
                    <a:pt x="2511" y="5691"/>
                    <a:pt x="2700" y="5131"/>
                    <a:pt x="3127" y="4989"/>
                  </a:cubicBezTo>
                  <a:cubicBezTo>
                    <a:pt x="3127" y="4989"/>
                    <a:pt x="3127" y="4989"/>
                    <a:pt x="3135" y="4981"/>
                  </a:cubicBezTo>
                  <a:cubicBezTo>
                    <a:pt x="3229" y="4942"/>
                    <a:pt x="3340" y="4918"/>
                    <a:pt x="3442" y="4902"/>
                  </a:cubicBezTo>
                  <a:cubicBezTo>
                    <a:pt x="3498" y="4896"/>
                    <a:pt x="3554" y="4891"/>
                    <a:pt x="3607" y="4891"/>
                  </a:cubicBezTo>
                  <a:cubicBezTo>
                    <a:pt x="3629" y="4891"/>
                    <a:pt x="3650" y="4892"/>
                    <a:pt x="3671" y="4894"/>
                  </a:cubicBezTo>
                  <a:cubicBezTo>
                    <a:pt x="3679" y="4894"/>
                    <a:pt x="3703" y="4894"/>
                    <a:pt x="3711" y="4902"/>
                  </a:cubicBezTo>
                  <a:cubicBezTo>
                    <a:pt x="3766" y="4910"/>
                    <a:pt x="3829" y="4918"/>
                    <a:pt x="3884" y="4942"/>
                  </a:cubicBezTo>
                  <a:cubicBezTo>
                    <a:pt x="3963" y="4989"/>
                    <a:pt x="3979" y="4997"/>
                    <a:pt x="4034" y="5052"/>
                  </a:cubicBezTo>
                  <a:cubicBezTo>
                    <a:pt x="4050" y="5076"/>
                    <a:pt x="4074" y="5115"/>
                    <a:pt x="4090" y="5139"/>
                  </a:cubicBezTo>
                  <a:cubicBezTo>
                    <a:pt x="4097" y="5178"/>
                    <a:pt x="4113" y="5218"/>
                    <a:pt x="4113" y="5249"/>
                  </a:cubicBezTo>
                  <a:cubicBezTo>
                    <a:pt x="4113" y="5257"/>
                    <a:pt x="4113" y="5257"/>
                    <a:pt x="4113" y="5257"/>
                  </a:cubicBezTo>
                  <a:cubicBezTo>
                    <a:pt x="4144" y="5417"/>
                    <a:pt x="4013" y="5613"/>
                    <a:pt x="3848" y="5613"/>
                  </a:cubicBezTo>
                  <a:cubicBezTo>
                    <a:pt x="3842" y="5613"/>
                    <a:pt x="3835" y="5613"/>
                    <a:pt x="3829" y="5612"/>
                  </a:cubicBezTo>
                  <a:cubicBezTo>
                    <a:pt x="3640" y="5612"/>
                    <a:pt x="3640" y="5904"/>
                    <a:pt x="3829" y="5904"/>
                  </a:cubicBezTo>
                  <a:cubicBezTo>
                    <a:pt x="3835" y="5905"/>
                    <a:pt x="3841" y="5905"/>
                    <a:pt x="3847" y="5905"/>
                  </a:cubicBezTo>
                  <a:cubicBezTo>
                    <a:pt x="4332" y="5905"/>
                    <a:pt x="4575" y="5261"/>
                    <a:pt x="4279" y="4894"/>
                  </a:cubicBezTo>
                  <a:cubicBezTo>
                    <a:pt x="4102" y="4687"/>
                    <a:pt x="3837" y="4594"/>
                    <a:pt x="3561" y="4594"/>
                  </a:cubicBezTo>
                  <a:close/>
                  <a:moveTo>
                    <a:pt x="4965" y="8972"/>
                  </a:moveTo>
                  <a:cubicBezTo>
                    <a:pt x="4593" y="8972"/>
                    <a:pt x="4185" y="9167"/>
                    <a:pt x="4066" y="9503"/>
                  </a:cubicBezTo>
                  <a:cubicBezTo>
                    <a:pt x="3849" y="10160"/>
                    <a:pt x="4543" y="10434"/>
                    <a:pt x="5092" y="10434"/>
                  </a:cubicBezTo>
                  <a:cubicBezTo>
                    <a:pt x="5144" y="10434"/>
                    <a:pt x="5194" y="10432"/>
                    <a:pt x="5242" y="10427"/>
                  </a:cubicBezTo>
                  <a:cubicBezTo>
                    <a:pt x="5487" y="10419"/>
                    <a:pt x="5731" y="10419"/>
                    <a:pt x="5984" y="10419"/>
                  </a:cubicBezTo>
                  <a:cubicBezTo>
                    <a:pt x="6165" y="10419"/>
                    <a:pt x="6165" y="10127"/>
                    <a:pt x="5984" y="10127"/>
                  </a:cubicBezTo>
                  <a:cubicBezTo>
                    <a:pt x="5934" y="10122"/>
                    <a:pt x="5881" y="10120"/>
                    <a:pt x="5826" y="10120"/>
                  </a:cubicBezTo>
                  <a:cubicBezTo>
                    <a:pt x="5620" y="10120"/>
                    <a:pt x="5378" y="10146"/>
                    <a:pt x="5145" y="10146"/>
                  </a:cubicBezTo>
                  <a:cubicBezTo>
                    <a:pt x="4817" y="10146"/>
                    <a:pt x="4508" y="10095"/>
                    <a:pt x="4342" y="9851"/>
                  </a:cubicBezTo>
                  <a:cubicBezTo>
                    <a:pt x="4208" y="9519"/>
                    <a:pt x="4603" y="9290"/>
                    <a:pt x="4879" y="9267"/>
                  </a:cubicBezTo>
                  <a:cubicBezTo>
                    <a:pt x="4908" y="9263"/>
                    <a:pt x="4938" y="9262"/>
                    <a:pt x="4969" y="9262"/>
                  </a:cubicBezTo>
                  <a:cubicBezTo>
                    <a:pt x="5091" y="9262"/>
                    <a:pt x="5223" y="9291"/>
                    <a:pt x="5305" y="9385"/>
                  </a:cubicBezTo>
                  <a:cubicBezTo>
                    <a:pt x="5313" y="9401"/>
                    <a:pt x="5321" y="9417"/>
                    <a:pt x="5329" y="9432"/>
                  </a:cubicBezTo>
                  <a:cubicBezTo>
                    <a:pt x="5329" y="9432"/>
                    <a:pt x="5337" y="9440"/>
                    <a:pt x="5337" y="9440"/>
                  </a:cubicBezTo>
                  <a:cubicBezTo>
                    <a:pt x="5352" y="9496"/>
                    <a:pt x="5376" y="9567"/>
                    <a:pt x="5329" y="9653"/>
                  </a:cubicBezTo>
                  <a:cubicBezTo>
                    <a:pt x="5292" y="9712"/>
                    <a:pt x="5242" y="9757"/>
                    <a:pt x="5178" y="9757"/>
                  </a:cubicBezTo>
                  <a:cubicBezTo>
                    <a:pt x="5173" y="9757"/>
                    <a:pt x="5168" y="9757"/>
                    <a:pt x="5163" y="9756"/>
                  </a:cubicBezTo>
                  <a:cubicBezTo>
                    <a:pt x="4974" y="9756"/>
                    <a:pt x="4974" y="10040"/>
                    <a:pt x="5163" y="10048"/>
                  </a:cubicBezTo>
                  <a:cubicBezTo>
                    <a:pt x="5167" y="10048"/>
                    <a:pt x="5172" y="10048"/>
                    <a:pt x="5176" y="10048"/>
                  </a:cubicBezTo>
                  <a:cubicBezTo>
                    <a:pt x="5415" y="10048"/>
                    <a:pt x="5613" y="9839"/>
                    <a:pt x="5644" y="9606"/>
                  </a:cubicBezTo>
                  <a:cubicBezTo>
                    <a:pt x="5668" y="9165"/>
                    <a:pt x="5334" y="8972"/>
                    <a:pt x="4965" y="8972"/>
                  </a:cubicBezTo>
                  <a:close/>
                  <a:moveTo>
                    <a:pt x="3081" y="9565"/>
                  </a:moveTo>
                  <a:cubicBezTo>
                    <a:pt x="2623" y="9565"/>
                    <a:pt x="2107" y="9847"/>
                    <a:pt x="2148" y="10356"/>
                  </a:cubicBezTo>
                  <a:cubicBezTo>
                    <a:pt x="2222" y="10926"/>
                    <a:pt x="2809" y="11017"/>
                    <a:pt x="3308" y="11017"/>
                  </a:cubicBezTo>
                  <a:cubicBezTo>
                    <a:pt x="3396" y="11017"/>
                    <a:pt x="3481" y="11015"/>
                    <a:pt x="3561" y="11011"/>
                  </a:cubicBezTo>
                  <a:lnTo>
                    <a:pt x="4816" y="11011"/>
                  </a:lnTo>
                  <a:cubicBezTo>
                    <a:pt x="5108" y="11011"/>
                    <a:pt x="5408" y="11011"/>
                    <a:pt x="5708" y="11003"/>
                  </a:cubicBezTo>
                  <a:cubicBezTo>
                    <a:pt x="5897" y="11003"/>
                    <a:pt x="5897" y="10711"/>
                    <a:pt x="5708" y="10711"/>
                  </a:cubicBezTo>
                  <a:cubicBezTo>
                    <a:pt x="4871" y="10711"/>
                    <a:pt x="4034" y="10719"/>
                    <a:pt x="3190" y="10719"/>
                  </a:cubicBezTo>
                  <a:cubicBezTo>
                    <a:pt x="2937" y="10719"/>
                    <a:pt x="2590" y="10687"/>
                    <a:pt x="2464" y="10435"/>
                  </a:cubicBezTo>
                  <a:cubicBezTo>
                    <a:pt x="2361" y="10230"/>
                    <a:pt x="2543" y="10001"/>
                    <a:pt x="2740" y="9922"/>
                  </a:cubicBezTo>
                  <a:cubicBezTo>
                    <a:pt x="2845" y="9879"/>
                    <a:pt x="2965" y="9850"/>
                    <a:pt x="3083" y="9850"/>
                  </a:cubicBezTo>
                  <a:cubicBezTo>
                    <a:pt x="3160" y="9850"/>
                    <a:pt x="3237" y="9862"/>
                    <a:pt x="3308" y="9890"/>
                  </a:cubicBezTo>
                  <a:cubicBezTo>
                    <a:pt x="3316" y="9890"/>
                    <a:pt x="3356" y="9906"/>
                    <a:pt x="3356" y="9914"/>
                  </a:cubicBezTo>
                  <a:cubicBezTo>
                    <a:pt x="3379" y="9930"/>
                    <a:pt x="3387" y="9930"/>
                    <a:pt x="3419" y="9961"/>
                  </a:cubicBezTo>
                  <a:cubicBezTo>
                    <a:pt x="3419" y="9969"/>
                    <a:pt x="3419" y="9969"/>
                    <a:pt x="3419" y="9969"/>
                  </a:cubicBezTo>
                  <a:cubicBezTo>
                    <a:pt x="3450" y="10016"/>
                    <a:pt x="3458" y="10032"/>
                    <a:pt x="3474" y="10095"/>
                  </a:cubicBezTo>
                  <a:cubicBezTo>
                    <a:pt x="3474" y="10095"/>
                    <a:pt x="3474" y="10095"/>
                    <a:pt x="3474" y="10103"/>
                  </a:cubicBezTo>
                  <a:cubicBezTo>
                    <a:pt x="3474" y="10103"/>
                    <a:pt x="3474" y="10103"/>
                    <a:pt x="3474" y="10111"/>
                  </a:cubicBezTo>
                  <a:cubicBezTo>
                    <a:pt x="3474" y="10119"/>
                    <a:pt x="3474" y="10151"/>
                    <a:pt x="3474" y="10159"/>
                  </a:cubicBezTo>
                  <a:cubicBezTo>
                    <a:pt x="3466" y="10242"/>
                    <a:pt x="3385" y="10348"/>
                    <a:pt x="3287" y="10348"/>
                  </a:cubicBezTo>
                  <a:cubicBezTo>
                    <a:pt x="3284" y="10348"/>
                    <a:pt x="3280" y="10348"/>
                    <a:pt x="3277" y="10348"/>
                  </a:cubicBezTo>
                  <a:cubicBezTo>
                    <a:pt x="3274" y="10348"/>
                    <a:pt x="3272" y="10348"/>
                    <a:pt x="3269" y="10348"/>
                  </a:cubicBezTo>
                  <a:cubicBezTo>
                    <a:pt x="3095" y="10348"/>
                    <a:pt x="3097" y="10632"/>
                    <a:pt x="3277" y="10632"/>
                  </a:cubicBezTo>
                  <a:cubicBezTo>
                    <a:pt x="3283" y="10632"/>
                    <a:pt x="3289" y="10632"/>
                    <a:pt x="3294" y="10632"/>
                  </a:cubicBezTo>
                  <a:cubicBezTo>
                    <a:pt x="3476" y="10632"/>
                    <a:pt x="3634" y="10516"/>
                    <a:pt x="3711" y="10356"/>
                  </a:cubicBezTo>
                  <a:cubicBezTo>
                    <a:pt x="3890" y="9813"/>
                    <a:pt x="3511" y="9565"/>
                    <a:pt x="3081" y="9565"/>
                  </a:cubicBezTo>
                  <a:close/>
                  <a:moveTo>
                    <a:pt x="1225" y="9921"/>
                  </a:moveTo>
                  <a:cubicBezTo>
                    <a:pt x="725" y="9921"/>
                    <a:pt x="190" y="10228"/>
                    <a:pt x="88" y="10711"/>
                  </a:cubicBezTo>
                  <a:cubicBezTo>
                    <a:pt x="0" y="11619"/>
                    <a:pt x="920" y="11722"/>
                    <a:pt x="1687" y="11722"/>
                  </a:cubicBezTo>
                  <a:cubicBezTo>
                    <a:pt x="1887" y="11722"/>
                    <a:pt x="2076" y="11715"/>
                    <a:pt x="2235" y="11713"/>
                  </a:cubicBezTo>
                  <a:cubicBezTo>
                    <a:pt x="2736" y="11709"/>
                    <a:pt x="3237" y="11709"/>
                    <a:pt x="3738" y="11709"/>
                  </a:cubicBezTo>
                  <a:cubicBezTo>
                    <a:pt x="4240" y="11709"/>
                    <a:pt x="4741" y="11709"/>
                    <a:pt x="5242" y="11706"/>
                  </a:cubicBezTo>
                  <a:cubicBezTo>
                    <a:pt x="5249" y="11706"/>
                    <a:pt x="5256" y="11707"/>
                    <a:pt x="5263" y="11707"/>
                  </a:cubicBezTo>
                  <a:cubicBezTo>
                    <a:pt x="5441" y="11707"/>
                    <a:pt x="5455" y="11421"/>
                    <a:pt x="5258" y="11413"/>
                  </a:cubicBezTo>
                  <a:cubicBezTo>
                    <a:pt x="3987" y="11421"/>
                    <a:pt x="2708" y="11421"/>
                    <a:pt x="1438" y="11421"/>
                  </a:cubicBezTo>
                  <a:cubicBezTo>
                    <a:pt x="1169" y="11421"/>
                    <a:pt x="861" y="11406"/>
                    <a:pt x="625" y="11264"/>
                  </a:cubicBezTo>
                  <a:cubicBezTo>
                    <a:pt x="175" y="11011"/>
                    <a:pt x="372" y="10458"/>
                    <a:pt x="790" y="10309"/>
                  </a:cubicBezTo>
                  <a:lnTo>
                    <a:pt x="798" y="10309"/>
                  </a:lnTo>
                  <a:cubicBezTo>
                    <a:pt x="901" y="10269"/>
                    <a:pt x="1004" y="10237"/>
                    <a:pt x="1114" y="10222"/>
                  </a:cubicBezTo>
                  <a:cubicBezTo>
                    <a:pt x="1150" y="10218"/>
                    <a:pt x="1187" y="10216"/>
                    <a:pt x="1226" y="10216"/>
                  </a:cubicBezTo>
                  <a:cubicBezTo>
                    <a:pt x="1264" y="10216"/>
                    <a:pt x="1303" y="10218"/>
                    <a:pt x="1343" y="10222"/>
                  </a:cubicBezTo>
                  <a:lnTo>
                    <a:pt x="1374" y="10222"/>
                  </a:lnTo>
                  <a:cubicBezTo>
                    <a:pt x="1438" y="10230"/>
                    <a:pt x="1493" y="10245"/>
                    <a:pt x="1548" y="10269"/>
                  </a:cubicBezTo>
                  <a:cubicBezTo>
                    <a:pt x="1540" y="10265"/>
                    <a:pt x="1538" y="10263"/>
                    <a:pt x="1539" y="10263"/>
                  </a:cubicBezTo>
                  <a:lnTo>
                    <a:pt x="1539" y="10263"/>
                  </a:lnTo>
                  <a:cubicBezTo>
                    <a:pt x="1540" y="10263"/>
                    <a:pt x="1544" y="10265"/>
                    <a:pt x="1548" y="10269"/>
                  </a:cubicBezTo>
                  <a:cubicBezTo>
                    <a:pt x="1635" y="10316"/>
                    <a:pt x="1651" y="10324"/>
                    <a:pt x="1698" y="10380"/>
                  </a:cubicBezTo>
                  <a:cubicBezTo>
                    <a:pt x="1722" y="10403"/>
                    <a:pt x="1738" y="10435"/>
                    <a:pt x="1753" y="10466"/>
                  </a:cubicBezTo>
                  <a:cubicBezTo>
                    <a:pt x="1750" y="10457"/>
                    <a:pt x="1750" y="10454"/>
                    <a:pt x="1750" y="10454"/>
                  </a:cubicBezTo>
                  <a:lnTo>
                    <a:pt x="1750" y="10454"/>
                  </a:lnTo>
                  <a:cubicBezTo>
                    <a:pt x="1750" y="10454"/>
                    <a:pt x="1753" y="10462"/>
                    <a:pt x="1753" y="10466"/>
                  </a:cubicBezTo>
                  <a:cubicBezTo>
                    <a:pt x="1769" y="10498"/>
                    <a:pt x="1777" y="10537"/>
                    <a:pt x="1785" y="10577"/>
                  </a:cubicBezTo>
                  <a:cubicBezTo>
                    <a:pt x="1808" y="10744"/>
                    <a:pt x="1684" y="10941"/>
                    <a:pt x="1513" y="10941"/>
                  </a:cubicBezTo>
                  <a:cubicBezTo>
                    <a:pt x="1506" y="10941"/>
                    <a:pt x="1499" y="10941"/>
                    <a:pt x="1493" y="10940"/>
                  </a:cubicBezTo>
                  <a:cubicBezTo>
                    <a:pt x="1303" y="10940"/>
                    <a:pt x="1303" y="11224"/>
                    <a:pt x="1493" y="11232"/>
                  </a:cubicBezTo>
                  <a:cubicBezTo>
                    <a:pt x="1499" y="11232"/>
                    <a:pt x="1505" y="11232"/>
                    <a:pt x="1511" y="11232"/>
                  </a:cubicBezTo>
                  <a:cubicBezTo>
                    <a:pt x="2004" y="11232"/>
                    <a:pt x="2247" y="10588"/>
                    <a:pt x="1943" y="10222"/>
                  </a:cubicBezTo>
                  <a:cubicBezTo>
                    <a:pt x="1766" y="10014"/>
                    <a:pt x="1501" y="9921"/>
                    <a:pt x="1225" y="9921"/>
                  </a:cubicBezTo>
                  <a:close/>
                  <a:moveTo>
                    <a:pt x="15755" y="1"/>
                  </a:moveTo>
                  <a:cubicBezTo>
                    <a:pt x="14508" y="1"/>
                    <a:pt x="13498" y="1011"/>
                    <a:pt x="13498" y="2258"/>
                  </a:cubicBezTo>
                  <a:cubicBezTo>
                    <a:pt x="13498" y="2274"/>
                    <a:pt x="13498" y="2290"/>
                    <a:pt x="13498" y="2305"/>
                  </a:cubicBezTo>
                  <a:cubicBezTo>
                    <a:pt x="13324" y="2242"/>
                    <a:pt x="13134" y="2211"/>
                    <a:pt x="12937" y="2211"/>
                  </a:cubicBezTo>
                  <a:cubicBezTo>
                    <a:pt x="11951" y="2211"/>
                    <a:pt x="11153" y="3008"/>
                    <a:pt x="11153" y="3994"/>
                  </a:cubicBezTo>
                  <a:cubicBezTo>
                    <a:pt x="11153" y="4184"/>
                    <a:pt x="11185" y="4365"/>
                    <a:pt x="11240" y="4539"/>
                  </a:cubicBezTo>
                  <a:cubicBezTo>
                    <a:pt x="10932" y="4255"/>
                    <a:pt x="10530" y="4081"/>
                    <a:pt x="10080" y="4081"/>
                  </a:cubicBezTo>
                  <a:cubicBezTo>
                    <a:pt x="9133" y="4081"/>
                    <a:pt x="8359" y="4847"/>
                    <a:pt x="8359" y="5794"/>
                  </a:cubicBezTo>
                  <a:cubicBezTo>
                    <a:pt x="8359" y="6062"/>
                    <a:pt x="8423" y="6307"/>
                    <a:pt x="8533" y="6528"/>
                  </a:cubicBezTo>
                  <a:lnTo>
                    <a:pt x="8430" y="6528"/>
                  </a:lnTo>
                  <a:cubicBezTo>
                    <a:pt x="7207" y="6528"/>
                    <a:pt x="6221" y="7515"/>
                    <a:pt x="6221" y="8738"/>
                  </a:cubicBezTo>
                  <a:cubicBezTo>
                    <a:pt x="6221" y="9330"/>
                    <a:pt x="6457" y="9867"/>
                    <a:pt x="6836" y="10261"/>
                  </a:cubicBezTo>
                  <a:cubicBezTo>
                    <a:pt x="6142" y="10553"/>
                    <a:pt x="5652" y="11248"/>
                    <a:pt x="5652" y="12053"/>
                  </a:cubicBezTo>
                  <a:cubicBezTo>
                    <a:pt x="5652" y="13118"/>
                    <a:pt x="6520" y="13987"/>
                    <a:pt x="7586" y="13987"/>
                  </a:cubicBezTo>
                  <a:cubicBezTo>
                    <a:pt x="7768" y="13987"/>
                    <a:pt x="7949" y="13955"/>
                    <a:pt x="8115" y="13908"/>
                  </a:cubicBezTo>
                  <a:cubicBezTo>
                    <a:pt x="8541" y="14807"/>
                    <a:pt x="9457" y="15423"/>
                    <a:pt x="10514" y="15423"/>
                  </a:cubicBezTo>
                  <a:cubicBezTo>
                    <a:pt x="11524" y="15423"/>
                    <a:pt x="12400" y="14870"/>
                    <a:pt x="12850" y="14042"/>
                  </a:cubicBezTo>
                  <a:cubicBezTo>
                    <a:pt x="13332" y="14563"/>
                    <a:pt x="14018" y="14886"/>
                    <a:pt x="14784" y="14886"/>
                  </a:cubicBezTo>
                  <a:cubicBezTo>
                    <a:pt x="15707" y="14886"/>
                    <a:pt x="16513" y="14421"/>
                    <a:pt x="16994" y="13710"/>
                  </a:cubicBezTo>
                  <a:cubicBezTo>
                    <a:pt x="17373" y="13923"/>
                    <a:pt x="17815" y="14050"/>
                    <a:pt x="18280" y="14050"/>
                  </a:cubicBezTo>
                  <a:cubicBezTo>
                    <a:pt x="18951" y="14050"/>
                    <a:pt x="19551" y="13805"/>
                    <a:pt x="20017" y="13402"/>
                  </a:cubicBezTo>
                  <a:cubicBezTo>
                    <a:pt x="20585" y="12913"/>
                    <a:pt x="20940" y="12195"/>
                    <a:pt x="20940" y="11390"/>
                  </a:cubicBezTo>
                  <a:cubicBezTo>
                    <a:pt x="20940" y="10916"/>
                    <a:pt x="20814" y="10474"/>
                    <a:pt x="20601" y="10088"/>
                  </a:cubicBezTo>
                  <a:cubicBezTo>
                    <a:pt x="20593" y="10080"/>
                    <a:pt x="20593" y="10080"/>
                    <a:pt x="20593" y="10080"/>
                  </a:cubicBezTo>
                  <a:cubicBezTo>
                    <a:pt x="20175" y="9338"/>
                    <a:pt x="19409" y="8825"/>
                    <a:pt x="18517" y="8746"/>
                  </a:cubicBezTo>
                  <a:cubicBezTo>
                    <a:pt x="18525" y="8651"/>
                    <a:pt x="18533" y="8556"/>
                    <a:pt x="18533" y="8470"/>
                  </a:cubicBezTo>
                  <a:cubicBezTo>
                    <a:pt x="18533" y="7885"/>
                    <a:pt x="18312" y="7357"/>
                    <a:pt x="17941" y="6962"/>
                  </a:cubicBezTo>
                  <a:cubicBezTo>
                    <a:pt x="18178" y="6733"/>
                    <a:pt x="18367" y="6449"/>
                    <a:pt x="18486" y="6125"/>
                  </a:cubicBezTo>
                  <a:cubicBezTo>
                    <a:pt x="18699" y="6923"/>
                    <a:pt x="19425" y="7507"/>
                    <a:pt x="20293" y="7507"/>
                  </a:cubicBezTo>
                  <a:cubicBezTo>
                    <a:pt x="21153" y="7507"/>
                    <a:pt x="21880" y="6923"/>
                    <a:pt x="22101" y="6125"/>
                  </a:cubicBezTo>
                  <a:cubicBezTo>
                    <a:pt x="22243" y="6496"/>
                    <a:pt x="22606" y="6765"/>
                    <a:pt x="23024" y="6765"/>
                  </a:cubicBezTo>
                  <a:cubicBezTo>
                    <a:pt x="23569" y="6765"/>
                    <a:pt x="24011" y="6323"/>
                    <a:pt x="24011" y="5778"/>
                  </a:cubicBezTo>
                  <a:cubicBezTo>
                    <a:pt x="24011" y="5241"/>
                    <a:pt x="23584" y="4807"/>
                    <a:pt x="23056" y="4792"/>
                  </a:cubicBezTo>
                  <a:cubicBezTo>
                    <a:pt x="23119" y="4634"/>
                    <a:pt x="23150" y="4468"/>
                    <a:pt x="23150" y="4294"/>
                  </a:cubicBezTo>
                  <a:cubicBezTo>
                    <a:pt x="23150" y="3552"/>
                    <a:pt x="22550" y="2953"/>
                    <a:pt x="21808" y="2953"/>
                  </a:cubicBezTo>
                  <a:cubicBezTo>
                    <a:pt x="21453" y="2953"/>
                    <a:pt x="21122" y="3095"/>
                    <a:pt x="20885" y="3324"/>
                  </a:cubicBezTo>
                  <a:cubicBezTo>
                    <a:pt x="20885" y="3276"/>
                    <a:pt x="20893" y="3237"/>
                    <a:pt x="20893" y="3197"/>
                  </a:cubicBezTo>
                  <a:cubicBezTo>
                    <a:pt x="20893" y="2211"/>
                    <a:pt x="20096" y="1414"/>
                    <a:pt x="19109" y="1414"/>
                  </a:cubicBezTo>
                  <a:cubicBezTo>
                    <a:pt x="18675" y="1414"/>
                    <a:pt x="18280" y="1571"/>
                    <a:pt x="17973" y="1832"/>
                  </a:cubicBezTo>
                  <a:cubicBezTo>
                    <a:pt x="17767" y="790"/>
                    <a:pt x="16852" y="1"/>
                    <a:pt x="15755" y="1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" name="Google Shape;2421;p41"/>
            <p:cNvGrpSpPr/>
            <p:nvPr/>
          </p:nvGrpSpPr>
          <p:grpSpPr>
            <a:xfrm>
              <a:off x="2253463" y="1388374"/>
              <a:ext cx="4022515" cy="2585400"/>
              <a:chOff x="3944750" y="399900"/>
              <a:chExt cx="600250" cy="385800"/>
            </a:xfrm>
          </p:grpSpPr>
          <p:sp>
            <p:nvSpPr>
              <p:cNvPr id="31" name="Google Shape;2422;p41"/>
              <p:cNvSpPr/>
              <p:nvPr/>
            </p:nvSpPr>
            <p:spPr>
              <a:xfrm>
                <a:off x="4153700" y="399900"/>
                <a:ext cx="391300" cy="190450"/>
              </a:xfrm>
              <a:custGeom>
                <a:avLst/>
                <a:gdLst/>
                <a:ahLst/>
                <a:cxnLst/>
                <a:rect l="l" t="t" r="r" b="b"/>
                <a:pathLst>
                  <a:path w="15652" h="7618" extrusionOk="0">
                    <a:moveTo>
                      <a:pt x="7396" y="1"/>
                    </a:moveTo>
                    <a:cubicBezTo>
                      <a:pt x="6149" y="1"/>
                      <a:pt x="5139" y="1011"/>
                      <a:pt x="5139" y="2258"/>
                    </a:cubicBezTo>
                    <a:cubicBezTo>
                      <a:pt x="5139" y="2274"/>
                      <a:pt x="5139" y="2290"/>
                      <a:pt x="5139" y="2306"/>
                    </a:cubicBezTo>
                    <a:cubicBezTo>
                      <a:pt x="4965" y="2242"/>
                      <a:pt x="4775" y="2211"/>
                      <a:pt x="4578" y="2211"/>
                    </a:cubicBezTo>
                    <a:cubicBezTo>
                      <a:pt x="3592" y="2211"/>
                      <a:pt x="2794" y="3008"/>
                      <a:pt x="2794" y="3995"/>
                    </a:cubicBezTo>
                    <a:cubicBezTo>
                      <a:pt x="2794" y="4184"/>
                      <a:pt x="2826" y="4366"/>
                      <a:pt x="2881" y="4539"/>
                    </a:cubicBezTo>
                    <a:cubicBezTo>
                      <a:pt x="2573" y="4255"/>
                      <a:pt x="2171" y="4081"/>
                      <a:pt x="1721" y="4081"/>
                    </a:cubicBezTo>
                    <a:cubicBezTo>
                      <a:pt x="774" y="4081"/>
                      <a:pt x="0" y="4847"/>
                      <a:pt x="0" y="5794"/>
                    </a:cubicBezTo>
                    <a:cubicBezTo>
                      <a:pt x="0" y="6741"/>
                      <a:pt x="774" y="7507"/>
                      <a:pt x="1713" y="7507"/>
                    </a:cubicBezTo>
                    <a:cubicBezTo>
                      <a:pt x="2179" y="7507"/>
                      <a:pt x="2605" y="7325"/>
                      <a:pt x="2913" y="7025"/>
                    </a:cubicBezTo>
                    <a:cubicBezTo>
                      <a:pt x="3244" y="7389"/>
                      <a:pt x="3718" y="7617"/>
                      <a:pt x="4255" y="7617"/>
                    </a:cubicBezTo>
                    <a:cubicBezTo>
                      <a:pt x="5052" y="7617"/>
                      <a:pt x="5723" y="7104"/>
                      <a:pt x="5967" y="6394"/>
                    </a:cubicBezTo>
                    <a:cubicBezTo>
                      <a:pt x="6346" y="7120"/>
                      <a:pt x="7112" y="7617"/>
                      <a:pt x="7988" y="7617"/>
                    </a:cubicBezTo>
                    <a:cubicBezTo>
                      <a:pt x="8966" y="7617"/>
                      <a:pt x="9803" y="7002"/>
                      <a:pt x="10127" y="6126"/>
                    </a:cubicBezTo>
                    <a:cubicBezTo>
                      <a:pt x="10340" y="6923"/>
                      <a:pt x="11066" y="7507"/>
                      <a:pt x="11934" y="7507"/>
                    </a:cubicBezTo>
                    <a:cubicBezTo>
                      <a:pt x="12794" y="7507"/>
                      <a:pt x="13521" y="6923"/>
                      <a:pt x="13742" y="6126"/>
                    </a:cubicBezTo>
                    <a:cubicBezTo>
                      <a:pt x="13884" y="6497"/>
                      <a:pt x="14247" y="6765"/>
                      <a:pt x="14665" y="6765"/>
                    </a:cubicBezTo>
                    <a:cubicBezTo>
                      <a:pt x="15210" y="6765"/>
                      <a:pt x="15652" y="6323"/>
                      <a:pt x="15652" y="5778"/>
                    </a:cubicBezTo>
                    <a:cubicBezTo>
                      <a:pt x="15652" y="5242"/>
                      <a:pt x="15225" y="4808"/>
                      <a:pt x="14697" y="4792"/>
                    </a:cubicBezTo>
                    <a:cubicBezTo>
                      <a:pt x="14760" y="4634"/>
                      <a:pt x="14791" y="4468"/>
                      <a:pt x="14791" y="4295"/>
                    </a:cubicBezTo>
                    <a:cubicBezTo>
                      <a:pt x="14791" y="3553"/>
                      <a:pt x="14191" y="2953"/>
                      <a:pt x="13449" y="2953"/>
                    </a:cubicBezTo>
                    <a:cubicBezTo>
                      <a:pt x="13094" y="2953"/>
                      <a:pt x="12763" y="3095"/>
                      <a:pt x="12526" y="3324"/>
                    </a:cubicBezTo>
                    <a:cubicBezTo>
                      <a:pt x="12526" y="3284"/>
                      <a:pt x="12534" y="3237"/>
                      <a:pt x="12534" y="3198"/>
                    </a:cubicBezTo>
                    <a:cubicBezTo>
                      <a:pt x="12534" y="2211"/>
                      <a:pt x="11737" y="1414"/>
                      <a:pt x="10750" y="1414"/>
                    </a:cubicBezTo>
                    <a:cubicBezTo>
                      <a:pt x="10316" y="1414"/>
                      <a:pt x="9921" y="1572"/>
                      <a:pt x="9614" y="1832"/>
                    </a:cubicBezTo>
                    <a:cubicBezTo>
                      <a:pt x="9408" y="790"/>
                      <a:pt x="8493" y="1"/>
                      <a:pt x="73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2423;p41"/>
              <p:cNvSpPr/>
              <p:nvPr/>
            </p:nvSpPr>
            <p:spPr>
              <a:xfrm>
                <a:off x="4374300" y="466725"/>
                <a:ext cx="73025" cy="76100"/>
              </a:xfrm>
              <a:custGeom>
                <a:avLst/>
                <a:gdLst/>
                <a:ahLst/>
                <a:cxnLst/>
                <a:rect l="l" t="t" r="r" b="b"/>
                <a:pathLst>
                  <a:path w="2921" h="3044" extrusionOk="0">
                    <a:moveTo>
                      <a:pt x="773" y="4"/>
                    </a:moveTo>
                    <a:cubicBezTo>
                      <a:pt x="539" y="4"/>
                      <a:pt x="301" y="137"/>
                      <a:pt x="158" y="319"/>
                    </a:cubicBezTo>
                    <a:cubicBezTo>
                      <a:pt x="87" y="406"/>
                      <a:pt x="40" y="493"/>
                      <a:pt x="8" y="596"/>
                    </a:cubicBezTo>
                    <a:cubicBezTo>
                      <a:pt x="0" y="611"/>
                      <a:pt x="8" y="627"/>
                      <a:pt x="24" y="627"/>
                    </a:cubicBezTo>
                    <a:lnTo>
                      <a:pt x="40" y="627"/>
                    </a:lnTo>
                    <a:cubicBezTo>
                      <a:pt x="206" y="509"/>
                      <a:pt x="340" y="382"/>
                      <a:pt x="506" y="288"/>
                    </a:cubicBezTo>
                    <a:cubicBezTo>
                      <a:pt x="671" y="193"/>
                      <a:pt x="837" y="138"/>
                      <a:pt x="1026" y="106"/>
                    </a:cubicBezTo>
                    <a:cubicBezTo>
                      <a:pt x="1050" y="106"/>
                      <a:pt x="1058" y="75"/>
                      <a:pt x="1034" y="67"/>
                    </a:cubicBezTo>
                    <a:cubicBezTo>
                      <a:pt x="951" y="23"/>
                      <a:pt x="862" y="4"/>
                      <a:pt x="773" y="4"/>
                    </a:cubicBezTo>
                    <a:close/>
                    <a:moveTo>
                      <a:pt x="2149" y="1"/>
                    </a:moveTo>
                    <a:cubicBezTo>
                      <a:pt x="2085" y="1"/>
                      <a:pt x="2020" y="12"/>
                      <a:pt x="1958" y="35"/>
                    </a:cubicBezTo>
                    <a:cubicBezTo>
                      <a:pt x="1942" y="43"/>
                      <a:pt x="1942" y="75"/>
                      <a:pt x="1958" y="83"/>
                    </a:cubicBezTo>
                    <a:cubicBezTo>
                      <a:pt x="2147" y="138"/>
                      <a:pt x="2305" y="209"/>
                      <a:pt x="2455" y="319"/>
                    </a:cubicBezTo>
                    <a:cubicBezTo>
                      <a:pt x="2613" y="438"/>
                      <a:pt x="2731" y="580"/>
                      <a:pt x="2873" y="714"/>
                    </a:cubicBezTo>
                    <a:cubicBezTo>
                      <a:pt x="2879" y="714"/>
                      <a:pt x="2884" y="717"/>
                      <a:pt x="2889" y="717"/>
                    </a:cubicBezTo>
                    <a:cubicBezTo>
                      <a:pt x="2892" y="717"/>
                      <a:pt x="2894" y="717"/>
                      <a:pt x="2897" y="714"/>
                    </a:cubicBezTo>
                    <a:cubicBezTo>
                      <a:pt x="2913" y="714"/>
                      <a:pt x="2921" y="706"/>
                      <a:pt x="2913" y="690"/>
                    </a:cubicBezTo>
                    <a:cubicBezTo>
                      <a:pt x="2897" y="588"/>
                      <a:pt x="2858" y="485"/>
                      <a:pt x="2802" y="398"/>
                    </a:cubicBezTo>
                    <a:cubicBezTo>
                      <a:pt x="2669" y="177"/>
                      <a:pt x="2410" y="1"/>
                      <a:pt x="2149" y="1"/>
                    </a:cubicBezTo>
                    <a:close/>
                    <a:moveTo>
                      <a:pt x="414" y="878"/>
                    </a:moveTo>
                    <a:cubicBezTo>
                      <a:pt x="395" y="878"/>
                      <a:pt x="378" y="892"/>
                      <a:pt x="371" y="911"/>
                    </a:cubicBezTo>
                    <a:cubicBezTo>
                      <a:pt x="371" y="927"/>
                      <a:pt x="379" y="951"/>
                      <a:pt x="395" y="959"/>
                    </a:cubicBezTo>
                    <a:lnTo>
                      <a:pt x="900" y="1195"/>
                    </a:lnTo>
                    <a:lnTo>
                      <a:pt x="356" y="1543"/>
                    </a:lnTo>
                    <a:cubicBezTo>
                      <a:pt x="321" y="1563"/>
                      <a:pt x="341" y="1609"/>
                      <a:pt x="373" y="1609"/>
                    </a:cubicBezTo>
                    <a:cubicBezTo>
                      <a:pt x="378" y="1609"/>
                      <a:pt x="382" y="1608"/>
                      <a:pt x="387" y="1606"/>
                    </a:cubicBezTo>
                    <a:lnTo>
                      <a:pt x="1224" y="1298"/>
                    </a:lnTo>
                    <a:cubicBezTo>
                      <a:pt x="1342" y="1259"/>
                      <a:pt x="1326" y="1085"/>
                      <a:pt x="1208" y="1061"/>
                    </a:cubicBezTo>
                    <a:lnTo>
                      <a:pt x="427" y="880"/>
                    </a:lnTo>
                    <a:cubicBezTo>
                      <a:pt x="422" y="878"/>
                      <a:pt x="418" y="878"/>
                      <a:pt x="414" y="878"/>
                    </a:cubicBezTo>
                    <a:close/>
                    <a:moveTo>
                      <a:pt x="2775" y="901"/>
                    </a:moveTo>
                    <a:cubicBezTo>
                      <a:pt x="2771" y="901"/>
                      <a:pt x="2767" y="902"/>
                      <a:pt x="2763" y="903"/>
                    </a:cubicBezTo>
                    <a:lnTo>
                      <a:pt x="1974" y="1069"/>
                    </a:lnTo>
                    <a:cubicBezTo>
                      <a:pt x="1855" y="1093"/>
                      <a:pt x="1839" y="1266"/>
                      <a:pt x="1950" y="1306"/>
                    </a:cubicBezTo>
                    <a:lnTo>
                      <a:pt x="2779" y="1637"/>
                    </a:lnTo>
                    <a:cubicBezTo>
                      <a:pt x="2783" y="1639"/>
                      <a:pt x="2787" y="1640"/>
                      <a:pt x="2791" y="1640"/>
                    </a:cubicBezTo>
                    <a:cubicBezTo>
                      <a:pt x="2824" y="1640"/>
                      <a:pt x="2846" y="1587"/>
                      <a:pt x="2818" y="1566"/>
                    </a:cubicBezTo>
                    <a:lnTo>
                      <a:pt x="2273" y="1211"/>
                    </a:lnTo>
                    <a:lnTo>
                      <a:pt x="2786" y="982"/>
                    </a:lnTo>
                    <a:cubicBezTo>
                      <a:pt x="2810" y="974"/>
                      <a:pt x="2818" y="959"/>
                      <a:pt x="2810" y="935"/>
                    </a:cubicBezTo>
                    <a:cubicBezTo>
                      <a:pt x="2810" y="915"/>
                      <a:pt x="2794" y="901"/>
                      <a:pt x="2775" y="901"/>
                    </a:cubicBezTo>
                    <a:close/>
                    <a:moveTo>
                      <a:pt x="1463" y="1711"/>
                    </a:moveTo>
                    <a:cubicBezTo>
                      <a:pt x="1146" y="1711"/>
                      <a:pt x="827" y="1747"/>
                      <a:pt x="506" y="1819"/>
                    </a:cubicBezTo>
                    <a:lnTo>
                      <a:pt x="506" y="1827"/>
                    </a:lnTo>
                    <a:cubicBezTo>
                      <a:pt x="490" y="2253"/>
                      <a:pt x="655" y="2640"/>
                      <a:pt x="924" y="2877"/>
                    </a:cubicBezTo>
                    <a:cubicBezTo>
                      <a:pt x="1097" y="3042"/>
                      <a:pt x="1318" y="3034"/>
                      <a:pt x="1555" y="3042"/>
                    </a:cubicBezTo>
                    <a:cubicBezTo>
                      <a:pt x="1589" y="3043"/>
                      <a:pt x="1623" y="3044"/>
                      <a:pt x="1656" y="3044"/>
                    </a:cubicBezTo>
                    <a:cubicBezTo>
                      <a:pt x="1902" y="3044"/>
                      <a:pt x="2131" y="3011"/>
                      <a:pt x="2305" y="2837"/>
                    </a:cubicBezTo>
                    <a:cubicBezTo>
                      <a:pt x="2534" y="2608"/>
                      <a:pt x="2684" y="2277"/>
                      <a:pt x="2700" y="1898"/>
                    </a:cubicBezTo>
                    <a:cubicBezTo>
                      <a:pt x="2288" y="1773"/>
                      <a:pt x="1877" y="1711"/>
                      <a:pt x="1463" y="171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2424;p41"/>
              <p:cNvSpPr/>
              <p:nvPr/>
            </p:nvSpPr>
            <p:spPr>
              <a:xfrm>
                <a:off x="4319250" y="488500"/>
                <a:ext cx="187675" cy="65750"/>
              </a:xfrm>
              <a:custGeom>
                <a:avLst/>
                <a:gdLst/>
                <a:ahLst/>
                <a:cxnLst/>
                <a:rect l="l" t="t" r="r" b="b"/>
                <a:pathLst>
                  <a:path w="7507" h="2630" extrusionOk="0">
                    <a:moveTo>
                      <a:pt x="3827" y="1248"/>
                    </a:moveTo>
                    <a:cubicBezTo>
                      <a:pt x="3448" y="1248"/>
                      <a:pt x="3141" y="1507"/>
                      <a:pt x="3126" y="1942"/>
                    </a:cubicBezTo>
                    <a:cubicBezTo>
                      <a:pt x="3126" y="1966"/>
                      <a:pt x="3126" y="1990"/>
                      <a:pt x="3126" y="2006"/>
                    </a:cubicBezTo>
                    <a:cubicBezTo>
                      <a:pt x="3299" y="2171"/>
                      <a:pt x="3520" y="2266"/>
                      <a:pt x="3757" y="2274"/>
                    </a:cubicBezTo>
                    <a:cubicBezTo>
                      <a:pt x="3766" y="2274"/>
                      <a:pt x="3775" y="2274"/>
                      <a:pt x="3784" y="2274"/>
                    </a:cubicBezTo>
                    <a:cubicBezTo>
                      <a:pt x="4058" y="2274"/>
                      <a:pt x="4316" y="2157"/>
                      <a:pt x="4507" y="1966"/>
                    </a:cubicBezTo>
                    <a:cubicBezTo>
                      <a:pt x="4515" y="1532"/>
                      <a:pt x="4215" y="1264"/>
                      <a:pt x="3844" y="1248"/>
                    </a:cubicBezTo>
                    <a:cubicBezTo>
                      <a:pt x="3838" y="1248"/>
                      <a:pt x="3833" y="1248"/>
                      <a:pt x="3827" y="1248"/>
                    </a:cubicBezTo>
                    <a:close/>
                    <a:moveTo>
                      <a:pt x="1216" y="1"/>
                    </a:moveTo>
                    <a:cubicBezTo>
                      <a:pt x="545" y="1"/>
                      <a:pt x="0" y="553"/>
                      <a:pt x="0" y="1224"/>
                    </a:cubicBezTo>
                    <a:cubicBezTo>
                      <a:pt x="0" y="1895"/>
                      <a:pt x="545" y="2440"/>
                      <a:pt x="1216" y="2440"/>
                    </a:cubicBezTo>
                    <a:cubicBezTo>
                      <a:pt x="1887" y="2440"/>
                      <a:pt x="2439" y="1895"/>
                      <a:pt x="2439" y="1224"/>
                    </a:cubicBezTo>
                    <a:cubicBezTo>
                      <a:pt x="2439" y="553"/>
                      <a:pt x="1887" y="1"/>
                      <a:pt x="1216" y="1"/>
                    </a:cubicBezTo>
                    <a:close/>
                    <a:moveTo>
                      <a:pt x="6283" y="190"/>
                    </a:moveTo>
                    <a:cubicBezTo>
                      <a:pt x="5612" y="190"/>
                      <a:pt x="5067" y="735"/>
                      <a:pt x="5067" y="1406"/>
                    </a:cubicBezTo>
                    <a:cubicBezTo>
                      <a:pt x="5067" y="2084"/>
                      <a:pt x="5612" y="2629"/>
                      <a:pt x="6283" y="2629"/>
                    </a:cubicBezTo>
                    <a:cubicBezTo>
                      <a:pt x="6954" y="2629"/>
                      <a:pt x="7506" y="2084"/>
                      <a:pt x="7506" y="1406"/>
                    </a:cubicBezTo>
                    <a:cubicBezTo>
                      <a:pt x="7506" y="735"/>
                      <a:pt x="6954" y="190"/>
                      <a:pt x="6283" y="19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2425;p41"/>
              <p:cNvSpPr/>
              <p:nvPr/>
            </p:nvSpPr>
            <p:spPr>
              <a:xfrm>
                <a:off x="4002950" y="514750"/>
                <a:ext cx="136450" cy="45100"/>
              </a:xfrm>
              <a:custGeom>
                <a:avLst/>
                <a:gdLst/>
                <a:ahLst/>
                <a:cxnLst/>
                <a:rect l="l" t="t" r="r" b="b"/>
                <a:pathLst>
                  <a:path w="5458" h="1804" extrusionOk="0">
                    <a:moveTo>
                      <a:pt x="1540" y="344"/>
                    </a:moveTo>
                    <a:lnTo>
                      <a:pt x="1540" y="344"/>
                    </a:lnTo>
                    <a:cubicBezTo>
                      <a:pt x="1538" y="344"/>
                      <a:pt x="1550" y="348"/>
                      <a:pt x="1555" y="348"/>
                    </a:cubicBezTo>
                    <a:cubicBezTo>
                      <a:pt x="1545" y="345"/>
                      <a:pt x="1540" y="344"/>
                      <a:pt x="1540" y="344"/>
                    </a:cubicBezTo>
                    <a:close/>
                    <a:moveTo>
                      <a:pt x="1751" y="533"/>
                    </a:moveTo>
                    <a:lnTo>
                      <a:pt x="1751" y="533"/>
                    </a:lnTo>
                    <a:cubicBezTo>
                      <a:pt x="1751" y="533"/>
                      <a:pt x="1756" y="540"/>
                      <a:pt x="1761" y="545"/>
                    </a:cubicBezTo>
                    <a:cubicBezTo>
                      <a:pt x="1754" y="536"/>
                      <a:pt x="1752" y="533"/>
                      <a:pt x="1751" y="533"/>
                    </a:cubicBezTo>
                    <a:close/>
                    <a:moveTo>
                      <a:pt x="1232" y="0"/>
                    </a:moveTo>
                    <a:cubicBezTo>
                      <a:pt x="731" y="0"/>
                      <a:pt x="194" y="306"/>
                      <a:pt x="87" y="790"/>
                    </a:cubicBezTo>
                    <a:cubicBezTo>
                      <a:pt x="0" y="1690"/>
                      <a:pt x="905" y="1804"/>
                      <a:pt x="1671" y="1804"/>
                    </a:cubicBezTo>
                    <a:cubicBezTo>
                      <a:pt x="1879" y="1804"/>
                      <a:pt x="2077" y="1796"/>
                      <a:pt x="2242" y="1792"/>
                    </a:cubicBezTo>
                    <a:cubicBezTo>
                      <a:pt x="2910" y="1792"/>
                      <a:pt x="3578" y="1796"/>
                      <a:pt x="4244" y="1796"/>
                    </a:cubicBezTo>
                    <a:cubicBezTo>
                      <a:pt x="4577" y="1796"/>
                      <a:pt x="4910" y="1795"/>
                      <a:pt x="5241" y="1792"/>
                    </a:cubicBezTo>
                    <a:cubicBezTo>
                      <a:pt x="5246" y="1793"/>
                      <a:pt x="5251" y="1793"/>
                      <a:pt x="5256" y="1793"/>
                    </a:cubicBezTo>
                    <a:cubicBezTo>
                      <a:pt x="5440" y="1793"/>
                      <a:pt x="5457" y="1500"/>
                      <a:pt x="5265" y="1500"/>
                    </a:cubicBezTo>
                    <a:cubicBezTo>
                      <a:pt x="3986" y="1500"/>
                      <a:pt x="2716" y="1500"/>
                      <a:pt x="1445" y="1508"/>
                    </a:cubicBezTo>
                    <a:cubicBezTo>
                      <a:pt x="1169" y="1508"/>
                      <a:pt x="861" y="1492"/>
                      <a:pt x="624" y="1350"/>
                    </a:cubicBezTo>
                    <a:cubicBezTo>
                      <a:pt x="174" y="1098"/>
                      <a:pt x="379" y="537"/>
                      <a:pt x="806" y="387"/>
                    </a:cubicBezTo>
                    <a:lnTo>
                      <a:pt x="806" y="387"/>
                    </a:lnTo>
                    <a:cubicBezTo>
                      <a:pt x="792" y="394"/>
                      <a:pt x="789" y="396"/>
                      <a:pt x="790" y="396"/>
                    </a:cubicBezTo>
                    <a:cubicBezTo>
                      <a:pt x="791" y="396"/>
                      <a:pt x="801" y="392"/>
                      <a:pt x="806" y="387"/>
                    </a:cubicBezTo>
                    <a:lnTo>
                      <a:pt x="806" y="387"/>
                    </a:lnTo>
                    <a:cubicBezTo>
                      <a:pt x="806" y="387"/>
                      <a:pt x="806" y="387"/>
                      <a:pt x="806" y="387"/>
                    </a:cubicBezTo>
                    <a:cubicBezTo>
                      <a:pt x="900" y="348"/>
                      <a:pt x="1011" y="324"/>
                      <a:pt x="1113" y="308"/>
                    </a:cubicBezTo>
                    <a:cubicBezTo>
                      <a:pt x="1169" y="303"/>
                      <a:pt x="1225" y="297"/>
                      <a:pt x="1278" y="297"/>
                    </a:cubicBezTo>
                    <a:cubicBezTo>
                      <a:pt x="1300" y="297"/>
                      <a:pt x="1321" y="298"/>
                      <a:pt x="1342" y="300"/>
                    </a:cubicBezTo>
                    <a:cubicBezTo>
                      <a:pt x="1353" y="300"/>
                      <a:pt x="1377" y="304"/>
                      <a:pt x="1383" y="304"/>
                    </a:cubicBezTo>
                    <a:cubicBezTo>
                      <a:pt x="1386" y="304"/>
                      <a:pt x="1384" y="303"/>
                      <a:pt x="1374" y="300"/>
                    </a:cubicBezTo>
                    <a:lnTo>
                      <a:pt x="1374" y="300"/>
                    </a:lnTo>
                    <a:cubicBezTo>
                      <a:pt x="1437" y="316"/>
                      <a:pt x="1492" y="324"/>
                      <a:pt x="1555" y="348"/>
                    </a:cubicBezTo>
                    <a:cubicBezTo>
                      <a:pt x="1642" y="395"/>
                      <a:pt x="1658" y="403"/>
                      <a:pt x="1713" y="474"/>
                    </a:cubicBezTo>
                    <a:cubicBezTo>
                      <a:pt x="1705" y="459"/>
                      <a:pt x="1705" y="458"/>
                      <a:pt x="1705" y="458"/>
                    </a:cubicBezTo>
                    <a:lnTo>
                      <a:pt x="1705" y="458"/>
                    </a:lnTo>
                    <a:cubicBezTo>
                      <a:pt x="1721" y="482"/>
                      <a:pt x="1745" y="521"/>
                      <a:pt x="1761" y="545"/>
                    </a:cubicBezTo>
                    <a:cubicBezTo>
                      <a:pt x="1768" y="585"/>
                      <a:pt x="1784" y="624"/>
                      <a:pt x="1784" y="656"/>
                    </a:cubicBezTo>
                    <a:cubicBezTo>
                      <a:pt x="1785" y="659"/>
                      <a:pt x="1786" y="662"/>
                      <a:pt x="1787" y="664"/>
                    </a:cubicBezTo>
                    <a:lnTo>
                      <a:pt x="1787" y="664"/>
                    </a:lnTo>
                    <a:cubicBezTo>
                      <a:pt x="1786" y="664"/>
                      <a:pt x="1785" y="663"/>
                      <a:pt x="1784" y="663"/>
                    </a:cubicBezTo>
                    <a:lnTo>
                      <a:pt x="1784" y="663"/>
                    </a:lnTo>
                    <a:cubicBezTo>
                      <a:pt x="1815" y="823"/>
                      <a:pt x="1684" y="1020"/>
                      <a:pt x="1519" y="1020"/>
                    </a:cubicBezTo>
                    <a:cubicBezTo>
                      <a:pt x="1513" y="1020"/>
                      <a:pt x="1506" y="1019"/>
                      <a:pt x="1500" y="1019"/>
                    </a:cubicBezTo>
                    <a:cubicBezTo>
                      <a:pt x="1311" y="1027"/>
                      <a:pt x="1311" y="1311"/>
                      <a:pt x="1500" y="1311"/>
                    </a:cubicBezTo>
                    <a:cubicBezTo>
                      <a:pt x="1506" y="1311"/>
                      <a:pt x="1512" y="1311"/>
                      <a:pt x="1518" y="1311"/>
                    </a:cubicBezTo>
                    <a:cubicBezTo>
                      <a:pt x="2003" y="1311"/>
                      <a:pt x="2246" y="667"/>
                      <a:pt x="1950" y="300"/>
                    </a:cubicBezTo>
                    <a:cubicBezTo>
                      <a:pt x="1773" y="93"/>
                      <a:pt x="1508" y="0"/>
                      <a:pt x="123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2426;p41"/>
              <p:cNvSpPr/>
              <p:nvPr/>
            </p:nvSpPr>
            <p:spPr>
              <a:xfrm>
                <a:off x="4098625" y="488550"/>
                <a:ext cx="58050" cy="36500"/>
              </a:xfrm>
              <a:custGeom>
                <a:avLst/>
                <a:gdLst/>
                <a:ahLst/>
                <a:cxnLst/>
                <a:rect l="l" t="t" r="r" b="b"/>
                <a:pathLst>
                  <a:path w="2322" h="1460" extrusionOk="0">
                    <a:moveTo>
                      <a:pt x="1114" y="1"/>
                    </a:moveTo>
                    <a:cubicBezTo>
                      <a:pt x="743" y="1"/>
                      <a:pt x="337" y="196"/>
                      <a:pt x="222" y="535"/>
                    </a:cubicBezTo>
                    <a:cubicBezTo>
                      <a:pt x="1" y="1179"/>
                      <a:pt x="686" y="1460"/>
                      <a:pt x="1228" y="1460"/>
                    </a:cubicBezTo>
                    <a:cubicBezTo>
                      <a:pt x="1284" y="1460"/>
                      <a:pt x="1339" y="1457"/>
                      <a:pt x="1391" y="1451"/>
                    </a:cubicBezTo>
                    <a:lnTo>
                      <a:pt x="2132" y="1451"/>
                    </a:lnTo>
                    <a:cubicBezTo>
                      <a:pt x="2322" y="1451"/>
                      <a:pt x="2322" y="1159"/>
                      <a:pt x="2132" y="1159"/>
                    </a:cubicBezTo>
                    <a:cubicBezTo>
                      <a:pt x="2075" y="1152"/>
                      <a:pt x="2012" y="1150"/>
                      <a:pt x="1946" y="1150"/>
                    </a:cubicBezTo>
                    <a:cubicBezTo>
                      <a:pt x="1748" y="1150"/>
                      <a:pt x="1519" y="1172"/>
                      <a:pt x="1299" y="1172"/>
                    </a:cubicBezTo>
                    <a:cubicBezTo>
                      <a:pt x="973" y="1172"/>
                      <a:pt x="665" y="1124"/>
                      <a:pt x="499" y="883"/>
                    </a:cubicBezTo>
                    <a:cubicBezTo>
                      <a:pt x="364" y="543"/>
                      <a:pt x="751" y="322"/>
                      <a:pt x="1035" y="299"/>
                    </a:cubicBezTo>
                    <a:cubicBezTo>
                      <a:pt x="1068" y="295"/>
                      <a:pt x="1102" y="293"/>
                      <a:pt x="1138" y="293"/>
                    </a:cubicBezTo>
                    <a:cubicBezTo>
                      <a:pt x="1256" y="293"/>
                      <a:pt x="1382" y="320"/>
                      <a:pt x="1462" y="417"/>
                    </a:cubicBezTo>
                    <a:cubicBezTo>
                      <a:pt x="1457" y="413"/>
                      <a:pt x="1452" y="408"/>
                      <a:pt x="1451" y="408"/>
                    </a:cubicBezTo>
                    <a:lnTo>
                      <a:pt x="1451" y="408"/>
                    </a:lnTo>
                    <a:cubicBezTo>
                      <a:pt x="1450" y="408"/>
                      <a:pt x="1450" y="410"/>
                      <a:pt x="1454" y="417"/>
                    </a:cubicBezTo>
                    <a:cubicBezTo>
                      <a:pt x="1462" y="433"/>
                      <a:pt x="1477" y="449"/>
                      <a:pt x="1485" y="464"/>
                    </a:cubicBezTo>
                    <a:cubicBezTo>
                      <a:pt x="1485" y="464"/>
                      <a:pt x="1490" y="478"/>
                      <a:pt x="1489" y="478"/>
                    </a:cubicBezTo>
                    <a:cubicBezTo>
                      <a:pt x="1488" y="478"/>
                      <a:pt x="1487" y="476"/>
                      <a:pt x="1485" y="472"/>
                    </a:cubicBezTo>
                    <a:lnTo>
                      <a:pt x="1485" y="472"/>
                    </a:lnTo>
                    <a:cubicBezTo>
                      <a:pt x="1501" y="520"/>
                      <a:pt x="1533" y="599"/>
                      <a:pt x="1477" y="685"/>
                    </a:cubicBezTo>
                    <a:cubicBezTo>
                      <a:pt x="1448" y="744"/>
                      <a:pt x="1392" y="789"/>
                      <a:pt x="1327" y="789"/>
                    </a:cubicBezTo>
                    <a:cubicBezTo>
                      <a:pt x="1322" y="789"/>
                      <a:pt x="1317" y="789"/>
                      <a:pt x="1312" y="788"/>
                    </a:cubicBezTo>
                    <a:cubicBezTo>
                      <a:pt x="1309" y="788"/>
                      <a:pt x="1307" y="788"/>
                      <a:pt x="1304" y="788"/>
                    </a:cubicBezTo>
                    <a:cubicBezTo>
                      <a:pt x="1130" y="788"/>
                      <a:pt x="1132" y="1072"/>
                      <a:pt x="1312" y="1080"/>
                    </a:cubicBezTo>
                    <a:cubicBezTo>
                      <a:pt x="1316" y="1080"/>
                      <a:pt x="1321" y="1080"/>
                      <a:pt x="1325" y="1080"/>
                    </a:cubicBezTo>
                    <a:cubicBezTo>
                      <a:pt x="1571" y="1080"/>
                      <a:pt x="1770" y="871"/>
                      <a:pt x="1793" y="638"/>
                    </a:cubicBezTo>
                    <a:cubicBezTo>
                      <a:pt x="1821" y="196"/>
                      <a:pt x="1485" y="1"/>
                      <a:pt x="111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2427;p41"/>
              <p:cNvSpPr/>
              <p:nvPr/>
            </p:nvSpPr>
            <p:spPr>
              <a:xfrm>
                <a:off x="4056875" y="505625"/>
                <a:ext cx="94875" cy="36275"/>
              </a:xfrm>
              <a:custGeom>
                <a:avLst/>
                <a:gdLst/>
                <a:ahLst/>
                <a:cxnLst/>
                <a:rect l="l" t="t" r="r" b="b"/>
                <a:pathLst>
                  <a:path w="3795" h="1451" extrusionOk="0">
                    <a:moveTo>
                      <a:pt x="978" y="1"/>
                    </a:moveTo>
                    <a:cubicBezTo>
                      <a:pt x="519" y="1"/>
                      <a:pt x="1" y="283"/>
                      <a:pt x="38" y="792"/>
                    </a:cubicBezTo>
                    <a:cubicBezTo>
                      <a:pt x="114" y="1372"/>
                      <a:pt x="739" y="1450"/>
                      <a:pt x="1249" y="1450"/>
                    </a:cubicBezTo>
                    <a:cubicBezTo>
                      <a:pt x="1322" y="1450"/>
                      <a:pt x="1392" y="1449"/>
                      <a:pt x="1458" y="1447"/>
                    </a:cubicBezTo>
                    <a:cubicBezTo>
                      <a:pt x="1877" y="1447"/>
                      <a:pt x="2295" y="1439"/>
                      <a:pt x="2713" y="1439"/>
                    </a:cubicBezTo>
                    <a:cubicBezTo>
                      <a:pt x="2908" y="1439"/>
                      <a:pt x="3106" y="1442"/>
                      <a:pt x="3305" y="1442"/>
                    </a:cubicBezTo>
                    <a:cubicBezTo>
                      <a:pt x="3405" y="1442"/>
                      <a:pt x="3505" y="1442"/>
                      <a:pt x="3605" y="1439"/>
                    </a:cubicBezTo>
                    <a:cubicBezTo>
                      <a:pt x="3795" y="1439"/>
                      <a:pt x="3795" y="1147"/>
                      <a:pt x="3605" y="1147"/>
                    </a:cubicBezTo>
                    <a:cubicBezTo>
                      <a:pt x="2768" y="1147"/>
                      <a:pt x="1924" y="1155"/>
                      <a:pt x="1087" y="1155"/>
                    </a:cubicBezTo>
                    <a:cubicBezTo>
                      <a:pt x="835" y="1147"/>
                      <a:pt x="488" y="1123"/>
                      <a:pt x="361" y="871"/>
                    </a:cubicBezTo>
                    <a:cubicBezTo>
                      <a:pt x="259" y="665"/>
                      <a:pt x="440" y="429"/>
                      <a:pt x="637" y="358"/>
                    </a:cubicBezTo>
                    <a:cubicBezTo>
                      <a:pt x="744" y="314"/>
                      <a:pt x="864" y="283"/>
                      <a:pt x="986" y="283"/>
                    </a:cubicBezTo>
                    <a:cubicBezTo>
                      <a:pt x="1063" y="283"/>
                      <a:pt x="1140" y="295"/>
                      <a:pt x="1214" y="326"/>
                    </a:cubicBezTo>
                    <a:cubicBezTo>
                      <a:pt x="1206" y="323"/>
                      <a:pt x="1202" y="322"/>
                      <a:pt x="1202" y="322"/>
                    </a:cubicBezTo>
                    <a:lnTo>
                      <a:pt x="1202" y="322"/>
                    </a:lnTo>
                    <a:cubicBezTo>
                      <a:pt x="1200" y="322"/>
                      <a:pt x="1247" y="343"/>
                      <a:pt x="1253" y="350"/>
                    </a:cubicBezTo>
                    <a:cubicBezTo>
                      <a:pt x="1277" y="366"/>
                      <a:pt x="1277" y="366"/>
                      <a:pt x="1308" y="397"/>
                    </a:cubicBezTo>
                    <a:cubicBezTo>
                      <a:pt x="1310" y="398"/>
                      <a:pt x="1312" y="399"/>
                      <a:pt x="1313" y="400"/>
                    </a:cubicBezTo>
                    <a:lnTo>
                      <a:pt x="1313" y="400"/>
                    </a:lnTo>
                    <a:cubicBezTo>
                      <a:pt x="1314" y="401"/>
                      <a:pt x="1315" y="403"/>
                      <a:pt x="1316" y="405"/>
                    </a:cubicBezTo>
                    <a:cubicBezTo>
                      <a:pt x="1348" y="452"/>
                      <a:pt x="1356" y="468"/>
                      <a:pt x="1364" y="523"/>
                    </a:cubicBezTo>
                    <a:cubicBezTo>
                      <a:pt x="1366" y="533"/>
                      <a:pt x="1368" y="536"/>
                      <a:pt x="1369" y="536"/>
                    </a:cubicBezTo>
                    <a:cubicBezTo>
                      <a:pt x="1371" y="536"/>
                      <a:pt x="1371" y="531"/>
                      <a:pt x="1371" y="531"/>
                    </a:cubicBezTo>
                    <a:cubicBezTo>
                      <a:pt x="1371" y="531"/>
                      <a:pt x="1371" y="533"/>
                      <a:pt x="1371" y="539"/>
                    </a:cubicBezTo>
                    <a:cubicBezTo>
                      <a:pt x="1371" y="555"/>
                      <a:pt x="1371" y="586"/>
                      <a:pt x="1371" y="586"/>
                    </a:cubicBezTo>
                    <a:cubicBezTo>
                      <a:pt x="1364" y="675"/>
                      <a:pt x="1288" y="777"/>
                      <a:pt x="1194" y="777"/>
                    </a:cubicBezTo>
                    <a:cubicBezTo>
                      <a:pt x="1187" y="777"/>
                      <a:pt x="1181" y="777"/>
                      <a:pt x="1174" y="776"/>
                    </a:cubicBezTo>
                    <a:cubicBezTo>
                      <a:pt x="985" y="776"/>
                      <a:pt x="993" y="1060"/>
                      <a:pt x="1174" y="1068"/>
                    </a:cubicBezTo>
                    <a:cubicBezTo>
                      <a:pt x="1180" y="1068"/>
                      <a:pt x="1186" y="1068"/>
                      <a:pt x="1192" y="1068"/>
                    </a:cubicBezTo>
                    <a:cubicBezTo>
                      <a:pt x="1374" y="1068"/>
                      <a:pt x="1532" y="952"/>
                      <a:pt x="1608" y="792"/>
                    </a:cubicBezTo>
                    <a:cubicBezTo>
                      <a:pt x="1788" y="249"/>
                      <a:pt x="1409" y="1"/>
                      <a:pt x="97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2428;p41"/>
              <p:cNvSpPr/>
              <p:nvPr/>
            </p:nvSpPr>
            <p:spPr>
              <a:xfrm>
                <a:off x="4086025" y="528750"/>
                <a:ext cx="379050" cy="256950"/>
              </a:xfrm>
              <a:custGeom>
                <a:avLst/>
                <a:gdLst/>
                <a:ahLst/>
                <a:cxnLst/>
                <a:rect l="l" t="t" r="r" b="b"/>
                <a:pathLst>
                  <a:path w="15162" h="10278" extrusionOk="0">
                    <a:moveTo>
                      <a:pt x="6812" y="1"/>
                    </a:moveTo>
                    <a:cubicBezTo>
                      <a:pt x="5596" y="1"/>
                      <a:pt x="4570" y="822"/>
                      <a:pt x="4254" y="1942"/>
                    </a:cubicBezTo>
                    <a:cubicBezTo>
                      <a:pt x="3860" y="1587"/>
                      <a:pt x="3347" y="1374"/>
                      <a:pt x="2778" y="1374"/>
                    </a:cubicBezTo>
                    <a:cubicBezTo>
                      <a:pt x="1555" y="1374"/>
                      <a:pt x="569" y="2361"/>
                      <a:pt x="569" y="3584"/>
                    </a:cubicBezTo>
                    <a:cubicBezTo>
                      <a:pt x="569" y="4176"/>
                      <a:pt x="805" y="4713"/>
                      <a:pt x="1184" y="5107"/>
                    </a:cubicBezTo>
                    <a:cubicBezTo>
                      <a:pt x="490" y="5407"/>
                      <a:pt x="0" y="6094"/>
                      <a:pt x="0" y="6899"/>
                    </a:cubicBezTo>
                    <a:cubicBezTo>
                      <a:pt x="0" y="7965"/>
                      <a:pt x="868" y="8833"/>
                      <a:pt x="1934" y="8833"/>
                    </a:cubicBezTo>
                    <a:cubicBezTo>
                      <a:pt x="2116" y="8833"/>
                      <a:pt x="2297" y="8801"/>
                      <a:pt x="2463" y="8754"/>
                    </a:cubicBezTo>
                    <a:cubicBezTo>
                      <a:pt x="2889" y="9654"/>
                      <a:pt x="3805" y="10277"/>
                      <a:pt x="4862" y="10277"/>
                    </a:cubicBezTo>
                    <a:cubicBezTo>
                      <a:pt x="5872" y="10277"/>
                      <a:pt x="6748" y="9717"/>
                      <a:pt x="7198" y="8888"/>
                    </a:cubicBezTo>
                    <a:cubicBezTo>
                      <a:pt x="7680" y="9409"/>
                      <a:pt x="8366" y="9733"/>
                      <a:pt x="9132" y="9733"/>
                    </a:cubicBezTo>
                    <a:cubicBezTo>
                      <a:pt x="10055" y="9733"/>
                      <a:pt x="10861" y="9267"/>
                      <a:pt x="11342" y="8557"/>
                    </a:cubicBezTo>
                    <a:cubicBezTo>
                      <a:pt x="11721" y="8770"/>
                      <a:pt x="12163" y="8896"/>
                      <a:pt x="12628" y="8896"/>
                    </a:cubicBezTo>
                    <a:cubicBezTo>
                      <a:pt x="13291" y="8896"/>
                      <a:pt x="13899" y="8651"/>
                      <a:pt x="14365" y="8249"/>
                    </a:cubicBezTo>
                    <a:cubicBezTo>
                      <a:pt x="14933" y="7759"/>
                      <a:pt x="15130" y="7002"/>
                      <a:pt x="15130" y="6197"/>
                    </a:cubicBezTo>
                    <a:cubicBezTo>
                      <a:pt x="15130" y="5723"/>
                      <a:pt x="15162" y="5313"/>
                      <a:pt x="14941" y="4926"/>
                    </a:cubicBezTo>
                    <a:cubicBezTo>
                      <a:pt x="14523" y="4184"/>
                      <a:pt x="13757" y="3671"/>
                      <a:pt x="12865" y="3592"/>
                    </a:cubicBezTo>
                    <a:cubicBezTo>
                      <a:pt x="12873" y="3497"/>
                      <a:pt x="12881" y="3411"/>
                      <a:pt x="12881" y="3316"/>
                    </a:cubicBezTo>
                    <a:cubicBezTo>
                      <a:pt x="12881" y="2092"/>
                      <a:pt x="11894" y="1106"/>
                      <a:pt x="10671" y="1106"/>
                    </a:cubicBezTo>
                    <a:cubicBezTo>
                      <a:pt x="10134" y="1106"/>
                      <a:pt x="9645" y="1295"/>
                      <a:pt x="9258" y="1619"/>
                    </a:cubicBezTo>
                    <a:cubicBezTo>
                      <a:pt x="8856" y="664"/>
                      <a:pt x="7917" y="1"/>
                      <a:pt x="681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2429;p41"/>
              <p:cNvSpPr/>
              <p:nvPr/>
            </p:nvSpPr>
            <p:spPr>
              <a:xfrm>
                <a:off x="4215850" y="650300"/>
                <a:ext cx="252400" cy="86050"/>
              </a:xfrm>
              <a:custGeom>
                <a:avLst/>
                <a:gdLst/>
                <a:ahLst/>
                <a:cxnLst/>
                <a:rect l="l" t="t" r="r" b="b"/>
                <a:pathLst>
                  <a:path w="10096" h="3442" extrusionOk="0">
                    <a:moveTo>
                      <a:pt x="9748" y="64"/>
                    </a:moveTo>
                    <a:cubicBezTo>
                      <a:pt x="8825" y="95"/>
                      <a:pt x="8083" y="853"/>
                      <a:pt x="8083" y="1784"/>
                    </a:cubicBezTo>
                    <a:cubicBezTo>
                      <a:pt x="8083" y="2511"/>
                      <a:pt x="8533" y="3134"/>
                      <a:pt x="9172" y="3387"/>
                    </a:cubicBezTo>
                    <a:cubicBezTo>
                      <a:pt x="9740" y="2897"/>
                      <a:pt x="10095" y="2179"/>
                      <a:pt x="10095" y="1374"/>
                    </a:cubicBezTo>
                    <a:cubicBezTo>
                      <a:pt x="10095" y="901"/>
                      <a:pt x="9969" y="451"/>
                      <a:pt x="9748" y="64"/>
                    </a:cubicBezTo>
                    <a:close/>
                    <a:moveTo>
                      <a:pt x="1721" y="1"/>
                    </a:moveTo>
                    <a:cubicBezTo>
                      <a:pt x="774" y="1"/>
                      <a:pt x="1" y="774"/>
                      <a:pt x="1" y="1721"/>
                    </a:cubicBezTo>
                    <a:cubicBezTo>
                      <a:pt x="1" y="2676"/>
                      <a:pt x="774" y="3442"/>
                      <a:pt x="1721" y="3442"/>
                    </a:cubicBezTo>
                    <a:cubicBezTo>
                      <a:pt x="2676" y="3442"/>
                      <a:pt x="3450" y="2676"/>
                      <a:pt x="3450" y="1721"/>
                    </a:cubicBezTo>
                    <a:cubicBezTo>
                      <a:pt x="3450" y="774"/>
                      <a:pt x="2676" y="1"/>
                      <a:pt x="172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2430;p41"/>
              <p:cNvSpPr/>
              <p:nvPr/>
            </p:nvSpPr>
            <p:spPr>
              <a:xfrm>
                <a:off x="4362075" y="680500"/>
                <a:ext cx="23700" cy="35550"/>
              </a:xfrm>
              <a:custGeom>
                <a:avLst/>
                <a:gdLst/>
                <a:ahLst/>
                <a:cxnLst/>
                <a:rect l="l" t="t" r="r" b="b"/>
                <a:pathLst>
                  <a:path w="948" h="1422" extrusionOk="0">
                    <a:moveTo>
                      <a:pt x="394" y="1"/>
                    </a:moveTo>
                    <a:cubicBezTo>
                      <a:pt x="346" y="1"/>
                      <a:pt x="297" y="11"/>
                      <a:pt x="253" y="32"/>
                    </a:cubicBezTo>
                    <a:cubicBezTo>
                      <a:pt x="103" y="95"/>
                      <a:pt x="32" y="277"/>
                      <a:pt x="24" y="442"/>
                    </a:cubicBezTo>
                    <a:cubicBezTo>
                      <a:pt x="16" y="600"/>
                      <a:pt x="55" y="766"/>
                      <a:pt x="79" y="932"/>
                    </a:cubicBezTo>
                    <a:cubicBezTo>
                      <a:pt x="95" y="1097"/>
                      <a:pt x="95" y="1271"/>
                      <a:pt x="0" y="1405"/>
                    </a:cubicBezTo>
                    <a:lnTo>
                      <a:pt x="166" y="1421"/>
                    </a:lnTo>
                    <a:cubicBezTo>
                      <a:pt x="308" y="1405"/>
                      <a:pt x="450" y="1397"/>
                      <a:pt x="584" y="1350"/>
                    </a:cubicBezTo>
                    <a:cubicBezTo>
                      <a:pt x="710" y="1303"/>
                      <a:pt x="837" y="1208"/>
                      <a:pt x="892" y="1082"/>
                    </a:cubicBezTo>
                    <a:cubicBezTo>
                      <a:pt x="947" y="963"/>
                      <a:pt x="939" y="829"/>
                      <a:pt x="923" y="703"/>
                    </a:cubicBezTo>
                    <a:cubicBezTo>
                      <a:pt x="900" y="521"/>
                      <a:pt x="860" y="332"/>
                      <a:pt x="750" y="182"/>
                    </a:cubicBezTo>
                    <a:cubicBezTo>
                      <a:pt x="663" y="72"/>
                      <a:pt x="527" y="1"/>
                      <a:pt x="39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2431;p41"/>
              <p:cNvSpPr/>
              <p:nvPr/>
            </p:nvSpPr>
            <p:spPr>
              <a:xfrm>
                <a:off x="4372525" y="692325"/>
                <a:ext cx="5350" cy="21350"/>
              </a:xfrm>
              <a:custGeom>
                <a:avLst/>
                <a:gdLst/>
                <a:ahLst/>
                <a:cxnLst/>
                <a:rect l="l" t="t" r="r" b="b"/>
                <a:pathLst>
                  <a:path w="214" h="854" extrusionOk="0">
                    <a:moveTo>
                      <a:pt x="40" y="1"/>
                    </a:moveTo>
                    <a:lnTo>
                      <a:pt x="40" y="1"/>
                    </a:lnTo>
                    <a:cubicBezTo>
                      <a:pt x="71" y="285"/>
                      <a:pt x="95" y="585"/>
                      <a:pt x="0" y="853"/>
                    </a:cubicBezTo>
                    <a:lnTo>
                      <a:pt x="142" y="759"/>
                    </a:lnTo>
                    <a:cubicBezTo>
                      <a:pt x="213" y="506"/>
                      <a:pt x="174" y="230"/>
                      <a:pt x="4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2432;p41"/>
              <p:cNvSpPr/>
              <p:nvPr/>
            </p:nvSpPr>
            <p:spPr>
              <a:xfrm>
                <a:off x="4301875" y="617425"/>
                <a:ext cx="111725" cy="101675"/>
              </a:xfrm>
              <a:custGeom>
                <a:avLst/>
                <a:gdLst/>
                <a:ahLst/>
                <a:cxnLst/>
                <a:rect l="l" t="t" r="r" b="b"/>
                <a:pathLst>
                  <a:path w="4469" h="4067" extrusionOk="0">
                    <a:moveTo>
                      <a:pt x="1090" y="83"/>
                    </a:moveTo>
                    <a:cubicBezTo>
                      <a:pt x="758" y="83"/>
                      <a:pt x="422" y="270"/>
                      <a:pt x="222" y="526"/>
                    </a:cubicBezTo>
                    <a:cubicBezTo>
                      <a:pt x="127" y="645"/>
                      <a:pt x="48" y="779"/>
                      <a:pt x="9" y="921"/>
                    </a:cubicBezTo>
                    <a:cubicBezTo>
                      <a:pt x="1" y="945"/>
                      <a:pt x="9" y="961"/>
                      <a:pt x="32" y="968"/>
                    </a:cubicBezTo>
                    <a:cubicBezTo>
                      <a:pt x="40" y="968"/>
                      <a:pt x="48" y="968"/>
                      <a:pt x="56" y="961"/>
                    </a:cubicBezTo>
                    <a:cubicBezTo>
                      <a:pt x="285" y="795"/>
                      <a:pt x="482" y="621"/>
                      <a:pt x="711" y="487"/>
                    </a:cubicBezTo>
                    <a:cubicBezTo>
                      <a:pt x="948" y="345"/>
                      <a:pt x="1177" y="274"/>
                      <a:pt x="1453" y="234"/>
                    </a:cubicBezTo>
                    <a:cubicBezTo>
                      <a:pt x="1485" y="227"/>
                      <a:pt x="1493" y="187"/>
                      <a:pt x="1461" y="171"/>
                    </a:cubicBezTo>
                    <a:cubicBezTo>
                      <a:pt x="1343" y="110"/>
                      <a:pt x="1217" y="83"/>
                      <a:pt x="1090" y="83"/>
                    </a:cubicBezTo>
                    <a:close/>
                    <a:moveTo>
                      <a:pt x="3393" y="1"/>
                    </a:moveTo>
                    <a:cubicBezTo>
                      <a:pt x="3298" y="1"/>
                      <a:pt x="3203" y="17"/>
                      <a:pt x="3111" y="53"/>
                    </a:cubicBezTo>
                    <a:cubicBezTo>
                      <a:pt x="3087" y="61"/>
                      <a:pt x="3087" y="108"/>
                      <a:pt x="3118" y="108"/>
                    </a:cubicBezTo>
                    <a:cubicBezTo>
                      <a:pt x="3387" y="187"/>
                      <a:pt x="3608" y="290"/>
                      <a:pt x="3821" y="448"/>
                    </a:cubicBezTo>
                    <a:cubicBezTo>
                      <a:pt x="4034" y="613"/>
                      <a:pt x="4208" y="811"/>
                      <a:pt x="4413" y="1000"/>
                    </a:cubicBezTo>
                    <a:cubicBezTo>
                      <a:pt x="4418" y="1006"/>
                      <a:pt x="4424" y="1011"/>
                      <a:pt x="4430" y="1011"/>
                    </a:cubicBezTo>
                    <a:cubicBezTo>
                      <a:pt x="4432" y="1011"/>
                      <a:pt x="4434" y="1010"/>
                      <a:pt x="4436" y="1008"/>
                    </a:cubicBezTo>
                    <a:cubicBezTo>
                      <a:pt x="4460" y="1008"/>
                      <a:pt x="4468" y="992"/>
                      <a:pt x="4468" y="976"/>
                    </a:cubicBezTo>
                    <a:cubicBezTo>
                      <a:pt x="4444" y="826"/>
                      <a:pt x="4381" y="684"/>
                      <a:pt x="4302" y="558"/>
                    </a:cubicBezTo>
                    <a:cubicBezTo>
                      <a:pt x="4120" y="245"/>
                      <a:pt x="3759" y="1"/>
                      <a:pt x="3393" y="1"/>
                    </a:cubicBezTo>
                    <a:close/>
                    <a:moveTo>
                      <a:pt x="988" y="1087"/>
                    </a:moveTo>
                    <a:cubicBezTo>
                      <a:pt x="802" y="1087"/>
                      <a:pt x="640" y="1400"/>
                      <a:pt x="624" y="1789"/>
                    </a:cubicBezTo>
                    <a:cubicBezTo>
                      <a:pt x="609" y="2184"/>
                      <a:pt x="759" y="2508"/>
                      <a:pt x="948" y="2515"/>
                    </a:cubicBezTo>
                    <a:cubicBezTo>
                      <a:pt x="950" y="2516"/>
                      <a:pt x="953" y="2516"/>
                      <a:pt x="955" y="2516"/>
                    </a:cubicBezTo>
                    <a:cubicBezTo>
                      <a:pt x="1141" y="2516"/>
                      <a:pt x="1303" y="2203"/>
                      <a:pt x="1319" y="1813"/>
                    </a:cubicBezTo>
                    <a:cubicBezTo>
                      <a:pt x="1327" y="1418"/>
                      <a:pt x="1185" y="1095"/>
                      <a:pt x="995" y="1087"/>
                    </a:cubicBezTo>
                    <a:cubicBezTo>
                      <a:pt x="993" y="1087"/>
                      <a:pt x="991" y="1087"/>
                      <a:pt x="988" y="1087"/>
                    </a:cubicBezTo>
                    <a:close/>
                    <a:moveTo>
                      <a:pt x="3561" y="1221"/>
                    </a:moveTo>
                    <a:cubicBezTo>
                      <a:pt x="3367" y="1221"/>
                      <a:pt x="3205" y="1534"/>
                      <a:pt x="3197" y="1923"/>
                    </a:cubicBezTo>
                    <a:cubicBezTo>
                      <a:pt x="3182" y="2318"/>
                      <a:pt x="3324" y="2642"/>
                      <a:pt x="3513" y="2650"/>
                    </a:cubicBezTo>
                    <a:cubicBezTo>
                      <a:pt x="3515" y="2650"/>
                      <a:pt x="3518" y="2650"/>
                      <a:pt x="3520" y="2650"/>
                    </a:cubicBezTo>
                    <a:cubicBezTo>
                      <a:pt x="3706" y="2650"/>
                      <a:pt x="3868" y="2337"/>
                      <a:pt x="3884" y="1947"/>
                    </a:cubicBezTo>
                    <a:cubicBezTo>
                      <a:pt x="3900" y="1553"/>
                      <a:pt x="3758" y="1229"/>
                      <a:pt x="3568" y="1221"/>
                    </a:cubicBezTo>
                    <a:cubicBezTo>
                      <a:pt x="3566" y="1221"/>
                      <a:pt x="3563" y="1221"/>
                      <a:pt x="3561" y="1221"/>
                    </a:cubicBezTo>
                    <a:close/>
                    <a:moveTo>
                      <a:pt x="135" y="2239"/>
                    </a:moveTo>
                    <a:lnTo>
                      <a:pt x="135" y="2239"/>
                    </a:lnTo>
                    <a:cubicBezTo>
                      <a:pt x="332" y="3382"/>
                      <a:pt x="1308" y="4066"/>
                      <a:pt x="2323" y="4066"/>
                    </a:cubicBezTo>
                    <a:cubicBezTo>
                      <a:pt x="2815" y="4066"/>
                      <a:pt x="3317" y="3905"/>
                      <a:pt x="3742" y="3557"/>
                    </a:cubicBezTo>
                    <a:cubicBezTo>
                      <a:pt x="4144" y="3234"/>
                      <a:pt x="4405" y="2744"/>
                      <a:pt x="4460" y="2247"/>
                    </a:cubicBezTo>
                    <a:lnTo>
                      <a:pt x="4460" y="2247"/>
                    </a:lnTo>
                    <a:cubicBezTo>
                      <a:pt x="4287" y="2713"/>
                      <a:pt x="3987" y="3115"/>
                      <a:pt x="3608" y="3376"/>
                    </a:cubicBezTo>
                    <a:cubicBezTo>
                      <a:pt x="3190" y="3648"/>
                      <a:pt x="2743" y="3776"/>
                      <a:pt x="2309" y="3776"/>
                    </a:cubicBezTo>
                    <a:cubicBezTo>
                      <a:pt x="1397" y="3776"/>
                      <a:pt x="541" y="3212"/>
                      <a:pt x="135" y="2239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2433;p41"/>
              <p:cNvSpPr/>
              <p:nvPr/>
            </p:nvSpPr>
            <p:spPr>
              <a:xfrm>
                <a:off x="3944750" y="647925"/>
                <a:ext cx="136375" cy="45125"/>
              </a:xfrm>
              <a:custGeom>
                <a:avLst/>
                <a:gdLst/>
                <a:ahLst/>
                <a:cxnLst/>
                <a:rect l="l" t="t" r="r" b="b"/>
                <a:pathLst>
                  <a:path w="5455" h="1805" extrusionOk="0">
                    <a:moveTo>
                      <a:pt x="1531" y="345"/>
                    </a:moveTo>
                    <a:lnTo>
                      <a:pt x="1531" y="345"/>
                    </a:lnTo>
                    <a:cubicBezTo>
                      <a:pt x="1530" y="345"/>
                      <a:pt x="1542" y="348"/>
                      <a:pt x="1547" y="348"/>
                    </a:cubicBezTo>
                    <a:cubicBezTo>
                      <a:pt x="1537" y="346"/>
                      <a:pt x="1532" y="345"/>
                      <a:pt x="1531" y="345"/>
                    </a:cubicBezTo>
                    <a:close/>
                    <a:moveTo>
                      <a:pt x="1224" y="1"/>
                    </a:moveTo>
                    <a:cubicBezTo>
                      <a:pt x="724" y="1"/>
                      <a:pt x="189" y="307"/>
                      <a:pt x="87" y="790"/>
                    </a:cubicBezTo>
                    <a:cubicBezTo>
                      <a:pt x="0" y="1690"/>
                      <a:pt x="904" y="1804"/>
                      <a:pt x="1667" y="1804"/>
                    </a:cubicBezTo>
                    <a:cubicBezTo>
                      <a:pt x="1874" y="1804"/>
                      <a:pt x="2070" y="1796"/>
                      <a:pt x="2234" y="1793"/>
                    </a:cubicBezTo>
                    <a:cubicBezTo>
                      <a:pt x="2735" y="1789"/>
                      <a:pt x="3236" y="1789"/>
                      <a:pt x="3737" y="1789"/>
                    </a:cubicBezTo>
                    <a:cubicBezTo>
                      <a:pt x="4239" y="1789"/>
                      <a:pt x="4740" y="1789"/>
                      <a:pt x="5241" y="1785"/>
                    </a:cubicBezTo>
                    <a:cubicBezTo>
                      <a:pt x="5248" y="1786"/>
                      <a:pt x="5255" y="1786"/>
                      <a:pt x="5262" y="1786"/>
                    </a:cubicBezTo>
                    <a:cubicBezTo>
                      <a:pt x="5440" y="1786"/>
                      <a:pt x="5454" y="1500"/>
                      <a:pt x="5257" y="1493"/>
                    </a:cubicBezTo>
                    <a:cubicBezTo>
                      <a:pt x="3986" y="1501"/>
                      <a:pt x="2707" y="1501"/>
                      <a:pt x="1437" y="1501"/>
                    </a:cubicBezTo>
                    <a:cubicBezTo>
                      <a:pt x="1168" y="1501"/>
                      <a:pt x="860" y="1493"/>
                      <a:pt x="624" y="1343"/>
                    </a:cubicBezTo>
                    <a:cubicBezTo>
                      <a:pt x="174" y="1090"/>
                      <a:pt x="371" y="530"/>
                      <a:pt x="797" y="388"/>
                    </a:cubicBezTo>
                    <a:cubicBezTo>
                      <a:pt x="900" y="348"/>
                      <a:pt x="1003" y="325"/>
                      <a:pt x="1113" y="309"/>
                    </a:cubicBezTo>
                    <a:cubicBezTo>
                      <a:pt x="1155" y="300"/>
                      <a:pt x="1199" y="296"/>
                      <a:pt x="1244" y="296"/>
                    </a:cubicBezTo>
                    <a:cubicBezTo>
                      <a:pt x="1277" y="296"/>
                      <a:pt x="1309" y="298"/>
                      <a:pt x="1342" y="301"/>
                    </a:cubicBezTo>
                    <a:cubicBezTo>
                      <a:pt x="1347" y="301"/>
                      <a:pt x="1373" y="304"/>
                      <a:pt x="1379" y="304"/>
                    </a:cubicBezTo>
                    <a:cubicBezTo>
                      <a:pt x="1381" y="304"/>
                      <a:pt x="1379" y="304"/>
                      <a:pt x="1366" y="301"/>
                    </a:cubicBezTo>
                    <a:lnTo>
                      <a:pt x="1366" y="301"/>
                    </a:lnTo>
                    <a:cubicBezTo>
                      <a:pt x="1429" y="309"/>
                      <a:pt x="1492" y="325"/>
                      <a:pt x="1547" y="348"/>
                    </a:cubicBezTo>
                    <a:cubicBezTo>
                      <a:pt x="1634" y="396"/>
                      <a:pt x="1650" y="404"/>
                      <a:pt x="1705" y="467"/>
                    </a:cubicBezTo>
                    <a:cubicBezTo>
                      <a:pt x="1698" y="460"/>
                      <a:pt x="1697" y="459"/>
                      <a:pt x="1697" y="459"/>
                    </a:cubicBezTo>
                    <a:lnTo>
                      <a:pt x="1697" y="459"/>
                    </a:lnTo>
                    <a:cubicBezTo>
                      <a:pt x="1718" y="480"/>
                      <a:pt x="1732" y="506"/>
                      <a:pt x="1746" y="534"/>
                    </a:cubicBezTo>
                    <a:lnTo>
                      <a:pt x="1746" y="534"/>
                    </a:lnTo>
                    <a:cubicBezTo>
                      <a:pt x="1746" y="533"/>
                      <a:pt x="1746" y="533"/>
                      <a:pt x="1745" y="533"/>
                    </a:cubicBezTo>
                    <a:lnTo>
                      <a:pt x="1745" y="533"/>
                    </a:lnTo>
                    <a:cubicBezTo>
                      <a:pt x="1745" y="533"/>
                      <a:pt x="1746" y="536"/>
                      <a:pt x="1752" y="546"/>
                    </a:cubicBezTo>
                    <a:cubicBezTo>
                      <a:pt x="1750" y="542"/>
                      <a:pt x="1748" y="538"/>
                      <a:pt x="1746" y="534"/>
                    </a:cubicBezTo>
                    <a:lnTo>
                      <a:pt x="1746" y="534"/>
                    </a:lnTo>
                    <a:cubicBezTo>
                      <a:pt x="1748" y="536"/>
                      <a:pt x="1752" y="542"/>
                      <a:pt x="1752" y="546"/>
                    </a:cubicBezTo>
                    <a:cubicBezTo>
                      <a:pt x="1768" y="585"/>
                      <a:pt x="1776" y="617"/>
                      <a:pt x="1784" y="656"/>
                    </a:cubicBezTo>
                    <a:cubicBezTo>
                      <a:pt x="1814" y="823"/>
                      <a:pt x="1684" y="1020"/>
                      <a:pt x="1512" y="1020"/>
                    </a:cubicBezTo>
                    <a:cubicBezTo>
                      <a:pt x="1505" y="1020"/>
                      <a:pt x="1498" y="1020"/>
                      <a:pt x="1492" y="1019"/>
                    </a:cubicBezTo>
                    <a:cubicBezTo>
                      <a:pt x="1302" y="1019"/>
                      <a:pt x="1302" y="1311"/>
                      <a:pt x="1492" y="1311"/>
                    </a:cubicBezTo>
                    <a:cubicBezTo>
                      <a:pt x="1498" y="1311"/>
                      <a:pt x="1504" y="1312"/>
                      <a:pt x="1510" y="1312"/>
                    </a:cubicBezTo>
                    <a:cubicBezTo>
                      <a:pt x="2003" y="1312"/>
                      <a:pt x="2246" y="668"/>
                      <a:pt x="1942" y="301"/>
                    </a:cubicBezTo>
                    <a:cubicBezTo>
                      <a:pt x="1765" y="94"/>
                      <a:pt x="1500" y="1"/>
                      <a:pt x="122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2434;p41"/>
              <p:cNvSpPr/>
              <p:nvPr/>
            </p:nvSpPr>
            <p:spPr>
              <a:xfrm>
                <a:off x="4040950" y="624275"/>
                <a:ext cx="57925" cy="36500"/>
              </a:xfrm>
              <a:custGeom>
                <a:avLst/>
                <a:gdLst/>
                <a:ahLst/>
                <a:cxnLst/>
                <a:rect l="l" t="t" r="r" b="b"/>
                <a:pathLst>
                  <a:path w="2317" h="1460" extrusionOk="0">
                    <a:moveTo>
                      <a:pt x="1452" y="405"/>
                    </a:moveTo>
                    <a:cubicBezTo>
                      <a:pt x="1453" y="407"/>
                      <a:pt x="1454" y="409"/>
                      <a:pt x="1456" y="410"/>
                    </a:cubicBezTo>
                    <a:cubicBezTo>
                      <a:pt x="1455" y="409"/>
                      <a:pt x="1453" y="407"/>
                      <a:pt x="1452" y="405"/>
                    </a:cubicBezTo>
                    <a:close/>
                    <a:moveTo>
                      <a:pt x="1116" y="1"/>
                    </a:moveTo>
                    <a:cubicBezTo>
                      <a:pt x="744" y="1"/>
                      <a:pt x="336" y="196"/>
                      <a:pt x="217" y="537"/>
                    </a:cubicBezTo>
                    <a:cubicBezTo>
                      <a:pt x="0" y="1186"/>
                      <a:pt x="694" y="1459"/>
                      <a:pt x="1243" y="1459"/>
                    </a:cubicBezTo>
                    <a:cubicBezTo>
                      <a:pt x="1294" y="1459"/>
                      <a:pt x="1345" y="1457"/>
                      <a:pt x="1393" y="1452"/>
                    </a:cubicBezTo>
                    <a:cubicBezTo>
                      <a:pt x="1638" y="1452"/>
                      <a:pt x="1882" y="1444"/>
                      <a:pt x="2135" y="1444"/>
                    </a:cubicBezTo>
                    <a:cubicBezTo>
                      <a:pt x="2316" y="1444"/>
                      <a:pt x="2316" y="1152"/>
                      <a:pt x="2135" y="1152"/>
                    </a:cubicBezTo>
                    <a:cubicBezTo>
                      <a:pt x="2085" y="1147"/>
                      <a:pt x="2032" y="1146"/>
                      <a:pt x="1977" y="1146"/>
                    </a:cubicBezTo>
                    <a:cubicBezTo>
                      <a:pt x="1771" y="1146"/>
                      <a:pt x="1529" y="1171"/>
                      <a:pt x="1296" y="1171"/>
                    </a:cubicBezTo>
                    <a:cubicBezTo>
                      <a:pt x="968" y="1171"/>
                      <a:pt x="659" y="1121"/>
                      <a:pt x="493" y="876"/>
                    </a:cubicBezTo>
                    <a:cubicBezTo>
                      <a:pt x="359" y="545"/>
                      <a:pt x="754" y="316"/>
                      <a:pt x="1030" y="292"/>
                    </a:cubicBezTo>
                    <a:cubicBezTo>
                      <a:pt x="1059" y="289"/>
                      <a:pt x="1090" y="287"/>
                      <a:pt x="1121" y="287"/>
                    </a:cubicBezTo>
                    <a:cubicBezTo>
                      <a:pt x="1243" y="287"/>
                      <a:pt x="1376" y="315"/>
                      <a:pt x="1452" y="405"/>
                    </a:cubicBezTo>
                    <a:lnTo>
                      <a:pt x="1452" y="405"/>
                    </a:lnTo>
                    <a:cubicBezTo>
                      <a:pt x="1450" y="403"/>
                      <a:pt x="1450" y="401"/>
                      <a:pt x="1450" y="401"/>
                    </a:cubicBezTo>
                    <a:lnTo>
                      <a:pt x="1450" y="401"/>
                    </a:lnTo>
                    <a:cubicBezTo>
                      <a:pt x="1451" y="401"/>
                      <a:pt x="1453" y="404"/>
                      <a:pt x="1456" y="410"/>
                    </a:cubicBezTo>
                    <a:cubicBezTo>
                      <a:pt x="1464" y="426"/>
                      <a:pt x="1472" y="442"/>
                      <a:pt x="1480" y="458"/>
                    </a:cubicBezTo>
                    <a:cubicBezTo>
                      <a:pt x="1480" y="463"/>
                      <a:pt x="1483" y="472"/>
                      <a:pt x="1486" y="472"/>
                    </a:cubicBezTo>
                    <a:cubicBezTo>
                      <a:pt x="1487" y="472"/>
                      <a:pt x="1488" y="470"/>
                      <a:pt x="1488" y="466"/>
                    </a:cubicBezTo>
                    <a:lnTo>
                      <a:pt x="1488" y="466"/>
                    </a:lnTo>
                    <a:cubicBezTo>
                      <a:pt x="1503" y="513"/>
                      <a:pt x="1527" y="592"/>
                      <a:pt x="1480" y="679"/>
                    </a:cubicBezTo>
                    <a:cubicBezTo>
                      <a:pt x="1443" y="737"/>
                      <a:pt x="1393" y="782"/>
                      <a:pt x="1329" y="782"/>
                    </a:cubicBezTo>
                    <a:cubicBezTo>
                      <a:pt x="1324" y="782"/>
                      <a:pt x="1319" y="782"/>
                      <a:pt x="1314" y="781"/>
                    </a:cubicBezTo>
                    <a:cubicBezTo>
                      <a:pt x="1125" y="781"/>
                      <a:pt x="1125" y="1073"/>
                      <a:pt x="1314" y="1073"/>
                    </a:cubicBezTo>
                    <a:cubicBezTo>
                      <a:pt x="1318" y="1073"/>
                      <a:pt x="1323" y="1074"/>
                      <a:pt x="1327" y="1074"/>
                    </a:cubicBezTo>
                    <a:cubicBezTo>
                      <a:pt x="1566" y="1074"/>
                      <a:pt x="1764" y="864"/>
                      <a:pt x="1795" y="631"/>
                    </a:cubicBezTo>
                    <a:cubicBezTo>
                      <a:pt x="1819" y="194"/>
                      <a:pt x="1485" y="1"/>
                      <a:pt x="111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2435;p41"/>
              <p:cNvSpPr/>
              <p:nvPr/>
            </p:nvSpPr>
            <p:spPr>
              <a:xfrm>
                <a:off x="3997400" y="639025"/>
                <a:ext cx="94750" cy="36325"/>
              </a:xfrm>
              <a:custGeom>
                <a:avLst/>
                <a:gdLst/>
                <a:ahLst/>
                <a:cxnLst/>
                <a:rect l="l" t="t" r="r" b="b"/>
                <a:pathLst>
                  <a:path w="3790" h="1453" extrusionOk="0">
                    <a:moveTo>
                      <a:pt x="974" y="0"/>
                    </a:moveTo>
                    <a:cubicBezTo>
                      <a:pt x="516" y="0"/>
                      <a:pt x="0" y="282"/>
                      <a:pt x="41" y="791"/>
                    </a:cubicBezTo>
                    <a:cubicBezTo>
                      <a:pt x="115" y="1361"/>
                      <a:pt x="702" y="1453"/>
                      <a:pt x="1201" y="1453"/>
                    </a:cubicBezTo>
                    <a:cubicBezTo>
                      <a:pt x="1289" y="1453"/>
                      <a:pt x="1374" y="1450"/>
                      <a:pt x="1454" y="1446"/>
                    </a:cubicBezTo>
                    <a:lnTo>
                      <a:pt x="2709" y="1446"/>
                    </a:lnTo>
                    <a:cubicBezTo>
                      <a:pt x="3009" y="1446"/>
                      <a:pt x="3301" y="1446"/>
                      <a:pt x="3601" y="1438"/>
                    </a:cubicBezTo>
                    <a:cubicBezTo>
                      <a:pt x="3790" y="1438"/>
                      <a:pt x="3790" y="1146"/>
                      <a:pt x="3601" y="1146"/>
                    </a:cubicBezTo>
                    <a:cubicBezTo>
                      <a:pt x="2764" y="1146"/>
                      <a:pt x="1927" y="1154"/>
                      <a:pt x="1083" y="1154"/>
                    </a:cubicBezTo>
                    <a:cubicBezTo>
                      <a:pt x="830" y="1154"/>
                      <a:pt x="483" y="1123"/>
                      <a:pt x="357" y="870"/>
                    </a:cubicBezTo>
                    <a:cubicBezTo>
                      <a:pt x="254" y="665"/>
                      <a:pt x="436" y="436"/>
                      <a:pt x="633" y="357"/>
                    </a:cubicBezTo>
                    <a:cubicBezTo>
                      <a:pt x="739" y="314"/>
                      <a:pt x="860" y="282"/>
                      <a:pt x="981" y="282"/>
                    </a:cubicBezTo>
                    <a:cubicBezTo>
                      <a:pt x="1057" y="282"/>
                      <a:pt x="1134" y="294"/>
                      <a:pt x="1206" y="324"/>
                    </a:cubicBezTo>
                    <a:lnTo>
                      <a:pt x="1206" y="324"/>
                    </a:lnTo>
                    <a:cubicBezTo>
                      <a:pt x="1218" y="331"/>
                      <a:pt x="1244" y="344"/>
                      <a:pt x="1249" y="349"/>
                    </a:cubicBezTo>
                    <a:cubicBezTo>
                      <a:pt x="1272" y="365"/>
                      <a:pt x="1280" y="365"/>
                      <a:pt x="1312" y="397"/>
                    </a:cubicBezTo>
                    <a:cubicBezTo>
                      <a:pt x="1312" y="397"/>
                      <a:pt x="1312" y="398"/>
                      <a:pt x="1313" y="398"/>
                    </a:cubicBezTo>
                    <a:lnTo>
                      <a:pt x="1313" y="398"/>
                    </a:lnTo>
                    <a:cubicBezTo>
                      <a:pt x="1312" y="397"/>
                      <a:pt x="1311" y="397"/>
                      <a:pt x="1311" y="397"/>
                    </a:cubicBezTo>
                    <a:lnTo>
                      <a:pt x="1311" y="397"/>
                    </a:lnTo>
                    <a:cubicBezTo>
                      <a:pt x="1310" y="397"/>
                      <a:pt x="1310" y="398"/>
                      <a:pt x="1312" y="404"/>
                    </a:cubicBezTo>
                    <a:cubicBezTo>
                      <a:pt x="1343" y="452"/>
                      <a:pt x="1351" y="468"/>
                      <a:pt x="1367" y="531"/>
                    </a:cubicBezTo>
                    <a:cubicBezTo>
                      <a:pt x="1367" y="537"/>
                      <a:pt x="1367" y="539"/>
                      <a:pt x="1367" y="539"/>
                    </a:cubicBezTo>
                    <a:cubicBezTo>
                      <a:pt x="1367" y="541"/>
                      <a:pt x="1367" y="543"/>
                      <a:pt x="1367" y="546"/>
                    </a:cubicBezTo>
                    <a:cubicBezTo>
                      <a:pt x="1367" y="554"/>
                      <a:pt x="1367" y="586"/>
                      <a:pt x="1367" y="594"/>
                    </a:cubicBezTo>
                    <a:cubicBezTo>
                      <a:pt x="1359" y="678"/>
                      <a:pt x="1278" y="784"/>
                      <a:pt x="1180" y="784"/>
                    </a:cubicBezTo>
                    <a:cubicBezTo>
                      <a:pt x="1177" y="784"/>
                      <a:pt x="1173" y="784"/>
                      <a:pt x="1170" y="783"/>
                    </a:cubicBezTo>
                    <a:cubicBezTo>
                      <a:pt x="1167" y="783"/>
                      <a:pt x="1165" y="783"/>
                      <a:pt x="1162" y="783"/>
                    </a:cubicBezTo>
                    <a:cubicBezTo>
                      <a:pt x="988" y="783"/>
                      <a:pt x="990" y="1067"/>
                      <a:pt x="1170" y="1075"/>
                    </a:cubicBezTo>
                    <a:cubicBezTo>
                      <a:pt x="1359" y="1075"/>
                      <a:pt x="1525" y="957"/>
                      <a:pt x="1604" y="791"/>
                    </a:cubicBezTo>
                    <a:cubicBezTo>
                      <a:pt x="1783" y="249"/>
                      <a:pt x="1404" y="0"/>
                      <a:pt x="97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7630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1" name="Google Shape;2371;p39"/>
          <p:cNvSpPr txBox="1">
            <a:spLocks noGrp="1"/>
          </p:cNvSpPr>
          <p:nvPr>
            <p:ph type="title"/>
          </p:nvPr>
        </p:nvSpPr>
        <p:spPr>
          <a:xfrm>
            <a:off x="4263920" y="2035857"/>
            <a:ext cx="4225614" cy="15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en-GB" sz="5400" b="1" smtClean="0">
                <a:latin typeface="+mj-lt"/>
              </a:rPr>
              <a:t>LUYỆN TẬP</a:t>
            </a:r>
            <a:endParaRPr lang="en-GB" sz="5400" b="1">
              <a:latin typeface="+mj-lt"/>
            </a:endParaRPr>
          </a:p>
        </p:txBody>
      </p:sp>
      <p:sp>
        <p:nvSpPr>
          <p:cNvPr id="2373" name="Google Shape;2373;p39"/>
          <p:cNvSpPr txBox="1">
            <a:spLocks noGrp="1"/>
          </p:cNvSpPr>
          <p:nvPr>
            <p:ph type="title" idx="2"/>
          </p:nvPr>
        </p:nvSpPr>
        <p:spPr>
          <a:xfrm>
            <a:off x="5546378" y="1698985"/>
            <a:ext cx="136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smtClean="0">
                <a:latin typeface="+mj-lt"/>
              </a:rPr>
              <a:t>03</a:t>
            </a:r>
            <a:endParaRPr b="1">
              <a:latin typeface="+mj-lt"/>
            </a:endParaRPr>
          </a:p>
        </p:txBody>
      </p:sp>
      <p:grpSp>
        <p:nvGrpSpPr>
          <p:cNvPr id="2374" name="Google Shape;2374;p39"/>
          <p:cNvGrpSpPr/>
          <p:nvPr/>
        </p:nvGrpSpPr>
        <p:grpSpPr>
          <a:xfrm>
            <a:off x="869553" y="505127"/>
            <a:ext cx="1819835" cy="1732552"/>
            <a:chOff x="1403478" y="345288"/>
            <a:chExt cx="2067590" cy="1881893"/>
          </a:xfrm>
        </p:grpSpPr>
        <p:sp>
          <p:nvSpPr>
            <p:cNvPr id="2375" name="Google Shape;2375;p39"/>
            <p:cNvSpPr/>
            <p:nvPr/>
          </p:nvSpPr>
          <p:spPr>
            <a:xfrm>
              <a:off x="1403488" y="345300"/>
              <a:ext cx="2067578" cy="1881790"/>
            </a:xfrm>
            <a:custGeom>
              <a:avLst/>
              <a:gdLst/>
              <a:ahLst/>
              <a:cxnLst/>
              <a:rect l="l" t="t" r="r" b="b"/>
              <a:pathLst>
                <a:path w="22313" h="20308" extrusionOk="0">
                  <a:moveTo>
                    <a:pt x="19556" y="3355"/>
                  </a:moveTo>
                  <a:cubicBezTo>
                    <a:pt x="19484" y="3355"/>
                    <a:pt x="19411" y="3382"/>
                    <a:pt x="19353" y="3444"/>
                  </a:cubicBezTo>
                  <a:lnTo>
                    <a:pt x="18753" y="4067"/>
                  </a:lnTo>
                  <a:cubicBezTo>
                    <a:pt x="18694" y="4126"/>
                    <a:pt x="18624" y="4158"/>
                    <a:pt x="18548" y="4158"/>
                  </a:cubicBezTo>
                  <a:cubicBezTo>
                    <a:pt x="18532" y="4158"/>
                    <a:pt x="18516" y="4157"/>
                    <a:pt x="18500" y="4154"/>
                  </a:cubicBezTo>
                  <a:lnTo>
                    <a:pt x="17640" y="4012"/>
                  </a:lnTo>
                  <a:cubicBezTo>
                    <a:pt x="17623" y="4009"/>
                    <a:pt x="17607" y="4008"/>
                    <a:pt x="17591" y="4008"/>
                  </a:cubicBezTo>
                  <a:cubicBezTo>
                    <a:pt x="17386" y="4008"/>
                    <a:pt x="17238" y="4232"/>
                    <a:pt x="17348" y="4422"/>
                  </a:cubicBezTo>
                  <a:lnTo>
                    <a:pt x="17751" y="5188"/>
                  </a:lnTo>
                  <a:cubicBezTo>
                    <a:pt x="17798" y="5275"/>
                    <a:pt x="17798" y="5377"/>
                    <a:pt x="17758" y="5456"/>
                  </a:cubicBezTo>
                  <a:lnTo>
                    <a:pt x="17356" y="6230"/>
                  </a:lnTo>
                  <a:cubicBezTo>
                    <a:pt x="17253" y="6420"/>
                    <a:pt x="17402" y="6644"/>
                    <a:pt x="17607" y="6644"/>
                  </a:cubicBezTo>
                  <a:cubicBezTo>
                    <a:pt x="17623" y="6644"/>
                    <a:pt x="17639" y="6643"/>
                    <a:pt x="17656" y="6640"/>
                  </a:cubicBezTo>
                  <a:lnTo>
                    <a:pt x="18516" y="6490"/>
                  </a:lnTo>
                  <a:cubicBezTo>
                    <a:pt x="18533" y="6487"/>
                    <a:pt x="18550" y="6486"/>
                    <a:pt x="18568" y="6486"/>
                  </a:cubicBezTo>
                  <a:cubicBezTo>
                    <a:pt x="18639" y="6486"/>
                    <a:pt x="18712" y="6512"/>
                    <a:pt x="18769" y="6569"/>
                  </a:cubicBezTo>
                  <a:lnTo>
                    <a:pt x="19376" y="7185"/>
                  </a:lnTo>
                  <a:cubicBezTo>
                    <a:pt x="19434" y="7242"/>
                    <a:pt x="19506" y="7268"/>
                    <a:pt x="19576" y="7268"/>
                  </a:cubicBezTo>
                  <a:cubicBezTo>
                    <a:pt x="19709" y="7268"/>
                    <a:pt x="19837" y="7176"/>
                    <a:pt x="19858" y="7027"/>
                  </a:cubicBezTo>
                  <a:lnTo>
                    <a:pt x="19976" y="6167"/>
                  </a:lnTo>
                  <a:cubicBezTo>
                    <a:pt x="19992" y="6072"/>
                    <a:pt x="20047" y="5993"/>
                    <a:pt x="20134" y="5953"/>
                  </a:cubicBezTo>
                  <a:lnTo>
                    <a:pt x="20908" y="5559"/>
                  </a:lnTo>
                  <a:cubicBezTo>
                    <a:pt x="21121" y="5456"/>
                    <a:pt x="21121" y="5156"/>
                    <a:pt x="20908" y="5046"/>
                  </a:cubicBezTo>
                  <a:lnTo>
                    <a:pt x="20126" y="4667"/>
                  </a:lnTo>
                  <a:cubicBezTo>
                    <a:pt x="20039" y="4628"/>
                    <a:pt x="19984" y="4549"/>
                    <a:pt x="19968" y="4454"/>
                  </a:cubicBezTo>
                  <a:lnTo>
                    <a:pt x="19842" y="3601"/>
                  </a:lnTo>
                  <a:cubicBezTo>
                    <a:pt x="19817" y="3448"/>
                    <a:pt x="19689" y="3355"/>
                    <a:pt x="19556" y="3355"/>
                  </a:cubicBezTo>
                  <a:close/>
                  <a:moveTo>
                    <a:pt x="1612" y="8247"/>
                  </a:moveTo>
                  <a:cubicBezTo>
                    <a:pt x="1463" y="8247"/>
                    <a:pt x="1318" y="8356"/>
                    <a:pt x="1302" y="8526"/>
                  </a:cubicBezTo>
                  <a:lnTo>
                    <a:pt x="1208" y="9466"/>
                  </a:lnTo>
                  <a:cubicBezTo>
                    <a:pt x="1200" y="9568"/>
                    <a:pt x="1137" y="9655"/>
                    <a:pt x="1050" y="9702"/>
                  </a:cubicBezTo>
                  <a:lnTo>
                    <a:pt x="229" y="10160"/>
                  </a:lnTo>
                  <a:cubicBezTo>
                    <a:pt x="0" y="10287"/>
                    <a:pt x="16" y="10610"/>
                    <a:pt x="253" y="10713"/>
                  </a:cubicBezTo>
                  <a:lnTo>
                    <a:pt x="1113" y="11092"/>
                  </a:lnTo>
                  <a:cubicBezTo>
                    <a:pt x="1208" y="11131"/>
                    <a:pt x="1279" y="11218"/>
                    <a:pt x="1294" y="11320"/>
                  </a:cubicBezTo>
                  <a:lnTo>
                    <a:pt x="1476" y="12244"/>
                  </a:lnTo>
                  <a:cubicBezTo>
                    <a:pt x="1505" y="12401"/>
                    <a:pt x="1639" y="12494"/>
                    <a:pt x="1778" y="12494"/>
                  </a:cubicBezTo>
                  <a:cubicBezTo>
                    <a:pt x="1862" y="12494"/>
                    <a:pt x="1947" y="12460"/>
                    <a:pt x="2013" y="12386"/>
                  </a:cubicBezTo>
                  <a:lnTo>
                    <a:pt x="2636" y="11684"/>
                  </a:lnTo>
                  <a:cubicBezTo>
                    <a:pt x="2693" y="11612"/>
                    <a:pt x="2782" y="11580"/>
                    <a:pt x="2874" y="11580"/>
                  </a:cubicBezTo>
                  <a:cubicBezTo>
                    <a:pt x="2884" y="11580"/>
                    <a:pt x="2894" y="11580"/>
                    <a:pt x="2905" y="11581"/>
                  </a:cubicBezTo>
                  <a:lnTo>
                    <a:pt x="3836" y="11699"/>
                  </a:lnTo>
                  <a:cubicBezTo>
                    <a:pt x="3850" y="11701"/>
                    <a:pt x="3863" y="11702"/>
                    <a:pt x="3876" y="11702"/>
                  </a:cubicBezTo>
                  <a:cubicBezTo>
                    <a:pt x="4114" y="11702"/>
                    <a:pt x="4263" y="11443"/>
                    <a:pt x="4144" y="11234"/>
                  </a:cubicBezTo>
                  <a:lnTo>
                    <a:pt x="3670" y="10421"/>
                  </a:lnTo>
                  <a:cubicBezTo>
                    <a:pt x="3615" y="10334"/>
                    <a:pt x="3607" y="10223"/>
                    <a:pt x="3654" y="10137"/>
                  </a:cubicBezTo>
                  <a:lnTo>
                    <a:pt x="4049" y="9284"/>
                  </a:lnTo>
                  <a:cubicBezTo>
                    <a:pt x="4149" y="9070"/>
                    <a:pt x="3990" y="8842"/>
                    <a:pt x="3772" y="8842"/>
                  </a:cubicBezTo>
                  <a:cubicBezTo>
                    <a:pt x="3749" y="8842"/>
                    <a:pt x="3726" y="8845"/>
                    <a:pt x="3702" y="8850"/>
                  </a:cubicBezTo>
                  <a:lnTo>
                    <a:pt x="2786" y="9047"/>
                  </a:lnTo>
                  <a:cubicBezTo>
                    <a:pt x="2760" y="9053"/>
                    <a:pt x="2735" y="9056"/>
                    <a:pt x="2710" y="9056"/>
                  </a:cubicBezTo>
                  <a:cubicBezTo>
                    <a:pt x="2634" y="9056"/>
                    <a:pt x="2563" y="9030"/>
                    <a:pt x="2510" y="8976"/>
                  </a:cubicBezTo>
                  <a:lnTo>
                    <a:pt x="1815" y="8329"/>
                  </a:lnTo>
                  <a:cubicBezTo>
                    <a:pt x="1756" y="8273"/>
                    <a:pt x="1684" y="8247"/>
                    <a:pt x="1612" y="8247"/>
                  </a:cubicBezTo>
                  <a:close/>
                  <a:moveTo>
                    <a:pt x="17824" y="14098"/>
                  </a:moveTo>
                  <a:cubicBezTo>
                    <a:pt x="17675" y="14098"/>
                    <a:pt x="17544" y="14231"/>
                    <a:pt x="17569" y="14399"/>
                  </a:cubicBezTo>
                  <a:lnTo>
                    <a:pt x="17687" y="15180"/>
                  </a:lnTo>
                  <a:cubicBezTo>
                    <a:pt x="17703" y="15267"/>
                    <a:pt x="17672" y="15354"/>
                    <a:pt x="17608" y="15409"/>
                  </a:cubicBezTo>
                  <a:lnTo>
                    <a:pt x="17040" y="15953"/>
                  </a:lnTo>
                  <a:cubicBezTo>
                    <a:pt x="16882" y="16103"/>
                    <a:pt x="16961" y="16364"/>
                    <a:pt x="17174" y="16395"/>
                  </a:cubicBezTo>
                  <a:lnTo>
                    <a:pt x="17956" y="16522"/>
                  </a:lnTo>
                  <a:cubicBezTo>
                    <a:pt x="18043" y="16538"/>
                    <a:pt x="18114" y="16593"/>
                    <a:pt x="18153" y="16664"/>
                  </a:cubicBezTo>
                  <a:lnTo>
                    <a:pt x="18492" y="17382"/>
                  </a:lnTo>
                  <a:cubicBezTo>
                    <a:pt x="18537" y="17479"/>
                    <a:pt x="18630" y="17528"/>
                    <a:pt x="18725" y="17528"/>
                  </a:cubicBezTo>
                  <a:cubicBezTo>
                    <a:pt x="18816" y="17528"/>
                    <a:pt x="18908" y="17483"/>
                    <a:pt x="18958" y="17390"/>
                  </a:cubicBezTo>
                  <a:lnTo>
                    <a:pt x="19313" y="16687"/>
                  </a:lnTo>
                  <a:cubicBezTo>
                    <a:pt x="19353" y="16609"/>
                    <a:pt x="19424" y="16553"/>
                    <a:pt x="19511" y="16545"/>
                  </a:cubicBezTo>
                  <a:lnTo>
                    <a:pt x="20300" y="16443"/>
                  </a:lnTo>
                  <a:cubicBezTo>
                    <a:pt x="20513" y="16411"/>
                    <a:pt x="20600" y="16151"/>
                    <a:pt x="20450" y="16001"/>
                  </a:cubicBezTo>
                  <a:lnTo>
                    <a:pt x="19889" y="15440"/>
                  </a:lnTo>
                  <a:cubicBezTo>
                    <a:pt x="19826" y="15377"/>
                    <a:pt x="19803" y="15298"/>
                    <a:pt x="19818" y="15212"/>
                  </a:cubicBezTo>
                  <a:lnTo>
                    <a:pt x="19960" y="14430"/>
                  </a:lnTo>
                  <a:cubicBezTo>
                    <a:pt x="19992" y="14266"/>
                    <a:pt x="19856" y="14127"/>
                    <a:pt x="19704" y="14127"/>
                  </a:cubicBezTo>
                  <a:cubicBezTo>
                    <a:pt x="19666" y="14127"/>
                    <a:pt x="19627" y="14135"/>
                    <a:pt x="19590" y="14154"/>
                  </a:cubicBezTo>
                  <a:lnTo>
                    <a:pt x="18887" y="14509"/>
                  </a:lnTo>
                  <a:cubicBezTo>
                    <a:pt x="18848" y="14529"/>
                    <a:pt x="18806" y="14539"/>
                    <a:pt x="18765" y="14539"/>
                  </a:cubicBezTo>
                  <a:cubicBezTo>
                    <a:pt x="18723" y="14539"/>
                    <a:pt x="18682" y="14529"/>
                    <a:pt x="18642" y="14509"/>
                  </a:cubicBezTo>
                  <a:lnTo>
                    <a:pt x="17948" y="14130"/>
                  </a:lnTo>
                  <a:cubicBezTo>
                    <a:pt x="17907" y="14108"/>
                    <a:pt x="17865" y="14098"/>
                    <a:pt x="17824" y="14098"/>
                  </a:cubicBezTo>
                  <a:close/>
                  <a:moveTo>
                    <a:pt x="14281" y="0"/>
                  </a:moveTo>
                  <a:cubicBezTo>
                    <a:pt x="13957" y="0"/>
                    <a:pt x="13629" y="122"/>
                    <a:pt x="13370" y="389"/>
                  </a:cubicBezTo>
                  <a:lnTo>
                    <a:pt x="10000" y="3886"/>
                  </a:lnTo>
                  <a:cubicBezTo>
                    <a:pt x="9764" y="4134"/>
                    <a:pt x="9431" y="4275"/>
                    <a:pt x="9085" y="4275"/>
                  </a:cubicBezTo>
                  <a:cubicBezTo>
                    <a:pt x="9014" y="4275"/>
                    <a:pt x="8943" y="4269"/>
                    <a:pt x="8871" y="4257"/>
                  </a:cubicBezTo>
                  <a:lnTo>
                    <a:pt x="4088" y="3467"/>
                  </a:lnTo>
                  <a:cubicBezTo>
                    <a:pt x="4014" y="3455"/>
                    <a:pt x="3941" y="3449"/>
                    <a:pt x="3870" y="3449"/>
                  </a:cubicBezTo>
                  <a:cubicBezTo>
                    <a:pt x="2934" y="3449"/>
                    <a:pt x="2285" y="4465"/>
                    <a:pt x="2755" y="5338"/>
                  </a:cubicBezTo>
                  <a:lnTo>
                    <a:pt x="4499" y="8613"/>
                  </a:lnTo>
                  <a:lnTo>
                    <a:pt x="5036" y="9616"/>
                  </a:lnTo>
                  <a:cubicBezTo>
                    <a:pt x="5233" y="9987"/>
                    <a:pt x="5233" y="10429"/>
                    <a:pt x="5043" y="10807"/>
                  </a:cubicBezTo>
                  <a:lnTo>
                    <a:pt x="4096" y="12631"/>
                  </a:lnTo>
                  <a:lnTo>
                    <a:pt x="2810" y="15109"/>
                  </a:lnTo>
                  <a:cubicBezTo>
                    <a:pt x="2358" y="15983"/>
                    <a:pt x="3009" y="16978"/>
                    <a:pt x="3930" y="16978"/>
                  </a:cubicBezTo>
                  <a:cubicBezTo>
                    <a:pt x="4007" y="16978"/>
                    <a:pt x="4087" y="16971"/>
                    <a:pt x="4167" y="16956"/>
                  </a:cubicBezTo>
                  <a:lnTo>
                    <a:pt x="8942" y="16111"/>
                  </a:lnTo>
                  <a:cubicBezTo>
                    <a:pt x="9019" y="16097"/>
                    <a:pt x="9096" y="16090"/>
                    <a:pt x="9172" y="16090"/>
                  </a:cubicBezTo>
                  <a:cubicBezTo>
                    <a:pt x="9512" y="16090"/>
                    <a:pt x="9840" y="16229"/>
                    <a:pt x="10079" y="16474"/>
                  </a:cubicBezTo>
                  <a:lnTo>
                    <a:pt x="13489" y="19923"/>
                  </a:lnTo>
                  <a:cubicBezTo>
                    <a:pt x="13747" y="20187"/>
                    <a:pt x="14071" y="20308"/>
                    <a:pt x="14391" y="20308"/>
                  </a:cubicBezTo>
                  <a:cubicBezTo>
                    <a:pt x="14989" y="20308"/>
                    <a:pt x="15569" y="19887"/>
                    <a:pt x="15667" y="19197"/>
                  </a:cubicBezTo>
                  <a:lnTo>
                    <a:pt x="16054" y="16427"/>
                  </a:lnTo>
                  <a:lnTo>
                    <a:pt x="16330" y="14399"/>
                  </a:lnTo>
                  <a:cubicBezTo>
                    <a:pt x="16393" y="13980"/>
                    <a:pt x="16653" y="13617"/>
                    <a:pt x="17024" y="13428"/>
                  </a:cubicBezTo>
                  <a:lnTo>
                    <a:pt x="18043" y="12923"/>
                  </a:lnTo>
                  <a:lnTo>
                    <a:pt x="21365" y="11257"/>
                  </a:lnTo>
                  <a:cubicBezTo>
                    <a:pt x="22312" y="10784"/>
                    <a:pt x="22305" y="9426"/>
                    <a:pt x="21350" y="8961"/>
                  </a:cubicBezTo>
                  <a:lnTo>
                    <a:pt x="16985" y="6845"/>
                  </a:lnTo>
                  <a:cubicBezTo>
                    <a:pt x="16606" y="6656"/>
                    <a:pt x="16346" y="6301"/>
                    <a:pt x="16283" y="5882"/>
                  </a:cubicBezTo>
                  <a:lnTo>
                    <a:pt x="15556" y="1092"/>
                  </a:lnTo>
                  <a:cubicBezTo>
                    <a:pt x="15454" y="412"/>
                    <a:pt x="14875" y="0"/>
                    <a:pt x="14281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2376" name="Google Shape;2376;p39"/>
            <p:cNvGrpSpPr/>
            <p:nvPr/>
          </p:nvGrpSpPr>
          <p:grpSpPr>
            <a:xfrm>
              <a:off x="1403478" y="345288"/>
              <a:ext cx="2067590" cy="1881893"/>
              <a:chOff x="2111433" y="965375"/>
              <a:chExt cx="1118160" cy="1017735"/>
            </a:xfrm>
          </p:grpSpPr>
          <p:sp>
            <p:nvSpPr>
              <p:cNvPr id="2377" name="Google Shape;2377;p39"/>
              <p:cNvSpPr/>
              <p:nvPr/>
            </p:nvSpPr>
            <p:spPr>
              <a:xfrm>
                <a:off x="2111433" y="965375"/>
                <a:ext cx="1118160" cy="1017735"/>
              </a:xfrm>
              <a:custGeom>
                <a:avLst/>
                <a:gdLst/>
                <a:ahLst/>
                <a:cxnLst/>
                <a:rect l="l" t="t" r="r" b="b"/>
                <a:pathLst>
                  <a:path w="22313" h="20309" extrusionOk="0">
                    <a:moveTo>
                      <a:pt x="19557" y="3358"/>
                    </a:moveTo>
                    <a:cubicBezTo>
                      <a:pt x="19485" y="3358"/>
                      <a:pt x="19411" y="3385"/>
                      <a:pt x="19353" y="3444"/>
                    </a:cubicBezTo>
                    <a:lnTo>
                      <a:pt x="18753" y="4067"/>
                    </a:lnTo>
                    <a:cubicBezTo>
                      <a:pt x="18694" y="4126"/>
                      <a:pt x="18624" y="4158"/>
                      <a:pt x="18548" y="4158"/>
                    </a:cubicBezTo>
                    <a:cubicBezTo>
                      <a:pt x="18532" y="4158"/>
                      <a:pt x="18516" y="4157"/>
                      <a:pt x="18500" y="4154"/>
                    </a:cubicBezTo>
                    <a:lnTo>
                      <a:pt x="17640" y="4012"/>
                    </a:lnTo>
                    <a:cubicBezTo>
                      <a:pt x="17623" y="4009"/>
                      <a:pt x="17607" y="4008"/>
                      <a:pt x="17591" y="4008"/>
                    </a:cubicBezTo>
                    <a:cubicBezTo>
                      <a:pt x="17386" y="4008"/>
                      <a:pt x="17238" y="4233"/>
                      <a:pt x="17348" y="4430"/>
                    </a:cubicBezTo>
                    <a:lnTo>
                      <a:pt x="17751" y="5196"/>
                    </a:lnTo>
                    <a:cubicBezTo>
                      <a:pt x="17798" y="5275"/>
                      <a:pt x="17798" y="5378"/>
                      <a:pt x="17758" y="5457"/>
                    </a:cubicBezTo>
                    <a:lnTo>
                      <a:pt x="17356" y="6230"/>
                    </a:lnTo>
                    <a:cubicBezTo>
                      <a:pt x="17253" y="6420"/>
                      <a:pt x="17402" y="6645"/>
                      <a:pt x="17607" y="6645"/>
                    </a:cubicBezTo>
                    <a:cubicBezTo>
                      <a:pt x="17623" y="6645"/>
                      <a:pt x="17639" y="6643"/>
                      <a:pt x="17656" y="6640"/>
                    </a:cubicBezTo>
                    <a:lnTo>
                      <a:pt x="18516" y="6490"/>
                    </a:lnTo>
                    <a:cubicBezTo>
                      <a:pt x="18533" y="6487"/>
                      <a:pt x="18550" y="6486"/>
                      <a:pt x="18568" y="6486"/>
                    </a:cubicBezTo>
                    <a:cubicBezTo>
                      <a:pt x="18639" y="6486"/>
                      <a:pt x="18712" y="6512"/>
                      <a:pt x="18769" y="6569"/>
                    </a:cubicBezTo>
                    <a:lnTo>
                      <a:pt x="19376" y="7185"/>
                    </a:lnTo>
                    <a:cubicBezTo>
                      <a:pt x="19434" y="7243"/>
                      <a:pt x="19506" y="7269"/>
                      <a:pt x="19576" y="7269"/>
                    </a:cubicBezTo>
                    <a:cubicBezTo>
                      <a:pt x="19709" y="7269"/>
                      <a:pt x="19837" y="7177"/>
                      <a:pt x="19858" y="7027"/>
                    </a:cubicBezTo>
                    <a:lnTo>
                      <a:pt x="19976" y="6167"/>
                    </a:lnTo>
                    <a:cubicBezTo>
                      <a:pt x="19992" y="6072"/>
                      <a:pt x="20047" y="5993"/>
                      <a:pt x="20134" y="5954"/>
                    </a:cubicBezTo>
                    <a:lnTo>
                      <a:pt x="20908" y="5559"/>
                    </a:lnTo>
                    <a:cubicBezTo>
                      <a:pt x="21121" y="5457"/>
                      <a:pt x="21121" y="5157"/>
                      <a:pt x="20908" y="5054"/>
                    </a:cubicBezTo>
                    <a:lnTo>
                      <a:pt x="20126" y="4667"/>
                    </a:lnTo>
                    <a:cubicBezTo>
                      <a:pt x="20039" y="4628"/>
                      <a:pt x="19984" y="4549"/>
                      <a:pt x="19968" y="4454"/>
                    </a:cubicBezTo>
                    <a:lnTo>
                      <a:pt x="19842" y="3602"/>
                    </a:lnTo>
                    <a:cubicBezTo>
                      <a:pt x="19817" y="3449"/>
                      <a:pt x="19689" y="3358"/>
                      <a:pt x="19557" y="3358"/>
                    </a:cubicBezTo>
                    <a:close/>
                    <a:moveTo>
                      <a:pt x="1612" y="8247"/>
                    </a:moveTo>
                    <a:cubicBezTo>
                      <a:pt x="1463" y="8247"/>
                      <a:pt x="1318" y="8357"/>
                      <a:pt x="1302" y="8527"/>
                    </a:cubicBezTo>
                    <a:lnTo>
                      <a:pt x="1208" y="9466"/>
                    </a:lnTo>
                    <a:cubicBezTo>
                      <a:pt x="1200" y="9569"/>
                      <a:pt x="1137" y="9655"/>
                      <a:pt x="1050" y="9703"/>
                    </a:cubicBezTo>
                    <a:lnTo>
                      <a:pt x="229" y="10161"/>
                    </a:lnTo>
                    <a:cubicBezTo>
                      <a:pt x="0" y="10287"/>
                      <a:pt x="16" y="10610"/>
                      <a:pt x="253" y="10713"/>
                    </a:cubicBezTo>
                    <a:lnTo>
                      <a:pt x="1113" y="11092"/>
                    </a:lnTo>
                    <a:cubicBezTo>
                      <a:pt x="1208" y="11131"/>
                      <a:pt x="1279" y="11218"/>
                      <a:pt x="1294" y="11321"/>
                    </a:cubicBezTo>
                    <a:lnTo>
                      <a:pt x="1476" y="12244"/>
                    </a:lnTo>
                    <a:cubicBezTo>
                      <a:pt x="1505" y="12402"/>
                      <a:pt x="1639" y="12495"/>
                      <a:pt x="1778" y="12495"/>
                    </a:cubicBezTo>
                    <a:cubicBezTo>
                      <a:pt x="1862" y="12495"/>
                      <a:pt x="1947" y="12461"/>
                      <a:pt x="2013" y="12386"/>
                    </a:cubicBezTo>
                    <a:lnTo>
                      <a:pt x="2636" y="11684"/>
                    </a:lnTo>
                    <a:cubicBezTo>
                      <a:pt x="2694" y="11619"/>
                      <a:pt x="2785" y="11580"/>
                      <a:pt x="2879" y="11580"/>
                    </a:cubicBezTo>
                    <a:cubicBezTo>
                      <a:pt x="2887" y="11580"/>
                      <a:pt x="2896" y="11581"/>
                      <a:pt x="2905" y="11581"/>
                    </a:cubicBezTo>
                    <a:lnTo>
                      <a:pt x="3836" y="11700"/>
                    </a:lnTo>
                    <a:cubicBezTo>
                      <a:pt x="3850" y="11701"/>
                      <a:pt x="3863" y="11702"/>
                      <a:pt x="3876" y="11702"/>
                    </a:cubicBezTo>
                    <a:cubicBezTo>
                      <a:pt x="4114" y="11702"/>
                      <a:pt x="4263" y="11443"/>
                      <a:pt x="4144" y="11234"/>
                    </a:cubicBezTo>
                    <a:lnTo>
                      <a:pt x="3670" y="10421"/>
                    </a:lnTo>
                    <a:cubicBezTo>
                      <a:pt x="3615" y="10334"/>
                      <a:pt x="3607" y="10224"/>
                      <a:pt x="3654" y="10137"/>
                    </a:cubicBezTo>
                    <a:lnTo>
                      <a:pt x="4049" y="9284"/>
                    </a:lnTo>
                    <a:cubicBezTo>
                      <a:pt x="4149" y="9070"/>
                      <a:pt x="3990" y="8843"/>
                      <a:pt x="3772" y="8843"/>
                    </a:cubicBezTo>
                    <a:cubicBezTo>
                      <a:pt x="3749" y="8843"/>
                      <a:pt x="3726" y="8845"/>
                      <a:pt x="3702" y="8850"/>
                    </a:cubicBezTo>
                    <a:lnTo>
                      <a:pt x="2786" y="9048"/>
                    </a:lnTo>
                    <a:cubicBezTo>
                      <a:pt x="2760" y="9054"/>
                      <a:pt x="2735" y="9057"/>
                      <a:pt x="2710" y="9057"/>
                    </a:cubicBezTo>
                    <a:cubicBezTo>
                      <a:pt x="2634" y="9057"/>
                      <a:pt x="2563" y="9030"/>
                      <a:pt x="2510" y="8977"/>
                    </a:cubicBezTo>
                    <a:lnTo>
                      <a:pt x="1815" y="8329"/>
                    </a:lnTo>
                    <a:cubicBezTo>
                      <a:pt x="1756" y="8273"/>
                      <a:pt x="1684" y="8247"/>
                      <a:pt x="1612" y="8247"/>
                    </a:cubicBezTo>
                    <a:close/>
                    <a:moveTo>
                      <a:pt x="17824" y="14098"/>
                    </a:moveTo>
                    <a:cubicBezTo>
                      <a:pt x="17675" y="14098"/>
                      <a:pt x="17544" y="14232"/>
                      <a:pt x="17569" y="14399"/>
                    </a:cubicBezTo>
                    <a:lnTo>
                      <a:pt x="17687" y="15180"/>
                    </a:lnTo>
                    <a:cubicBezTo>
                      <a:pt x="17703" y="15267"/>
                      <a:pt x="17672" y="15354"/>
                      <a:pt x="17608" y="15409"/>
                    </a:cubicBezTo>
                    <a:lnTo>
                      <a:pt x="17040" y="15954"/>
                    </a:lnTo>
                    <a:cubicBezTo>
                      <a:pt x="16882" y="16104"/>
                      <a:pt x="16961" y="16364"/>
                      <a:pt x="17174" y="16396"/>
                    </a:cubicBezTo>
                    <a:lnTo>
                      <a:pt x="17956" y="16522"/>
                    </a:lnTo>
                    <a:cubicBezTo>
                      <a:pt x="18043" y="16538"/>
                      <a:pt x="18114" y="16593"/>
                      <a:pt x="18153" y="16672"/>
                    </a:cubicBezTo>
                    <a:lnTo>
                      <a:pt x="18492" y="17382"/>
                    </a:lnTo>
                    <a:cubicBezTo>
                      <a:pt x="18536" y="17482"/>
                      <a:pt x="18628" y="17531"/>
                      <a:pt x="18722" y="17531"/>
                    </a:cubicBezTo>
                    <a:cubicBezTo>
                      <a:pt x="18814" y="17531"/>
                      <a:pt x="18907" y="17484"/>
                      <a:pt x="18958" y="17390"/>
                    </a:cubicBezTo>
                    <a:lnTo>
                      <a:pt x="19313" y="16688"/>
                    </a:lnTo>
                    <a:cubicBezTo>
                      <a:pt x="19353" y="16609"/>
                      <a:pt x="19424" y="16554"/>
                      <a:pt x="19511" y="16546"/>
                    </a:cubicBezTo>
                    <a:lnTo>
                      <a:pt x="20300" y="16443"/>
                    </a:lnTo>
                    <a:cubicBezTo>
                      <a:pt x="20513" y="16419"/>
                      <a:pt x="20600" y="16151"/>
                      <a:pt x="20450" y="16001"/>
                    </a:cubicBezTo>
                    <a:lnTo>
                      <a:pt x="19889" y="15441"/>
                    </a:lnTo>
                    <a:cubicBezTo>
                      <a:pt x="19826" y="15385"/>
                      <a:pt x="19803" y="15299"/>
                      <a:pt x="19818" y="15212"/>
                    </a:cubicBezTo>
                    <a:lnTo>
                      <a:pt x="19960" y="14438"/>
                    </a:lnTo>
                    <a:cubicBezTo>
                      <a:pt x="19992" y="14267"/>
                      <a:pt x="19856" y="14127"/>
                      <a:pt x="19703" y="14127"/>
                    </a:cubicBezTo>
                    <a:cubicBezTo>
                      <a:pt x="19666" y="14127"/>
                      <a:pt x="19627" y="14135"/>
                      <a:pt x="19590" y="14154"/>
                    </a:cubicBezTo>
                    <a:lnTo>
                      <a:pt x="18887" y="14509"/>
                    </a:lnTo>
                    <a:cubicBezTo>
                      <a:pt x="18848" y="14529"/>
                      <a:pt x="18806" y="14539"/>
                      <a:pt x="18765" y="14539"/>
                    </a:cubicBezTo>
                    <a:cubicBezTo>
                      <a:pt x="18723" y="14539"/>
                      <a:pt x="18682" y="14529"/>
                      <a:pt x="18642" y="14509"/>
                    </a:cubicBezTo>
                    <a:lnTo>
                      <a:pt x="17948" y="14131"/>
                    </a:lnTo>
                    <a:cubicBezTo>
                      <a:pt x="17907" y="14108"/>
                      <a:pt x="17865" y="14098"/>
                      <a:pt x="17824" y="14098"/>
                    </a:cubicBezTo>
                    <a:close/>
                    <a:moveTo>
                      <a:pt x="14281" y="0"/>
                    </a:moveTo>
                    <a:cubicBezTo>
                      <a:pt x="13957" y="0"/>
                      <a:pt x="13629" y="122"/>
                      <a:pt x="13370" y="389"/>
                    </a:cubicBezTo>
                    <a:lnTo>
                      <a:pt x="10000" y="3886"/>
                    </a:lnTo>
                    <a:cubicBezTo>
                      <a:pt x="9762" y="4144"/>
                      <a:pt x="9424" y="4280"/>
                      <a:pt x="9074" y="4280"/>
                    </a:cubicBezTo>
                    <a:cubicBezTo>
                      <a:pt x="9007" y="4280"/>
                      <a:pt x="8939" y="4275"/>
                      <a:pt x="8871" y="4265"/>
                    </a:cubicBezTo>
                    <a:lnTo>
                      <a:pt x="4088" y="3468"/>
                    </a:lnTo>
                    <a:cubicBezTo>
                      <a:pt x="4014" y="3455"/>
                      <a:pt x="3941" y="3449"/>
                      <a:pt x="3870" y="3449"/>
                    </a:cubicBezTo>
                    <a:cubicBezTo>
                      <a:pt x="2934" y="3449"/>
                      <a:pt x="2285" y="4465"/>
                      <a:pt x="2755" y="5338"/>
                    </a:cubicBezTo>
                    <a:lnTo>
                      <a:pt x="4499" y="8614"/>
                    </a:lnTo>
                    <a:lnTo>
                      <a:pt x="5833" y="9592"/>
                    </a:lnTo>
                    <a:cubicBezTo>
                      <a:pt x="6030" y="9963"/>
                      <a:pt x="6030" y="10405"/>
                      <a:pt x="5841" y="10776"/>
                    </a:cubicBezTo>
                    <a:lnTo>
                      <a:pt x="4096" y="12631"/>
                    </a:lnTo>
                    <a:lnTo>
                      <a:pt x="2810" y="15109"/>
                    </a:lnTo>
                    <a:cubicBezTo>
                      <a:pt x="2358" y="15983"/>
                      <a:pt x="3009" y="16978"/>
                      <a:pt x="3930" y="16978"/>
                    </a:cubicBezTo>
                    <a:cubicBezTo>
                      <a:pt x="4007" y="16978"/>
                      <a:pt x="4087" y="16971"/>
                      <a:pt x="4167" y="16956"/>
                    </a:cubicBezTo>
                    <a:lnTo>
                      <a:pt x="8942" y="16112"/>
                    </a:lnTo>
                    <a:cubicBezTo>
                      <a:pt x="9016" y="16099"/>
                      <a:pt x="9090" y="16093"/>
                      <a:pt x="9163" y="16093"/>
                    </a:cubicBezTo>
                    <a:cubicBezTo>
                      <a:pt x="9507" y="16093"/>
                      <a:pt x="9838" y="16228"/>
                      <a:pt x="10079" y="16475"/>
                    </a:cubicBezTo>
                    <a:lnTo>
                      <a:pt x="13489" y="19924"/>
                    </a:lnTo>
                    <a:cubicBezTo>
                      <a:pt x="13747" y="20188"/>
                      <a:pt x="14072" y="20308"/>
                      <a:pt x="14392" y="20308"/>
                    </a:cubicBezTo>
                    <a:cubicBezTo>
                      <a:pt x="14990" y="20308"/>
                      <a:pt x="15569" y="19889"/>
                      <a:pt x="15667" y="19206"/>
                    </a:cubicBezTo>
                    <a:lnTo>
                      <a:pt x="16054" y="16435"/>
                    </a:lnTo>
                    <a:lnTo>
                      <a:pt x="15698" y="14202"/>
                    </a:lnTo>
                    <a:cubicBezTo>
                      <a:pt x="15762" y="13783"/>
                      <a:pt x="16022" y="13420"/>
                      <a:pt x="16393" y="13239"/>
                    </a:cubicBezTo>
                    <a:lnTo>
                      <a:pt x="18043" y="12923"/>
                    </a:lnTo>
                    <a:lnTo>
                      <a:pt x="21365" y="11258"/>
                    </a:lnTo>
                    <a:cubicBezTo>
                      <a:pt x="22312" y="10784"/>
                      <a:pt x="22305" y="9427"/>
                      <a:pt x="21350" y="8961"/>
                    </a:cubicBezTo>
                    <a:lnTo>
                      <a:pt x="16985" y="6846"/>
                    </a:lnTo>
                    <a:cubicBezTo>
                      <a:pt x="16606" y="6656"/>
                      <a:pt x="16346" y="6301"/>
                      <a:pt x="16283" y="5883"/>
                    </a:cubicBezTo>
                    <a:lnTo>
                      <a:pt x="15556" y="1092"/>
                    </a:lnTo>
                    <a:cubicBezTo>
                      <a:pt x="15454" y="412"/>
                      <a:pt x="14875" y="0"/>
                      <a:pt x="142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78" name="Google Shape;2378;p39"/>
              <p:cNvSpPr/>
              <p:nvPr/>
            </p:nvSpPr>
            <p:spPr>
              <a:xfrm>
                <a:off x="2316690" y="1376243"/>
                <a:ext cx="698919" cy="414330"/>
              </a:xfrm>
              <a:custGeom>
                <a:avLst/>
                <a:gdLst/>
                <a:ahLst/>
                <a:cxnLst/>
                <a:rect l="l" t="t" r="r" b="b"/>
                <a:pathLst>
                  <a:path w="13947" h="8268" extrusionOk="0">
                    <a:moveTo>
                      <a:pt x="1813" y="0"/>
                    </a:moveTo>
                    <a:cubicBezTo>
                      <a:pt x="1309" y="0"/>
                      <a:pt x="820" y="149"/>
                      <a:pt x="403" y="415"/>
                    </a:cubicBezTo>
                    <a:lnTo>
                      <a:pt x="940" y="1417"/>
                    </a:lnTo>
                    <a:cubicBezTo>
                      <a:pt x="1137" y="1788"/>
                      <a:pt x="1137" y="2230"/>
                      <a:pt x="947" y="2609"/>
                    </a:cubicBezTo>
                    <a:lnTo>
                      <a:pt x="0" y="4432"/>
                    </a:lnTo>
                    <a:cubicBezTo>
                      <a:pt x="284" y="4708"/>
                      <a:pt x="632" y="4921"/>
                      <a:pt x="1026" y="5048"/>
                    </a:cubicBezTo>
                    <a:cubicBezTo>
                      <a:pt x="1289" y="5131"/>
                      <a:pt x="1554" y="5171"/>
                      <a:pt x="1815" y="5171"/>
                    </a:cubicBezTo>
                    <a:cubicBezTo>
                      <a:pt x="2912" y="5171"/>
                      <a:pt x="3927" y="4469"/>
                      <a:pt x="4278" y="3366"/>
                    </a:cubicBezTo>
                    <a:cubicBezTo>
                      <a:pt x="4712" y="2009"/>
                      <a:pt x="3962" y="557"/>
                      <a:pt x="2597" y="123"/>
                    </a:cubicBezTo>
                    <a:cubicBezTo>
                      <a:pt x="2337" y="39"/>
                      <a:pt x="2073" y="0"/>
                      <a:pt x="1813" y="0"/>
                    </a:cubicBezTo>
                    <a:close/>
                    <a:moveTo>
                      <a:pt x="11539" y="3093"/>
                    </a:moveTo>
                    <a:cubicBezTo>
                      <a:pt x="10443" y="3093"/>
                      <a:pt x="9427" y="3795"/>
                      <a:pt x="9077" y="4898"/>
                    </a:cubicBezTo>
                    <a:cubicBezTo>
                      <a:pt x="8643" y="6255"/>
                      <a:pt x="9393" y="7707"/>
                      <a:pt x="10758" y="8141"/>
                    </a:cubicBezTo>
                    <a:cubicBezTo>
                      <a:pt x="11026" y="8226"/>
                      <a:pt x="11295" y="8268"/>
                      <a:pt x="11561" y="8268"/>
                    </a:cubicBezTo>
                    <a:cubicBezTo>
                      <a:pt x="11694" y="8268"/>
                      <a:pt x="11826" y="8257"/>
                      <a:pt x="11958" y="8236"/>
                    </a:cubicBezTo>
                    <a:lnTo>
                      <a:pt x="12234" y="6200"/>
                    </a:lnTo>
                    <a:cubicBezTo>
                      <a:pt x="12297" y="5782"/>
                      <a:pt x="12557" y="5419"/>
                      <a:pt x="12928" y="5229"/>
                    </a:cubicBezTo>
                    <a:lnTo>
                      <a:pt x="13947" y="4724"/>
                    </a:lnTo>
                    <a:cubicBezTo>
                      <a:pt x="13670" y="4029"/>
                      <a:pt x="13094" y="3461"/>
                      <a:pt x="12329" y="3216"/>
                    </a:cubicBezTo>
                    <a:cubicBezTo>
                      <a:pt x="12066" y="3133"/>
                      <a:pt x="11800" y="3093"/>
                      <a:pt x="11539" y="3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79" name="Google Shape;2379;p39"/>
              <p:cNvSpPr/>
              <p:nvPr/>
            </p:nvSpPr>
            <p:spPr>
              <a:xfrm>
                <a:off x="2481608" y="1249260"/>
                <a:ext cx="463891" cy="257127"/>
              </a:xfrm>
              <a:custGeom>
                <a:avLst/>
                <a:gdLst/>
                <a:ahLst/>
                <a:cxnLst/>
                <a:rect l="l" t="t" r="r" b="b"/>
                <a:pathLst>
                  <a:path w="9257" h="5131" extrusionOk="0">
                    <a:moveTo>
                      <a:pt x="1899" y="0"/>
                    </a:moveTo>
                    <a:cubicBezTo>
                      <a:pt x="1618" y="0"/>
                      <a:pt x="1334" y="82"/>
                      <a:pt x="1105" y="226"/>
                    </a:cubicBezTo>
                    <a:cubicBezTo>
                      <a:pt x="932" y="320"/>
                      <a:pt x="790" y="447"/>
                      <a:pt x="671" y="604"/>
                    </a:cubicBezTo>
                    <a:cubicBezTo>
                      <a:pt x="656" y="620"/>
                      <a:pt x="663" y="652"/>
                      <a:pt x="679" y="660"/>
                    </a:cubicBezTo>
                    <a:cubicBezTo>
                      <a:pt x="685" y="665"/>
                      <a:pt x="694" y="671"/>
                      <a:pt x="705" y="671"/>
                    </a:cubicBezTo>
                    <a:cubicBezTo>
                      <a:pt x="709" y="671"/>
                      <a:pt x="714" y="670"/>
                      <a:pt x="719" y="668"/>
                    </a:cubicBezTo>
                    <a:cubicBezTo>
                      <a:pt x="1058" y="573"/>
                      <a:pt x="1374" y="454"/>
                      <a:pt x="1721" y="391"/>
                    </a:cubicBezTo>
                    <a:cubicBezTo>
                      <a:pt x="1857" y="366"/>
                      <a:pt x="1988" y="355"/>
                      <a:pt x="2118" y="355"/>
                    </a:cubicBezTo>
                    <a:cubicBezTo>
                      <a:pt x="2313" y="355"/>
                      <a:pt x="2507" y="380"/>
                      <a:pt x="2716" y="423"/>
                    </a:cubicBezTo>
                    <a:cubicBezTo>
                      <a:pt x="2719" y="424"/>
                      <a:pt x="2721" y="424"/>
                      <a:pt x="2724" y="424"/>
                    </a:cubicBezTo>
                    <a:cubicBezTo>
                      <a:pt x="2759" y="424"/>
                      <a:pt x="2784" y="381"/>
                      <a:pt x="2755" y="352"/>
                    </a:cubicBezTo>
                    <a:cubicBezTo>
                      <a:pt x="2536" y="108"/>
                      <a:pt x="2220" y="0"/>
                      <a:pt x="1899" y="0"/>
                    </a:cubicBezTo>
                    <a:close/>
                    <a:moveTo>
                      <a:pt x="287" y="1258"/>
                    </a:moveTo>
                    <a:cubicBezTo>
                      <a:pt x="220" y="1258"/>
                      <a:pt x="152" y="1266"/>
                      <a:pt x="87" y="1283"/>
                    </a:cubicBezTo>
                    <a:cubicBezTo>
                      <a:pt x="56" y="1291"/>
                      <a:pt x="56" y="1331"/>
                      <a:pt x="87" y="1338"/>
                    </a:cubicBezTo>
                    <a:cubicBezTo>
                      <a:pt x="300" y="1386"/>
                      <a:pt x="490" y="1528"/>
                      <a:pt x="553" y="1725"/>
                    </a:cubicBezTo>
                    <a:cubicBezTo>
                      <a:pt x="553" y="1741"/>
                      <a:pt x="561" y="1757"/>
                      <a:pt x="561" y="1773"/>
                    </a:cubicBezTo>
                    <a:cubicBezTo>
                      <a:pt x="364" y="1859"/>
                      <a:pt x="166" y="1978"/>
                      <a:pt x="1" y="2120"/>
                    </a:cubicBezTo>
                    <a:cubicBezTo>
                      <a:pt x="419" y="2041"/>
                      <a:pt x="793" y="1993"/>
                      <a:pt x="1136" y="1993"/>
                    </a:cubicBezTo>
                    <a:cubicBezTo>
                      <a:pt x="1966" y="1993"/>
                      <a:pt x="2619" y="2274"/>
                      <a:pt x="3300" y="3083"/>
                    </a:cubicBezTo>
                    <a:cubicBezTo>
                      <a:pt x="3310" y="3098"/>
                      <a:pt x="3327" y="3107"/>
                      <a:pt x="3344" y="3107"/>
                    </a:cubicBezTo>
                    <a:cubicBezTo>
                      <a:pt x="3353" y="3107"/>
                      <a:pt x="3362" y="3104"/>
                      <a:pt x="3371" y="3099"/>
                    </a:cubicBezTo>
                    <a:cubicBezTo>
                      <a:pt x="3394" y="3091"/>
                      <a:pt x="3410" y="3059"/>
                      <a:pt x="3402" y="3035"/>
                    </a:cubicBezTo>
                    <a:cubicBezTo>
                      <a:pt x="3199" y="2048"/>
                      <a:pt x="2390" y="1570"/>
                      <a:pt x="1530" y="1570"/>
                    </a:cubicBezTo>
                    <a:cubicBezTo>
                      <a:pt x="1352" y="1570"/>
                      <a:pt x="1172" y="1590"/>
                      <a:pt x="995" y="1630"/>
                    </a:cubicBezTo>
                    <a:cubicBezTo>
                      <a:pt x="843" y="1396"/>
                      <a:pt x="563" y="1258"/>
                      <a:pt x="287" y="1258"/>
                    </a:cubicBezTo>
                    <a:close/>
                    <a:moveTo>
                      <a:pt x="7371" y="1574"/>
                    </a:moveTo>
                    <a:cubicBezTo>
                      <a:pt x="7290" y="1574"/>
                      <a:pt x="7209" y="1582"/>
                      <a:pt x="7128" y="1599"/>
                    </a:cubicBezTo>
                    <a:cubicBezTo>
                      <a:pt x="7088" y="1607"/>
                      <a:pt x="7080" y="1670"/>
                      <a:pt x="7120" y="1678"/>
                    </a:cubicBezTo>
                    <a:cubicBezTo>
                      <a:pt x="7491" y="1820"/>
                      <a:pt x="7798" y="1994"/>
                      <a:pt x="8083" y="2254"/>
                    </a:cubicBezTo>
                    <a:cubicBezTo>
                      <a:pt x="8382" y="2507"/>
                      <a:pt x="8588" y="2814"/>
                      <a:pt x="8856" y="3114"/>
                    </a:cubicBezTo>
                    <a:cubicBezTo>
                      <a:pt x="8864" y="3122"/>
                      <a:pt x="8874" y="3126"/>
                      <a:pt x="8884" y="3126"/>
                    </a:cubicBezTo>
                    <a:cubicBezTo>
                      <a:pt x="8894" y="3126"/>
                      <a:pt x="8903" y="3122"/>
                      <a:pt x="8911" y="3114"/>
                    </a:cubicBezTo>
                    <a:cubicBezTo>
                      <a:pt x="8890" y="2341"/>
                      <a:pt x="8160" y="1574"/>
                      <a:pt x="7371" y="1574"/>
                    </a:cubicBezTo>
                    <a:close/>
                    <a:moveTo>
                      <a:pt x="6808" y="3249"/>
                    </a:moveTo>
                    <a:cubicBezTo>
                      <a:pt x="6337" y="3249"/>
                      <a:pt x="5868" y="3433"/>
                      <a:pt x="5486" y="3856"/>
                    </a:cubicBezTo>
                    <a:cubicBezTo>
                      <a:pt x="5470" y="3880"/>
                      <a:pt x="5470" y="3904"/>
                      <a:pt x="5478" y="3927"/>
                    </a:cubicBezTo>
                    <a:lnTo>
                      <a:pt x="5486" y="3927"/>
                    </a:lnTo>
                    <a:cubicBezTo>
                      <a:pt x="5492" y="3945"/>
                      <a:pt x="5511" y="3954"/>
                      <a:pt x="5530" y="3954"/>
                    </a:cubicBezTo>
                    <a:cubicBezTo>
                      <a:pt x="5537" y="3954"/>
                      <a:pt x="5543" y="3953"/>
                      <a:pt x="5549" y="3951"/>
                    </a:cubicBezTo>
                    <a:cubicBezTo>
                      <a:pt x="5970" y="3803"/>
                      <a:pt x="6339" y="3734"/>
                      <a:pt x="6678" y="3734"/>
                    </a:cubicBezTo>
                    <a:cubicBezTo>
                      <a:pt x="7481" y="3734"/>
                      <a:pt x="8116" y="4126"/>
                      <a:pt x="8888" y="4803"/>
                    </a:cubicBezTo>
                    <a:cubicBezTo>
                      <a:pt x="8809" y="4590"/>
                      <a:pt x="8706" y="4393"/>
                      <a:pt x="8580" y="4219"/>
                    </a:cubicBezTo>
                    <a:cubicBezTo>
                      <a:pt x="8588" y="4204"/>
                      <a:pt x="8596" y="4196"/>
                      <a:pt x="8603" y="4180"/>
                    </a:cubicBezTo>
                    <a:cubicBezTo>
                      <a:pt x="8705" y="4089"/>
                      <a:pt x="8838" y="4046"/>
                      <a:pt x="8977" y="4046"/>
                    </a:cubicBezTo>
                    <a:cubicBezTo>
                      <a:pt x="9055" y="4046"/>
                      <a:pt x="9135" y="4060"/>
                      <a:pt x="9211" y="4085"/>
                    </a:cubicBezTo>
                    <a:cubicBezTo>
                      <a:pt x="9214" y="4086"/>
                      <a:pt x="9216" y="4086"/>
                      <a:pt x="9219" y="4086"/>
                    </a:cubicBezTo>
                    <a:cubicBezTo>
                      <a:pt x="9239" y="4086"/>
                      <a:pt x="9256" y="4059"/>
                      <a:pt x="9235" y="4038"/>
                    </a:cubicBezTo>
                    <a:cubicBezTo>
                      <a:pt x="9081" y="3879"/>
                      <a:pt x="8855" y="3790"/>
                      <a:pt x="8631" y="3790"/>
                    </a:cubicBezTo>
                    <a:cubicBezTo>
                      <a:pt x="8509" y="3790"/>
                      <a:pt x="8388" y="3816"/>
                      <a:pt x="8280" y="3872"/>
                    </a:cubicBezTo>
                    <a:cubicBezTo>
                      <a:pt x="7870" y="3483"/>
                      <a:pt x="7338" y="3249"/>
                      <a:pt x="6808" y="3249"/>
                    </a:cubicBezTo>
                    <a:close/>
                    <a:moveTo>
                      <a:pt x="3474" y="4569"/>
                    </a:moveTo>
                    <a:cubicBezTo>
                      <a:pt x="3438" y="4569"/>
                      <a:pt x="3415" y="4613"/>
                      <a:pt x="3442" y="4645"/>
                    </a:cubicBezTo>
                    <a:cubicBezTo>
                      <a:pt x="3560" y="4780"/>
                      <a:pt x="3710" y="4890"/>
                      <a:pt x="3876" y="4977"/>
                    </a:cubicBezTo>
                    <a:cubicBezTo>
                      <a:pt x="4055" y="5080"/>
                      <a:pt x="4254" y="5130"/>
                      <a:pt x="4453" y="5130"/>
                    </a:cubicBezTo>
                    <a:cubicBezTo>
                      <a:pt x="4815" y="5130"/>
                      <a:pt x="5172" y="4964"/>
                      <a:pt x="5391" y="4653"/>
                    </a:cubicBezTo>
                    <a:cubicBezTo>
                      <a:pt x="5416" y="4622"/>
                      <a:pt x="5392" y="4581"/>
                      <a:pt x="5361" y="4581"/>
                    </a:cubicBezTo>
                    <a:cubicBezTo>
                      <a:pt x="5353" y="4581"/>
                      <a:pt x="5344" y="4584"/>
                      <a:pt x="5336" y="4590"/>
                    </a:cubicBezTo>
                    <a:cubicBezTo>
                      <a:pt x="5034" y="4798"/>
                      <a:pt x="4760" y="4886"/>
                      <a:pt x="4488" y="4886"/>
                    </a:cubicBezTo>
                    <a:cubicBezTo>
                      <a:pt x="4170" y="4886"/>
                      <a:pt x="3854" y="4766"/>
                      <a:pt x="3497" y="4574"/>
                    </a:cubicBezTo>
                    <a:cubicBezTo>
                      <a:pt x="3489" y="4571"/>
                      <a:pt x="3481" y="4569"/>
                      <a:pt x="3474" y="4569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  <p:grpSp>
        <p:nvGrpSpPr>
          <p:cNvPr id="2380" name="Google Shape;2380;p39"/>
          <p:cNvGrpSpPr/>
          <p:nvPr/>
        </p:nvGrpSpPr>
        <p:grpSpPr>
          <a:xfrm>
            <a:off x="1023774" y="2453766"/>
            <a:ext cx="2641260" cy="1782316"/>
            <a:chOff x="1306285" y="2168481"/>
            <a:chExt cx="3288454" cy="2268406"/>
          </a:xfrm>
        </p:grpSpPr>
        <p:sp>
          <p:nvSpPr>
            <p:cNvPr id="2381" name="Google Shape;2381;p39"/>
            <p:cNvSpPr/>
            <p:nvPr/>
          </p:nvSpPr>
          <p:spPr>
            <a:xfrm>
              <a:off x="1306285" y="2168481"/>
              <a:ext cx="3288454" cy="2268399"/>
            </a:xfrm>
            <a:custGeom>
              <a:avLst/>
              <a:gdLst/>
              <a:ahLst/>
              <a:cxnLst/>
              <a:rect l="l" t="t" r="r" b="b"/>
              <a:pathLst>
                <a:path w="22108" h="15250" extrusionOk="0">
                  <a:moveTo>
                    <a:pt x="14475" y="1"/>
                  </a:moveTo>
                  <a:lnTo>
                    <a:pt x="13844" y="1879"/>
                  </a:lnTo>
                  <a:lnTo>
                    <a:pt x="11973" y="1208"/>
                  </a:lnTo>
                  <a:lnTo>
                    <a:pt x="12218" y="3181"/>
                  </a:lnTo>
                  <a:lnTo>
                    <a:pt x="11760" y="3221"/>
                  </a:lnTo>
                  <a:cubicBezTo>
                    <a:pt x="11318" y="2526"/>
                    <a:pt x="10545" y="2061"/>
                    <a:pt x="9653" y="2061"/>
                  </a:cubicBezTo>
                  <a:cubicBezTo>
                    <a:pt x="8280" y="2061"/>
                    <a:pt x="7167" y="3173"/>
                    <a:pt x="7167" y="4547"/>
                  </a:cubicBezTo>
                  <a:cubicBezTo>
                    <a:pt x="7167" y="4949"/>
                    <a:pt x="7262" y="5336"/>
                    <a:pt x="7435" y="5675"/>
                  </a:cubicBezTo>
                  <a:cubicBezTo>
                    <a:pt x="7112" y="5533"/>
                    <a:pt x="6748" y="5454"/>
                    <a:pt x="6370" y="5454"/>
                  </a:cubicBezTo>
                  <a:cubicBezTo>
                    <a:pt x="4846" y="5454"/>
                    <a:pt x="3615" y="6693"/>
                    <a:pt x="3615" y="8209"/>
                  </a:cubicBezTo>
                  <a:cubicBezTo>
                    <a:pt x="3615" y="8509"/>
                    <a:pt x="3662" y="8793"/>
                    <a:pt x="3749" y="9053"/>
                  </a:cubicBezTo>
                  <a:cubicBezTo>
                    <a:pt x="3457" y="8959"/>
                    <a:pt x="3149" y="8903"/>
                    <a:pt x="2834" y="8903"/>
                  </a:cubicBezTo>
                  <a:cubicBezTo>
                    <a:pt x="1271" y="8903"/>
                    <a:pt x="0" y="10174"/>
                    <a:pt x="0" y="11737"/>
                  </a:cubicBezTo>
                  <a:cubicBezTo>
                    <a:pt x="0" y="13300"/>
                    <a:pt x="1271" y="14562"/>
                    <a:pt x="2834" y="14562"/>
                  </a:cubicBezTo>
                  <a:cubicBezTo>
                    <a:pt x="4081" y="14562"/>
                    <a:pt x="5138" y="13757"/>
                    <a:pt x="5517" y="12637"/>
                  </a:cubicBezTo>
                  <a:cubicBezTo>
                    <a:pt x="6117" y="13765"/>
                    <a:pt x="7301" y="14531"/>
                    <a:pt x="8666" y="14531"/>
                  </a:cubicBezTo>
                  <a:cubicBezTo>
                    <a:pt x="9558" y="14531"/>
                    <a:pt x="10371" y="14207"/>
                    <a:pt x="11003" y="13663"/>
                  </a:cubicBezTo>
                  <a:cubicBezTo>
                    <a:pt x="11595" y="14618"/>
                    <a:pt x="12644" y="15249"/>
                    <a:pt x="13852" y="15249"/>
                  </a:cubicBezTo>
                  <a:cubicBezTo>
                    <a:pt x="15391" y="15249"/>
                    <a:pt x="16685" y="14223"/>
                    <a:pt x="17080" y="12810"/>
                  </a:cubicBezTo>
                  <a:cubicBezTo>
                    <a:pt x="17490" y="13379"/>
                    <a:pt x="18153" y="13750"/>
                    <a:pt x="18903" y="13750"/>
                  </a:cubicBezTo>
                  <a:cubicBezTo>
                    <a:pt x="20150" y="13750"/>
                    <a:pt x="21153" y="12739"/>
                    <a:pt x="21153" y="11500"/>
                  </a:cubicBezTo>
                  <a:cubicBezTo>
                    <a:pt x="21153" y="10482"/>
                    <a:pt x="20482" y="9622"/>
                    <a:pt x="19558" y="9345"/>
                  </a:cubicBezTo>
                  <a:lnTo>
                    <a:pt x="19511" y="8990"/>
                  </a:lnTo>
                  <a:lnTo>
                    <a:pt x="21492" y="8793"/>
                  </a:lnTo>
                  <a:lnTo>
                    <a:pt x="20411" y="7120"/>
                  </a:lnTo>
                  <a:lnTo>
                    <a:pt x="22108" y="6086"/>
                  </a:lnTo>
                  <a:lnTo>
                    <a:pt x="20411" y="5044"/>
                  </a:lnTo>
                  <a:lnTo>
                    <a:pt x="21492" y="3379"/>
                  </a:lnTo>
                  <a:lnTo>
                    <a:pt x="19511" y="3181"/>
                  </a:lnTo>
                  <a:lnTo>
                    <a:pt x="19756" y="1208"/>
                  </a:lnTo>
                  <a:lnTo>
                    <a:pt x="17885" y="1879"/>
                  </a:lnTo>
                  <a:lnTo>
                    <a:pt x="17254" y="1"/>
                  </a:lnTo>
                  <a:lnTo>
                    <a:pt x="15864" y="1421"/>
                  </a:lnTo>
                  <a:lnTo>
                    <a:pt x="14475" y="1"/>
                  </a:ln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2382" name="Google Shape;2382;p39"/>
            <p:cNvGrpSpPr/>
            <p:nvPr/>
          </p:nvGrpSpPr>
          <p:grpSpPr>
            <a:xfrm>
              <a:off x="1329018" y="2198704"/>
              <a:ext cx="3242984" cy="2238183"/>
              <a:chOff x="588925" y="1473530"/>
              <a:chExt cx="1107879" cy="764616"/>
            </a:xfrm>
          </p:grpSpPr>
          <p:sp>
            <p:nvSpPr>
              <p:cNvPr id="2383" name="Google Shape;2383;p39"/>
              <p:cNvSpPr/>
              <p:nvPr/>
            </p:nvSpPr>
            <p:spPr>
              <a:xfrm>
                <a:off x="1071050" y="1473530"/>
                <a:ext cx="625755" cy="609969"/>
              </a:xfrm>
              <a:custGeom>
                <a:avLst/>
                <a:gdLst/>
                <a:ahLst/>
                <a:cxnLst/>
                <a:rect l="l" t="t" r="r" b="b"/>
                <a:pathLst>
                  <a:path w="12487" h="12172" extrusionOk="0">
                    <a:moveTo>
                      <a:pt x="4854" y="1"/>
                    </a:moveTo>
                    <a:lnTo>
                      <a:pt x="4223" y="1887"/>
                    </a:lnTo>
                    <a:lnTo>
                      <a:pt x="2352" y="1208"/>
                    </a:lnTo>
                    <a:lnTo>
                      <a:pt x="2352" y="1208"/>
                    </a:lnTo>
                    <a:lnTo>
                      <a:pt x="2597" y="3182"/>
                    </a:lnTo>
                    <a:lnTo>
                      <a:pt x="624" y="3379"/>
                    </a:lnTo>
                    <a:lnTo>
                      <a:pt x="1697" y="5044"/>
                    </a:lnTo>
                    <a:lnTo>
                      <a:pt x="0" y="6086"/>
                    </a:lnTo>
                    <a:lnTo>
                      <a:pt x="1697" y="7128"/>
                    </a:lnTo>
                    <a:lnTo>
                      <a:pt x="624" y="8793"/>
                    </a:lnTo>
                    <a:lnTo>
                      <a:pt x="2597" y="8991"/>
                    </a:lnTo>
                    <a:lnTo>
                      <a:pt x="2352" y="10964"/>
                    </a:lnTo>
                    <a:lnTo>
                      <a:pt x="4223" y="10285"/>
                    </a:lnTo>
                    <a:lnTo>
                      <a:pt x="4854" y="12171"/>
                    </a:lnTo>
                    <a:lnTo>
                      <a:pt x="6243" y="10751"/>
                    </a:lnTo>
                    <a:lnTo>
                      <a:pt x="7633" y="12171"/>
                    </a:lnTo>
                    <a:lnTo>
                      <a:pt x="8264" y="10285"/>
                    </a:lnTo>
                    <a:lnTo>
                      <a:pt x="10135" y="10964"/>
                    </a:lnTo>
                    <a:lnTo>
                      <a:pt x="9890" y="8991"/>
                    </a:lnTo>
                    <a:lnTo>
                      <a:pt x="11871" y="8793"/>
                    </a:lnTo>
                    <a:lnTo>
                      <a:pt x="10790" y="7128"/>
                    </a:lnTo>
                    <a:lnTo>
                      <a:pt x="12487" y="6086"/>
                    </a:lnTo>
                    <a:lnTo>
                      <a:pt x="10790" y="5044"/>
                    </a:lnTo>
                    <a:lnTo>
                      <a:pt x="11871" y="3379"/>
                    </a:lnTo>
                    <a:lnTo>
                      <a:pt x="9890" y="3182"/>
                    </a:lnTo>
                    <a:lnTo>
                      <a:pt x="10135" y="1208"/>
                    </a:lnTo>
                    <a:lnTo>
                      <a:pt x="10135" y="1208"/>
                    </a:lnTo>
                    <a:lnTo>
                      <a:pt x="8264" y="1887"/>
                    </a:lnTo>
                    <a:lnTo>
                      <a:pt x="7633" y="1"/>
                    </a:lnTo>
                    <a:lnTo>
                      <a:pt x="6243" y="1421"/>
                    </a:lnTo>
                    <a:lnTo>
                      <a:pt x="485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84" name="Google Shape;2384;p39"/>
              <p:cNvSpPr/>
              <p:nvPr/>
            </p:nvSpPr>
            <p:spPr>
              <a:xfrm>
                <a:off x="1186908" y="1581522"/>
                <a:ext cx="393984" cy="393984"/>
              </a:xfrm>
              <a:custGeom>
                <a:avLst/>
                <a:gdLst/>
                <a:ahLst/>
                <a:cxnLst/>
                <a:rect l="l" t="t" r="r" b="b"/>
                <a:pathLst>
                  <a:path w="7862" h="7862" extrusionOk="0">
                    <a:moveTo>
                      <a:pt x="3931" y="0"/>
                    </a:moveTo>
                    <a:cubicBezTo>
                      <a:pt x="1761" y="0"/>
                      <a:pt x="1" y="1761"/>
                      <a:pt x="1" y="3931"/>
                    </a:cubicBezTo>
                    <a:cubicBezTo>
                      <a:pt x="1" y="6101"/>
                      <a:pt x="1761" y="7862"/>
                      <a:pt x="3931" y="7862"/>
                    </a:cubicBezTo>
                    <a:cubicBezTo>
                      <a:pt x="6102" y="7862"/>
                      <a:pt x="7862" y="6101"/>
                      <a:pt x="7862" y="3931"/>
                    </a:cubicBezTo>
                    <a:cubicBezTo>
                      <a:pt x="7862" y="1761"/>
                      <a:pt x="6102" y="0"/>
                      <a:pt x="3931" y="0"/>
                    </a:cubicBezTo>
                    <a:close/>
                  </a:path>
                </a:pathLst>
              </a:custGeom>
              <a:solidFill>
                <a:srgbClr val="FAC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85" name="Google Shape;2385;p39"/>
              <p:cNvSpPr/>
              <p:nvPr/>
            </p:nvSpPr>
            <p:spPr>
              <a:xfrm>
                <a:off x="1186908" y="1581522"/>
                <a:ext cx="393984" cy="393984"/>
              </a:xfrm>
              <a:custGeom>
                <a:avLst/>
                <a:gdLst/>
                <a:ahLst/>
                <a:cxnLst/>
                <a:rect l="l" t="t" r="r" b="b"/>
                <a:pathLst>
                  <a:path w="7862" h="7862" extrusionOk="0">
                    <a:moveTo>
                      <a:pt x="3931" y="0"/>
                    </a:moveTo>
                    <a:cubicBezTo>
                      <a:pt x="1761" y="0"/>
                      <a:pt x="1" y="1761"/>
                      <a:pt x="1" y="3931"/>
                    </a:cubicBezTo>
                    <a:cubicBezTo>
                      <a:pt x="1" y="6101"/>
                      <a:pt x="1761" y="7862"/>
                      <a:pt x="3931" y="7862"/>
                    </a:cubicBezTo>
                    <a:cubicBezTo>
                      <a:pt x="6102" y="7862"/>
                      <a:pt x="7862" y="6101"/>
                      <a:pt x="7862" y="3931"/>
                    </a:cubicBezTo>
                    <a:cubicBezTo>
                      <a:pt x="7862" y="1761"/>
                      <a:pt x="6102" y="0"/>
                      <a:pt x="39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86" name="Google Shape;2386;p39"/>
              <p:cNvSpPr/>
              <p:nvPr/>
            </p:nvSpPr>
            <p:spPr>
              <a:xfrm>
                <a:off x="588925" y="1576761"/>
                <a:ext cx="1060030" cy="661385"/>
              </a:xfrm>
              <a:custGeom>
                <a:avLst/>
                <a:gdLst/>
                <a:ahLst/>
                <a:cxnLst/>
                <a:rect l="l" t="t" r="r" b="b"/>
                <a:pathLst>
                  <a:path w="21153" h="13198" extrusionOk="0">
                    <a:moveTo>
                      <a:pt x="9653" y="1"/>
                    </a:moveTo>
                    <a:cubicBezTo>
                      <a:pt x="8280" y="1"/>
                      <a:pt x="7167" y="1114"/>
                      <a:pt x="7167" y="2487"/>
                    </a:cubicBezTo>
                    <a:cubicBezTo>
                      <a:pt x="7167" y="2897"/>
                      <a:pt x="7262" y="3276"/>
                      <a:pt x="7435" y="3616"/>
                    </a:cubicBezTo>
                    <a:cubicBezTo>
                      <a:pt x="7112" y="3474"/>
                      <a:pt x="6748" y="3395"/>
                      <a:pt x="6370" y="3395"/>
                    </a:cubicBezTo>
                    <a:cubicBezTo>
                      <a:pt x="4846" y="3395"/>
                      <a:pt x="3615" y="4634"/>
                      <a:pt x="3615" y="6149"/>
                    </a:cubicBezTo>
                    <a:cubicBezTo>
                      <a:pt x="3615" y="6449"/>
                      <a:pt x="3662" y="6733"/>
                      <a:pt x="3749" y="7002"/>
                    </a:cubicBezTo>
                    <a:cubicBezTo>
                      <a:pt x="3457" y="6899"/>
                      <a:pt x="3149" y="6844"/>
                      <a:pt x="2834" y="6844"/>
                    </a:cubicBezTo>
                    <a:cubicBezTo>
                      <a:pt x="1271" y="6844"/>
                      <a:pt x="0" y="8114"/>
                      <a:pt x="0" y="9677"/>
                    </a:cubicBezTo>
                    <a:cubicBezTo>
                      <a:pt x="0" y="11240"/>
                      <a:pt x="1271" y="12503"/>
                      <a:pt x="2834" y="12503"/>
                    </a:cubicBezTo>
                    <a:cubicBezTo>
                      <a:pt x="4081" y="12503"/>
                      <a:pt x="5138" y="11698"/>
                      <a:pt x="5517" y="10577"/>
                    </a:cubicBezTo>
                    <a:cubicBezTo>
                      <a:pt x="6117" y="11706"/>
                      <a:pt x="7301" y="12471"/>
                      <a:pt x="8666" y="12471"/>
                    </a:cubicBezTo>
                    <a:cubicBezTo>
                      <a:pt x="9558" y="12471"/>
                      <a:pt x="10371" y="12148"/>
                      <a:pt x="11003" y="11603"/>
                    </a:cubicBezTo>
                    <a:cubicBezTo>
                      <a:pt x="11595" y="12558"/>
                      <a:pt x="12652" y="13197"/>
                      <a:pt x="13852" y="13197"/>
                    </a:cubicBezTo>
                    <a:cubicBezTo>
                      <a:pt x="15391" y="13197"/>
                      <a:pt x="16685" y="12163"/>
                      <a:pt x="17080" y="10751"/>
                    </a:cubicBezTo>
                    <a:cubicBezTo>
                      <a:pt x="17490" y="11319"/>
                      <a:pt x="18153" y="11690"/>
                      <a:pt x="18903" y="11690"/>
                    </a:cubicBezTo>
                    <a:cubicBezTo>
                      <a:pt x="20150" y="11690"/>
                      <a:pt x="21153" y="10680"/>
                      <a:pt x="21153" y="9440"/>
                    </a:cubicBezTo>
                    <a:cubicBezTo>
                      <a:pt x="21153" y="8201"/>
                      <a:pt x="20150" y="7191"/>
                      <a:pt x="18903" y="7191"/>
                    </a:cubicBezTo>
                    <a:cubicBezTo>
                      <a:pt x="18903" y="7183"/>
                      <a:pt x="18903" y="7175"/>
                      <a:pt x="18903" y="7175"/>
                    </a:cubicBezTo>
                    <a:cubicBezTo>
                      <a:pt x="18903" y="5652"/>
                      <a:pt x="17672" y="4421"/>
                      <a:pt x="16149" y="4421"/>
                    </a:cubicBezTo>
                    <a:cubicBezTo>
                      <a:pt x="15588" y="4421"/>
                      <a:pt x="15059" y="4586"/>
                      <a:pt x="14625" y="4878"/>
                    </a:cubicBezTo>
                    <a:cubicBezTo>
                      <a:pt x="14633" y="4815"/>
                      <a:pt x="14633" y="4736"/>
                      <a:pt x="14633" y="4665"/>
                    </a:cubicBezTo>
                    <a:cubicBezTo>
                      <a:pt x="14633" y="3600"/>
                      <a:pt x="13765" y="2732"/>
                      <a:pt x="12700" y="2732"/>
                    </a:cubicBezTo>
                    <a:cubicBezTo>
                      <a:pt x="12494" y="2732"/>
                      <a:pt x="12305" y="2763"/>
                      <a:pt x="12123" y="2818"/>
                    </a:cubicBezTo>
                    <a:cubicBezTo>
                      <a:pt x="12139" y="2708"/>
                      <a:pt x="12147" y="2597"/>
                      <a:pt x="12147" y="2487"/>
                    </a:cubicBezTo>
                    <a:cubicBezTo>
                      <a:pt x="12147" y="1114"/>
                      <a:pt x="11026" y="1"/>
                      <a:pt x="965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87" name="Google Shape;2387;p39"/>
              <p:cNvSpPr/>
              <p:nvPr/>
            </p:nvSpPr>
            <p:spPr>
              <a:xfrm>
                <a:off x="840836" y="1721685"/>
                <a:ext cx="556149" cy="342820"/>
              </a:xfrm>
              <a:custGeom>
                <a:avLst/>
                <a:gdLst/>
                <a:ahLst/>
                <a:cxnLst/>
                <a:rect l="l" t="t" r="r" b="b"/>
                <a:pathLst>
                  <a:path w="11098" h="6841" extrusionOk="0">
                    <a:moveTo>
                      <a:pt x="6477" y="1"/>
                    </a:moveTo>
                    <a:cubicBezTo>
                      <a:pt x="6367" y="1"/>
                      <a:pt x="6257" y="19"/>
                      <a:pt x="6149" y="61"/>
                    </a:cubicBezTo>
                    <a:cubicBezTo>
                      <a:pt x="6118" y="76"/>
                      <a:pt x="6118" y="124"/>
                      <a:pt x="6157" y="132"/>
                    </a:cubicBezTo>
                    <a:cubicBezTo>
                      <a:pt x="6457" y="211"/>
                      <a:pt x="6718" y="321"/>
                      <a:pt x="6962" y="503"/>
                    </a:cubicBezTo>
                    <a:cubicBezTo>
                      <a:pt x="7215" y="692"/>
                      <a:pt x="7412" y="913"/>
                      <a:pt x="7657" y="1126"/>
                    </a:cubicBezTo>
                    <a:cubicBezTo>
                      <a:pt x="7665" y="1134"/>
                      <a:pt x="7673" y="1134"/>
                      <a:pt x="7688" y="1134"/>
                    </a:cubicBezTo>
                    <a:cubicBezTo>
                      <a:pt x="7704" y="1126"/>
                      <a:pt x="7720" y="1110"/>
                      <a:pt x="7712" y="1087"/>
                    </a:cubicBezTo>
                    <a:cubicBezTo>
                      <a:pt x="7688" y="921"/>
                      <a:pt x="7617" y="763"/>
                      <a:pt x="7523" y="613"/>
                    </a:cubicBezTo>
                    <a:cubicBezTo>
                      <a:pt x="7304" y="270"/>
                      <a:pt x="6893" y="1"/>
                      <a:pt x="6477" y="1"/>
                    </a:cubicBezTo>
                    <a:close/>
                    <a:moveTo>
                      <a:pt x="3853" y="140"/>
                    </a:moveTo>
                    <a:cubicBezTo>
                      <a:pt x="3467" y="140"/>
                      <a:pt x="3076" y="362"/>
                      <a:pt x="2850" y="668"/>
                    </a:cubicBezTo>
                    <a:cubicBezTo>
                      <a:pt x="2740" y="803"/>
                      <a:pt x="2661" y="960"/>
                      <a:pt x="2613" y="1126"/>
                    </a:cubicBezTo>
                    <a:cubicBezTo>
                      <a:pt x="2605" y="1142"/>
                      <a:pt x="2621" y="1166"/>
                      <a:pt x="2645" y="1173"/>
                    </a:cubicBezTo>
                    <a:cubicBezTo>
                      <a:pt x="2653" y="1173"/>
                      <a:pt x="2669" y="1173"/>
                      <a:pt x="2677" y="1166"/>
                    </a:cubicBezTo>
                    <a:cubicBezTo>
                      <a:pt x="2929" y="968"/>
                      <a:pt x="3150" y="771"/>
                      <a:pt x="3418" y="605"/>
                    </a:cubicBezTo>
                    <a:cubicBezTo>
                      <a:pt x="3679" y="447"/>
                      <a:pt x="3939" y="361"/>
                      <a:pt x="4255" y="305"/>
                    </a:cubicBezTo>
                    <a:cubicBezTo>
                      <a:pt x="4287" y="297"/>
                      <a:pt x="4294" y="250"/>
                      <a:pt x="4263" y="234"/>
                    </a:cubicBezTo>
                    <a:cubicBezTo>
                      <a:pt x="4132" y="169"/>
                      <a:pt x="3993" y="140"/>
                      <a:pt x="3853" y="140"/>
                    </a:cubicBezTo>
                    <a:close/>
                    <a:moveTo>
                      <a:pt x="8547" y="1347"/>
                    </a:moveTo>
                    <a:cubicBezTo>
                      <a:pt x="8543" y="1347"/>
                      <a:pt x="8538" y="1347"/>
                      <a:pt x="8533" y="1347"/>
                    </a:cubicBezTo>
                    <a:lnTo>
                      <a:pt x="6568" y="1387"/>
                    </a:lnTo>
                    <a:cubicBezTo>
                      <a:pt x="6102" y="1394"/>
                      <a:pt x="5731" y="1781"/>
                      <a:pt x="5739" y="2247"/>
                    </a:cubicBezTo>
                    <a:lnTo>
                      <a:pt x="5739" y="2444"/>
                    </a:lnTo>
                    <a:cubicBezTo>
                      <a:pt x="5608" y="2388"/>
                      <a:pt x="5477" y="2362"/>
                      <a:pt x="5349" y="2362"/>
                    </a:cubicBezTo>
                    <a:cubicBezTo>
                      <a:pt x="5261" y="2362"/>
                      <a:pt x="5175" y="2374"/>
                      <a:pt x="5092" y="2397"/>
                    </a:cubicBezTo>
                    <a:lnTo>
                      <a:pt x="5084" y="2255"/>
                    </a:lnTo>
                    <a:cubicBezTo>
                      <a:pt x="5076" y="1794"/>
                      <a:pt x="4697" y="1426"/>
                      <a:pt x="4238" y="1426"/>
                    </a:cubicBezTo>
                    <a:cubicBezTo>
                      <a:pt x="4233" y="1426"/>
                      <a:pt x="4228" y="1426"/>
                      <a:pt x="4223" y="1426"/>
                    </a:cubicBezTo>
                    <a:lnTo>
                      <a:pt x="2258" y="1466"/>
                    </a:lnTo>
                    <a:cubicBezTo>
                      <a:pt x="1864" y="1466"/>
                      <a:pt x="1540" y="1750"/>
                      <a:pt x="1453" y="2121"/>
                    </a:cubicBezTo>
                    <a:lnTo>
                      <a:pt x="411" y="1584"/>
                    </a:lnTo>
                    <a:cubicBezTo>
                      <a:pt x="380" y="1567"/>
                      <a:pt x="346" y="1559"/>
                      <a:pt x="314" y="1559"/>
                    </a:cubicBezTo>
                    <a:cubicBezTo>
                      <a:pt x="225" y="1559"/>
                      <a:pt x="142" y="1618"/>
                      <a:pt x="119" y="1710"/>
                    </a:cubicBezTo>
                    <a:lnTo>
                      <a:pt x="104" y="1773"/>
                    </a:lnTo>
                    <a:lnTo>
                      <a:pt x="88" y="1829"/>
                    </a:lnTo>
                    <a:lnTo>
                      <a:pt x="25" y="2065"/>
                    </a:lnTo>
                    <a:cubicBezTo>
                      <a:pt x="1" y="2144"/>
                      <a:pt x="48" y="2223"/>
                      <a:pt x="119" y="2247"/>
                    </a:cubicBezTo>
                    <a:cubicBezTo>
                      <a:pt x="130" y="2249"/>
                      <a:pt x="140" y="2250"/>
                      <a:pt x="150" y="2250"/>
                    </a:cubicBezTo>
                    <a:cubicBezTo>
                      <a:pt x="218" y="2250"/>
                      <a:pt x="280" y="2206"/>
                      <a:pt x="301" y="2144"/>
                    </a:cubicBezTo>
                    <a:lnTo>
                      <a:pt x="348" y="1963"/>
                    </a:lnTo>
                    <a:lnTo>
                      <a:pt x="1429" y="2515"/>
                    </a:lnTo>
                    <a:lnTo>
                      <a:pt x="1437" y="2665"/>
                    </a:lnTo>
                    <a:cubicBezTo>
                      <a:pt x="1453" y="3634"/>
                      <a:pt x="2250" y="4410"/>
                      <a:pt x="3216" y="4410"/>
                    </a:cubicBezTo>
                    <a:cubicBezTo>
                      <a:pt x="3225" y="4410"/>
                      <a:pt x="3235" y="4410"/>
                      <a:pt x="3245" y="4409"/>
                    </a:cubicBezTo>
                    <a:lnTo>
                      <a:pt x="3347" y="4409"/>
                    </a:lnTo>
                    <a:cubicBezTo>
                      <a:pt x="4231" y="4394"/>
                      <a:pt x="4950" y="3731"/>
                      <a:pt x="5076" y="2886"/>
                    </a:cubicBezTo>
                    <a:cubicBezTo>
                      <a:pt x="5170" y="2852"/>
                      <a:pt x="5265" y="2835"/>
                      <a:pt x="5359" y="2835"/>
                    </a:cubicBezTo>
                    <a:cubicBezTo>
                      <a:pt x="5501" y="2835"/>
                      <a:pt x="5644" y="2873"/>
                      <a:pt x="5786" y="2949"/>
                    </a:cubicBezTo>
                    <a:cubicBezTo>
                      <a:pt x="5973" y="3744"/>
                      <a:pt x="6675" y="4331"/>
                      <a:pt x="7521" y="4331"/>
                    </a:cubicBezTo>
                    <a:cubicBezTo>
                      <a:pt x="7532" y="4331"/>
                      <a:pt x="7543" y="4331"/>
                      <a:pt x="7554" y="4331"/>
                    </a:cubicBezTo>
                    <a:lnTo>
                      <a:pt x="7657" y="4331"/>
                    </a:lnTo>
                    <a:cubicBezTo>
                      <a:pt x="8588" y="4315"/>
                      <a:pt x="9338" y="3573"/>
                      <a:pt x="9393" y="2657"/>
                    </a:cubicBezTo>
                    <a:lnTo>
                      <a:pt x="10751" y="1963"/>
                    </a:lnTo>
                    <a:lnTo>
                      <a:pt x="10798" y="2144"/>
                    </a:lnTo>
                    <a:cubicBezTo>
                      <a:pt x="10819" y="2206"/>
                      <a:pt x="10881" y="2250"/>
                      <a:pt x="10949" y="2250"/>
                    </a:cubicBezTo>
                    <a:cubicBezTo>
                      <a:pt x="10959" y="2250"/>
                      <a:pt x="10969" y="2249"/>
                      <a:pt x="10980" y="2247"/>
                    </a:cubicBezTo>
                    <a:cubicBezTo>
                      <a:pt x="11051" y="2223"/>
                      <a:pt x="11098" y="2144"/>
                      <a:pt x="11082" y="2065"/>
                    </a:cubicBezTo>
                    <a:lnTo>
                      <a:pt x="11011" y="1829"/>
                    </a:lnTo>
                    <a:lnTo>
                      <a:pt x="10995" y="1773"/>
                    </a:lnTo>
                    <a:lnTo>
                      <a:pt x="10980" y="1710"/>
                    </a:lnTo>
                    <a:cubicBezTo>
                      <a:pt x="10956" y="1618"/>
                      <a:pt x="10874" y="1559"/>
                      <a:pt x="10788" y="1559"/>
                    </a:cubicBezTo>
                    <a:cubicBezTo>
                      <a:pt x="10757" y="1559"/>
                      <a:pt x="10725" y="1567"/>
                      <a:pt x="10695" y="1584"/>
                    </a:cubicBezTo>
                    <a:lnTo>
                      <a:pt x="9393" y="2247"/>
                    </a:lnTo>
                    <a:lnTo>
                      <a:pt x="9393" y="2184"/>
                    </a:lnTo>
                    <a:cubicBezTo>
                      <a:pt x="9385" y="1715"/>
                      <a:pt x="9007" y="1347"/>
                      <a:pt x="8547" y="1347"/>
                    </a:cubicBezTo>
                    <a:close/>
                    <a:moveTo>
                      <a:pt x="5498" y="4410"/>
                    </a:moveTo>
                    <a:cubicBezTo>
                      <a:pt x="4753" y="4410"/>
                      <a:pt x="4008" y="4499"/>
                      <a:pt x="3261" y="4678"/>
                    </a:cubicBezTo>
                    <a:lnTo>
                      <a:pt x="3261" y="4686"/>
                    </a:lnTo>
                    <a:cubicBezTo>
                      <a:pt x="3268" y="5412"/>
                      <a:pt x="3624" y="6043"/>
                      <a:pt x="4168" y="6438"/>
                    </a:cubicBezTo>
                    <a:cubicBezTo>
                      <a:pt x="4168" y="6438"/>
                      <a:pt x="4958" y="6841"/>
                      <a:pt x="5433" y="6841"/>
                    </a:cubicBezTo>
                    <a:cubicBezTo>
                      <a:pt x="5438" y="6841"/>
                      <a:pt x="5442" y="6840"/>
                      <a:pt x="5447" y="6840"/>
                    </a:cubicBezTo>
                    <a:cubicBezTo>
                      <a:pt x="6007" y="6840"/>
                      <a:pt x="6907" y="6264"/>
                      <a:pt x="6907" y="6264"/>
                    </a:cubicBezTo>
                    <a:cubicBezTo>
                      <a:pt x="7341" y="5862"/>
                      <a:pt x="7609" y="5293"/>
                      <a:pt x="7601" y="4654"/>
                    </a:cubicBezTo>
                    <a:cubicBezTo>
                      <a:pt x="7601" y="4654"/>
                      <a:pt x="7601" y="4646"/>
                      <a:pt x="7601" y="4646"/>
                    </a:cubicBezTo>
                    <a:cubicBezTo>
                      <a:pt x="6901" y="4489"/>
                      <a:pt x="6200" y="4410"/>
                      <a:pt x="5498" y="441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88" name="Google Shape;2388;p39"/>
              <p:cNvSpPr/>
              <p:nvPr/>
            </p:nvSpPr>
            <p:spPr>
              <a:xfrm>
                <a:off x="767673" y="1902690"/>
                <a:ext cx="702527" cy="195439"/>
              </a:xfrm>
              <a:custGeom>
                <a:avLst/>
                <a:gdLst/>
                <a:ahLst/>
                <a:cxnLst/>
                <a:rect l="l" t="t" r="r" b="b"/>
                <a:pathLst>
                  <a:path w="14019" h="3900" extrusionOk="0">
                    <a:moveTo>
                      <a:pt x="7007" y="1516"/>
                    </a:moveTo>
                    <a:cubicBezTo>
                      <a:pt x="7000" y="1516"/>
                      <a:pt x="6993" y="1516"/>
                      <a:pt x="6986" y="1516"/>
                    </a:cubicBezTo>
                    <a:cubicBezTo>
                      <a:pt x="6228" y="1516"/>
                      <a:pt x="5620" y="1981"/>
                      <a:pt x="5620" y="2739"/>
                    </a:cubicBezTo>
                    <a:cubicBezTo>
                      <a:pt x="5620" y="2779"/>
                      <a:pt x="5620" y="2794"/>
                      <a:pt x="5628" y="2826"/>
                    </a:cubicBezTo>
                    <a:cubicBezTo>
                      <a:pt x="5991" y="3086"/>
                      <a:pt x="6433" y="3252"/>
                      <a:pt x="6907" y="3252"/>
                    </a:cubicBezTo>
                    <a:cubicBezTo>
                      <a:pt x="7467" y="3244"/>
                      <a:pt x="7980" y="3015"/>
                      <a:pt x="8359" y="2660"/>
                    </a:cubicBezTo>
                    <a:cubicBezTo>
                      <a:pt x="8336" y="1925"/>
                      <a:pt x="7739" y="1516"/>
                      <a:pt x="7007" y="1516"/>
                    </a:cubicBezTo>
                    <a:close/>
                    <a:moveTo>
                      <a:pt x="1950" y="0"/>
                    </a:moveTo>
                    <a:cubicBezTo>
                      <a:pt x="877" y="0"/>
                      <a:pt x="1" y="869"/>
                      <a:pt x="1" y="1950"/>
                    </a:cubicBezTo>
                    <a:cubicBezTo>
                      <a:pt x="1" y="3023"/>
                      <a:pt x="877" y="3899"/>
                      <a:pt x="1950" y="3899"/>
                    </a:cubicBezTo>
                    <a:cubicBezTo>
                      <a:pt x="3024" y="3899"/>
                      <a:pt x="3900" y="3023"/>
                      <a:pt x="3900" y="1950"/>
                    </a:cubicBezTo>
                    <a:cubicBezTo>
                      <a:pt x="3900" y="869"/>
                      <a:pt x="3024" y="0"/>
                      <a:pt x="1950" y="0"/>
                    </a:cubicBezTo>
                    <a:close/>
                    <a:moveTo>
                      <a:pt x="12069" y="0"/>
                    </a:moveTo>
                    <a:cubicBezTo>
                      <a:pt x="10995" y="0"/>
                      <a:pt x="10119" y="869"/>
                      <a:pt x="10119" y="1950"/>
                    </a:cubicBezTo>
                    <a:cubicBezTo>
                      <a:pt x="10119" y="3023"/>
                      <a:pt x="10995" y="3899"/>
                      <a:pt x="12069" y="3899"/>
                    </a:cubicBezTo>
                    <a:cubicBezTo>
                      <a:pt x="13150" y="3899"/>
                      <a:pt x="14018" y="3023"/>
                      <a:pt x="14018" y="1950"/>
                    </a:cubicBezTo>
                    <a:cubicBezTo>
                      <a:pt x="14018" y="869"/>
                      <a:pt x="13150" y="0"/>
                      <a:pt x="1206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451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1" grpId="0"/>
      <p:bldP spid="23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301942" y="257539"/>
            <a:ext cx="2510624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>
                <a:solidFill>
                  <a:schemeClr val="accent2">
                    <a:lumMod val="50000"/>
                  </a:schemeClr>
                </a:solidFill>
              </a:rPr>
              <a:t>LUYỆN TẬP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395156" y="1152041"/>
            <a:ext cx="6660996" cy="55756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vi-VN" sz="1800" b="1" smtClean="0">
                <a:solidFill>
                  <a:schemeClr val="tx2"/>
                </a:solidFill>
              </a:rPr>
              <a:t>Tìm </a:t>
            </a:r>
            <a:r>
              <a:rPr lang="vi-VN" sz="1800" b="1">
                <a:solidFill>
                  <a:schemeClr val="tx2"/>
                </a:solidFill>
              </a:rPr>
              <a:t>tính từ trong hai khổ thơ sau: </a:t>
            </a:r>
            <a:endParaRPr lang="en-US" sz="1800" b="1">
              <a:solidFill>
                <a:schemeClr val="tx2"/>
              </a:solidFill>
              <a:effectLst/>
            </a:endParaRPr>
          </a:p>
        </p:txBody>
      </p:sp>
      <p:sp>
        <p:nvSpPr>
          <p:cNvPr id="7" name="Oval 6"/>
          <p:cNvSpPr/>
          <p:nvPr/>
        </p:nvSpPr>
        <p:spPr>
          <a:xfrm>
            <a:off x="1168990" y="842313"/>
            <a:ext cx="521497" cy="5232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chemeClr val="accent4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37029" y="842313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smtClean="0">
                <a:solidFill>
                  <a:schemeClr val="accent4"/>
                </a:solidFill>
              </a:rPr>
              <a:t>01</a:t>
            </a:r>
            <a:endParaRPr lang="en-US" sz="2800" b="1">
              <a:solidFill>
                <a:schemeClr val="accent4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628775" y="2828925"/>
            <a:ext cx="542925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631156" y="3681413"/>
            <a:ext cx="419100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091237" y="2405063"/>
            <a:ext cx="916782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195887" y="2828925"/>
            <a:ext cx="1026320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62762" y="2828925"/>
            <a:ext cx="266701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679215" y="3648075"/>
            <a:ext cx="357254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555121" y="2019331"/>
            <a:ext cx="6836286" cy="3001334"/>
          </a:xfrm>
          <a:prstGeom prst="rect">
            <a:avLst/>
          </a:prstGeom>
        </p:spPr>
        <p:txBody>
          <a:bodyPr wrap="square" numCol="2" spcCol="45720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1800" i="1">
                <a:latin typeface="+mn-lt"/>
              </a:rPr>
              <a:t>Giàn gốc đan lá </a:t>
            </a:r>
          </a:p>
          <a:p>
            <a:pPr algn="just">
              <a:lnSpc>
                <a:spcPct val="150000"/>
              </a:lnSpc>
            </a:pPr>
            <a:r>
              <a:rPr lang="vi-VN" sz="1800" i="1">
                <a:latin typeface="+mn-lt"/>
              </a:rPr>
              <a:t>Xanh một khoảng trời </a:t>
            </a:r>
          </a:p>
          <a:p>
            <a:pPr algn="just">
              <a:lnSpc>
                <a:spcPct val="150000"/>
              </a:lnSpc>
            </a:pPr>
            <a:r>
              <a:rPr lang="vi-VN" sz="1800" i="1">
                <a:latin typeface="+mn-lt"/>
              </a:rPr>
              <a:t>Gió về gió quạt </a:t>
            </a:r>
          </a:p>
          <a:p>
            <a:pPr algn="just">
              <a:lnSpc>
                <a:spcPct val="150000"/>
              </a:lnSpc>
            </a:pPr>
            <a:r>
              <a:rPr lang="vi-VN" sz="1800" i="1">
                <a:latin typeface="+mn-lt"/>
              </a:rPr>
              <a:t>Mát chỗ em ngồi</a:t>
            </a:r>
            <a:r>
              <a:rPr lang="vi-VN" sz="1800" i="1" smtClean="0">
                <a:latin typeface="+mn-lt"/>
              </a:rPr>
              <a:t>...</a:t>
            </a:r>
            <a:endParaRPr lang="vi-VN" sz="1800" i="1">
              <a:latin typeface="+mn-lt"/>
            </a:endParaRPr>
          </a:p>
          <a:p>
            <a:pPr algn="just">
              <a:lnSpc>
                <a:spcPct val="150000"/>
              </a:lnSpc>
            </a:pPr>
            <a:endParaRPr lang="en-US" sz="1800" i="1" smtClean="0">
              <a:latin typeface="+mn-lt"/>
            </a:endParaRPr>
          </a:p>
          <a:p>
            <a:pPr algn="just">
              <a:lnSpc>
                <a:spcPct val="150000"/>
              </a:lnSpc>
            </a:pPr>
            <a:endParaRPr lang="en-US" sz="1800" i="1">
              <a:latin typeface="+mn-lt"/>
            </a:endParaRPr>
          </a:p>
          <a:p>
            <a:pPr algn="just">
              <a:lnSpc>
                <a:spcPct val="150000"/>
              </a:lnSpc>
            </a:pPr>
            <a:endParaRPr lang="en-US" sz="1800" i="1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vi-VN" sz="1800" i="1" smtClean="0">
                <a:latin typeface="+mn-lt"/>
              </a:rPr>
              <a:t>Trái </a:t>
            </a:r>
            <a:r>
              <a:rPr lang="vi-VN" sz="1800" i="1">
                <a:latin typeface="+mn-lt"/>
              </a:rPr>
              <a:t>gấc xinh xinh </a:t>
            </a:r>
          </a:p>
          <a:p>
            <a:pPr algn="just">
              <a:lnSpc>
                <a:spcPct val="150000"/>
              </a:lnSpc>
            </a:pPr>
            <a:r>
              <a:rPr lang="vi-VN" sz="1800" i="1">
                <a:latin typeface="+mn-lt"/>
              </a:rPr>
              <a:t>Chín vàng nắng đỏ </a:t>
            </a:r>
          </a:p>
          <a:p>
            <a:pPr algn="just">
              <a:lnSpc>
                <a:spcPct val="150000"/>
              </a:lnSpc>
            </a:pPr>
            <a:r>
              <a:rPr lang="vi-VN" sz="1800" i="1">
                <a:latin typeface="+mn-lt"/>
              </a:rPr>
              <a:t>Bao nhiêu Mặt Trời </a:t>
            </a:r>
          </a:p>
          <a:p>
            <a:pPr algn="just">
              <a:lnSpc>
                <a:spcPct val="150000"/>
              </a:lnSpc>
            </a:pPr>
            <a:r>
              <a:rPr lang="vi-VN" sz="1800" i="1">
                <a:latin typeface="+mn-lt"/>
              </a:rPr>
              <a:t>Ngủ say trong đó</a:t>
            </a:r>
            <a:r>
              <a:rPr lang="vi-VN" sz="1800" i="1" smtClean="0">
                <a:latin typeface="+mn-lt"/>
              </a:rPr>
              <a:t>.</a:t>
            </a:r>
            <a:endParaRPr lang="vi-VN" sz="1800" i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60626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 animBg="1"/>
      <p:bldP spid="7" grpId="0" animBg="1"/>
      <p:bldP spid="9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301942" y="257539"/>
            <a:ext cx="2510624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>
                <a:solidFill>
                  <a:schemeClr val="accent2">
                    <a:lumMod val="50000"/>
                  </a:schemeClr>
                </a:solidFill>
              </a:rPr>
              <a:t>LUYỆN TẬP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54702" y="1166330"/>
            <a:ext cx="7310641" cy="955366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1600" b="1" smtClean="0">
                <a:solidFill>
                  <a:schemeClr val="tx2"/>
                </a:solidFill>
              </a:rPr>
              <a:t>     </a:t>
            </a:r>
            <a:r>
              <a:rPr lang="vi-VN" sz="1600" b="1" smtClean="0">
                <a:solidFill>
                  <a:schemeClr val="tx2"/>
                </a:solidFill>
              </a:rPr>
              <a:t>Đặt </a:t>
            </a:r>
            <a:r>
              <a:rPr lang="vi-VN" sz="1600" b="1">
                <a:solidFill>
                  <a:schemeClr val="tx2"/>
                </a:solidFill>
              </a:rPr>
              <a:t>một câu tả một cây </a:t>
            </a:r>
            <a:r>
              <a:rPr lang="vi-VN" sz="1600" b="1" smtClean="0">
                <a:solidFill>
                  <a:schemeClr val="tx2"/>
                </a:solidFill>
              </a:rPr>
              <a:t>hoa</a:t>
            </a:r>
            <a:r>
              <a:rPr lang="en-US" sz="1600" b="1" smtClean="0">
                <a:solidFill>
                  <a:schemeClr val="tx2"/>
                </a:solidFill>
              </a:rPr>
              <a:t>. </a:t>
            </a:r>
            <a:r>
              <a:rPr lang="vi-VN" sz="1600" b="1" smtClean="0">
                <a:solidFill>
                  <a:schemeClr val="tx2"/>
                </a:solidFill>
              </a:rPr>
              <a:t>Cho </a:t>
            </a:r>
            <a:r>
              <a:rPr lang="vi-VN" sz="1600" b="1">
                <a:solidFill>
                  <a:schemeClr val="tx2"/>
                </a:solidFill>
              </a:rPr>
              <a:t>biết trong câu đó, từ nào là tính từ, tính từ ấy miêu tả đặc điểm của sự vật hoặc hoạt động, trạng thái.... nào.</a:t>
            </a:r>
            <a:endParaRPr lang="en-US" sz="1600" b="1">
              <a:solidFill>
                <a:schemeClr val="tx2"/>
              </a:solidFill>
              <a:effectLst/>
            </a:endParaRPr>
          </a:p>
        </p:txBody>
      </p:sp>
      <p:sp>
        <p:nvSpPr>
          <p:cNvPr id="7" name="Oval 6"/>
          <p:cNvSpPr/>
          <p:nvPr/>
        </p:nvSpPr>
        <p:spPr>
          <a:xfrm>
            <a:off x="954679" y="956614"/>
            <a:ext cx="521497" cy="5232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chemeClr val="accent4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22717" y="956614"/>
            <a:ext cx="585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smtClean="0">
                <a:solidFill>
                  <a:schemeClr val="accent4"/>
                </a:solidFill>
              </a:rPr>
              <a:t>02</a:t>
            </a:r>
            <a:endParaRPr lang="en-US" sz="2800" b="1">
              <a:solidFill>
                <a:schemeClr val="accent4"/>
              </a:solidFill>
            </a:endParaRPr>
          </a:p>
        </p:txBody>
      </p:sp>
      <p:sp>
        <p:nvSpPr>
          <p:cNvPr id="14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745171" y="2224222"/>
            <a:ext cx="1624164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000" u="sng" smtClean="0">
                <a:solidFill>
                  <a:schemeClr val="accent2">
                    <a:lumMod val="50000"/>
                  </a:schemeClr>
                </a:solidFill>
              </a:rPr>
              <a:t>Tham khảo:</a:t>
            </a:r>
            <a:endParaRPr lang="en-US" sz="20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1562" y="2726858"/>
            <a:ext cx="73937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1800" b="1">
                <a:latin typeface="+mn-lt"/>
              </a:rPr>
              <a:t>Cái bàn học của em tuy không to nhưng rất mới, đẹp và tiện lợi.</a:t>
            </a:r>
            <a:endParaRPr lang="en-US" sz="1800" b="1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vi-VN" sz="1800" i="1">
                <a:latin typeface="+mn-lt"/>
              </a:rPr>
              <a:t>+ </a:t>
            </a:r>
            <a:r>
              <a:rPr lang="vi-VN" sz="1800" b="1" i="1">
                <a:latin typeface="+mn-lt"/>
              </a:rPr>
              <a:t>Các tính từ</a:t>
            </a:r>
            <a:r>
              <a:rPr lang="vi-VN" sz="1800" i="1">
                <a:latin typeface="+mn-lt"/>
              </a:rPr>
              <a:t>: to, mới, đẹp, tiện lợi.</a:t>
            </a:r>
            <a:endParaRPr lang="en-US" sz="1800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vi-VN" sz="1800">
                <a:latin typeface="+mn-lt"/>
              </a:rPr>
              <a:t>+ Việc sử dụng các tỉnh từ có tác dụng nêu lên đặc điểm của sự vật (cái bàn) về hình dáng (to), về tính chất (mới, đẹp, tiện lợi).</a:t>
            </a:r>
            <a:endParaRPr lang="en-US" sz="180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314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/>
      <p:bldP spid="14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2572579" y="402815"/>
            <a:ext cx="3969356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>
                <a:solidFill>
                  <a:schemeClr val="accent2">
                    <a:lumMod val="50000"/>
                  </a:schemeClr>
                </a:solidFill>
              </a:rPr>
              <a:t>CỦNG CỐ, DẶN DÒ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Google Shape;2609;p47"/>
          <p:cNvSpPr txBox="1">
            <a:spLocks noGrp="1"/>
          </p:cNvSpPr>
          <p:nvPr>
            <p:ph type="subTitle" idx="4294967295"/>
          </p:nvPr>
        </p:nvSpPr>
        <p:spPr>
          <a:xfrm>
            <a:off x="3120421" y="1234241"/>
            <a:ext cx="2949644" cy="4140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smtClean="0">
                <a:solidFill>
                  <a:schemeClr val="accent4"/>
                </a:solidFill>
              </a:rPr>
              <a:t>ĐỌC LẠI KIẾN THỨC </a:t>
            </a:r>
            <a:endParaRPr sz="2000" b="1">
              <a:solidFill>
                <a:schemeClr val="accent4"/>
              </a:solidFill>
            </a:endParaRPr>
          </a:p>
        </p:txBody>
      </p:sp>
      <p:sp>
        <p:nvSpPr>
          <p:cNvPr id="12" name="Google Shape;2612;p47"/>
          <p:cNvSpPr txBox="1">
            <a:spLocks noGrp="1"/>
          </p:cNvSpPr>
          <p:nvPr>
            <p:ph type="subTitle" idx="1"/>
          </p:nvPr>
        </p:nvSpPr>
        <p:spPr>
          <a:xfrm>
            <a:off x="3120421" y="1727825"/>
            <a:ext cx="2949644" cy="6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vi-VN" sz="1800" smtClean="0">
                <a:latin typeface="+mn-lt"/>
              </a:rPr>
              <a:t>Viết đoạn văn tưởng tượng</a:t>
            </a:r>
            <a:endParaRPr lang="vi-VN" sz="1800">
              <a:latin typeface="+mn-lt"/>
            </a:endParaRPr>
          </a:p>
        </p:txBody>
      </p:sp>
      <p:sp>
        <p:nvSpPr>
          <p:cNvPr id="15" name="Google Shape;2609;p47"/>
          <p:cNvSpPr txBox="1">
            <a:spLocks/>
          </p:cNvSpPr>
          <p:nvPr/>
        </p:nvSpPr>
        <p:spPr>
          <a:xfrm>
            <a:off x="3120421" y="2715396"/>
            <a:ext cx="2949644" cy="414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●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○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■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●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○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■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●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○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Be Vietnam Pro"/>
              <a:buChar char="■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9pPr>
          </a:lstStyle>
          <a:p>
            <a:pPr marL="0" indent="0" algn="ctr">
              <a:buFont typeface="Be Vietnam Pro"/>
              <a:buNone/>
            </a:pPr>
            <a:r>
              <a:rPr lang="en-GB" sz="2000" b="1" smtClean="0">
                <a:solidFill>
                  <a:schemeClr val="accent4"/>
                </a:solidFill>
                <a:latin typeface="+mn-lt"/>
              </a:rPr>
              <a:t>CHUẨN BỊ BÀI SAU</a:t>
            </a:r>
            <a:endParaRPr lang="en-GB" sz="2000" b="1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6" name="Google Shape;2612;p47"/>
          <p:cNvSpPr txBox="1">
            <a:spLocks/>
          </p:cNvSpPr>
          <p:nvPr/>
        </p:nvSpPr>
        <p:spPr>
          <a:xfrm>
            <a:off x="3120421" y="3208980"/>
            <a:ext cx="2949644" cy="6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●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○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■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●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○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■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●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○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Char char="■"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vi-VN" sz="1800">
                <a:latin typeface="+mn-lt"/>
              </a:rPr>
              <a:t>LUYỆN TẬP VIẾT ĐOẠN VĂN TƯỞNG TƯỢNG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1800">
                <a:latin typeface="+mn-lt"/>
              </a:rPr>
              <a:t>(Tìm ý, sắp xếp ý)</a:t>
            </a:r>
          </a:p>
        </p:txBody>
      </p:sp>
      <p:grpSp>
        <p:nvGrpSpPr>
          <p:cNvPr id="17" name="Google Shape;2346;p38"/>
          <p:cNvGrpSpPr/>
          <p:nvPr/>
        </p:nvGrpSpPr>
        <p:grpSpPr>
          <a:xfrm>
            <a:off x="6558567" y="1745602"/>
            <a:ext cx="2118876" cy="1742717"/>
            <a:chOff x="1317369" y="774582"/>
            <a:chExt cx="4193087" cy="3448699"/>
          </a:xfrm>
        </p:grpSpPr>
        <p:sp>
          <p:nvSpPr>
            <p:cNvPr id="18" name="Google Shape;2347;p38"/>
            <p:cNvSpPr/>
            <p:nvPr/>
          </p:nvSpPr>
          <p:spPr>
            <a:xfrm>
              <a:off x="1317375" y="774582"/>
              <a:ext cx="4193082" cy="3448699"/>
            </a:xfrm>
            <a:custGeom>
              <a:avLst/>
              <a:gdLst/>
              <a:ahLst/>
              <a:cxnLst/>
              <a:rect l="l" t="t" r="r" b="b"/>
              <a:pathLst>
                <a:path w="22898" h="18833" extrusionOk="0">
                  <a:moveTo>
                    <a:pt x="20116" y="7421"/>
                  </a:moveTo>
                  <a:cubicBezTo>
                    <a:pt x="20548" y="7421"/>
                    <a:pt x="20984" y="7572"/>
                    <a:pt x="21319" y="7854"/>
                  </a:cubicBezTo>
                  <a:cubicBezTo>
                    <a:pt x="21792" y="8264"/>
                    <a:pt x="22037" y="8927"/>
                    <a:pt x="21935" y="9551"/>
                  </a:cubicBezTo>
                  <a:cubicBezTo>
                    <a:pt x="21832" y="10174"/>
                    <a:pt x="21382" y="10719"/>
                    <a:pt x="20798" y="10956"/>
                  </a:cubicBezTo>
                  <a:cubicBezTo>
                    <a:pt x="20535" y="11057"/>
                    <a:pt x="20267" y="11091"/>
                    <a:pt x="20008" y="11091"/>
                  </a:cubicBezTo>
                  <a:cubicBezTo>
                    <a:pt x="19926" y="11091"/>
                    <a:pt x="19844" y="11088"/>
                    <a:pt x="19764" y="11082"/>
                  </a:cubicBezTo>
                  <a:lnTo>
                    <a:pt x="21714" y="9416"/>
                  </a:lnTo>
                  <a:lnTo>
                    <a:pt x="19598" y="7609"/>
                  </a:lnTo>
                  <a:cubicBezTo>
                    <a:pt x="19630" y="7562"/>
                    <a:pt x="19654" y="7514"/>
                    <a:pt x="19677" y="7475"/>
                  </a:cubicBezTo>
                  <a:cubicBezTo>
                    <a:pt x="19820" y="7439"/>
                    <a:pt x="19968" y="7421"/>
                    <a:pt x="20116" y="7421"/>
                  </a:cubicBezTo>
                  <a:close/>
                  <a:moveTo>
                    <a:pt x="2116" y="9582"/>
                  </a:moveTo>
                  <a:lnTo>
                    <a:pt x="2613" y="10008"/>
                  </a:lnTo>
                  <a:cubicBezTo>
                    <a:pt x="2582" y="10032"/>
                    <a:pt x="2550" y="10056"/>
                    <a:pt x="2519" y="10087"/>
                  </a:cubicBezTo>
                  <a:lnTo>
                    <a:pt x="2448" y="10585"/>
                  </a:lnTo>
                  <a:lnTo>
                    <a:pt x="2053" y="12905"/>
                  </a:lnTo>
                  <a:cubicBezTo>
                    <a:pt x="2018" y="12903"/>
                    <a:pt x="1982" y="12902"/>
                    <a:pt x="1948" y="12902"/>
                  </a:cubicBezTo>
                  <a:cubicBezTo>
                    <a:pt x="1675" y="12902"/>
                    <a:pt x="1435" y="12957"/>
                    <a:pt x="1295" y="13055"/>
                  </a:cubicBezTo>
                  <a:cubicBezTo>
                    <a:pt x="1114" y="12858"/>
                    <a:pt x="980" y="12597"/>
                    <a:pt x="924" y="12305"/>
                  </a:cubicBezTo>
                  <a:cubicBezTo>
                    <a:pt x="822" y="11737"/>
                    <a:pt x="1003" y="11184"/>
                    <a:pt x="1177" y="10813"/>
                  </a:cubicBezTo>
                  <a:cubicBezTo>
                    <a:pt x="1398" y="10340"/>
                    <a:pt x="1722" y="9922"/>
                    <a:pt x="2116" y="9582"/>
                  </a:cubicBezTo>
                  <a:close/>
                  <a:moveTo>
                    <a:pt x="8762" y="1"/>
                  </a:moveTo>
                  <a:lnTo>
                    <a:pt x="7388" y="3323"/>
                  </a:lnTo>
                  <a:lnTo>
                    <a:pt x="3813" y="3600"/>
                  </a:lnTo>
                  <a:lnTo>
                    <a:pt x="4650" y="7088"/>
                  </a:lnTo>
                  <a:lnTo>
                    <a:pt x="3774" y="7838"/>
                  </a:lnTo>
                  <a:cubicBezTo>
                    <a:pt x="2337" y="8146"/>
                    <a:pt x="1051" y="9117"/>
                    <a:pt x="427" y="10466"/>
                  </a:cubicBezTo>
                  <a:cubicBezTo>
                    <a:pt x="104" y="11153"/>
                    <a:pt x="1" y="11839"/>
                    <a:pt x="111" y="12455"/>
                  </a:cubicBezTo>
                  <a:cubicBezTo>
                    <a:pt x="222" y="13063"/>
                    <a:pt x="561" y="13592"/>
                    <a:pt x="1027" y="13907"/>
                  </a:cubicBezTo>
                  <a:cubicBezTo>
                    <a:pt x="1074" y="14057"/>
                    <a:pt x="1153" y="14231"/>
                    <a:pt x="1272" y="14389"/>
                  </a:cubicBezTo>
                  <a:cubicBezTo>
                    <a:pt x="1501" y="14713"/>
                    <a:pt x="1786" y="14914"/>
                    <a:pt x="1983" y="14914"/>
                  </a:cubicBezTo>
                  <a:cubicBezTo>
                    <a:pt x="2031" y="14914"/>
                    <a:pt x="2073" y="14903"/>
                    <a:pt x="2108" y="14878"/>
                  </a:cubicBezTo>
                  <a:lnTo>
                    <a:pt x="5842" y="16678"/>
                  </a:lnTo>
                  <a:lnTo>
                    <a:pt x="5849" y="16678"/>
                  </a:lnTo>
                  <a:cubicBezTo>
                    <a:pt x="5936" y="16654"/>
                    <a:pt x="6015" y="16615"/>
                    <a:pt x="6094" y="16583"/>
                  </a:cubicBezTo>
                  <a:lnTo>
                    <a:pt x="6094" y="16583"/>
                  </a:lnTo>
                  <a:cubicBezTo>
                    <a:pt x="6015" y="16622"/>
                    <a:pt x="5936" y="16654"/>
                    <a:pt x="5849" y="16678"/>
                  </a:cubicBezTo>
                  <a:lnTo>
                    <a:pt x="6315" y="16907"/>
                  </a:lnTo>
                  <a:cubicBezTo>
                    <a:pt x="6481" y="16851"/>
                    <a:pt x="6639" y="16780"/>
                    <a:pt x="6797" y="16701"/>
                  </a:cubicBezTo>
                  <a:cubicBezTo>
                    <a:pt x="7112" y="16536"/>
                    <a:pt x="7388" y="16330"/>
                    <a:pt x="7625" y="16086"/>
                  </a:cubicBezTo>
                  <a:lnTo>
                    <a:pt x="8762" y="18832"/>
                  </a:lnTo>
                  <a:lnTo>
                    <a:pt x="11816" y="16954"/>
                  </a:lnTo>
                  <a:lnTo>
                    <a:pt x="14879" y="18832"/>
                  </a:lnTo>
                  <a:lnTo>
                    <a:pt x="16244" y="15510"/>
                  </a:lnTo>
                  <a:lnTo>
                    <a:pt x="19827" y="15233"/>
                  </a:lnTo>
                  <a:lnTo>
                    <a:pt x="18999" y="11784"/>
                  </a:lnTo>
                  <a:lnTo>
                    <a:pt x="18999" y="11784"/>
                  </a:lnTo>
                  <a:cubicBezTo>
                    <a:pt x="19346" y="11871"/>
                    <a:pt x="19685" y="11918"/>
                    <a:pt x="20009" y="11918"/>
                  </a:cubicBezTo>
                  <a:cubicBezTo>
                    <a:pt x="20396" y="11918"/>
                    <a:pt x="20766" y="11855"/>
                    <a:pt x="21098" y="11721"/>
                  </a:cubicBezTo>
                  <a:cubicBezTo>
                    <a:pt x="21950" y="11390"/>
                    <a:pt x="22598" y="10585"/>
                    <a:pt x="22748" y="9685"/>
                  </a:cubicBezTo>
                  <a:cubicBezTo>
                    <a:pt x="22897" y="8785"/>
                    <a:pt x="22550" y="7814"/>
                    <a:pt x="21848" y="7222"/>
                  </a:cubicBezTo>
                  <a:cubicBezTo>
                    <a:pt x="21367" y="6815"/>
                    <a:pt x="20737" y="6595"/>
                    <a:pt x="20108" y="6595"/>
                  </a:cubicBezTo>
                  <a:cubicBezTo>
                    <a:pt x="19921" y="6595"/>
                    <a:pt x="19734" y="6614"/>
                    <a:pt x="19551" y="6654"/>
                  </a:cubicBezTo>
                  <a:cubicBezTo>
                    <a:pt x="19472" y="6559"/>
                    <a:pt x="19330" y="6472"/>
                    <a:pt x="19148" y="6409"/>
                  </a:cubicBezTo>
                  <a:lnTo>
                    <a:pt x="19827" y="3600"/>
                  </a:lnTo>
                  <a:lnTo>
                    <a:pt x="16244" y="3323"/>
                  </a:lnTo>
                  <a:lnTo>
                    <a:pt x="14879" y="1"/>
                  </a:lnTo>
                  <a:lnTo>
                    <a:pt x="11816" y="1879"/>
                  </a:lnTo>
                  <a:lnTo>
                    <a:pt x="8762" y="1"/>
                  </a:ln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2348;p38"/>
            <p:cNvGrpSpPr/>
            <p:nvPr/>
          </p:nvGrpSpPr>
          <p:grpSpPr>
            <a:xfrm>
              <a:off x="1317369" y="776043"/>
              <a:ext cx="4193082" cy="3447234"/>
              <a:chOff x="2530175" y="948250"/>
              <a:chExt cx="572450" cy="470625"/>
            </a:xfrm>
          </p:grpSpPr>
          <p:sp>
            <p:nvSpPr>
              <p:cNvPr id="20" name="Google Shape;2349;p38"/>
              <p:cNvSpPr/>
              <p:nvPr/>
            </p:nvSpPr>
            <p:spPr>
              <a:xfrm>
                <a:off x="2530175" y="1141550"/>
                <a:ext cx="125925" cy="159525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6381" extrusionOk="0">
                    <a:moveTo>
                      <a:pt x="4724" y="0"/>
                    </a:moveTo>
                    <a:cubicBezTo>
                      <a:pt x="2923" y="0"/>
                      <a:pt x="1188" y="1085"/>
                      <a:pt x="427" y="2726"/>
                    </a:cubicBezTo>
                    <a:cubicBezTo>
                      <a:pt x="104" y="3413"/>
                      <a:pt x="1" y="4100"/>
                      <a:pt x="111" y="4715"/>
                    </a:cubicBezTo>
                    <a:cubicBezTo>
                      <a:pt x="254" y="5489"/>
                      <a:pt x="759" y="6128"/>
                      <a:pt x="1430" y="6381"/>
                    </a:cubicBezTo>
                    <a:lnTo>
                      <a:pt x="1722" y="5607"/>
                    </a:lnTo>
                    <a:cubicBezTo>
                      <a:pt x="1327" y="5457"/>
                      <a:pt x="1011" y="5047"/>
                      <a:pt x="924" y="4565"/>
                    </a:cubicBezTo>
                    <a:cubicBezTo>
                      <a:pt x="822" y="3997"/>
                      <a:pt x="1003" y="3445"/>
                      <a:pt x="1177" y="3074"/>
                    </a:cubicBezTo>
                    <a:cubicBezTo>
                      <a:pt x="1799" y="1739"/>
                      <a:pt x="3277" y="825"/>
                      <a:pt x="4749" y="825"/>
                    </a:cubicBezTo>
                    <a:cubicBezTo>
                      <a:pt x="4827" y="825"/>
                      <a:pt x="4904" y="827"/>
                      <a:pt x="4981" y="832"/>
                    </a:cubicBezTo>
                    <a:lnTo>
                      <a:pt x="5036" y="11"/>
                    </a:lnTo>
                    <a:cubicBezTo>
                      <a:pt x="4932" y="4"/>
                      <a:pt x="4828" y="0"/>
                      <a:pt x="47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350;p38"/>
              <p:cNvSpPr/>
              <p:nvPr/>
            </p:nvSpPr>
            <p:spPr>
              <a:xfrm>
                <a:off x="2578325" y="948250"/>
                <a:ext cx="494700" cy="470625"/>
              </a:xfrm>
              <a:custGeom>
                <a:avLst/>
                <a:gdLst/>
                <a:ahLst/>
                <a:cxnLst/>
                <a:rect l="l" t="t" r="r" b="b"/>
                <a:pathLst>
                  <a:path w="19788" h="18825" extrusionOk="0">
                    <a:moveTo>
                      <a:pt x="6836" y="1"/>
                    </a:moveTo>
                    <a:lnTo>
                      <a:pt x="5462" y="3316"/>
                    </a:lnTo>
                    <a:lnTo>
                      <a:pt x="1887" y="3592"/>
                    </a:lnTo>
                    <a:lnTo>
                      <a:pt x="2724" y="7080"/>
                    </a:lnTo>
                    <a:lnTo>
                      <a:pt x="1" y="9409"/>
                    </a:lnTo>
                    <a:lnTo>
                      <a:pt x="2724" y="11737"/>
                    </a:lnTo>
                    <a:lnTo>
                      <a:pt x="1887" y="15226"/>
                    </a:lnTo>
                    <a:lnTo>
                      <a:pt x="5462" y="15510"/>
                    </a:lnTo>
                    <a:lnTo>
                      <a:pt x="6836" y="18825"/>
                    </a:lnTo>
                    <a:lnTo>
                      <a:pt x="9890" y="16946"/>
                    </a:lnTo>
                    <a:lnTo>
                      <a:pt x="12953" y="18825"/>
                    </a:lnTo>
                    <a:lnTo>
                      <a:pt x="14318" y="15510"/>
                    </a:lnTo>
                    <a:lnTo>
                      <a:pt x="17901" y="15226"/>
                    </a:lnTo>
                    <a:lnTo>
                      <a:pt x="17065" y="11737"/>
                    </a:lnTo>
                    <a:lnTo>
                      <a:pt x="19788" y="9409"/>
                    </a:lnTo>
                    <a:lnTo>
                      <a:pt x="17065" y="7080"/>
                    </a:lnTo>
                    <a:lnTo>
                      <a:pt x="17901" y="3592"/>
                    </a:lnTo>
                    <a:lnTo>
                      <a:pt x="14326" y="3316"/>
                    </a:lnTo>
                    <a:lnTo>
                      <a:pt x="12953" y="1"/>
                    </a:lnTo>
                    <a:lnTo>
                      <a:pt x="9890" y="1879"/>
                    </a:lnTo>
                    <a:lnTo>
                      <a:pt x="683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351;p38"/>
              <p:cNvSpPr/>
              <p:nvPr/>
            </p:nvSpPr>
            <p:spPr>
              <a:xfrm>
                <a:off x="2669100" y="1026975"/>
                <a:ext cx="313150" cy="312975"/>
              </a:xfrm>
              <a:custGeom>
                <a:avLst/>
                <a:gdLst/>
                <a:ahLst/>
                <a:cxnLst/>
                <a:rect l="l" t="t" r="r" b="b"/>
                <a:pathLst>
                  <a:path w="12526" h="12519" extrusionOk="0">
                    <a:moveTo>
                      <a:pt x="6259" y="1"/>
                    </a:moveTo>
                    <a:cubicBezTo>
                      <a:pt x="2802" y="1"/>
                      <a:pt x="0" y="2803"/>
                      <a:pt x="0" y="6260"/>
                    </a:cubicBezTo>
                    <a:cubicBezTo>
                      <a:pt x="0" y="9717"/>
                      <a:pt x="2802" y="12519"/>
                      <a:pt x="6259" y="12519"/>
                    </a:cubicBezTo>
                    <a:cubicBezTo>
                      <a:pt x="6464" y="12519"/>
                      <a:pt x="6662" y="12511"/>
                      <a:pt x="6859" y="12495"/>
                    </a:cubicBezTo>
                    <a:cubicBezTo>
                      <a:pt x="6859" y="12495"/>
                      <a:pt x="10363" y="11319"/>
                      <a:pt x="11389" y="9859"/>
                    </a:cubicBezTo>
                    <a:cubicBezTo>
                      <a:pt x="12100" y="8841"/>
                      <a:pt x="12526" y="7601"/>
                      <a:pt x="12526" y="6260"/>
                    </a:cubicBezTo>
                    <a:cubicBezTo>
                      <a:pt x="12526" y="2803"/>
                      <a:pt x="9724" y="1"/>
                      <a:pt x="625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352;p38"/>
              <p:cNvSpPr/>
              <p:nvPr/>
            </p:nvSpPr>
            <p:spPr>
              <a:xfrm>
                <a:off x="2652725" y="1064200"/>
                <a:ext cx="449900" cy="233725"/>
              </a:xfrm>
              <a:custGeom>
                <a:avLst/>
                <a:gdLst/>
                <a:ahLst/>
                <a:cxnLst/>
                <a:rect l="l" t="t" r="r" b="b"/>
                <a:pathLst>
                  <a:path w="17996" h="9349" extrusionOk="0">
                    <a:moveTo>
                      <a:pt x="5635" y="0"/>
                    </a:moveTo>
                    <a:cubicBezTo>
                      <a:pt x="5625" y="0"/>
                      <a:pt x="5614" y="4"/>
                      <a:pt x="5604" y="11"/>
                    </a:cubicBezTo>
                    <a:cubicBezTo>
                      <a:pt x="5257" y="288"/>
                      <a:pt x="4917" y="485"/>
                      <a:pt x="4507" y="611"/>
                    </a:cubicBezTo>
                    <a:cubicBezTo>
                      <a:pt x="4097" y="738"/>
                      <a:pt x="3678" y="777"/>
                      <a:pt x="3236" y="864"/>
                    </a:cubicBezTo>
                    <a:cubicBezTo>
                      <a:pt x="3220" y="872"/>
                      <a:pt x="3205" y="880"/>
                      <a:pt x="3197" y="895"/>
                    </a:cubicBezTo>
                    <a:cubicBezTo>
                      <a:pt x="3189" y="919"/>
                      <a:pt x="3197" y="951"/>
                      <a:pt x="3220" y="966"/>
                    </a:cubicBezTo>
                    <a:cubicBezTo>
                      <a:pt x="3441" y="1069"/>
                      <a:pt x="3678" y="1124"/>
                      <a:pt x="3915" y="1140"/>
                    </a:cubicBezTo>
                    <a:cubicBezTo>
                      <a:pt x="3966" y="1144"/>
                      <a:pt x="4017" y="1147"/>
                      <a:pt x="4068" y="1147"/>
                    </a:cubicBezTo>
                    <a:cubicBezTo>
                      <a:pt x="4755" y="1147"/>
                      <a:pt x="5499" y="757"/>
                      <a:pt x="5683" y="67"/>
                    </a:cubicBezTo>
                    <a:cubicBezTo>
                      <a:pt x="5695" y="31"/>
                      <a:pt x="5667" y="0"/>
                      <a:pt x="5635" y="0"/>
                    </a:cubicBezTo>
                    <a:close/>
                    <a:moveTo>
                      <a:pt x="7830" y="406"/>
                    </a:moveTo>
                    <a:cubicBezTo>
                      <a:pt x="7798" y="406"/>
                      <a:pt x="7775" y="430"/>
                      <a:pt x="7775" y="461"/>
                    </a:cubicBezTo>
                    <a:cubicBezTo>
                      <a:pt x="7767" y="698"/>
                      <a:pt x="7806" y="943"/>
                      <a:pt x="7893" y="1164"/>
                    </a:cubicBezTo>
                    <a:cubicBezTo>
                      <a:pt x="8111" y="1796"/>
                      <a:pt x="8717" y="2368"/>
                      <a:pt x="9404" y="2368"/>
                    </a:cubicBezTo>
                    <a:cubicBezTo>
                      <a:pt x="9463" y="2368"/>
                      <a:pt x="9522" y="2364"/>
                      <a:pt x="9582" y="2356"/>
                    </a:cubicBezTo>
                    <a:cubicBezTo>
                      <a:pt x="9637" y="2348"/>
                      <a:pt x="9645" y="2277"/>
                      <a:pt x="9598" y="2253"/>
                    </a:cubicBezTo>
                    <a:cubicBezTo>
                      <a:pt x="9211" y="2048"/>
                      <a:pt x="8895" y="1819"/>
                      <a:pt x="8619" y="1495"/>
                    </a:cubicBezTo>
                    <a:cubicBezTo>
                      <a:pt x="8335" y="1164"/>
                      <a:pt x="8130" y="801"/>
                      <a:pt x="7869" y="430"/>
                    </a:cubicBezTo>
                    <a:cubicBezTo>
                      <a:pt x="7861" y="422"/>
                      <a:pt x="7846" y="406"/>
                      <a:pt x="7830" y="406"/>
                    </a:cubicBezTo>
                    <a:close/>
                    <a:moveTo>
                      <a:pt x="1614" y="1176"/>
                    </a:moveTo>
                    <a:cubicBezTo>
                      <a:pt x="1079" y="1176"/>
                      <a:pt x="591" y="1537"/>
                      <a:pt x="450" y="2079"/>
                    </a:cubicBezTo>
                    <a:lnTo>
                      <a:pt x="340" y="2537"/>
                    </a:lnTo>
                    <a:cubicBezTo>
                      <a:pt x="0" y="3879"/>
                      <a:pt x="813" y="5236"/>
                      <a:pt x="2155" y="5568"/>
                    </a:cubicBezTo>
                    <a:lnTo>
                      <a:pt x="2297" y="5607"/>
                    </a:lnTo>
                    <a:cubicBezTo>
                      <a:pt x="2500" y="5658"/>
                      <a:pt x="2704" y="5682"/>
                      <a:pt x="2904" y="5682"/>
                    </a:cubicBezTo>
                    <a:cubicBezTo>
                      <a:pt x="3887" y="5682"/>
                      <a:pt x="4794" y="5097"/>
                      <a:pt x="5194" y="4179"/>
                    </a:cubicBezTo>
                    <a:cubicBezTo>
                      <a:pt x="5231" y="4175"/>
                      <a:pt x="5268" y="4174"/>
                      <a:pt x="5305" y="4174"/>
                    </a:cubicBezTo>
                    <a:cubicBezTo>
                      <a:pt x="5615" y="4174"/>
                      <a:pt x="5894" y="4293"/>
                      <a:pt x="6141" y="4526"/>
                    </a:cubicBezTo>
                    <a:cubicBezTo>
                      <a:pt x="6093" y="5686"/>
                      <a:pt x="6867" y="6752"/>
                      <a:pt x="8027" y="7044"/>
                    </a:cubicBezTo>
                    <a:lnTo>
                      <a:pt x="8169" y="7083"/>
                    </a:lnTo>
                    <a:cubicBezTo>
                      <a:pt x="8372" y="7133"/>
                      <a:pt x="8575" y="7157"/>
                      <a:pt x="8775" y="7157"/>
                    </a:cubicBezTo>
                    <a:cubicBezTo>
                      <a:pt x="9842" y="7157"/>
                      <a:pt x="10814" y="6476"/>
                      <a:pt x="11153" y="5426"/>
                    </a:cubicBezTo>
                    <a:lnTo>
                      <a:pt x="13142" y="5007"/>
                    </a:lnTo>
                    <a:lnTo>
                      <a:pt x="13142" y="5268"/>
                    </a:lnTo>
                    <a:cubicBezTo>
                      <a:pt x="13142" y="5378"/>
                      <a:pt x="13236" y="5473"/>
                      <a:pt x="13347" y="5473"/>
                    </a:cubicBezTo>
                    <a:cubicBezTo>
                      <a:pt x="13457" y="5473"/>
                      <a:pt x="13552" y="5378"/>
                      <a:pt x="13552" y="5268"/>
                    </a:cubicBezTo>
                    <a:lnTo>
                      <a:pt x="13552" y="4921"/>
                    </a:lnTo>
                    <a:lnTo>
                      <a:pt x="13552" y="4834"/>
                    </a:lnTo>
                    <a:lnTo>
                      <a:pt x="13552" y="4747"/>
                    </a:lnTo>
                    <a:cubicBezTo>
                      <a:pt x="13552" y="4587"/>
                      <a:pt x="13417" y="4464"/>
                      <a:pt x="13266" y="4464"/>
                    </a:cubicBezTo>
                    <a:cubicBezTo>
                      <a:pt x="13246" y="4464"/>
                      <a:pt x="13225" y="4466"/>
                      <a:pt x="13205" y="4471"/>
                    </a:cubicBezTo>
                    <a:lnTo>
                      <a:pt x="11303" y="4873"/>
                    </a:lnTo>
                    <a:lnTo>
                      <a:pt x="11318" y="4802"/>
                    </a:lnTo>
                    <a:cubicBezTo>
                      <a:pt x="11476" y="4163"/>
                      <a:pt x="11089" y="3516"/>
                      <a:pt x="10450" y="3358"/>
                    </a:cubicBezTo>
                    <a:lnTo>
                      <a:pt x="7775" y="2687"/>
                    </a:lnTo>
                    <a:cubicBezTo>
                      <a:pt x="7676" y="2661"/>
                      <a:pt x="7576" y="2649"/>
                      <a:pt x="7479" y="2649"/>
                    </a:cubicBezTo>
                    <a:cubicBezTo>
                      <a:pt x="6947" y="2649"/>
                      <a:pt x="6464" y="3014"/>
                      <a:pt x="6330" y="3547"/>
                    </a:cubicBezTo>
                    <a:lnTo>
                      <a:pt x="6267" y="3816"/>
                    </a:lnTo>
                    <a:cubicBezTo>
                      <a:pt x="6001" y="3618"/>
                      <a:pt x="5721" y="3523"/>
                      <a:pt x="5426" y="3523"/>
                    </a:cubicBezTo>
                    <a:cubicBezTo>
                      <a:pt x="5415" y="3523"/>
                      <a:pt x="5403" y="3523"/>
                      <a:pt x="5391" y="3524"/>
                    </a:cubicBezTo>
                    <a:lnTo>
                      <a:pt x="5446" y="3326"/>
                    </a:lnTo>
                    <a:cubicBezTo>
                      <a:pt x="5604" y="2687"/>
                      <a:pt x="5217" y="2040"/>
                      <a:pt x="4578" y="1882"/>
                    </a:cubicBezTo>
                    <a:lnTo>
                      <a:pt x="1902" y="1211"/>
                    </a:lnTo>
                    <a:cubicBezTo>
                      <a:pt x="1806" y="1187"/>
                      <a:pt x="1709" y="1176"/>
                      <a:pt x="1614" y="1176"/>
                    </a:cubicBezTo>
                    <a:close/>
                    <a:moveTo>
                      <a:pt x="13612" y="1651"/>
                    </a:moveTo>
                    <a:cubicBezTo>
                      <a:pt x="13269" y="1651"/>
                      <a:pt x="13007" y="1757"/>
                      <a:pt x="12976" y="1929"/>
                    </a:cubicBezTo>
                    <a:cubicBezTo>
                      <a:pt x="12952" y="2095"/>
                      <a:pt x="13149" y="2277"/>
                      <a:pt x="13457" y="2387"/>
                    </a:cubicBezTo>
                    <a:cubicBezTo>
                      <a:pt x="12976" y="2553"/>
                      <a:pt x="12636" y="2813"/>
                      <a:pt x="12692" y="2987"/>
                    </a:cubicBezTo>
                    <a:cubicBezTo>
                      <a:pt x="12720" y="3077"/>
                      <a:pt x="12861" y="3124"/>
                      <a:pt x="13066" y="3124"/>
                    </a:cubicBezTo>
                    <a:cubicBezTo>
                      <a:pt x="13204" y="3124"/>
                      <a:pt x="13371" y="3102"/>
                      <a:pt x="13552" y="3058"/>
                    </a:cubicBezTo>
                    <a:lnTo>
                      <a:pt x="13552" y="3058"/>
                    </a:lnTo>
                    <a:cubicBezTo>
                      <a:pt x="13418" y="3271"/>
                      <a:pt x="13378" y="3468"/>
                      <a:pt x="13473" y="3579"/>
                    </a:cubicBezTo>
                    <a:cubicBezTo>
                      <a:pt x="13518" y="3628"/>
                      <a:pt x="13586" y="3652"/>
                      <a:pt x="13669" y="3652"/>
                    </a:cubicBezTo>
                    <a:cubicBezTo>
                      <a:pt x="13864" y="3652"/>
                      <a:pt x="14144" y="3522"/>
                      <a:pt x="14404" y="3295"/>
                    </a:cubicBezTo>
                    <a:cubicBezTo>
                      <a:pt x="14570" y="3145"/>
                      <a:pt x="14696" y="2979"/>
                      <a:pt x="14775" y="2829"/>
                    </a:cubicBezTo>
                    <a:cubicBezTo>
                      <a:pt x="14918" y="2793"/>
                      <a:pt x="15066" y="2775"/>
                      <a:pt x="15214" y="2775"/>
                    </a:cubicBezTo>
                    <a:cubicBezTo>
                      <a:pt x="15646" y="2775"/>
                      <a:pt x="16082" y="2926"/>
                      <a:pt x="16417" y="3208"/>
                    </a:cubicBezTo>
                    <a:cubicBezTo>
                      <a:pt x="16890" y="3618"/>
                      <a:pt x="17135" y="4281"/>
                      <a:pt x="17033" y="4905"/>
                    </a:cubicBezTo>
                    <a:cubicBezTo>
                      <a:pt x="16930" y="5528"/>
                      <a:pt x="16480" y="6073"/>
                      <a:pt x="15896" y="6310"/>
                    </a:cubicBezTo>
                    <a:cubicBezTo>
                      <a:pt x="15638" y="6410"/>
                      <a:pt x="15370" y="6447"/>
                      <a:pt x="15115" y="6447"/>
                    </a:cubicBezTo>
                    <a:cubicBezTo>
                      <a:pt x="14808" y="6447"/>
                      <a:pt x="14519" y="6394"/>
                      <a:pt x="14286" y="6333"/>
                    </a:cubicBezTo>
                    <a:cubicBezTo>
                      <a:pt x="13844" y="6215"/>
                      <a:pt x="13418" y="6018"/>
                      <a:pt x="12992" y="5813"/>
                    </a:cubicBezTo>
                    <a:cubicBezTo>
                      <a:pt x="12935" y="5783"/>
                      <a:pt x="12874" y="5769"/>
                      <a:pt x="12814" y="5769"/>
                    </a:cubicBezTo>
                    <a:cubicBezTo>
                      <a:pt x="12665" y="5769"/>
                      <a:pt x="12520" y="5854"/>
                      <a:pt x="12447" y="5994"/>
                    </a:cubicBezTo>
                    <a:cubicBezTo>
                      <a:pt x="12336" y="6199"/>
                      <a:pt x="12423" y="6452"/>
                      <a:pt x="12628" y="6554"/>
                    </a:cubicBezTo>
                    <a:cubicBezTo>
                      <a:pt x="13086" y="6783"/>
                      <a:pt x="13560" y="6996"/>
                      <a:pt x="14081" y="7131"/>
                    </a:cubicBezTo>
                    <a:cubicBezTo>
                      <a:pt x="14428" y="7225"/>
                      <a:pt x="14775" y="7273"/>
                      <a:pt x="15107" y="7273"/>
                    </a:cubicBezTo>
                    <a:cubicBezTo>
                      <a:pt x="15494" y="7273"/>
                      <a:pt x="15864" y="7210"/>
                      <a:pt x="16196" y="7075"/>
                    </a:cubicBezTo>
                    <a:cubicBezTo>
                      <a:pt x="17048" y="6744"/>
                      <a:pt x="17696" y="5947"/>
                      <a:pt x="17846" y="5039"/>
                    </a:cubicBezTo>
                    <a:cubicBezTo>
                      <a:pt x="17995" y="4139"/>
                      <a:pt x="17648" y="3169"/>
                      <a:pt x="16946" y="2577"/>
                    </a:cubicBezTo>
                    <a:cubicBezTo>
                      <a:pt x="16465" y="2169"/>
                      <a:pt x="15835" y="1949"/>
                      <a:pt x="15206" y="1949"/>
                    </a:cubicBezTo>
                    <a:cubicBezTo>
                      <a:pt x="15019" y="1949"/>
                      <a:pt x="14832" y="1968"/>
                      <a:pt x="14649" y="2008"/>
                    </a:cubicBezTo>
                    <a:cubicBezTo>
                      <a:pt x="14523" y="1858"/>
                      <a:pt x="14246" y="1732"/>
                      <a:pt x="13915" y="1677"/>
                    </a:cubicBezTo>
                    <a:cubicBezTo>
                      <a:pt x="13810" y="1660"/>
                      <a:pt x="13708" y="1651"/>
                      <a:pt x="13612" y="1651"/>
                    </a:cubicBezTo>
                    <a:close/>
                    <a:moveTo>
                      <a:pt x="2857" y="5789"/>
                    </a:moveTo>
                    <a:lnTo>
                      <a:pt x="2850" y="5805"/>
                    </a:lnTo>
                    <a:cubicBezTo>
                      <a:pt x="2565" y="6760"/>
                      <a:pt x="2715" y="7723"/>
                      <a:pt x="3173" y="8425"/>
                    </a:cubicBezTo>
                    <a:cubicBezTo>
                      <a:pt x="3481" y="8891"/>
                      <a:pt x="3978" y="9001"/>
                      <a:pt x="4515" y="9159"/>
                    </a:cubicBezTo>
                    <a:cubicBezTo>
                      <a:pt x="4867" y="9263"/>
                      <a:pt x="5212" y="9349"/>
                      <a:pt x="5546" y="9349"/>
                    </a:cubicBezTo>
                    <a:cubicBezTo>
                      <a:pt x="5818" y="9349"/>
                      <a:pt x="6083" y="9292"/>
                      <a:pt x="6338" y="9143"/>
                    </a:cubicBezTo>
                    <a:cubicBezTo>
                      <a:pt x="6985" y="8764"/>
                      <a:pt x="7522" y="8101"/>
                      <a:pt x="7767" y="7257"/>
                    </a:cubicBezTo>
                    <a:cubicBezTo>
                      <a:pt x="7775" y="7257"/>
                      <a:pt x="7775" y="7249"/>
                      <a:pt x="7775" y="7241"/>
                    </a:cubicBezTo>
                    <a:cubicBezTo>
                      <a:pt x="6275" y="6318"/>
                      <a:pt x="4633" y="5836"/>
                      <a:pt x="2857" y="5789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353;p38"/>
              <p:cNvSpPr/>
              <p:nvPr/>
            </p:nvSpPr>
            <p:spPr>
              <a:xfrm>
                <a:off x="2732050" y="1240725"/>
                <a:ext cx="221800" cy="98625"/>
              </a:xfrm>
              <a:custGeom>
                <a:avLst/>
                <a:gdLst/>
                <a:ahLst/>
                <a:cxnLst/>
                <a:rect l="l" t="t" r="r" b="b"/>
                <a:pathLst>
                  <a:path w="8872" h="3945" extrusionOk="0">
                    <a:moveTo>
                      <a:pt x="1563" y="0"/>
                    </a:moveTo>
                    <a:cubicBezTo>
                      <a:pt x="891" y="0"/>
                      <a:pt x="280" y="418"/>
                      <a:pt x="40" y="1222"/>
                    </a:cubicBezTo>
                    <a:cubicBezTo>
                      <a:pt x="24" y="1269"/>
                      <a:pt x="16" y="1317"/>
                      <a:pt x="0" y="1364"/>
                    </a:cubicBezTo>
                    <a:cubicBezTo>
                      <a:pt x="308" y="1830"/>
                      <a:pt x="750" y="2177"/>
                      <a:pt x="1287" y="2343"/>
                    </a:cubicBezTo>
                    <a:cubicBezTo>
                      <a:pt x="1494" y="2404"/>
                      <a:pt x="1704" y="2433"/>
                      <a:pt x="1913" y="2433"/>
                    </a:cubicBezTo>
                    <a:cubicBezTo>
                      <a:pt x="2350" y="2433"/>
                      <a:pt x="2781" y="2306"/>
                      <a:pt x="3165" y="2082"/>
                    </a:cubicBezTo>
                    <a:cubicBezTo>
                      <a:pt x="3426" y="1104"/>
                      <a:pt x="2912" y="322"/>
                      <a:pt x="2068" y="78"/>
                    </a:cubicBezTo>
                    <a:cubicBezTo>
                      <a:pt x="1899" y="26"/>
                      <a:pt x="1729" y="0"/>
                      <a:pt x="1563" y="0"/>
                    </a:cubicBezTo>
                    <a:close/>
                    <a:moveTo>
                      <a:pt x="6764" y="267"/>
                    </a:moveTo>
                    <a:cubicBezTo>
                      <a:pt x="5304" y="267"/>
                      <a:pt x="4128" y="1443"/>
                      <a:pt x="4128" y="2903"/>
                    </a:cubicBezTo>
                    <a:cubicBezTo>
                      <a:pt x="4128" y="3274"/>
                      <a:pt x="4199" y="3621"/>
                      <a:pt x="4341" y="3945"/>
                    </a:cubicBezTo>
                    <a:cubicBezTo>
                      <a:pt x="6212" y="3763"/>
                      <a:pt x="7845" y="2769"/>
                      <a:pt x="8871" y="1309"/>
                    </a:cubicBezTo>
                    <a:cubicBezTo>
                      <a:pt x="8382" y="677"/>
                      <a:pt x="7624" y="267"/>
                      <a:pt x="6764" y="267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354;p38"/>
              <p:cNvSpPr/>
              <p:nvPr/>
            </p:nvSpPr>
            <p:spPr>
              <a:xfrm>
                <a:off x="2591350" y="1180300"/>
                <a:ext cx="154925" cy="190425"/>
              </a:xfrm>
              <a:custGeom>
                <a:avLst/>
                <a:gdLst/>
                <a:ahLst/>
                <a:cxnLst/>
                <a:rect l="l" t="t" r="r" b="b"/>
                <a:pathLst>
                  <a:path w="6197" h="7617" extrusionOk="0">
                    <a:moveTo>
                      <a:pt x="2215" y="0"/>
                    </a:moveTo>
                    <a:cubicBezTo>
                      <a:pt x="2201" y="0"/>
                      <a:pt x="2186" y="0"/>
                      <a:pt x="2171" y="0"/>
                    </a:cubicBezTo>
                    <a:cubicBezTo>
                      <a:pt x="1666" y="8"/>
                      <a:pt x="1177" y="127"/>
                      <a:pt x="711" y="363"/>
                    </a:cubicBezTo>
                    <a:cubicBezTo>
                      <a:pt x="482" y="482"/>
                      <a:pt x="261" y="632"/>
                      <a:pt x="72" y="798"/>
                    </a:cubicBezTo>
                    <a:lnTo>
                      <a:pt x="1" y="1295"/>
                    </a:lnTo>
                    <a:cubicBezTo>
                      <a:pt x="166" y="1145"/>
                      <a:pt x="364" y="1019"/>
                      <a:pt x="569" y="908"/>
                    </a:cubicBezTo>
                    <a:cubicBezTo>
                      <a:pt x="979" y="703"/>
                      <a:pt x="1421" y="592"/>
                      <a:pt x="1855" y="584"/>
                    </a:cubicBezTo>
                    <a:cubicBezTo>
                      <a:pt x="1870" y="584"/>
                      <a:pt x="1885" y="584"/>
                      <a:pt x="1899" y="584"/>
                    </a:cubicBezTo>
                    <a:cubicBezTo>
                      <a:pt x="2437" y="584"/>
                      <a:pt x="2982" y="726"/>
                      <a:pt x="3473" y="995"/>
                    </a:cubicBezTo>
                    <a:cubicBezTo>
                      <a:pt x="3836" y="1184"/>
                      <a:pt x="4168" y="1445"/>
                      <a:pt x="4452" y="1768"/>
                    </a:cubicBezTo>
                    <a:cubicBezTo>
                      <a:pt x="4673" y="2005"/>
                      <a:pt x="4870" y="2289"/>
                      <a:pt x="5028" y="2597"/>
                    </a:cubicBezTo>
                    <a:cubicBezTo>
                      <a:pt x="5076" y="2692"/>
                      <a:pt x="5123" y="2787"/>
                      <a:pt x="5162" y="2873"/>
                    </a:cubicBezTo>
                    <a:cubicBezTo>
                      <a:pt x="5376" y="3378"/>
                      <a:pt x="5470" y="3907"/>
                      <a:pt x="5462" y="4412"/>
                    </a:cubicBezTo>
                    <a:cubicBezTo>
                      <a:pt x="5454" y="4981"/>
                      <a:pt x="5320" y="5517"/>
                      <a:pt x="5060" y="5991"/>
                    </a:cubicBezTo>
                    <a:cubicBezTo>
                      <a:pt x="4784" y="6504"/>
                      <a:pt x="4365" y="6930"/>
                      <a:pt x="3821" y="7214"/>
                    </a:cubicBezTo>
                    <a:cubicBezTo>
                      <a:pt x="3687" y="7285"/>
                      <a:pt x="3544" y="7341"/>
                      <a:pt x="3402" y="7388"/>
                    </a:cubicBezTo>
                    <a:lnTo>
                      <a:pt x="3868" y="7617"/>
                    </a:lnTo>
                    <a:cubicBezTo>
                      <a:pt x="4034" y="7562"/>
                      <a:pt x="4192" y="7491"/>
                      <a:pt x="4350" y="7412"/>
                    </a:cubicBezTo>
                    <a:cubicBezTo>
                      <a:pt x="4949" y="7104"/>
                      <a:pt x="5415" y="6630"/>
                      <a:pt x="5723" y="6062"/>
                    </a:cubicBezTo>
                    <a:cubicBezTo>
                      <a:pt x="6015" y="5533"/>
                      <a:pt x="6173" y="4925"/>
                      <a:pt x="6188" y="4294"/>
                    </a:cubicBezTo>
                    <a:cubicBezTo>
                      <a:pt x="6196" y="3726"/>
                      <a:pt x="6086" y="3142"/>
                      <a:pt x="5849" y="2573"/>
                    </a:cubicBezTo>
                    <a:cubicBezTo>
                      <a:pt x="5810" y="2471"/>
                      <a:pt x="5754" y="2360"/>
                      <a:pt x="5699" y="2250"/>
                    </a:cubicBezTo>
                    <a:cubicBezTo>
                      <a:pt x="5526" y="1910"/>
                      <a:pt x="5312" y="1603"/>
                      <a:pt x="5068" y="1334"/>
                    </a:cubicBezTo>
                    <a:cubicBezTo>
                      <a:pt x="4744" y="971"/>
                      <a:pt x="4373" y="679"/>
                      <a:pt x="3971" y="458"/>
                    </a:cubicBezTo>
                    <a:cubicBezTo>
                      <a:pt x="3424" y="158"/>
                      <a:pt x="2816" y="0"/>
                      <a:pt x="221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355;p38"/>
              <p:cNvSpPr/>
              <p:nvPr/>
            </p:nvSpPr>
            <p:spPr>
              <a:xfrm>
                <a:off x="2574000" y="1194950"/>
                <a:ext cx="165575" cy="170250"/>
              </a:xfrm>
              <a:custGeom>
                <a:avLst/>
                <a:gdLst/>
                <a:ahLst/>
                <a:cxnLst/>
                <a:rect l="l" t="t" r="r" b="b"/>
                <a:pathLst>
                  <a:path w="6623" h="6810" extrusionOk="0">
                    <a:moveTo>
                      <a:pt x="2600" y="0"/>
                    </a:moveTo>
                    <a:cubicBezTo>
                      <a:pt x="2143" y="0"/>
                      <a:pt x="1687" y="104"/>
                      <a:pt x="1263" y="322"/>
                    </a:cubicBezTo>
                    <a:cubicBezTo>
                      <a:pt x="1058" y="433"/>
                      <a:pt x="860" y="559"/>
                      <a:pt x="695" y="709"/>
                    </a:cubicBezTo>
                    <a:lnTo>
                      <a:pt x="0" y="4821"/>
                    </a:lnTo>
                    <a:cubicBezTo>
                      <a:pt x="0" y="4829"/>
                      <a:pt x="0" y="4829"/>
                      <a:pt x="0" y="4829"/>
                    </a:cubicBezTo>
                    <a:lnTo>
                      <a:pt x="4089" y="6810"/>
                    </a:lnTo>
                    <a:cubicBezTo>
                      <a:pt x="4089" y="6802"/>
                      <a:pt x="4096" y="6802"/>
                      <a:pt x="4096" y="6802"/>
                    </a:cubicBezTo>
                    <a:cubicBezTo>
                      <a:pt x="4238" y="6755"/>
                      <a:pt x="4381" y="6699"/>
                      <a:pt x="4515" y="6628"/>
                    </a:cubicBezTo>
                    <a:cubicBezTo>
                      <a:pt x="6085" y="5815"/>
                      <a:pt x="6622" y="3755"/>
                      <a:pt x="5722" y="2011"/>
                    </a:cubicBezTo>
                    <a:cubicBezTo>
                      <a:pt x="5067" y="746"/>
                      <a:pt x="3829" y="0"/>
                      <a:pt x="260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356;p38"/>
              <p:cNvSpPr/>
              <p:nvPr/>
            </p:nvSpPr>
            <p:spPr>
              <a:xfrm>
                <a:off x="2552675" y="1270575"/>
                <a:ext cx="56075" cy="50350"/>
              </a:xfrm>
              <a:custGeom>
                <a:avLst/>
                <a:gdLst/>
                <a:ahLst/>
                <a:cxnLst/>
                <a:rect l="l" t="t" r="r" b="b"/>
                <a:pathLst>
                  <a:path w="2243" h="2014" extrusionOk="0">
                    <a:moveTo>
                      <a:pt x="1053" y="0"/>
                    </a:moveTo>
                    <a:cubicBezTo>
                      <a:pt x="621" y="0"/>
                      <a:pt x="284" y="150"/>
                      <a:pt x="269" y="352"/>
                    </a:cubicBezTo>
                    <a:cubicBezTo>
                      <a:pt x="261" y="399"/>
                      <a:pt x="285" y="454"/>
                      <a:pt x="324" y="502"/>
                    </a:cubicBezTo>
                    <a:cubicBezTo>
                      <a:pt x="269" y="502"/>
                      <a:pt x="222" y="509"/>
                      <a:pt x="182" y="541"/>
                    </a:cubicBezTo>
                    <a:cubicBezTo>
                      <a:pt x="1" y="667"/>
                      <a:pt x="88" y="1093"/>
                      <a:pt x="372" y="1488"/>
                    </a:cubicBezTo>
                    <a:cubicBezTo>
                      <a:pt x="601" y="1812"/>
                      <a:pt x="886" y="2014"/>
                      <a:pt x="1083" y="2014"/>
                    </a:cubicBezTo>
                    <a:cubicBezTo>
                      <a:pt x="1131" y="2014"/>
                      <a:pt x="1173" y="2002"/>
                      <a:pt x="1208" y="1977"/>
                    </a:cubicBezTo>
                    <a:cubicBezTo>
                      <a:pt x="1350" y="1875"/>
                      <a:pt x="1335" y="1614"/>
                      <a:pt x="1200" y="1314"/>
                    </a:cubicBezTo>
                    <a:lnTo>
                      <a:pt x="1200" y="1314"/>
                    </a:lnTo>
                    <a:cubicBezTo>
                      <a:pt x="1485" y="1452"/>
                      <a:pt x="1757" y="1525"/>
                      <a:pt x="1941" y="1525"/>
                    </a:cubicBezTo>
                    <a:cubicBezTo>
                      <a:pt x="2054" y="1525"/>
                      <a:pt x="2133" y="1498"/>
                      <a:pt x="2163" y="1441"/>
                    </a:cubicBezTo>
                    <a:cubicBezTo>
                      <a:pt x="2242" y="1291"/>
                      <a:pt x="1998" y="1015"/>
                      <a:pt x="1611" y="778"/>
                    </a:cubicBezTo>
                    <a:cubicBezTo>
                      <a:pt x="1855" y="715"/>
                      <a:pt x="2021" y="604"/>
                      <a:pt x="2029" y="462"/>
                    </a:cubicBezTo>
                    <a:cubicBezTo>
                      <a:pt x="2045" y="241"/>
                      <a:pt x="1658" y="36"/>
                      <a:pt x="1177" y="4"/>
                    </a:cubicBezTo>
                    <a:cubicBezTo>
                      <a:pt x="1135" y="2"/>
                      <a:pt x="1093" y="0"/>
                      <a:pt x="1053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" name="Google Shape;2357;p38"/>
          <p:cNvGrpSpPr/>
          <p:nvPr/>
        </p:nvGrpSpPr>
        <p:grpSpPr>
          <a:xfrm>
            <a:off x="774155" y="1830695"/>
            <a:ext cx="1857787" cy="1683404"/>
            <a:chOff x="1626781" y="1137536"/>
            <a:chExt cx="3165424" cy="2868297"/>
          </a:xfrm>
        </p:grpSpPr>
        <p:sp>
          <p:nvSpPr>
            <p:cNvPr id="29" name="Google Shape;2358;p38"/>
            <p:cNvSpPr/>
            <p:nvPr/>
          </p:nvSpPr>
          <p:spPr>
            <a:xfrm>
              <a:off x="1626788" y="1137536"/>
              <a:ext cx="3165399" cy="2868265"/>
            </a:xfrm>
            <a:custGeom>
              <a:avLst/>
              <a:gdLst/>
              <a:ahLst/>
              <a:cxnLst/>
              <a:rect l="l" t="t" r="r" b="b"/>
              <a:pathLst>
                <a:path w="22787" h="20648" extrusionOk="0">
                  <a:moveTo>
                    <a:pt x="12045" y="6889"/>
                  </a:moveTo>
                  <a:cubicBezTo>
                    <a:pt x="12019" y="6889"/>
                    <a:pt x="11993" y="6903"/>
                    <a:pt x="11981" y="6930"/>
                  </a:cubicBezTo>
                  <a:lnTo>
                    <a:pt x="11689" y="7577"/>
                  </a:lnTo>
                  <a:cubicBezTo>
                    <a:pt x="11682" y="7601"/>
                    <a:pt x="11666" y="7617"/>
                    <a:pt x="11642" y="7625"/>
                  </a:cubicBezTo>
                  <a:lnTo>
                    <a:pt x="10940" y="7751"/>
                  </a:lnTo>
                  <a:cubicBezTo>
                    <a:pt x="10884" y="7767"/>
                    <a:pt x="10861" y="7838"/>
                    <a:pt x="10908" y="7877"/>
                  </a:cubicBezTo>
                  <a:lnTo>
                    <a:pt x="11437" y="8351"/>
                  </a:lnTo>
                  <a:cubicBezTo>
                    <a:pt x="11453" y="8367"/>
                    <a:pt x="11461" y="8390"/>
                    <a:pt x="11461" y="8414"/>
                  </a:cubicBezTo>
                  <a:lnTo>
                    <a:pt x="11366" y="9117"/>
                  </a:lnTo>
                  <a:cubicBezTo>
                    <a:pt x="11360" y="9164"/>
                    <a:pt x="11395" y="9199"/>
                    <a:pt x="11436" y="9199"/>
                  </a:cubicBezTo>
                  <a:cubicBezTo>
                    <a:pt x="11449" y="9199"/>
                    <a:pt x="11463" y="9195"/>
                    <a:pt x="11476" y="9188"/>
                  </a:cubicBezTo>
                  <a:lnTo>
                    <a:pt x="12092" y="8832"/>
                  </a:lnTo>
                  <a:cubicBezTo>
                    <a:pt x="12100" y="8828"/>
                    <a:pt x="12110" y="8827"/>
                    <a:pt x="12121" y="8827"/>
                  </a:cubicBezTo>
                  <a:cubicBezTo>
                    <a:pt x="12131" y="8827"/>
                    <a:pt x="12143" y="8828"/>
                    <a:pt x="12155" y="8832"/>
                  </a:cubicBezTo>
                  <a:lnTo>
                    <a:pt x="12794" y="9140"/>
                  </a:lnTo>
                  <a:cubicBezTo>
                    <a:pt x="12804" y="9144"/>
                    <a:pt x="12814" y="9146"/>
                    <a:pt x="12824" y="9146"/>
                  </a:cubicBezTo>
                  <a:cubicBezTo>
                    <a:pt x="12870" y="9146"/>
                    <a:pt x="12910" y="9105"/>
                    <a:pt x="12897" y="9053"/>
                  </a:cubicBezTo>
                  <a:lnTo>
                    <a:pt x="12755" y="8359"/>
                  </a:lnTo>
                  <a:cubicBezTo>
                    <a:pt x="12747" y="8335"/>
                    <a:pt x="12755" y="8312"/>
                    <a:pt x="12771" y="8296"/>
                  </a:cubicBezTo>
                  <a:lnTo>
                    <a:pt x="13260" y="7783"/>
                  </a:lnTo>
                  <a:cubicBezTo>
                    <a:pt x="13300" y="7735"/>
                    <a:pt x="13268" y="7664"/>
                    <a:pt x="13213" y="7656"/>
                  </a:cubicBezTo>
                  <a:lnTo>
                    <a:pt x="12502" y="7585"/>
                  </a:lnTo>
                  <a:cubicBezTo>
                    <a:pt x="12479" y="7585"/>
                    <a:pt x="12463" y="7570"/>
                    <a:pt x="12447" y="7546"/>
                  </a:cubicBezTo>
                  <a:lnTo>
                    <a:pt x="12108" y="6930"/>
                  </a:lnTo>
                  <a:cubicBezTo>
                    <a:pt x="12096" y="6903"/>
                    <a:pt x="12070" y="6889"/>
                    <a:pt x="12045" y="6889"/>
                  </a:cubicBezTo>
                  <a:close/>
                  <a:moveTo>
                    <a:pt x="13600" y="9380"/>
                  </a:moveTo>
                  <a:cubicBezTo>
                    <a:pt x="13565" y="9380"/>
                    <a:pt x="13529" y="9391"/>
                    <a:pt x="13497" y="9416"/>
                  </a:cubicBezTo>
                  <a:lnTo>
                    <a:pt x="12850" y="9914"/>
                  </a:lnTo>
                  <a:cubicBezTo>
                    <a:pt x="12823" y="9935"/>
                    <a:pt x="12787" y="9945"/>
                    <a:pt x="12751" y="9945"/>
                  </a:cubicBezTo>
                  <a:cubicBezTo>
                    <a:pt x="12733" y="9945"/>
                    <a:pt x="12716" y="9943"/>
                    <a:pt x="12700" y="9937"/>
                  </a:cubicBezTo>
                  <a:lnTo>
                    <a:pt x="11918" y="9685"/>
                  </a:lnTo>
                  <a:cubicBezTo>
                    <a:pt x="11901" y="9680"/>
                    <a:pt x="11885" y="9677"/>
                    <a:pt x="11868" y="9677"/>
                  </a:cubicBezTo>
                  <a:cubicBezTo>
                    <a:pt x="11757" y="9677"/>
                    <a:pt x="11672" y="9789"/>
                    <a:pt x="11713" y="9906"/>
                  </a:cubicBezTo>
                  <a:lnTo>
                    <a:pt x="11981" y="10671"/>
                  </a:lnTo>
                  <a:cubicBezTo>
                    <a:pt x="12005" y="10727"/>
                    <a:pt x="11997" y="10782"/>
                    <a:pt x="11966" y="10829"/>
                  </a:cubicBezTo>
                  <a:lnTo>
                    <a:pt x="11484" y="11492"/>
                  </a:lnTo>
                  <a:cubicBezTo>
                    <a:pt x="11405" y="11603"/>
                    <a:pt x="11484" y="11761"/>
                    <a:pt x="11626" y="11761"/>
                  </a:cubicBezTo>
                  <a:lnTo>
                    <a:pt x="12439" y="11737"/>
                  </a:lnTo>
                  <a:cubicBezTo>
                    <a:pt x="12445" y="11736"/>
                    <a:pt x="12451" y="11736"/>
                    <a:pt x="12457" y="11736"/>
                  </a:cubicBezTo>
                  <a:cubicBezTo>
                    <a:pt x="12506" y="11736"/>
                    <a:pt x="12553" y="11765"/>
                    <a:pt x="12581" y="11800"/>
                  </a:cubicBezTo>
                  <a:lnTo>
                    <a:pt x="13063" y="12463"/>
                  </a:lnTo>
                  <a:cubicBezTo>
                    <a:pt x="13099" y="12509"/>
                    <a:pt x="13151" y="12531"/>
                    <a:pt x="13201" y="12531"/>
                  </a:cubicBezTo>
                  <a:cubicBezTo>
                    <a:pt x="13271" y="12531"/>
                    <a:pt x="13340" y="12489"/>
                    <a:pt x="13363" y="12416"/>
                  </a:cubicBezTo>
                  <a:lnTo>
                    <a:pt x="13592" y="11626"/>
                  </a:lnTo>
                  <a:cubicBezTo>
                    <a:pt x="13607" y="11571"/>
                    <a:pt x="13647" y="11532"/>
                    <a:pt x="13702" y="11516"/>
                  </a:cubicBezTo>
                  <a:lnTo>
                    <a:pt x="14476" y="11263"/>
                  </a:lnTo>
                  <a:cubicBezTo>
                    <a:pt x="14610" y="11216"/>
                    <a:pt x="14633" y="11042"/>
                    <a:pt x="14523" y="10963"/>
                  </a:cubicBezTo>
                  <a:lnTo>
                    <a:pt x="13844" y="10498"/>
                  </a:lnTo>
                  <a:cubicBezTo>
                    <a:pt x="13797" y="10466"/>
                    <a:pt x="13773" y="10419"/>
                    <a:pt x="13773" y="10364"/>
                  </a:cubicBezTo>
                  <a:lnTo>
                    <a:pt x="13773" y="9543"/>
                  </a:lnTo>
                  <a:cubicBezTo>
                    <a:pt x="13768" y="9447"/>
                    <a:pt x="13686" y="9380"/>
                    <a:pt x="13600" y="9380"/>
                  </a:cubicBezTo>
                  <a:close/>
                  <a:moveTo>
                    <a:pt x="1349" y="10083"/>
                  </a:moveTo>
                  <a:cubicBezTo>
                    <a:pt x="1316" y="10083"/>
                    <a:pt x="1284" y="10101"/>
                    <a:pt x="1271" y="10135"/>
                  </a:cubicBezTo>
                  <a:lnTo>
                    <a:pt x="940" y="10869"/>
                  </a:lnTo>
                  <a:cubicBezTo>
                    <a:pt x="932" y="10892"/>
                    <a:pt x="908" y="10916"/>
                    <a:pt x="884" y="10916"/>
                  </a:cubicBezTo>
                  <a:lnTo>
                    <a:pt x="87" y="11066"/>
                  </a:lnTo>
                  <a:cubicBezTo>
                    <a:pt x="24" y="11082"/>
                    <a:pt x="0" y="11161"/>
                    <a:pt x="48" y="11208"/>
                  </a:cubicBezTo>
                  <a:lnTo>
                    <a:pt x="648" y="11745"/>
                  </a:lnTo>
                  <a:cubicBezTo>
                    <a:pt x="671" y="11768"/>
                    <a:pt x="679" y="11792"/>
                    <a:pt x="679" y="11824"/>
                  </a:cubicBezTo>
                  <a:lnTo>
                    <a:pt x="577" y="12621"/>
                  </a:lnTo>
                  <a:cubicBezTo>
                    <a:pt x="565" y="12674"/>
                    <a:pt x="606" y="12714"/>
                    <a:pt x="651" y="12714"/>
                  </a:cubicBezTo>
                  <a:cubicBezTo>
                    <a:pt x="666" y="12714"/>
                    <a:pt x="681" y="12710"/>
                    <a:pt x="695" y="12700"/>
                  </a:cubicBezTo>
                  <a:lnTo>
                    <a:pt x="1397" y="12297"/>
                  </a:lnTo>
                  <a:cubicBezTo>
                    <a:pt x="1409" y="12289"/>
                    <a:pt x="1421" y="12285"/>
                    <a:pt x="1433" y="12285"/>
                  </a:cubicBezTo>
                  <a:cubicBezTo>
                    <a:pt x="1445" y="12285"/>
                    <a:pt x="1457" y="12289"/>
                    <a:pt x="1469" y="12297"/>
                  </a:cubicBezTo>
                  <a:lnTo>
                    <a:pt x="2203" y="12645"/>
                  </a:lnTo>
                  <a:cubicBezTo>
                    <a:pt x="2213" y="12648"/>
                    <a:pt x="2223" y="12650"/>
                    <a:pt x="2233" y="12650"/>
                  </a:cubicBezTo>
                  <a:cubicBezTo>
                    <a:pt x="2286" y="12650"/>
                    <a:pt x="2334" y="12603"/>
                    <a:pt x="2321" y="12550"/>
                  </a:cubicBezTo>
                  <a:lnTo>
                    <a:pt x="2147" y="11761"/>
                  </a:lnTo>
                  <a:cubicBezTo>
                    <a:pt x="2147" y="11737"/>
                    <a:pt x="2155" y="11705"/>
                    <a:pt x="2171" y="11690"/>
                  </a:cubicBezTo>
                  <a:lnTo>
                    <a:pt x="2723" y="11098"/>
                  </a:lnTo>
                  <a:cubicBezTo>
                    <a:pt x="2771" y="11050"/>
                    <a:pt x="2739" y="10963"/>
                    <a:pt x="2676" y="10963"/>
                  </a:cubicBezTo>
                  <a:lnTo>
                    <a:pt x="1871" y="10877"/>
                  </a:lnTo>
                  <a:cubicBezTo>
                    <a:pt x="1839" y="10877"/>
                    <a:pt x="1816" y="10861"/>
                    <a:pt x="1808" y="10837"/>
                  </a:cubicBezTo>
                  <a:lnTo>
                    <a:pt x="1421" y="10127"/>
                  </a:lnTo>
                  <a:cubicBezTo>
                    <a:pt x="1406" y="10097"/>
                    <a:pt x="1378" y="10083"/>
                    <a:pt x="1349" y="10083"/>
                  </a:cubicBezTo>
                  <a:close/>
                  <a:moveTo>
                    <a:pt x="2517" y="12989"/>
                  </a:moveTo>
                  <a:cubicBezTo>
                    <a:pt x="2492" y="12989"/>
                    <a:pt x="2467" y="13003"/>
                    <a:pt x="2455" y="13031"/>
                  </a:cubicBezTo>
                  <a:lnTo>
                    <a:pt x="2187" y="13631"/>
                  </a:lnTo>
                  <a:cubicBezTo>
                    <a:pt x="2179" y="13655"/>
                    <a:pt x="2163" y="13671"/>
                    <a:pt x="2139" y="13671"/>
                  </a:cubicBezTo>
                  <a:lnTo>
                    <a:pt x="1492" y="13797"/>
                  </a:lnTo>
                  <a:cubicBezTo>
                    <a:pt x="1437" y="13805"/>
                    <a:pt x="1413" y="13876"/>
                    <a:pt x="1461" y="13907"/>
                  </a:cubicBezTo>
                  <a:lnTo>
                    <a:pt x="1950" y="14349"/>
                  </a:lnTo>
                  <a:cubicBezTo>
                    <a:pt x="1966" y="14365"/>
                    <a:pt x="1974" y="14389"/>
                    <a:pt x="1974" y="14413"/>
                  </a:cubicBezTo>
                  <a:lnTo>
                    <a:pt x="1887" y="15068"/>
                  </a:lnTo>
                  <a:cubicBezTo>
                    <a:pt x="1881" y="15109"/>
                    <a:pt x="1911" y="15142"/>
                    <a:pt x="1950" y="15142"/>
                  </a:cubicBezTo>
                  <a:cubicBezTo>
                    <a:pt x="1962" y="15142"/>
                    <a:pt x="1976" y="15139"/>
                    <a:pt x="1989" y="15131"/>
                  </a:cubicBezTo>
                  <a:lnTo>
                    <a:pt x="2558" y="14799"/>
                  </a:lnTo>
                  <a:cubicBezTo>
                    <a:pt x="2566" y="14795"/>
                    <a:pt x="2575" y="14793"/>
                    <a:pt x="2586" y="14793"/>
                  </a:cubicBezTo>
                  <a:cubicBezTo>
                    <a:pt x="2597" y="14793"/>
                    <a:pt x="2609" y="14795"/>
                    <a:pt x="2621" y="14799"/>
                  </a:cubicBezTo>
                  <a:lnTo>
                    <a:pt x="3213" y="15083"/>
                  </a:lnTo>
                  <a:cubicBezTo>
                    <a:pt x="3223" y="15088"/>
                    <a:pt x="3233" y="15090"/>
                    <a:pt x="3242" y="15090"/>
                  </a:cubicBezTo>
                  <a:cubicBezTo>
                    <a:pt x="3286" y="15090"/>
                    <a:pt x="3322" y="15050"/>
                    <a:pt x="3315" y="15004"/>
                  </a:cubicBezTo>
                  <a:lnTo>
                    <a:pt x="3173" y="14357"/>
                  </a:lnTo>
                  <a:cubicBezTo>
                    <a:pt x="3165" y="14341"/>
                    <a:pt x="3173" y="14318"/>
                    <a:pt x="3189" y="14302"/>
                  </a:cubicBezTo>
                  <a:lnTo>
                    <a:pt x="3647" y="13821"/>
                  </a:lnTo>
                  <a:cubicBezTo>
                    <a:pt x="3686" y="13781"/>
                    <a:pt x="3655" y="13710"/>
                    <a:pt x="3600" y="13710"/>
                  </a:cubicBezTo>
                  <a:lnTo>
                    <a:pt x="2944" y="13639"/>
                  </a:lnTo>
                  <a:cubicBezTo>
                    <a:pt x="2921" y="13639"/>
                    <a:pt x="2905" y="13623"/>
                    <a:pt x="2889" y="13600"/>
                  </a:cubicBezTo>
                  <a:lnTo>
                    <a:pt x="2573" y="13023"/>
                  </a:lnTo>
                  <a:cubicBezTo>
                    <a:pt x="2562" y="13001"/>
                    <a:pt x="2540" y="12989"/>
                    <a:pt x="2517" y="12989"/>
                  </a:cubicBezTo>
                  <a:close/>
                  <a:moveTo>
                    <a:pt x="13631" y="1"/>
                  </a:moveTo>
                  <a:cubicBezTo>
                    <a:pt x="7933" y="1"/>
                    <a:pt x="3308" y="4626"/>
                    <a:pt x="3308" y="10324"/>
                  </a:cubicBezTo>
                  <a:cubicBezTo>
                    <a:pt x="3308" y="11634"/>
                    <a:pt x="3552" y="12881"/>
                    <a:pt x="3994" y="14034"/>
                  </a:cubicBezTo>
                  <a:cubicBezTo>
                    <a:pt x="3994" y="14042"/>
                    <a:pt x="4002" y="14042"/>
                    <a:pt x="4002" y="14049"/>
                  </a:cubicBezTo>
                  <a:cubicBezTo>
                    <a:pt x="4586" y="15557"/>
                    <a:pt x="5510" y="16891"/>
                    <a:pt x="6686" y="17956"/>
                  </a:cubicBezTo>
                  <a:cubicBezTo>
                    <a:pt x="6686" y="17964"/>
                    <a:pt x="6693" y="17972"/>
                    <a:pt x="6693" y="17972"/>
                  </a:cubicBezTo>
                  <a:cubicBezTo>
                    <a:pt x="8532" y="19637"/>
                    <a:pt x="10963" y="20648"/>
                    <a:pt x="13631" y="20648"/>
                  </a:cubicBezTo>
                  <a:cubicBezTo>
                    <a:pt x="17562" y="20648"/>
                    <a:pt x="20987" y="18446"/>
                    <a:pt x="22723" y="15210"/>
                  </a:cubicBezTo>
                  <a:cubicBezTo>
                    <a:pt x="22787" y="15089"/>
                    <a:pt x="22698" y="14964"/>
                    <a:pt x="22586" y="14964"/>
                  </a:cubicBezTo>
                  <a:cubicBezTo>
                    <a:pt x="22559" y="14964"/>
                    <a:pt x="22530" y="14972"/>
                    <a:pt x="22502" y="14989"/>
                  </a:cubicBezTo>
                  <a:cubicBezTo>
                    <a:pt x="21311" y="15699"/>
                    <a:pt x="19914" y="16109"/>
                    <a:pt x="18422" y="16109"/>
                  </a:cubicBezTo>
                  <a:cubicBezTo>
                    <a:pt x="17096" y="16109"/>
                    <a:pt x="15841" y="15778"/>
                    <a:pt x="14736" y="15210"/>
                  </a:cubicBezTo>
                  <a:cubicBezTo>
                    <a:pt x="14728" y="15202"/>
                    <a:pt x="14712" y="15202"/>
                    <a:pt x="14704" y="15194"/>
                  </a:cubicBezTo>
                  <a:cubicBezTo>
                    <a:pt x="13339" y="14476"/>
                    <a:pt x="12202" y="13371"/>
                    <a:pt x="11445" y="12021"/>
                  </a:cubicBezTo>
                  <a:cubicBezTo>
                    <a:pt x="11437" y="12013"/>
                    <a:pt x="11437" y="12013"/>
                    <a:pt x="11437" y="12005"/>
                  </a:cubicBezTo>
                  <a:cubicBezTo>
                    <a:pt x="10790" y="10853"/>
                    <a:pt x="10419" y="9519"/>
                    <a:pt x="10419" y="8098"/>
                  </a:cubicBezTo>
                  <a:cubicBezTo>
                    <a:pt x="10419" y="4602"/>
                    <a:pt x="12668" y="1626"/>
                    <a:pt x="15794" y="537"/>
                  </a:cubicBezTo>
                  <a:cubicBezTo>
                    <a:pt x="15944" y="482"/>
                    <a:pt x="15928" y="261"/>
                    <a:pt x="15770" y="229"/>
                  </a:cubicBezTo>
                  <a:cubicBezTo>
                    <a:pt x="15083" y="79"/>
                    <a:pt x="14365" y="1"/>
                    <a:pt x="13631" y="1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" name="Google Shape;2359;p38"/>
            <p:cNvGrpSpPr/>
            <p:nvPr/>
          </p:nvGrpSpPr>
          <p:grpSpPr>
            <a:xfrm>
              <a:off x="1626781" y="1137672"/>
              <a:ext cx="3165424" cy="2868162"/>
              <a:chOff x="1917325" y="925950"/>
              <a:chExt cx="569700" cy="516200"/>
            </a:xfrm>
          </p:grpSpPr>
          <p:sp>
            <p:nvSpPr>
              <p:cNvPr id="31" name="Google Shape;2360;p38"/>
              <p:cNvSpPr/>
              <p:nvPr/>
            </p:nvSpPr>
            <p:spPr>
              <a:xfrm>
                <a:off x="2000000" y="925950"/>
                <a:ext cx="487025" cy="516200"/>
              </a:xfrm>
              <a:custGeom>
                <a:avLst/>
                <a:gdLst/>
                <a:ahLst/>
                <a:cxnLst/>
                <a:rect l="l" t="t" r="r" b="b"/>
                <a:pathLst>
                  <a:path w="19481" h="20648" extrusionOk="0">
                    <a:moveTo>
                      <a:pt x="10324" y="1"/>
                    </a:moveTo>
                    <a:cubicBezTo>
                      <a:pt x="4626" y="1"/>
                      <a:pt x="1" y="4626"/>
                      <a:pt x="1" y="10324"/>
                    </a:cubicBezTo>
                    <a:cubicBezTo>
                      <a:pt x="1" y="11635"/>
                      <a:pt x="245" y="12882"/>
                      <a:pt x="687" y="14034"/>
                    </a:cubicBezTo>
                    <a:cubicBezTo>
                      <a:pt x="695" y="14050"/>
                      <a:pt x="695" y="14058"/>
                      <a:pt x="703" y="14066"/>
                    </a:cubicBezTo>
                    <a:lnTo>
                      <a:pt x="3363" y="17941"/>
                    </a:lnTo>
                    <a:cubicBezTo>
                      <a:pt x="3371" y="17957"/>
                      <a:pt x="3379" y="17964"/>
                      <a:pt x="3386" y="17972"/>
                    </a:cubicBezTo>
                    <a:cubicBezTo>
                      <a:pt x="5225" y="19638"/>
                      <a:pt x="7656" y="20648"/>
                      <a:pt x="10324" y="20648"/>
                    </a:cubicBezTo>
                    <a:cubicBezTo>
                      <a:pt x="14255" y="20648"/>
                      <a:pt x="17680" y="18446"/>
                      <a:pt x="19416" y="15210"/>
                    </a:cubicBezTo>
                    <a:cubicBezTo>
                      <a:pt x="19480" y="15089"/>
                      <a:pt x="19389" y="14967"/>
                      <a:pt x="19277" y="14967"/>
                    </a:cubicBezTo>
                    <a:cubicBezTo>
                      <a:pt x="19250" y="14967"/>
                      <a:pt x="19222" y="14974"/>
                      <a:pt x="19195" y="14989"/>
                    </a:cubicBezTo>
                    <a:cubicBezTo>
                      <a:pt x="18004" y="15699"/>
                      <a:pt x="16607" y="16110"/>
                      <a:pt x="15115" y="16110"/>
                    </a:cubicBezTo>
                    <a:cubicBezTo>
                      <a:pt x="13789" y="16110"/>
                      <a:pt x="12534" y="15786"/>
                      <a:pt x="11429" y="15210"/>
                    </a:cubicBezTo>
                    <a:cubicBezTo>
                      <a:pt x="11413" y="15202"/>
                      <a:pt x="11390" y="15194"/>
                      <a:pt x="11366" y="15194"/>
                    </a:cubicBezTo>
                    <a:cubicBezTo>
                      <a:pt x="9574" y="15123"/>
                      <a:pt x="8603" y="13939"/>
                      <a:pt x="8138" y="12045"/>
                    </a:cubicBezTo>
                    <a:cubicBezTo>
                      <a:pt x="8138" y="12029"/>
                      <a:pt x="8130" y="12013"/>
                      <a:pt x="8130" y="12006"/>
                    </a:cubicBezTo>
                    <a:cubicBezTo>
                      <a:pt x="7483" y="10853"/>
                      <a:pt x="7112" y="9519"/>
                      <a:pt x="7112" y="8099"/>
                    </a:cubicBezTo>
                    <a:cubicBezTo>
                      <a:pt x="7112" y="4602"/>
                      <a:pt x="9361" y="1627"/>
                      <a:pt x="12487" y="537"/>
                    </a:cubicBezTo>
                    <a:cubicBezTo>
                      <a:pt x="12637" y="482"/>
                      <a:pt x="12621" y="261"/>
                      <a:pt x="12463" y="230"/>
                    </a:cubicBezTo>
                    <a:cubicBezTo>
                      <a:pt x="11776" y="80"/>
                      <a:pt x="11058" y="1"/>
                      <a:pt x="1032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2361;p38"/>
              <p:cNvSpPr/>
              <p:nvPr/>
            </p:nvSpPr>
            <p:spPr>
              <a:xfrm>
                <a:off x="2017375" y="1226475"/>
                <a:ext cx="267575" cy="148600"/>
              </a:xfrm>
              <a:custGeom>
                <a:avLst/>
                <a:gdLst/>
                <a:ahLst/>
                <a:cxnLst/>
                <a:rect l="l" t="t" r="r" b="b"/>
                <a:pathLst>
                  <a:path w="10703" h="5944" extrusionOk="0">
                    <a:moveTo>
                      <a:pt x="7443" y="0"/>
                    </a:moveTo>
                    <a:cubicBezTo>
                      <a:pt x="6725" y="411"/>
                      <a:pt x="6243" y="1176"/>
                      <a:pt x="6243" y="2060"/>
                    </a:cubicBezTo>
                    <a:cubicBezTo>
                      <a:pt x="6243" y="3370"/>
                      <a:pt x="7301" y="4428"/>
                      <a:pt x="8611" y="4428"/>
                    </a:cubicBezTo>
                    <a:cubicBezTo>
                      <a:pt x="9519" y="4428"/>
                      <a:pt x="10308" y="3923"/>
                      <a:pt x="10702" y="3173"/>
                    </a:cubicBezTo>
                    <a:cubicBezTo>
                      <a:pt x="9337" y="2455"/>
                      <a:pt x="8200" y="1350"/>
                      <a:pt x="7443" y="0"/>
                    </a:cubicBezTo>
                    <a:close/>
                    <a:moveTo>
                      <a:pt x="1310" y="1634"/>
                    </a:moveTo>
                    <a:cubicBezTo>
                      <a:pt x="829" y="1634"/>
                      <a:pt x="379" y="1784"/>
                      <a:pt x="0" y="2029"/>
                    </a:cubicBezTo>
                    <a:cubicBezTo>
                      <a:pt x="584" y="3536"/>
                      <a:pt x="1508" y="4870"/>
                      <a:pt x="2684" y="5943"/>
                    </a:cubicBezTo>
                    <a:cubicBezTo>
                      <a:pt x="3283" y="5509"/>
                      <a:pt x="3678" y="4807"/>
                      <a:pt x="3678" y="4010"/>
                    </a:cubicBezTo>
                    <a:cubicBezTo>
                      <a:pt x="3678" y="2700"/>
                      <a:pt x="2620" y="1634"/>
                      <a:pt x="1310" y="163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2362;p38"/>
              <p:cNvSpPr/>
              <p:nvPr/>
            </p:nvSpPr>
            <p:spPr>
              <a:xfrm>
                <a:off x="2010850" y="1166900"/>
                <a:ext cx="170300" cy="73400"/>
              </a:xfrm>
              <a:custGeom>
                <a:avLst/>
                <a:gdLst/>
                <a:ahLst/>
                <a:cxnLst/>
                <a:rect l="l" t="t" r="r" b="b"/>
                <a:pathLst>
                  <a:path w="6812" h="2936" extrusionOk="0">
                    <a:moveTo>
                      <a:pt x="5125" y="0"/>
                    </a:moveTo>
                    <a:cubicBezTo>
                      <a:pt x="4963" y="0"/>
                      <a:pt x="4803" y="37"/>
                      <a:pt x="4657" y="118"/>
                    </a:cubicBezTo>
                    <a:cubicBezTo>
                      <a:pt x="4626" y="134"/>
                      <a:pt x="4641" y="181"/>
                      <a:pt x="4673" y="181"/>
                    </a:cubicBezTo>
                    <a:cubicBezTo>
                      <a:pt x="4973" y="197"/>
                      <a:pt x="5233" y="244"/>
                      <a:pt x="5502" y="371"/>
                    </a:cubicBezTo>
                    <a:cubicBezTo>
                      <a:pt x="5778" y="489"/>
                      <a:pt x="5991" y="663"/>
                      <a:pt x="6259" y="821"/>
                    </a:cubicBezTo>
                    <a:cubicBezTo>
                      <a:pt x="6264" y="823"/>
                      <a:pt x="6268" y="824"/>
                      <a:pt x="6272" y="824"/>
                    </a:cubicBezTo>
                    <a:cubicBezTo>
                      <a:pt x="6284" y="824"/>
                      <a:pt x="6295" y="816"/>
                      <a:pt x="6307" y="805"/>
                    </a:cubicBezTo>
                    <a:cubicBezTo>
                      <a:pt x="6140" y="346"/>
                      <a:pt x="5623" y="0"/>
                      <a:pt x="5125" y="0"/>
                    </a:cubicBezTo>
                    <a:close/>
                    <a:moveTo>
                      <a:pt x="1600" y="234"/>
                    </a:moveTo>
                    <a:cubicBezTo>
                      <a:pt x="1288" y="234"/>
                      <a:pt x="971" y="397"/>
                      <a:pt x="774" y="631"/>
                    </a:cubicBezTo>
                    <a:cubicBezTo>
                      <a:pt x="671" y="742"/>
                      <a:pt x="593" y="868"/>
                      <a:pt x="545" y="1002"/>
                    </a:cubicBezTo>
                    <a:cubicBezTo>
                      <a:pt x="537" y="1026"/>
                      <a:pt x="553" y="1042"/>
                      <a:pt x="569" y="1049"/>
                    </a:cubicBezTo>
                    <a:cubicBezTo>
                      <a:pt x="577" y="1049"/>
                      <a:pt x="585" y="1049"/>
                      <a:pt x="593" y="1042"/>
                    </a:cubicBezTo>
                    <a:cubicBezTo>
                      <a:pt x="821" y="892"/>
                      <a:pt x="1027" y="734"/>
                      <a:pt x="1256" y="607"/>
                    </a:cubicBezTo>
                    <a:cubicBezTo>
                      <a:pt x="1492" y="489"/>
                      <a:pt x="1721" y="426"/>
                      <a:pt x="1990" y="402"/>
                    </a:cubicBezTo>
                    <a:cubicBezTo>
                      <a:pt x="2021" y="402"/>
                      <a:pt x="2029" y="355"/>
                      <a:pt x="2005" y="339"/>
                    </a:cubicBezTo>
                    <a:cubicBezTo>
                      <a:pt x="1879" y="266"/>
                      <a:pt x="1740" y="234"/>
                      <a:pt x="1600" y="234"/>
                    </a:cubicBezTo>
                    <a:close/>
                    <a:moveTo>
                      <a:pt x="6646" y="1318"/>
                    </a:moveTo>
                    <a:cubicBezTo>
                      <a:pt x="6079" y="1623"/>
                      <a:pt x="5607" y="1809"/>
                      <a:pt x="5128" y="1809"/>
                    </a:cubicBezTo>
                    <a:cubicBezTo>
                      <a:pt x="4728" y="1809"/>
                      <a:pt x="4323" y="1679"/>
                      <a:pt x="3852" y="1381"/>
                    </a:cubicBezTo>
                    <a:cubicBezTo>
                      <a:pt x="3846" y="1378"/>
                      <a:pt x="3838" y="1376"/>
                      <a:pt x="3830" y="1376"/>
                    </a:cubicBezTo>
                    <a:cubicBezTo>
                      <a:pt x="3818" y="1376"/>
                      <a:pt x="3806" y="1380"/>
                      <a:pt x="3797" y="1389"/>
                    </a:cubicBezTo>
                    <a:cubicBezTo>
                      <a:pt x="3781" y="1405"/>
                      <a:pt x="3781" y="1428"/>
                      <a:pt x="3789" y="1444"/>
                    </a:cubicBezTo>
                    <a:cubicBezTo>
                      <a:pt x="4083" y="1974"/>
                      <a:pt x="4565" y="2204"/>
                      <a:pt x="5065" y="2204"/>
                    </a:cubicBezTo>
                    <a:cubicBezTo>
                      <a:pt x="5384" y="2204"/>
                      <a:pt x="5710" y="2110"/>
                      <a:pt x="5999" y="1941"/>
                    </a:cubicBezTo>
                    <a:cubicBezTo>
                      <a:pt x="6116" y="2041"/>
                      <a:pt x="6270" y="2090"/>
                      <a:pt x="6425" y="2090"/>
                    </a:cubicBezTo>
                    <a:cubicBezTo>
                      <a:pt x="6553" y="2090"/>
                      <a:pt x="6681" y="2057"/>
                      <a:pt x="6788" y="1989"/>
                    </a:cubicBezTo>
                    <a:cubicBezTo>
                      <a:pt x="6812" y="1973"/>
                      <a:pt x="6796" y="1941"/>
                      <a:pt x="6772" y="1941"/>
                    </a:cubicBezTo>
                    <a:cubicBezTo>
                      <a:pt x="6754" y="1943"/>
                      <a:pt x="6736" y="1944"/>
                      <a:pt x="6718" y="1944"/>
                    </a:cubicBezTo>
                    <a:cubicBezTo>
                      <a:pt x="6555" y="1944"/>
                      <a:pt x="6400" y="1880"/>
                      <a:pt x="6315" y="1752"/>
                    </a:cubicBezTo>
                    <a:cubicBezTo>
                      <a:pt x="6307" y="1744"/>
                      <a:pt x="6307" y="1736"/>
                      <a:pt x="6299" y="1720"/>
                    </a:cubicBezTo>
                    <a:cubicBezTo>
                      <a:pt x="6433" y="1610"/>
                      <a:pt x="6551" y="1468"/>
                      <a:pt x="6646" y="1318"/>
                    </a:cubicBezTo>
                    <a:close/>
                    <a:moveTo>
                      <a:pt x="2743" y="1566"/>
                    </a:moveTo>
                    <a:cubicBezTo>
                      <a:pt x="2733" y="1566"/>
                      <a:pt x="2724" y="1570"/>
                      <a:pt x="2716" y="1578"/>
                    </a:cubicBezTo>
                    <a:cubicBezTo>
                      <a:pt x="2243" y="1932"/>
                      <a:pt x="1832" y="2081"/>
                      <a:pt x="1405" y="2081"/>
                    </a:cubicBezTo>
                    <a:cubicBezTo>
                      <a:pt x="1004" y="2081"/>
                      <a:pt x="588" y="1950"/>
                      <a:pt x="95" y="1736"/>
                    </a:cubicBezTo>
                    <a:lnTo>
                      <a:pt x="95" y="1736"/>
                    </a:lnTo>
                    <a:cubicBezTo>
                      <a:pt x="95" y="1736"/>
                      <a:pt x="324" y="1989"/>
                      <a:pt x="458" y="2083"/>
                    </a:cubicBezTo>
                    <a:cubicBezTo>
                      <a:pt x="458" y="2091"/>
                      <a:pt x="450" y="2107"/>
                      <a:pt x="443" y="2115"/>
                    </a:cubicBezTo>
                    <a:cubicBezTo>
                      <a:pt x="364" y="2257"/>
                      <a:pt x="198" y="2328"/>
                      <a:pt x="32" y="2328"/>
                    </a:cubicBezTo>
                    <a:cubicBezTo>
                      <a:pt x="8" y="2328"/>
                      <a:pt x="1" y="2360"/>
                      <a:pt x="24" y="2368"/>
                    </a:cubicBezTo>
                    <a:cubicBezTo>
                      <a:pt x="113" y="2417"/>
                      <a:pt x="215" y="2441"/>
                      <a:pt x="317" y="2441"/>
                    </a:cubicBezTo>
                    <a:cubicBezTo>
                      <a:pt x="478" y="2441"/>
                      <a:pt x="639" y="2381"/>
                      <a:pt x="750" y="2265"/>
                    </a:cubicBezTo>
                    <a:cubicBezTo>
                      <a:pt x="996" y="2384"/>
                      <a:pt x="1261" y="2447"/>
                      <a:pt x="1520" y="2447"/>
                    </a:cubicBezTo>
                    <a:cubicBezTo>
                      <a:pt x="2037" y="2447"/>
                      <a:pt x="2529" y="2196"/>
                      <a:pt x="2787" y="1634"/>
                    </a:cubicBezTo>
                    <a:cubicBezTo>
                      <a:pt x="2795" y="1610"/>
                      <a:pt x="2787" y="1594"/>
                      <a:pt x="2771" y="1578"/>
                    </a:cubicBezTo>
                    <a:cubicBezTo>
                      <a:pt x="2763" y="1570"/>
                      <a:pt x="2753" y="1566"/>
                      <a:pt x="2743" y="1566"/>
                    </a:cubicBezTo>
                    <a:close/>
                    <a:moveTo>
                      <a:pt x="4353" y="2181"/>
                    </a:moveTo>
                    <a:cubicBezTo>
                      <a:pt x="4343" y="2181"/>
                      <a:pt x="4333" y="2185"/>
                      <a:pt x="4326" y="2194"/>
                    </a:cubicBezTo>
                    <a:cubicBezTo>
                      <a:pt x="4019" y="2592"/>
                      <a:pt x="3691" y="2732"/>
                      <a:pt x="3284" y="2732"/>
                    </a:cubicBezTo>
                    <a:cubicBezTo>
                      <a:pt x="3126" y="2732"/>
                      <a:pt x="2956" y="2711"/>
                      <a:pt x="2771" y="2675"/>
                    </a:cubicBezTo>
                    <a:cubicBezTo>
                      <a:pt x="2769" y="2675"/>
                      <a:pt x="2766" y="2675"/>
                      <a:pt x="2764" y="2675"/>
                    </a:cubicBezTo>
                    <a:cubicBezTo>
                      <a:pt x="2729" y="2675"/>
                      <a:pt x="2710" y="2732"/>
                      <a:pt x="2747" y="2746"/>
                    </a:cubicBezTo>
                    <a:cubicBezTo>
                      <a:pt x="2889" y="2825"/>
                      <a:pt x="3039" y="2888"/>
                      <a:pt x="3197" y="2912"/>
                    </a:cubicBezTo>
                    <a:cubicBezTo>
                      <a:pt x="3270" y="2928"/>
                      <a:pt x="3343" y="2935"/>
                      <a:pt x="3416" y="2935"/>
                    </a:cubicBezTo>
                    <a:cubicBezTo>
                      <a:pt x="3853" y="2935"/>
                      <a:pt x="4261" y="2660"/>
                      <a:pt x="4397" y="2233"/>
                    </a:cubicBezTo>
                    <a:cubicBezTo>
                      <a:pt x="4408" y="2205"/>
                      <a:pt x="4379" y="2181"/>
                      <a:pt x="4353" y="218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2363;p38"/>
              <p:cNvSpPr/>
              <p:nvPr/>
            </p:nvSpPr>
            <p:spPr>
              <a:xfrm>
                <a:off x="1917325" y="1178025"/>
                <a:ext cx="69275" cy="65875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635" extrusionOk="0">
                    <a:moveTo>
                      <a:pt x="1349" y="0"/>
                    </a:moveTo>
                    <a:cubicBezTo>
                      <a:pt x="1316" y="0"/>
                      <a:pt x="1284" y="18"/>
                      <a:pt x="1271" y="52"/>
                    </a:cubicBezTo>
                    <a:lnTo>
                      <a:pt x="940" y="786"/>
                    </a:lnTo>
                    <a:cubicBezTo>
                      <a:pt x="932" y="810"/>
                      <a:pt x="908" y="833"/>
                      <a:pt x="884" y="833"/>
                    </a:cubicBezTo>
                    <a:lnTo>
                      <a:pt x="87" y="983"/>
                    </a:lnTo>
                    <a:cubicBezTo>
                      <a:pt x="24" y="999"/>
                      <a:pt x="0" y="1078"/>
                      <a:pt x="48" y="1125"/>
                    </a:cubicBezTo>
                    <a:lnTo>
                      <a:pt x="648" y="1670"/>
                    </a:lnTo>
                    <a:cubicBezTo>
                      <a:pt x="671" y="1686"/>
                      <a:pt x="679" y="1709"/>
                      <a:pt x="679" y="1741"/>
                    </a:cubicBezTo>
                    <a:lnTo>
                      <a:pt x="577" y="2538"/>
                    </a:lnTo>
                    <a:cubicBezTo>
                      <a:pt x="564" y="2594"/>
                      <a:pt x="610" y="2635"/>
                      <a:pt x="657" y="2635"/>
                    </a:cubicBezTo>
                    <a:cubicBezTo>
                      <a:pt x="670" y="2635"/>
                      <a:pt x="683" y="2632"/>
                      <a:pt x="695" y="2625"/>
                    </a:cubicBezTo>
                    <a:lnTo>
                      <a:pt x="1397" y="2215"/>
                    </a:lnTo>
                    <a:cubicBezTo>
                      <a:pt x="1411" y="2210"/>
                      <a:pt x="1425" y="2205"/>
                      <a:pt x="1439" y="2205"/>
                    </a:cubicBezTo>
                    <a:cubicBezTo>
                      <a:pt x="1449" y="2205"/>
                      <a:pt x="1459" y="2208"/>
                      <a:pt x="1469" y="2215"/>
                    </a:cubicBezTo>
                    <a:lnTo>
                      <a:pt x="2203" y="2562"/>
                    </a:lnTo>
                    <a:cubicBezTo>
                      <a:pt x="2214" y="2566"/>
                      <a:pt x="2225" y="2568"/>
                      <a:pt x="2236" y="2568"/>
                    </a:cubicBezTo>
                    <a:cubicBezTo>
                      <a:pt x="2288" y="2568"/>
                      <a:pt x="2334" y="2526"/>
                      <a:pt x="2321" y="2467"/>
                    </a:cubicBezTo>
                    <a:lnTo>
                      <a:pt x="2147" y="1678"/>
                    </a:lnTo>
                    <a:cubicBezTo>
                      <a:pt x="2147" y="1654"/>
                      <a:pt x="2155" y="1623"/>
                      <a:pt x="2171" y="1607"/>
                    </a:cubicBezTo>
                    <a:lnTo>
                      <a:pt x="2723" y="1015"/>
                    </a:lnTo>
                    <a:cubicBezTo>
                      <a:pt x="2771" y="968"/>
                      <a:pt x="2739" y="889"/>
                      <a:pt x="2676" y="881"/>
                    </a:cubicBezTo>
                    <a:lnTo>
                      <a:pt x="1871" y="794"/>
                    </a:lnTo>
                    <a:cubicBezTo>
                      <a:pt x="1839" y="794"/>
                      <a:pt x="1816" y="778"/>
                      <a:pt x="1808" y="754"/>
                    </a:cubicBezTo>
                    <a:lnTo>
                      <a:pt x="1421" y="44"/>
                    </a:lnTo>
                    <a:cubicBezTo>
                      <a:pt x="1406" y="14"/>
                      <a:pt x="1378" y="0"/>
                      <a:pt x="134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2364;p38"/>
              <p:cNvSpPr/>
              <p:nvPr/>
            </p:nvSpPr>
            <p:spPr>
              <a:xfrm>
                <a:off x="1952650" y="1250675"/>
                <a:ext cx="56850" cy="53850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2365;p38"/>
              <p:cNvSpPr/>
              <p:nvPr/>
            </p:nvSpPr>
            <p:spPr>
              <a:xfrm>
                <a:off x="2202450" y="1160450"/>
                <a:ext cx="80725" cy="78850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2366;p38"/>
              <p:cNvSpPr/>
              <p:nvPr/>
            </p:nvSpPr>
            <p:spPr>
              <a:xfrm>
                <a:off x="2188825" y="1098175"/>
                <a:ext cx="61000" cy="57750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10974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uiExpand="1" build="p" animBg="1"/>
      <p:bldP spid="12" grpId="0" build="p"/>
      <p:bldP spid="15" grpId="0" animBg="1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6" name="Google Shape;2796;p53"/>
          <p:cNvSpPr txBox="1">
            <a:spLocks noGrp="1"/>
          </p:cNvSpPr>
          <p:nvPr>
            <p:ph type="title"/>
          </p:nvPr>
        </p:nvSpPr>
        <p:spPr>
          <a:xfrm>
            <a:off x="816313" y="2669783"/>
            <a:ext cx="7242005" cy="1511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4200" b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TRÂN TRỌNG CẢM ƠN </a:t>
            </a:r>
            <a:br>
              <a:rPr lang="en-US" sz="4200" b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b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 QUAN TÂM THEO DÕI CỦA CÁC EM</a:t>
            </a:r>
          </a:p>
        </p:txBody>
      </p:sp>
      <p:grpSp>
        <p:nvGrpSpPr>
          <p:cNvPr id="2797" name="Google Shape;2797;p53"/>
          <p:cNvGrpSpPr/>
          <p:nvPr/>
        </p:nvGrpSpPr>
        <p:grpSpPr>
          <a:xfrm>
            <a:off x="6825193" y="3034075"/>
            <a:ext cx="1857787" cy="1683404"/>
            <a:chOff x="1626781" y="1137536"/>
            <a:chExt cx="3165424" cy="2868297"/>
          </a:xfrm>
        </p:grpSpPr>
        <p:sp>
          <p:nvSpPr>
            <p:cNvPr id="2798" name="Google Shape;2798;p53"/>
            <p:cNvSpPr/>
            <p:nvPr/>
          </p:nvSpPr>
          <p:spPr>
            <a:xfrm>
              <a:off x="1626788" y="1137536"/>
              <a:ext cx="3165399" cy="2868265"/>
            </a:xfrm>
            <a:custGeom>
              <a:avLst/>
              <a:gdLst/>
              <a:ahLst/>
              <a:cxnLst/>
              <a:rect l="l" t="t" r="r" b="b"/>
              <a:pathLst>
                <a:path w="22787" h="20648" extrusionOk="0">
                  <a:moveTo>
                    <a:pt x="12045" y="6889"/>
                  </a:moveTo>
                  <a:cubicBezTo>
                    <a:pt x="12019" y="6889"/>
                    <a:pt x="11993" y="6903"/>
                    <a:pt x="11981" y="6930"/>
                  </a:cubicBezTo>
                  <a:lnTo>
                    <a:pt x="11689" y="7577"/>
                  </a:lnTo>
                  <a:cubicBezTo>
                    <a:pt x="11682" y="7601"/>
                    <a:pt x="11666" y="7617"/>
                    <a:pt x="11642" y="7625"/>
                  </a:cubicBezTo>
                  <a:lnTo>
                    <a:pt x="10940" y="7751"/>
                  </a:lnTo>
                  <a:cubicBezTo>
                    <a:pt x="10884" y="7767"/>
                    <a:pt x="10861" y="7838"/>
                    <a:pt x="10908" y="7877"/>
                  </a:cubicBezTo>
                  <a:lnTo>
                    <a:pt x="11437" y="8351"/>
                  </a:lnTo>
                  <a:cubicBezTo>
                    <a:pt x="11453" y="8367"/>
                    <a:pt x="11461" y="8390"/>
                    <a:pt x="11461" y="8414"/>
                  </a:cubicBezTo>
                  <a:lnTo>
                    <a:pt x="11366" y="9117"/>
                  </a:lnTo>
                  <a:cubicBezTo>
                    <a:pt x="11360" y="9164"/>
                    <a:pt x="11395" y="9199"/>
                    <a:pt x="11436" y="9199"/>
                  </a:cubicBezTo>
                  <a:cubicBezTo>
                    <a:pt x="11449" y="9199"/>
                    <a:pt x="11463" y="9195"/>
                    <a:pt x="11476" y="9188"/>
                  </a:cubicBezTo>
                  <a:lnTo>
                    <a:pt x="12092" y="8832"/>
                  </a:lnTo>
                  <a:cubicBezTo>
                    <a:pt x="12100" y="8828"/>
                    <a:pt x="12110" y="8827"/>
                    <a:pt x="12121" y="8827"/>
                  </a:cubicBezTo>
                  <a:cubicBezTo>
                    <a:pt x="12131" y="8827"/>
                    <a:pt x="12143" y="8828"/>
                    <a:pt x="12155" y="8832"/>
                  </a:cubicBezTo>
                  <a:lnTo>
                    <a:pt x="12794" y="9140"/>
                  </a:lnTo>
                  <a:cubicBezTo>
                    <a:pt x="12804" y="9144"/>
                    <a:pt x="12814" y="9146"/>
                    <a:pt x="12824" y="9146"/>
                  </a:cubicBezTo>
                  <a:cubicBezTo>
                    <a:pt x="12870" y="9146"/>
                    <a:pt x="12910" y="9105"/>
                    <a:pt x="12897" y="9053"/>
                  </a:cubicBezTo>
                  <a:lnTo>
                    <a:pt x="12755" y="8359"/>
                  </a:lnTo>
                  <a:cubicBezTo>
                    <a:pt x="12747" y="8335"/>
                    <a:pt x="12755" y="8312"/>
                    <a:pt x="12771" y="8296"/>
                  </a:cubicBezTo>
                  <a:lnTo>
                    <a:pt x="13260" y="7783"/>
                  </a:lnTo>
                  <a:cubicBezTo>
                    <a:pt x="13300" y="7735"/>
                    <a:pt x="13268" y="7664"/>
                    <a:pt x="13213" y="7656"/>
                  </a:cubicBezTo>
                  <a:lnTo>
                    <a:pt x="12502" y="7585"/>
                  </a:lnTo>
                  <a:cubicBezTo>
                    <a:pt x="12479" y="7585"/>
                    <a:pt x="12463" y="7570"/>
                    <a:pt x="12447" y="7546"/>
                  </a:cubicBezTo>
                  <a:lnTo>
                    <a:pt x="12108" y="6930"/>
                  </a:lnTo>
                  <a:cubicBezTo>
                    <a:pt x="12096" y="6903"/>
                    <a:pt x="12070" y="6889"/>
                    <a:pt x="12045" y="6889"/>
                  </a:cubicBezTo>
                  <a:close/>
                  <a:moveTo>
                    <a:pt x="13600" y="9380"/>
                  </a:moveTo>
                  <a:cubicBezTo>
                    <a:pt x="13565" y="9380"/>
                    <a:pt x="13529" y="9391"/>
                    <a:pt x="13497" y="9416"/>
                  </a:cubicBezTo>
                  <a:lnTo>
                    <a:pt x="12850" y="9914"/>
                  </a:lnTo>
                  <a:cubicBezTo>
                    <a:pt x="12823" y="9935"/>
                    <a:pt x="12787" y="9945"/>
                    <a:pt x="12751" y="9945"/>
                  </a:cubicBezTo>
                  <a:cubicBezTo>
                    <a:pt x="12733" y="9945"/>
                    <a:pt x="12716" y="9943"/>
                    <a:pt x="12700" y="9937"/>
                  </a:cubicBezTo>
                  <a:lnTo>
                    <a:pt x="11918" y="9685"/>
                  </a:lnTo>
                  <a:cubicBezTo>
                    <a:pt x="11901" y="9680"/>
                    <a:pt x="11885" y="9677"/>
                    <a:pt x="11868" y="9677"/>
                  </a:cubicBezTo>
                  <a:cubicBezTo>
                    <a:pt x="11757" y="9677"/>
                    <a:pt x="11672" y="9789"/>
                    <a:pt x="11713" y="9906"/>
                  </a:cubicBezTo>
                  <a:lnTo>
                    <a:pt x="11981" y="10671"/>
                  </a:lnTo>
                  <a:cubicBezTo>
                    <a:pt x="12005" y="10727"/>
                    <a:pt x="11997" y="10782"/>
                    <a:pt x="11966" y="10829"/>
                  </a:cubicBezTo>
                  <a:lnTo>
                    <a:pt x="11484" y="11492"/>
                  </a:lnTo>
                  <a:cubicBezTo>
                    <a:pt x="11405" y="11603"/>
                    <a:pt x="11484" y="11761"/>
                    <a:pt x="11626" y="11761"/>
                  </a:cubicBezTo>
                  <a:lnTo>
                    <a:pt x="12439" y="11737"/>
                  </a:lnTo>
                  <a:cubicBezTo>
                    <a:pt x="12445" y="11736"/>
                    <a:pt x="12451" y="11736"/>
                    <a:pt x="12457" y="11736"/>
                  </a:cubicBezTo>
                  <a:cubicBezTo>
                    <a:pt x="12506" y="11736"/>
                    <a:pt x="12553" y="11765"/>
                    <a:pt x="12581" y="11800"/>
                  </a:cubicBezTo>
                  <a:lnTo>
                    <a:pt x="13063" y="12463"/>
                  </a:lnTo>
                  <a:cubicBezTo>
                    <a:pt x="13099" y="12509"/>
                    <a:pt x="13151" y="12531"/>
                    <a:pt x="13201" y="12531"/>
                  </a:cubicBezTo>
                  <a:cubicBezTo>
                    <a:pt x="13271" y="12531"/>
                    <a:pt x="13340" y="12489"/>
                    <a:pt x="13363" y="12416"/>
                  </a:cubicBezTo>
                  <a:lnTo>
                    <a:pt x="13592" y="11626"/>
                  </a:lnTo>
                  <a:cubicBezTo>
                    <a:pt x="13607" y="11571"/>
                    <a:pt x="13647" y="11532"/>
                    <a:pt x="13702" y="11516"/>
                  </a:cubicBezTo>
                  <a:lnTo>
                    <a:pt x="14476" y="11263"/>
                  </a:lnTo>
                  <a:cubicBezTo>
                    <a:pt x="14610" y="11216"/>
                    <a:pt x="14633" y="11042"/>
                    <a:pt x="14523" y="10963"/>
                  </a:cubicBezTo>
                  <a:lnTo>
                    <a:pt x="13844" y="10498"/>
                  </a:lnTo>
                  <a:cubicBezTo>
                    <a:pt x="13797" y="10466"/>
                    <a:pt x="13773" y="10419"/>
                    <a:pt x="13773" y="10364"/>
                  </a:cubicBezTo>
                  <a:lnTo>
                    <a:pt x="13773" y="9543"/>
                  </a:lnTo>
                  <a:cubicBezTo>
                    <a:pt x="13768" y="9447"/>
                    <a:pt x="13686" y="9380"/>
                    <a:pt x="13600" y="9380"/>
                  </a:cubicBezTo>
                  <a:close/>
                  <a:moveTo>
                    <a:pt x="1349" y="10083"/>
                  </a:moveTo>
                  <a:cubicBezTo>
                    <a:pt x="1316" y="10083"/>
                    <a:pt x="1284" y="10101"/>
                    <a:pt x="1271" y="10135"/>
                  </a:cubicBezTo>
                  <a:lnTo>
                    <a:pt x="940" y="10869"/>
                  </a:lnTo>
                  <a:cubicBezTo>
                    <a:pt x="932" y="10892"/>
                    <a:pt x="908" y="10916"/>
                    <a:pt x="884" y="10916"/>
                  </a:cubicBezTo>
                  <a:lnTo>
                    <a:pt x="87" y="11066"/>
                  </a:lnTo>
                  <a:cubicBezTo>
                    <a:pt x="24" y="11082"/>
                    <a:pt x="0" y="11161"/>
                    <a:pt x="48" y="11208"/>
                  </a:cubicBezTo>
                  <a:lnTo>
                    <a:pt x="648" y="11745"/>
                  </a:lnTo>
                  <a:cubicBezTo>
                    <a:pt x="671" y="11768"/>
                    <a:pt x="679" y="11792"/>
                    <a:pt x="679" y="11824"/>
                  </a:cubicBezTo>
                  <a:lnTo>
                    <a:pt x="577" y="12621"/>
                  </a:lnTo>
                  <a:cubicBezTo>
                    <a:pt x="565" y="12674"/>
                    <a:pt x="606" y="12714"/>
                    <a:pt x="651" y="12714"/>
                  </a:cubicBezTo>
                  <a:cubicBezTo>
                    <a:pt x="666" y="12714"/>
                    <a:pt x="681" y="12710"/>
                    <a:pt x="695" y="12700"/>
                  </a:cubicBezTo>
                  <a:lnTo>
                    <a:pt x="1397" y="12297"/>
                  </a:lnTo>
                  <a:cubicBezTo>
                    <a:pt x="1409" y="12289"/>
                    <a:pt x="1421" y="12285"/>
                    <a:pt x="1433" y="12285"/>
                  </a:cubicBezTo>
                  <a:cubicBezTo>
                    <a:pt x="1445" y="12285"/>
                    <a:pt x="1457" y="12289"/>
                    <a:pt x="1469" y="12297"/>
                  </a:cubicBezTo>
                  <a:lnTo>
                    <a:pt x="2203" y="12645"/>
                  </a:lnTo>
                  <a:cubicBezTo>
                    <a:pt x="2213" y="12648"/>
                    <a:pt x="2223" y="12650"/>
                    <a:pt x="2233" y="12650"/>
                  </a:cubicBezTo>
                  <a:cubicBezTo>
                    <a:pt x="2286" y="12650"/>
                    <a:pt x="2334" y="12603"/>
                    <a:pt x="2321" y="12550"/>
                  </a:cubicBezTo>
                  <a:lnTo>
                    <a:pt x="2147" y="11761"/>
                  </a:lnTo>
                  <a:cubicBezTo>
                    <a:pt x="2147" y="11737"/>
                    <a:pt x="2155" y="11705"/>
                    <a:pt x="2171" y="11690"/>
                  </a:cubicBezTo>
                  <a:lnTo>
                    <a:pt x="2723" y="11098"/>
                  </a:lnTo>
                  <a:cubicBezTo>
                    <a:pt x="2771" y="11050"/>
                    <a:pt x="2739" y="10963"/>
                    <a:pt x="2676" y="10963"/>
                  </a:cubicBezTo>
                  <a:lnTo>
                    <a:pt x="1871" y="10877"/>
                  </a:lnTo>
                  <a:cubicBezTo>
                    <a:pt x="1839" y="10877"/>
                    <a:pt x="1816" y="10861"/>
                    <a:pt x="1808" y="10837"/>
                  </a:cubicBezTo>
                  <a:lnTo>
                    <a:pt x="1421" y="10127"/>
                  </a:lnTo>
                  <a:cubicBezTo>
                    <a:pt x="1406" y="10097"/>
                    <a:pt x="1378" y="10083"/>
                    <a:pt x="1349" y="10083"/>
                  </a:cubicBezTo>
                  <a:close/>
                  <a:moveTo>
                    <a:pt x="2517" y="12989"/>
                  </a:moveTo>
                  <a:cubicBezTo>
                    <a:pt x="2492" y="12989"/>
                    <a:pt x="2467" y="13003"/>
                    <a:pt x="2455" y="13031"/>
                  </a:cubicBezTo>
                  <a:lnTo>
                    <a:pt x="2187" y="13631"/>
                  </a:lnTo>
                  <a:cubicBezTo>
                    <a:pt x="2179" y="13655"/>
                    <a:pt x="2163" y="13671"/>
                    <a:pt x="2139" y="13671"/>
                  </a:cubicBezTo>
                  <a:lnTo>
                    <a:pt x="1492" y="13797"/>
                  </a:lnTo>
                  <a:cubicBezTo>
                    <a:pt x="1437" y="13805"/>
                    <a:pt x="1413" y="13876"/>
                    <a:pt x="1461" y="13907"/>
                  </a:cubicBezTo>
                  <a:lnTo>
                    <a:pt x="1950" y="14349"/>
                  </a:lnTo>
                  <a:cubicBezTo>
                    <a:pt x="1966" y="14365"/>
                    <a:pt x="1974" y="14389"/>
                    <a:pt x="1974" y="14413"/>
                  </a:cubicBezTo>
                  <a:lnTo>
                    <a:pt x="1887" y="15068"/>
                  </a:lnTo>
                  <a:cubicBezTo>
                    <a:pt x="1881" y="15109"/>
                    <a:pt x="1911" y="15142"/>
                    <a:pt x="1950" y="15142"/>
                  </a:cubicBezTo>
                  <a:cubicBezTo>
                    <a:pt x="1962" y="15142"/>
                    <a:pt x="1976" y="15139"/>
                    <a:pt x="1989" y="15131"/>
                  </a:cubicBezTo>
                  <a:lnTo>
                    <a:pt x="2558" y="14799"/>
                  </a:lnTo>
                  <a:cubicBezTo>
                    <a:pt x="2566" y="14795"/>
                    <a:pt x="2575" y="14793"/>
                    <a:pt x="2586" y="14793"/>
                  </a:cubicBezTo>
                  <a:cubicBezTo>
                    <a:pt x="2597" y="14793"/>
                    <a:pt x="2609" y="14795"/>
                    <a:pt x="2621" y="14799"/>
                  </a:cubicBezTo>
                  <a:lnTo>
                    <a:pt x="3213" y="15083"/>
                  </a:lnTo>
                  <a:cubicBezTo>
                    <a:pt x="3223" y="15088"/>
                    <a:pt x="3233" y="15090"/>
                    <a:pt x="3242" y="15090"/>
                  </a:cubicBezTo>
                  <a:cubicBezTo>
                    <a:pt x="3286" y="15090"/>
                    <a:pt x="3322" y="15050"/>
                    <a:pt x="3315" y="15004"/>
                  </a:cubicBezTo>
                  <a:lnTo>
                    <a:pt x="3173" y="14357"/>
                  </a:lnTo>
                  <a:cubicBezTo>
                    <a:pt x="3165" y="14341"/>
                    <a:pt x="3173" y="14318"/>
                    <a:pt x="3189" y="14302"/>
                  </a:cubicBezTo>
                  <a:lnTo>
                    <a:pt x="3647" y="13821"/>
                  </a:lnTo>
                  <a:cubicBezTo>
                    <a:pt x="3686" y="13781"/>
                    <a:pt x="3655" y="13710"/>
                    <a:pt x="3600" y="13710"/>
                  </a:cubicBezTo>
                  <a:lnTo>
                    <a:pt x="2944" y="13639"/>
                  </a:lnTo>
                  <a:cubicBezTo>
                    <a:pt x="2921" y="13639"/>
                    <a:pt x="2905" y="13623"/>
                    <a:pt x="2889" y="13600"/>
                  </a:cubicBezTo>
                  <a:lnTo>
                    <a:pt x="2573" y="13023"/>
                  </a:lnTo>
                  <a:cubicBezTo>
                    <a:pt x="2562" y="13001"/>
                    <a:pt x="2540" y="12989"/>
                    <a:pt x="2517" y="12989"/>
                  </a:cubicBezTo>
                  <a:close/>
                  <a:moveTo>
                    <a:pt x="13631" y="1"/>
                  </a:moveTo>
                  <a:cubicBezTo>
                    <a:pt x="7933" y="1"/>
                    <a:pt x="3308" y="4626"/>
                    <a:pt x="3308" y="10324"/>
                  </a:cubicBezTo>
                  <a:cubicBezTo>
                    <a:pt x="3308" y="11634"/>
                    <a:pt x="3552" y="12881"/>
                    <a:pt x="3994" y="14034"/>
                  </a:cubicBezTo>
                  <a:cubicBezTo>
                    <a:pt x="3994" y="14042"/>
                    <a:pt x="4002" y="14042"/>
                    <a:pt x="4002" y="14049"/>
                  </a:cubicBezTo>
                  <a:cubicBezTo>
                    <a:pt x="4586" y="15557"/>
                    <a:pt x="5510" y="16891"/>
                    <a:pt x="6686" y="17956"/>
                  </a:cubicBezTo>
                  <a:cubicBezTo>
                    <a:pt x="6686" y="17964"/>
                    <a:pt x="6693" y="17972"/>
                    <a:pt x="6693" y="17972"/>
                  </a:cubicBezTo>
                  <a:cubicBezTo>
                    <a:pt x="8532" y="19637"/>
                    <a:pt x="10963" y="20648"/>
                    <a:pt x="13631" y="20648"/>
                  </a:cubicBezTo>
                  <a:cubicBezTo>
                    <a:pt x="17562" y="20648"/>
                    <a:pt x="20987" y="18446"/>
                    <a:pt x="22723" y="15210"/>
                  </a:cubicBezTo>
                  <a:cubicBezTo>
                    <a:pt x="22787" y="15089"/>
                    <a:pt x="22698" y="14964"/>
                    <a:pt x="22586" y="14964"/>
                  </a:cubicBezTo>
                  <a:cubicBezTo>
                    <a:pt x="22559" y="14964"/>
                    <a:pt x="22530" y="14972"/>
                    <a:pt x="22502" y="14989"/>
                  </a:cubicBezTo>
                  <a:cubicBezTo>
                    <a:pt x="21311" y="15699"/>
                    <a:pt x="19914" y="16109"/>
                    <a:pt x="18422" y="16109"/>
                  </a:cubicBezTo>
                  <a:cubicBezTo>
                    <a:pt x="17096" y="16109"/>
                    <a:pt x="15841" y="15778"/>
                    <a:pt x="14736" y="15210"/>
                  </a:cubicBezTo>
                  <a:cubicBezTo>
                    <a:pt x="14728" y="15202"/>
                    <a:pt x="14712" y="15202"/>
                    <a:pt x="14704" y="15194"/>
                  </a:cubicBezTo>
                  <a:cubicBezTo>
                    <a:pt x="13339" y="14476"/>
                    <a:pt x="12202" y="13371"/>
                    <a:pt x="11445" y="12021"/>
                  </a:cubicBezTo>
                  <a:cubicBezTo>
                    <a:pt x="11437" y="12013"/>
                    <a:pt x="11437" y="12013"/>
                    <a:pt x="11437" y="12005"/>
                  </a:cubicBezTo>
                  <a:cubicBezTo>
                    <a:pt x="10790" y="10853"/>
                    <a:pt x="10419" y="9519"/>
                    <a:pt x="10419" y="8098"/>
                  </a:cubicBezTo>
                  <a:cubicBezTo>
                    <a:pt x="10419" y="4602"/>
                    <a:pt x="12668" y="1626"/>
                    <a:pt x="15794" y="537"/>
                  </a:cubicBezTo>
                  <a:cubicBezTo>
                    <a:pt x="15944" y="482"/>
                    <a:pt x="15928" y="261"/>
                    <a:pt x="15770" y="229"/>
                  </a:cubicBezTo>
                  <a:cubicBezTo>
                    <a:pt x="15083" y="79"/>
                    <a:pt x="14365" y="1"/>
                    <a:pt x="13631" y="1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799" name="Google Shape;2799;p53"/>
            <p:cNvGrpSpPr/>
            <p:nvPr/>
          </p:nvGrpSpPr>
          <p:grpSpPr>
            <a:xfrm>
              <a:off x="1626781" y="1137672"/>
              <a:ext cx="3165424" cy="2868162"/>
              <a:chOff x="1917325" y="925950"/>
              <a:chExt cx="569700" cy="516200"/>
            </a:xfrm>
          </p:grpSpPr>
          <p:sp>
            <p:nvSpPr>
              <p:cNvPr id="2800" name="Google Shape;2800;p53"/>
              <p:cNvSpPr/>
              <p:nvPr/>
            </p:nvSpPr>
            <p:spPr>
              <a:xfrm>
                <a:off x="2000000" y="925950"/>
                <a:ext cx="487025" cy="516200"/>
              </a:xfrm>
              <a:custGeom>
                <a:avLst/>
                <a:gdLst/>
                <a:ahLst/>
                <a:cxnLst/>
                <a:rect l="l" t="t" r="r" b="b"/>
                <a:pathLst>
                  <a:path w="19481" h="20648" extrusionOk="0">
                    <a:moveTo>
                      <a:pt x="10324" y="1"/>
                    </a:moveTo>
                    <a:cubicBezTo>
                      <a:pt x="4626" y="1"/>
                      <a:pt x="1" y="4626"/>
                      <a:pt x="1" y="10324"/>
                    </a:cubicBezTo>
                    <a:cubicBezTo>
                      <a:pt x="1" y="11635"/>
                      <a:pt x="245" y="12882"/>
                      <a:pt x="687" y="14034"/>
                    </a:cubicBezTo>
                    <a:cubicBezTo>
                      <a:pt x="695" y="14050"/>
                      <a:pt x="695" y="14058"/>
                      <a:pt x="703" y="14066"/>
                    </a:cubicBezTo>
                    <a:lnTo>
                      <a:pt x="3363" y="17941"/>
                    </a:lnTo>
                    <a:cubicBezTo>
                      <a:pt x="3371" y="17957"/>
                      <a:pt x="3379" y="17964"/>
                      <a:pt x="3386" y="17972"/>
                    </a:cubicBezTo>
                    <a:cubicBezTo>
                      <a:pt x="5225" y="19638"/>
                      <a:pt x="7656" y="20648"/>
                      <a:pt x="10324" y="20648"/>
                    </a:cubicBezTo>
                    <a:cubicBezTo>
                      <a:pt x="14255" y="20648"/>
                      <a:pt x="17680" y="18446"/>
                      <a:pt x="19416" y="15210"/>
                    </a:cubicBezTo>
                    <a:cubicBezTo>
                      <a:pt x="19480" y="15089"/>
                      <a:pt x="19389" y="14967"/>
                      <a:pt x="19277" y="14967"/>
                    </a:cubicBezTo>
                    <a:cubicBezTo>
                      <a:pt x="19250" y="14967"/>
                      <a:pt x="19222" y="14974"/>
                      <a:pt x="19195" y="14989"/>
                    </a:cubicBezTo>
                    <a:cubicBezTo>
                      <a:pt x="18004" y="15699"/>
                      <a:pt x="16607" y="16110"/>
                      <a:pt x="15115" y="16110"/>
                    </a:cubicBezTo>
                    <a:cubicBezTo>
                      <a:pt x="13789" y="16110"/>
                      <a:pt x="12534" y="15786"/>
                      <a:pt x="11429" y="15210"/>
                    </a:cubicBezTo>
                    <a:cubicBezTo>
                      <a:pt x="11413" y="15202"/>
                      <a:pt x="11390" y="15194"/>
                      <a:pt x="11366" y="15194"/>
                    </a:cubicBezTo>
                    <a:cubicBezTo>
                      <a:pt x="9574" y="15123"/>
                      <a:pt x="8603" y="13939"/>
                      <a:pt x="8138" y="12045"/>
                    </a:cubicBezTo>
                    <a:cubicBezTo>
                      <a:pt x="8138" y="12029"/>
                      <a:pt x="8130" y="12013"/>
                      <a:pt x="8130" y="12006"/>
                    </a:cubicBezTo>
                    <a:cubicBezTo>
                      <a:pt x="7483" y="10853"/>
                      <a:pt x="7112" y="9519"/>
                      <a:pt x="7112" y="8099"/>
                    </a:cubicBezTo>
                    <a:cubicBezTo>
                      <a:pt x="7112" y="4602"/>
                      <a:pt x="9361" y="1627"/>
                      <a:pt x="12487" y="537"/>
                    </a:cubicBezTo>
                    <a:cubicBezTo>
                      <a:pt x="12637" y="482"/>
                      <a:pt x="12621" y="261"/>
                      <a:pt x="12463" y="230"/>
                    </a:cubicBezTo>
                    <a:cubicBezTo>
                      <a:pt x="11776" y="80"/>
                      <a:pt x="11058" y="1"/>
                      <a:pt x="1032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1" name="Google Shape;2801;p53"/>
              <p:cNvSpPr/>
              <p:nvPr/>
            </p:nvSpPr>
            <p:spPr>
              <a:xfrm>
                <a:off x="2017375" y="1226475"/>
                <a:ext cx="267575" cy="148600"/>
              </a:xfrm>
              <a:custGeom>
                <a:avLst/>
                <a:gdLst/>
                <a:ahLst/>
                <a:cxnLst/>
                <a:rect l="l" t="t" r="r" b="b"/>
                <a:pathLst>
                  <a:path w="10703" h="5944" extrusionOk="0">
                    <a:moveTo>
                      <a:pt x="7443" y="0"/>
                    </a:moveTo>
                    <a:cubicBezTo>
                      <a:pt x="6725" y="411"/>
                      <a:pt x="6243" y="1176"/>
                      <a:pt x="6243" y="2060"/>
                    </a:cubicBezTo>
                    <a:cubicBezTo>
                      <a:pt x="6243" y="3370"/>
                      <a:pt x="7301" y="4428"/>
                      <a:pt x="8611" y="4428"/>
                    </a:cubicBezTo>
                    <a:cubicBezTo>
                      <a:pt x="9519" y="4428"/>
                      <a:pt x="10308" y="3923"/>
                      <a:pt x="10702" y="3173"/>
                    </a:cubicBezTo>
                    <a:cubicBezTo>
                      <a:pt x="9337" y="2455"/>
                      <a:pt x="8200" y="1350"/>
                      <a:pt x="7443" y="0"/>
                    </a:cubicBezTo>
                    <a:close/>
                    <a:moveTo>
                      <a:pt x="1310" y="1634"/>
                    </a:moveTo>
                    <a:cubicBezTo>
                      <a:pt x="829" y="1634"/>
                      <a:pt x="379" y="1784"/>
                      <a:pt x="0" y="2029"/>
                    </a:cubicBezTo>
                    <a:cubicBezTo>
                      <a:pt x="584" y="3536"/>
                      <a:pt x="1508" y="4870"/>
                      <a:pt x="2684" y="5943"/>
                    </a:cubicBezTo>
                    <a:cubicBezTo>
                      <a:pt x="3283" y="5509"/>
                      <a:pt x="3678" y="4807"/>
                      <a:pt x="3678" y="4010"/>
                    </a:cubicBezTo>
                    <a:cubicBezTo>
                      <a:pt x="3678" y="2700"/>
                      <a:pt x="2620" y="1634"/>
                      <a:pt x="1310" y="163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2" name="Google Shape;2802;p53"/>
              <p:cNvSpPr/>
              <p:nvPr/>
            </p:nvSpPr>
            <p:spPr>
              <a:xfrm>
                <a:off x="2010850" y="1166900"/>
                <a:ext cx="170300" cy="73400"/>
              </a:xfrm>
              <a:custGeom>
                <a:avLst/>
                <a:gdLst/>
                <a:ahLst/>
                <a:cxnLst/>
                <a:rect l="l" t="t" r="r" b="b"/>
                <a:pathLst>
                  <a:path w="6812" h="2936" extrusionOk="0">
                    <a:moveTo>
                      <a:pt x="5125" y="0"/>
                    </a:moveTo>
                    <a:cubicBezTo>
                      <a:pt x="4963" y="0"/>
                      <a:pt x="4803" y="37"/>
                      <a:pt x="4657" y="118"/>
                    </a:cubicBezTo>
                    <a:cubicBezTo>
                      <a:pt x="4626" y="134"/>
                      <a:pt x="4641" y="181"/>
                      <a:pt x="4673" y="181"/>
                    </a:cubicBezTo>
                    <a:cubicBezTo>
                      <a:pt x="4973" y="197"/>
                      <a:pt x="5233" y="244"/>
                      <a:pt x="5502" y="371"/>
                    </a:cubicBezTo>
                    <a:cubicBezTo>
                      <a:pt x="5778" y="489"/>
                      <a:pt x="5991" y="663"/>
                      <a:pt x="6259" y="821"/>
                    </a:cubicBezTo>
                    <a:cubicBezTo>
                      <a:pt x="6264" y="823"/>
                      <a:pt x="6268" y="824"/>
                      <a:pt x="6272" y="824"/>
                    </a:cubicBezTo>
                    <a:cubicBezTo>
                      <a:pt x="6284" y="824"/>
                      <a:pt x="6295" y="816"/>
                      <a:pt x="6307" y="805"/>
                    </a:cubicBezTo>
                    <a:cubicBezTo>
                      <a:pt x="6140" y="346"/>
                      <a:pt x="5623" y="0"/>
                      <a:pt x="5125" y="0"/>
                    </a:cubicBezTo>
                    <a:close/>
                    <a:moveTo>
                      <a:pt x="1600" y="234"/>
                    </a:moveTo>
                    <a:cubicBezTo>
                      <a:pt x="1288" y="234"/>
                      <a:pt x="971" y="397"/>
                      <a:pt x="774" y="631"/>
                    </a:cubicBezTo>
                    <a:cubicBezTo>
                      <a:pt x="671" y="742"/>
                      <a:pt x="593" y="868"/>
                      <a:pt x="545" y="1002"/>
                    </a:cubicBezTo>
                    <a:cubicBezTo>
                      <a:pt x="537" y="1026"/>
                      <a:pt x="553" y="1042"/>
                      <a:pt x="569" y="1049"/>
                    </a:cubicBezTo>
                    <a:cubicBezTo>
                      <a:pt x="577" y="1049"/>
                      <a:pt x="585" y="1049"/>
                      <a:pt x="593" y="1042"/>
                    </a:cubicBezTo>
                    <a:cubicBezTo>
                      <a:pt x="821" y="892"/>
                      <a:pt x="1027" y="734"/>
                      <a:pt x="1256" y="607"/>
                    </a:cubicBezTo>
                    <a:cubicBezTo>
                      <a:pt x="1492" y="489"/>
                      <a:pt x="1721" y="426"/>
                      <a:pt x="1990" y="402"/>
                    </a:cubicBezTo>
                    <a:cubicBezTo>
                      <a:pt x="2021" y="402"/>
                      <a:pt x="2029" y="355"/>
                      <a:pt x="2005" y="339"/>
                    </a:cubicBezTo>
                    <a:cubicBezTo>
                      <a:pt x="1879" y="266"/>
                      <a:pt x="1740" y="234"/>
                      <a:pt x="1600" y="234"/>
                    </a:cubicBezTo>
                    <a:close/>
                    <a:moveTo>
                      <a:pt x="6646" y="1318"/>
                    </a:moveTo>
                    <a:cubicBezTo>
                      <a:pt x="6079" y="1623"/>
                      <a:pt x="5607" y="1809"/>
                      <a:pt x="5128" y="1809"/>
                    </a:cubicBezTo>
                    <a:cubicBezTo>
                      <a:pt x="4728" y="1809"/>
                      <a:pt x="4323" y="1679"/>
                      <a:pt x="3852" y="1381"/>
                    </a:cubicBezTo>
                    <a:cubicBezTo>
                      <a:pt x="3846" y="1378"/>
                      <a:pt x="3838" y="1376"/>
                      <a:pt x="3830" y="1376"/>
                    </a:cubicBezTo>
                    <a:cubicBezTo>
                      <a:pt x="3818" y="1376"/>
                      <a:pt x="3806" y="1380"/>
                      <a:pt x="3797" y="1389"/>
                    </a:cubicBezTo>
                    <a:cubicBezTo>
                      <a:pt x="3781" y="1405"/>
                      <a:pt x="3781" y="1428"/>
                      <a:pt x="3789" y="1444"/>
                    </a:cubicBezTo>
                    <a:cubicBezTo>
                      <a:pt x="4083" y="1974"/>
                      <a:pt x="4565" y="2204"/>
                      <a:pt x="5065" y="2204"/>
                    </a:cubicBezTo>
                    <a:cubicBezTo>
                      <a:pt x="5384" y="2204"/>
                      <a:pt x="5710" y="2110"/>
                      <a:pt x="5999" y="1941"/>
                    </a:cubicBezTo>
                    <a:cubicBezTo>
                      <a:pt x="6116" y="2041"/>
                      <a:pt x="6270" y="2090"/>
                      <a:pt x="6425" y="2090"/>
                    </a:cubicBezTo>
                    <a:cubicBezTo>
                      <a:pt x="6553" y="2090"/>
                      <a:pt x="6681" y="2057"/>
                      <a:pt x="6788" y="1989"/>
                    </a:cubicBezTo>
                    <a:cubicBezTo>
                      <a:pt x="6812" y="1973"/>
                      <a:pt x="6796" y="1941"/>
                      <a:pt x="6772" y="1941"/>
                    </a:cubicBezTo>
                    <a:cubicBezTo>
                      <a:pt x="6754" y="1943"/>
                      <a:pt x="6736" y="1944"/>
                      <a:pt x="6718" y="1944"/>
                    </a:cubicBezTo>
                    <a:cubicBezTo>
                      <a:pt x="6555" y="1944"/>
                      <a:pt x="6400" y="1880"/>
                      <a:pt x="6315" y="1752"/>
                    </a:cubicBezTo>
                    <a:cubicBezTo>
                      <a:pt x="6307" y="1744"/>
                      <a:pt x="6307" y="1736"/>
                      <a:pt x="6299" y="1720"/>
                    </a:cubicBezTo>
                    <a:cubicBezTo>
                      <a:pt x="6433" y="1610"/>
                      <a:pt x="6551" y="1468"/>
                      <a:pt x="6646" y="1318"/>
                    </a:cubicBezTo>
                    <a:close/>
                    <a:moveTo>
                      <a:pt x="2743" y="1566"/>
                    </a:moveTo>
                    <a:cubicBezTo>
                      <a:pt x="2733" y="1566"/>
                      <a:pt x="2724" y="1570"/>
                      <a:pt x="2716" y="1578"/>
                    </a:cubicBezTo>
                    <a:cubicBezTo>
                      <a:pt x="2243" y="1932"/>
                      <a:pt x="1832" y="2081"/>
                      <a:pt x="1405" y="2081"/>
                    </a:cubicBezTo>
                    <a:cubicBezTo>
                      <a:pt x="1004" y="2081"/>
                      <a:pt x="588" y="1950"/>
                      <a:pt x="95" y="1736"/>
                    </a:cubicBezTo>
                    <a:lnTo>
                      <a:pt x="95" y="1736"/>
                    </a:lnTo>
                    <a:cubicBezTo>
                      <a:pt x="95" y="1736"/>
                      <a:pt x="324" y="1989"/>
                      <a:pt x="458" y="2083"/>
                    </a:cubicBezTo>
                    <a:cubicBezTo>
                      <a:pt x="458" y="2091"/>
                      <a:pt x="450" y="2107"/>
                      <a:pt x="443" y="2115"/>
                    </a:cubicBezTo>
                    <a:cubicBezTo>
                      <a:pt x="364" y="2257"/>
                      <a:pt x="198" y="2328"/>
                      <a:pt x="32" y="2328"/>
                    </a:cubicBezTo>
                    <a:cubicBezTo>
                      <a:pt x="8" y="2328"/>
                      <a:pt x="1" y="2360"/>
                      <a:pt x="24" y="2368"/>
                    </a:cubicBezTo>
                    <a:cubicBezTo>
                      <a:pt x="113" y="2417"/>
                      <a:pt x="215" y="2441"/>
                      <a:pt x="317" y="2441"/>
                    </a:cubicBezTo>
                    <a:cubicBezTo>
                      <a:pt x="478" y="2441"/>
                      <a:pt x="639" y="2381"/>
                      <a:pt x="750" y="2265"/>
                    </a:cubicBezTo>
                    <a:cubicBezTo>
                      <a:pt x="996" y="2384"/>
                      <a:pt x="1261" y="2447"/>
                      <a:pt x="1520" y="2447"/>
                    </a:cubicBezTo>
                    <a:cubicBezTo>
                      <a:pt x="2037" y="2447"/>
                      <a:pt x="2529" y="2196"/>
                      <a:pt x="2787" y="1634"/>
                    </a:cubicBezTo>
                    <a:cubicBezTo>
                      <a:pt x="2795" y="1610"/>
                      <a:pt x="2787" y="1594"/>
                      <a:pt x="2771" y="1578"/>
                    </a:cubicBezTo>
                    <a:cubicBezTo>
                      <a:pt x="2763" y="1570"/>
                      <a:pt x="2753" y="1566"/>
                      <a:pt x="2743" y="1566"/>
                    </a:cubicBezTo>
                    <a:close/>
                    <a:moveTo>
                      <a:pt x="4353" y="2181"/>
                    </a:moveTo>
                    <a:cubicBezTo>
                      <a:pt x="4343" y="2181"/>
                      <a:pt x="4333" y="2185"/>
                      <a:pt x="4326" y="2194"/>
                    </a:cubicBezTo>
                    <a:cubicBezTo>
                      <a:pt x="4019" y="2592"/>
                      <a:pt x="3691" y="2732"/>
                      <a:pt x="3284" y="2732"/>
                    </a:cubicBezTo>
                    <a:cubicBezTo>
                      <a:pt x="3126" y="2732"/>
                      <a:pt x="2956" y="2711"/>
                      <a:pt x="2771" y="2675"/>
                    </a:cubicBezTo>
                    <a:cubicBezTo>
                      <a:pt x="2769" y="2675"/>
                      <a:pt x="2766" y="2675"/>
                      <a:pt x="2764" y="2675"/>
                    </a:cubicBezTo>
                    <a:cubicBezTo>
                      <a:pt x="2729" y="2675"/>
                      <a:pt x="2710" y="2732"/>
                      <a:pt x="2747" y="2746"/>
                    </a:cubicBezTo>
                    <a:cubicBezTo>
                      <a:pt x="2889" y="2825"/>
                      <a:pt x="3039" y="2888"/>
                      <a:pt x="3197" y="2912"/>
                    </a:cubicBezTo>
                    <a:cubicBezTo>
                      <a:pt x="3270" y="2928"/>
                      <a:pt x="3343" y="2935"/>
                      <a:pt x="3416" y="2935"/>
                    </a:cubicBezTo>
                    <a:cubicBezTo>
                      <a:pt x="3853" y="2935"/>
                      <a:pt x="4261" y="2660"/>
                      <a:pt x="4397" y="2233"/>
                    </a:cubicBezTo>
                    <a:cubicBezTo>
                      <a:pt x="4408" y="2205"/>
                      <a:pt x="4379" y="2181"/>
                      <a:pt x="4353" y="218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3" name="Google Shape;2803;p53"/>
              <p:cNvSpPr/>
              <p:nvPr/>
            </p:nvSpPr>
            <p:spPr>
              <a:xfrm>
                <a:off x="1917325" y="1178025"/>
                <a:ext cx="69275" cy="65875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635" extrusionOk="0">
                    <a:moveTo>
                      <a:pt x="1349" y="0"/>
                    </a:moveTo>
                    <a:cubicBezTo>
                      <a:pt x="1316" y="0"/>
                      <a:pt x="1284" y="18"/>
                      <a:pt x="1271" y="52"/>
                    </a:cubicBezTo>
                    <a:lnTo>
                      <a:pt x="940" y="786"/>
                    </a:lnTo>
                    <a:cubicBezTo>
                      <a:pt x="932" y="810"/>
                      <a:pt x="908" y="833"/>
                      <a:pt x="884" y="833"/>
                    </a:cubicBezTo>
                    <a:lnTo>
                      <a:pt x="87" y="983"/>
                    </a:lnTo>
                    <a:cubicBezTo>
                      <a:pt x="24" y="999"/>
                      <a:pt x="0" y="1078"/>
                      <a:pt x="48" y="1125"/>
                    </a:cubicBezTo>
                    <a:lnTo>
                      <a:pt x="648" y="1670"/>
                    </a:lnTo>
                    <a:cubicBezTo>
                      <a:pt x="671" y="1686"/>
                      <a:pt x="679" y="1709"/>
                      <a:pt x="679" y="1741"/>
                    </a:cubicBezTo>
                    <a:lnTo>
                      <a:pt x="577" y="2538"/>
                    </a:lnTo>
                    <a:cubicBezTo>
                      <a:pt x="564" y="2594"/>
                      <a:pt x="610" y="2635"/>
                      <a:pt x="657" y="2635"/>
                    </a:cubicBezTo>
                    <a:cubicBezTo>
                      <a:pt x="670" y="2635"/>
                      <a:pt x="683" y="2632"/>
                      <a:pt x="695" y="2625"/>
                    </a:cubicBezTo>
                    <a:lnTo>
                      <a:pt x="1397" y="2215"/>
                    </a:lnTo>
                    <a:cubicBezTo>
                      <a:pt x="1411" y="2210"/>
                      <a:pt x="1425" y="2205"/>
                      <a:pt x="1439" y="2205"/>
                    </a:cubicBezTo>
                    <a:cubicBezTo>
                      <a:pt x="1449" y="2205"/>
                      <a:pt x="1459" y="2208"/>
                      <a:pt x="1469" y="2215"/>
                    </a:cubicBezTo>
                    <a:lnTo>
                      <a:pt x="2203" y="2562"/>
                    </a:lnTo>
                    <a:cubicBezTo>
                      <a:pt x="2214" y="2566"/>
                      <a:pt x="2225" y="2568"/>
                      <a:pt x="2236" y="2568"/>
                    </a:cubicBezTo>
                    <a:cubicBezTo>
                      <a:pt x="2288" y="2568"/>
                      <a:pt x="2334" y="2526"/>
                      <a:pt x="2321" y="2467"/>
                    </a:cubicBezTo>
                    <a:lnTo>
                      <a:pt x="2147" y="1678"/>
                    </a:lnTo>
                    <a:cubicBezTo>
                      <a:pt x="2147" y="1654"/>
                      <a:pt x="2155" y="1623"/>
                      <a:pt x="2171" y="1607"/>
                    </a:cubicBezTo>
                    <a:lnTo>
                      <a:pt x="2723" y="1015"/>
                    </a:lnTo>
                    <a:cubicBezTo>
                      <a:pt x="2771" y="968"/>
                      <a:pt x="2739" y="889"/>
                      <a:pt x="2676" y="881"/>
                    </a:cubicBezTo>
                    <a:lnTo>
                      <a:pt x="1871" y="794"/>
                    </a:lnTo>
                    <a:cubicBezTo>
                      <a:pt x="1839" y="794"/>
                      <a:pt x="1816" y="778"/>
                      <a:pt x="1808" y="754"/>
                    </a:cubicBezTo>
                    <a:lnTo>
                      <a:pt x="1421" y="44"/>
                    </a:lnTo>
                    <a:cubicBezTo>
                      <a:pt x="1406" y="14"/>
                      <a:pt x="1378" y="0"/>
                      <a:pt x="134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4" name="Google Shape;2804;p53"/>
              <p:cNvSpPr/>
              <p:nvPr/>
            </p:nvSpPr>
            <p:spPr>
              <a:xfrm>
                <a:off x="1952650" y="1250675"/>
                <a:ext cx="56850" cy="53850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5" name="Google Shape;2805;p53"/>
              <p:cNvSpPr/>
              <p:nvPr/>
            </p:nvSpPr>
            <p:spPr>
              <a:xfrm>
                <a:off x="2202450" y="1160450"/>
                <a:ext cx="80725" cy="78850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6" name="Google Shape;2806;p53"/>
              <p:cNvSpPr/>
              <p:nvPr/>
            </p:nvSpPr>
            <p:spPr>
              <a:xfrm>
                <a:off x="2188825" y="1098175"/>
                <a:ext cx="61000" cy="57750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07" name="Google Shape;2807;p53"/>
          <p:cNvGrpSpPr/>
          <p:nvPr/>
        </p:nvGrpSpPr>
        <p:grpSpPr>
          <a:xfrm>
            <a:off x="7033081" y="152769"/>
            <a:ext cx="1857951" cy="1193432"/>
            <a:chOff x="2252212" y="1388350"/>
            <a:chExt cx="4025024" cy="2585424"/>
          </a:xfrm>
        </p:grpSpPr>
        <p:sp>
          <p:nvSpPr>
            <p:cNvPr id="2808" name="Google Shape;2808;p53"/>
            <p:cNvSpPr/>
            <p:nvPr/>
          </p:nvSpPr>
          <p:spPr>
            <a:xfrm>
              <a:off x="2252212" y="1388350"/>
              <a:ext cx="4025024" cy="2585396"/>
            </a:xfrm>
            <a:custGeom>
              <a:avLst/>
              <a:gdLst/>
              <a:ahLst/>
              <a:cxnLst/>
              <a:rect l="l" t="t" r="r" b="b"/>
              <a:pathLst>
                <a:path w="24011" h="15423" extrusionOk="0">
                  <a:moveTo>
                    <a:pt x="3868" y="4938"/>
                  </a:moveTo>
                  <a:cubicBezTo>
                    <a:pt x="3866" y="4938"/>
                    <a:pt x="3871" y="4942"/>
                    <a:pt x="3876" y="4942"/>
                  </a:cubicBezTo>
                  <a:cubicBezTo>
                    <a:pt x="3871" y="4939"/>
                    <a:pt x="3869" y="4938"/>
                    <a:pt x="3868" y="4938"/>
                  </a:cubicBezTo>
                  <a:close/>
                  <a:moveTo>
                    <a:pt x="7270" y="3546"/>
                  </a:moveTo>
                  <a:cubicBezTo>
                    <a:pt x="6899" y="3546"/>
                    <a:pt x="6493" y="3742"/>
                    <a:pt x="6378" y="4081"/>
                  </a:cubicBezTo>
                  <a:cubicBezTo>
                    <a:pt x="6157" y="4725"/>
                    <a:pt x="6842" y="5006"/>
                    <a:pt x="7384" y="5006"/>
                  </a:cubicBezTo>
                  <a:cubicBezTo>
                    <a:pt x="7440" y="5006"/>
                    <a:pt x="7495" y="5003"/>
                    <a:pt x="7547" y="4997"/>
                  </a:cubicBezTo>
                  <a:lnTo>
                    <a:pt x="8288" y="4997"/>
                  </a:lnTo>
                  <a:cubicBezTo>
                    <a:pt x="8478" y="4997"/>
                    <a:pt x="8478" y="4705"/>
                    <a:pt x="8288" y="4705"/>
                  </a:cubicBezTo>
                  <a:cubicBezTo>
                    <a:pt x="8231" y="4698"/>
                    <a:pt x="8168" y="4696"/>
                    <a:pt x="8102" y="4696"/>
                  </a:cubicBezTo>
                  <a:cubicBezTo>
                    <a:pt x="7904" y="4696"/>
                    <a:pt x="7675" y="4718"/>
                    <a:pt x="7455" y="4718"/>
                  </a:cubicBezTo>
                  <a:cubicBezTo>
                    <a:pt x="7129" y="4718"/>
                    <a:pt x="6821" y="4669"/>
                    <a:pt x="6655" y="4428"/>
                  </a:cubicBezTo>
                  <a:cubicBezTo>
                    <a:pt x="6520" y="4089"/>
                    <a:pt x="6907" y="3868"/>
                    <a:pt x="7191" y="3844"/>
                  </a:cubicBezTo>
                  <a:cubicBezTo>
                    <a:pt x="7225" y="3841"/>
                    <a:pt x="7260" y="3838"/>
                    <a:pt x="7296" y="3838"/>
                  </a:cubicBezTo>
                  <a:cubicBezTo>
                    <a:pt x="7413" y="3838"/>
                    <a:pt x="7537" y="3864"/>
                    <a:pt x="7610" y="3955"/>
                  </a:cubicBezTo>
                  <a:cubicBezTo>
                    <a:pt x="7618" y="3979"/>
                    <a:pt x="7633" y="3994"/>
                    <a:pt x="7641" y="4010"/>
                  </a:cubicBezTo>
                  <a:cubicBezTo>
                    <a:pt x="7641" y="4010"/>
                    <a:pt x="7641" y="4010"/>
                    <a:pt x="7641" y="4018"/>
                  </a:cubicBezTo>
                  <a:cubicBezTo>
                    <a:pt x="7657" y="4065"/>
                    <a:pt x="7689" y="4144"/>
                    <a:pt x="7633" y="4231"/>
                  </a:cubicBezTo>
                  <a:cubicBezTo>
                    <a:pt x="7604" y="4290"/>
                    <a:pt x="7548" y="4335"/>
                    <a:pt x="7483" y="4335"/>
                  </a:cubicBezTo>
                  <a:cubicBezTo>
                    <a:pt x="7478" y="4335"/>
                    <a:pt x="7473" y="4334"/>
                    <a:pt x="7468" y="4334"/>
                  </a:cubicBezTo>
                  <a:cubicBezTo>
                    <a:pt x="7465" y="4334"/>
                    <a:pt x="7463" y="4334"/>
                    <a:pt x="7460" y="4334"/>
                  </a:cubicBezTo>
                  <a:cubicBezTo>
                    <a:pt x="7286" y="4334"/>
                    <a:pt x="7288" y="4618"/>
                    <a:pt x="7468" y="4626"/>
                  </a:cubicBezTo>
                  <a:cubicBezTo>
                    <a:pt x="7472" y="4626"/>
                    <a:pt x="7477" y="4626"/>
                    <a:pt x="7481" y="4626"/>
                  </a:cubicBezTo>
                  <a:cubicBezTo>
                    <a:pt x="7727" y="4626"/>
                    <a:pt x="7926" y="4416"/>
                    <a:pt x="7949" y="4184"/>
                  </a:cubicBezTo>
                  <a:cubicBezTo>
                    <a:pt x="7977" y="3742"/>
                    <a:pt x="7641" y="3546"/>
                    <a:pt x="7270" y="3546"/>
                  </a:cubicBezTo>
                  <a:close/>
                  <a:moveTo>
                    <a:pt x="4080" y="5126"/>
                  </a:moveTo>
                  <a:cubicBezTo>
                    <a:pt x="4080" y="5126"/>
                    <a:pt x="4085" y="5134"/>
                    <a:pt x="4090" y="5139"/>
                  </a:cubicBezTo>
                  <a:cubicBezTo>
                    <a:pt x="4083" y="5130"/>
                    <a:pt x="4081" y="5126"/>
                    <a:pt x="4080" y="5126"/>
                  </a:cubicBezTo>
                  <a:close/>
                  <a:moveTo>
                    <a:pt x="5464" y="4229"/>
                  </a:moveTo>
                  <a:cubicBezTo>
                    <a:pt x="5005" y="4229"/>
                    <a:pt x="4487" y="4511"/>
                    <a:pt x="4524" y="5020"/>
                  </a:cubicBezTo>
                  <a:cubicBezTo>
                    <a:pt x="4600" y="5601"/>
                    <a:pt x="5225" y="5679"/>
                    <a:pt x="5735" y="5679"/>
                  </a:cubicBezTo>
                  <a:cubicBezTo>
                    <a:pt x="5808" y="5679"/>
                    <a:pt x="5878" y="5678"/>
                    <a:pt x="5944" y="5676"/>
                  </a:cubicBezTo>
                  <a:cubicBezTo>
                    <a:pt x="6363" y="5676"/>
                    <a:pt x="6781" y="5668"/>
                    <a:pt x="7199" y="5668"/>
                  </a:cubicBezTo>
                  <a:cubicBezTo>
                    <a:pt x="7394" y="5668"/>
                    <a:pt x="7592" y="5671"/>
                    <a:pt x="7791" y="5671"/>
                  </a:cubicBezTo>
                  <a:cubicBezTo>
                    <a:pt x="7891" y="5671"/>
                    <a:pt x="7991" y="5670"/>
                    <a:pt x="8091" y="5668"/>
                  </a:cubicBezTo>
                  <a:cubicBezTo>
                    <a:pt x="8281" y="5668"/>
                    <a:pt x="8281" y="5376"/>
                    <a:pt x="8091" y="5376"/>
                  </a:cubicBezTo>
                  <a:cubicBezTo>
                    <a:pt x="7254" y="5376"/>
                    <a:pt x="6410" y="5384"/>
                    <a:pt x="5573" y="5384"/>
                  </a:cubicBezTo>
                  <a:cubicBezTo>
                    <a:pt x="5321" y="5376"/>
                    <a:pt x="4974" y="5352"/>
                    <a:pt x="4847" y="5099"/>
                  </a:cubicBezTo>
                  <a:cubicBezTo>
                    <a:pt x="4745" y="4894"/>
                    <a:pt x="4926" y="4657"/>
                    <a:pt x="5123" y="4586"/>
                  </a:cubicBezTo>
                  <a:cubicBezTo>
                    <a:pt x="5233" y="4542"/>
                    <a:pt x="5355" y="4509"/>
                    <a:pt x="5477" y="4509"/>
                  </a:cubicBezTo>
                  <a:cubicBezTo>
                    <a:pt x="5549" y="4509"/>
                    <a:pt x="5622" y="4521"/>
                    <a:pt x="5692" y="4547"/>
                  </a:cubicBezTo>
                  <a:cubicBezTo>
                    <a:pt x="5700" y="4555"/>
                    <a:pt x="5731" y="4571"/>
                    <a:pt x="5739" y="4571"/>
                  </a:cubicBezTo>
                  <a:cubicBezTo>
                    <a:pt x="5763" y="4586"/>
                    <a:pt x="5763" y="4594"/>
                    <a:pt x="5794" y="4626"/>
                  </a:cubicBezTo>
                  <a:lnTo>
                    <a:pt x="5802" y="4626"/>
                  </a:lnTo>
                  <a:cubicBezTo>
                    <a:pt x="5802" y="4630"/>
                    <a:pt x="5802" y="4630"/>
                    <a:pt x="5802" y="4630"/>
                  </a:cubicBezTo>
                  <a:cubicBezTo>
                    <a:pt x="5802" y="4630"/>
                    <a:pt x="5802" y="4630"/>
                    <a:pt x="5802" y="4634"/>
                  </a:cubicBezTo>
                  <a:cubicBezTo>
                    <a:pt x="5834" y="4681"/>
                    <a:pt x="5842" y="4697"/>
                    <a:pt x="5850" y="4752"/>
                  </a:cubicBezTo>
                  <a:cubicBezTo>
                    <a:pt x="5850" y="4760"/>
                    <a:pt x="5857" y="4760"/>
                    <a:pt x="5857" y="4760"/>
                  </a:cubicBezTo>
                  <a:cubicBezTo>
                    <a:pt x="5857" y="4768"/>
                    <a:pt x="5857" y="4768"/>
                    <a:pt x="5857" y="4768"/>
                  </a:cubicBezTo>
                  <a:cubicBezTo>
                    <a:pt x="5857" y="4784"/>
                    <a:pt x="5857" y="4815"/>
                    <a:pt x="5857" y="4815"/>
                  </a:cubicBezTo>
                  <a:cubicBezTo>
                    <a:pt x="5850" y="4906"/>
                    <a:pt x="5769" y="5005"/>
                    <a:pt x="5671" y="5005"/>
                  </a:cubicBezTo>
                  <a:cubicBezTo>
                    <a:pt x="5668" y="5005"/>
                    <a:pt x="5664" y="5005"/>
                    <a:pt x="5660" y="5005"/>
                  </a:cubicBezTo>
                  <a:cubicBezTo>
                    <a:pt x="5658" y="5005"/>
                    <a:pt x="5655" y="5005"/>
                    <a:pt x="5653" y="5005"/>
                  </a:cubicBezTo>
                  <a:cubicBezTo>
                    <a:pt x="5471" y="5005"/>
                    <a:pt x="5473" y="5289"/>
                    <a:pt x="5660" y="5297"/>
                  </a:cubicBezTo>
                  <a:cubicBezTo>
                    <a:pt x="5666" y="5297"/>
                    <a:pt x="5672" y="5297"/>
                    <a:pt x="5677" y="5297"/>
                  </a:cubicBezTo>
                  <a:cubicBezTo>
                    <a:pt x="5853" y="5297"/>
                    <a:pt x="6018" y="5181"/>
                    <a:pt x="6094" y="5020"/>
                  </a:cubicBezTo>
                  <a:cubicBezTo>
                    <a:pt x="6274" y="4478"/>
                    <a:pt x="5895" y="4229"/>
                    <a:pt x="5464" y="4229"/>
                  </a:cubicBezTo>
                  <a:close/>
                  <a:moveTo>
                    <a:pt x="3561" y="4594"/>
                  </a:moveTo>
                  <a:cubicBezTo>
                    <a:pt x="3060" y="4594"/>
                    <a:pt x="2523" y="4900"/>
                    <a:pt x="2416" y="5384"/>
                  </a:cubicBezTo>
                  <a:cubicBezTo>
                    <a:pt x="2329" y="6284"/>
                    <a:pt x="3234" y="6398"/>
                    <a:pt x="4000" y="6398"/>
                  </a:cubicBezTo>
                  <a:cubicBezTo>
                    <a:pt x="4208" y="6398"/>
                    <a:pt x="4406" y="6389"/>
                    <a:pt x="4571" y="6386"/>
                  </a:cubicBezTo>
                  <a:cubicBezTo>
                    <a:pt x="5239" y="6386"/>
                    <a:pt x="5907" y="6389"/>
                    <a:pt x="6573" y="6389"/>
                  </a:cubicBezTo>
                  <a:cubicBezTo>
                    <a:pt x="6906" y="6389"/>
                    <a:pt x="7239" y="6389"/>
                    <a:pt x="7570" y="6386"/>
                  </a:cubicBezTo>
                  <a:cubicBezTo>
                    <a:pt x="7575" y="6386"/>
                    <a:pt x="7580" y="6386"/>
                    <a:pt x="7585" y="6386"/>
                  </a:cubicBezTo>
                  <a:cubicBezTo>
                    <a:pt x="7769" y="6386"/>
                    <a:pt x="7786" y="6094"/>
                    <a:pt x="7594" y="6094"/>
                  </a:cubicBezTo>
                  <a:cubicBezTo>
                    <a:pt x="6315" y="6094"/>
                    <a:pt x="5045" y="6094"/>
                    <a:pt x="3774" y="6102"/>
                  </a:cubicBezTo>
                  <a:cubicBezTo>
                    <a:pt x="3498" y="6102"/>
                    <a:pt x="3190" y="6086"/>
                    <a:pt x="2953" y="5936"/>
                  </a:cubicBezTo>
                  <a:cubicBezTo>
                    <a:pt x="2511" y="5691"/>
                    <a:pt x="2700" y="5131"/>
                    <a:pt x="3127" y="4989"/>
                  </a:cubicBezTo>
                  <a:cubicBezTo>
                    <a:pt x="3127" y="4989"/>
                    <a:pt x="3127" y="4989"/>
                    <a:pt x="3135" y="4981"/>
                  </a:cubicBezTo>
                  <a:cubicBezTo>
                    <a:pt x="3229" y="4942"/>
                    <a:pt x="3340" y="4918"/>
                    <a:pt x="3442" y="4902"/>
                  </a:cubicBezTo>
                  <a:cubicBezTo>
                    <a:pt x="3498" y="4896"/>
                    <a:pt x="3554" y="4891"/>
                    <a:pt x="3607" y="4891"/>
                  </a:cubicBezTo>
                  <a:cubicBezTo>
                    <a:pt x="3629" y="4891"/>
                    <a:pt x="3650" y="4892"/>
                    <a:pt x="3671" y="4894"/>
                  </a:cubicBezTo>
                  <a:cubicBezTo>
                    <a:pt x="3679" y="4894"/>
                    <a:pt x="3703" y="4894"/>
                    <a:pt x="3711" y="4902"/>
                  </a:cubicBezTo>
                  <a:cubicBezTo>
                    <a:pt x="3766" y="4910"/>
                    <a:pt x="3829" y="4918"/>
                    <a:pt x="3884" y="4942"/>
                  </a:cubicBezTo>
                  <a:cubicBezTo>
                    <a:pt x="3963" y="4989"/>
                    <a:pt x="3979" y="4997"/>
                    <a:pt x="4034" y="5052"/>
                  </a:cubicBezTo>
                  <a:cubicBezTo>
                    <a:pt x="4050" y="5076"/>
                    <a:pt x="4074" y="5115"/>
                    <a:pt x="4090" y="5139"/>
                  </a:cubicBezTo>
                  <a:cubicBezTo>
                    <a:pt x="4097" y="5178"/>
                    <a:pt x="4113" y="5218"/>
                    <a:pt x="4113" y="5249"/>
                  </a:cubicBezTo>
                  <a:cubicBezTo>
                    <a:pt x="4113" y="5257"/>
                    <a:pt x="4113" y="5257"/>
                    <a:pt x="4113" y="5257"/>
                  </a:cubicBezTo>
                  <a:cubicBezTo>
                    <a:pt x="4144" y="5417"/>
                    <a:pt x="4013" y="5613"/>
                    <a:pt x="3848" y="5613"/>
                  </a:cubicBezTo>
                  <a:cubicBezTo>
                    <a:pt x="3842" y="5613"/>
                    <a:pt x="3835" y="5613"/>
                    <a:pt x="3829" y="5612"/>
                  </a:cubicBezTo>
                  <a:cubicBezTo>
                    <a:pt x="3640" y="5612"/>
                    <a:pt x="3640" y="5904"/>
                    <a:pt x="3829" y="5904"/>
                  </a:cubicBezTo>
                  <a:cubicBezTo>
                    <a:pt x="3835" y="5905"/>
                    <a:pt x="3841" y="5905"/>
                    <a:pt x="3847" y="5905"/>
                  </a:cubicBezTo>
                  <a:cubicBezTo>
                    <a:pt x="4332" y="5905"/>
                    <a:pt x="4575" y="5261"/>
                    <a:pt x="4279" y="4894"/>
                  </a:cubicBezTo>
                  <a:cubicBezTo>
                    <a:pt x="4102" y="4687"/>
                    <a:pt x="3837" y="4594"/>
                    <a:pt x="3561" y="4594"/>
                  </a:cubicBezTo>
                  <a:close/>
                  <a:moveTo>
                    <a:pt x="4965" y="8972"/>
                  </a:moveTo>
                  <a:cubicBezTo>
                    <a:pt x="4593" y="8972"/>
                    <a:pt x="4185" y="9167"/>
                    <a:pt x="4066" y="9503"/>
                  </a:cubicBezTo>
                  <a:cubicBezTo>
                    <a:pt x="3849" y="10160"/>
                    <a:pt x="4543" y="10434"/>
                    <a:pt x="5092" y="10434"/>
                  </a:cubicBezTo>
                  <a:cubicBezTo>
                    <a:pt x="5144" y="10434"/>
                    <a:pt x="5194" y="10432"/>
                    <a:pt x="5242" y="10427"/>
                  </a:cubicBezTo>
                  <a:cubicBezTo>
                    <a:pt x="5487" y="10419"/>
                    <a:pt x="5731" y="10419"/>
                    <a:pt x="5984" y="10419"/>
                  </a:cubicBezTo>
                  <a:cubicBezTo>
                    <a:pt x="6165" y="10419"/>
                    <a:pt x="6165" y="10127"/>
                    <a:pt x="5984" y="10127"/>
                  </a:cubicBezTo>
                  <a:cubicBezTo>
                    <a:pt x="5934" y="10122"/>
                    <a:pt x="5881" y="10120"/>
                    <a:pt x="5826" y="10120"/>
                  </a:cubicBezTo>
                  <a:cubicBezTo>
                    <a:pt x="5620" y="10120"/>
                    <a:pt x="5378" y="10146"/>
                    <a:pt x="5145" y="10146"/>
                  </a:cubicBezTo>
                  <a:cubicBezTo>
                    <a:pt x="4817" y="10146"/>
                    <a:pt x="4508" y="10095"/>
                    <a:pt x="4342" y="9851"/>
                  </a:cubicBezTo>
                  <a:cubicBezTo>
                    <a:pt x="4208" y="9519"/>
                    <a:pt x="4603" y="9290"/>
                    <a:pt x="4879" y="9267"/>
                  </a:cubicBezTo>
                  <a:cubicBezTo>
                    <a:pt x="4908" y="9263"/>
                    <a:pt x="4938" y="9262"/>
                    <a:pt x="4969" y="9262"/>
                  </a:cubicBezTo>
                  <a:cubicBezTo>
                    <a:pt x="5091" y="9262"/>
                    <a:pt x="5223" y="9291"/>
                    <a:pt x="5305" y="9385"/>
                  </a:cubicBezTo>
                  <a:cubicBezTo>
                    <a:pt x="5313" y="9401"/>
                    <a:pt x="5321" y="9417"/>
                    <a:pt x="5329" y="9432"/>
                  </a:cubicBezTo>
                  <a:cubicBezTo>
                    <a:pt x="5329" y="9432"/>
                    <a:pt x="5337" y="9440"/>
                    <a:pt x="5337" y="9440"/>
                  </a:cubicBezTo>
                  <a:cubicBezTo>
                    <a:pt x="5352" y="9496"/>
                    <a:pt x="5376" y="9567"/>
                    <a:pt x="5329" y="9653"/>
                  </a:cubicBezTo>
                  <a:cubicBezTo>
                    <a:pt x="5292" y="9712"/>
                    <a:pt x="5242" y="9757"/>
                    <a:pt x="5178" y="9757"/>
                  </a:cubicBezTo>
                  <a:cubicBezTo>
                    <a:pt x="5173" y="9757"/>
                    <a:pt x="5168" y="9757"/>
                    <a:pt x="5163" y="9756"/>
                  </a:cubicBezTo>
                  <a:cubicBezTo>
                    <a:pt x="4974" y="9756"/>
                    <a:pt x="4974" y="10040"/>
                    <a:pt x="5163" y="10048"/>
                  </a:cubicBezTo>
                  <a:cubicBezTo>
                    <a:pt x="5167" y="10048"/>
                    <a:pt x="5172" y="10048"/>
                    <a:pt x="5176" y="10048"/>
                  </a:cubicBezTo>
                  <a:cubicBezTo>
                    <a:pt x="5415" y="10048"/>
                    <a:pt x="5613" y="9839"/>
                    <a:pt x="5644" y="9606"/>
                  </a:cubicBezTo>
                  <a:cubicBezTo>
                    <a:pt x="5668" y="9165"/>
                    <a:pt x="5334" y="8972"/>
                    <a:pt x="4965" y="8972"/>
                  </a:cubicBezTo>
                  <a:close/>
                  <a:moveTo>
                    <a:pt x="3081" y="9565"/>
                  </a:moveTo>
                  <a:cubicBezTo>
                    <a:pt x="2623" y="9565"/>
                    <a:pt x="2107" y="9847"/>
                    <a:pt x="2148" y="10356"/>
                  </a:cubicBezTo>
                  <a:cubicBezTo>
                    <a:pt x="2222" y="10926"/>
                    <a:pt x="2809" y="11017"/>
                    <a:pt x="3308" y="11017"/>
                  </a:cubicBezTo>
                  <a:cubicBezTo>
                    <a:pt x="3396" y="11017"/>
                    <a:pt x="3481" y="11015"/>
                    <a:pt x="3561" y="11011"/>
                  </a:cubicBezTo>
                  <a:lnTo>
                    <a:pt x="4816" y="11011"/>
                  </a:lnTo>
                  <a:cubicBezTo>
                    <a:pt x="5108" y="11011"/>
                    <a:pt x="5408" y="11011"/>
                    <a:pt x="5708" y="11003"/>
                  </a:cubicBezTo>
                  <a:cubicBezTo>
                    <a:pt x="5897" y="11003"/>
                    <a:pt x="5897" y="10711"/>
                    <a:pt x="5708" y="10711"/>
                  </a:cubicBezTo>
                  <a:cubicBezTo>
                    <a:pt x="4871" y="10711"/>
                    <a:pt x="4034" y="10719"/>
                    <a:pt x="3190" y="10719"/>
                  </a:cubicBezTo>
                  <a:cubicBezTo>
                    <a:pt x="2937" y="10719"/>
                    <a:pt x="2590" y="10687"/>
                    <a:pt x="2464" y="10435"/>
                  </a:cubicBezTo>
                  <a:cubicBezTo>
                    <a:pt x="2361" y="10230"/>
                    <a:pt x="2543" y="10001"/>
                    <a:pt x="2740" y="9922"/>
                  </a:cubicBezTo>
                  <a:cubicBezTo>
                    <a:pt x="2845" y="9879"/>
                    <a:pt x="2965" y="9850"/>
                    <a:pt x="3083" y="9850"/>
                  </a:cubicBezTo>
                  <a:cubicBezTo>
                    <a:pt x="3160" y="9850"/>
                    <a:pt x="3237" y="9862"/>
                    <a:pt x="3308" y="9890"/>
                  </a:cubicBezTo>
                  <a:cubicBezTo>
                    <a:pt x="3316" y="9890"/>
                    <a:pt x="3356" y="9906"/>
                    <a:pt x="3356" y="9914"/>
                  </a:cubicBezTo>
                  <a:cubicBezTo>
                    <a:pt x="3379" y="9930"/>
                    <a:pt x="3387" y="9930"/>
                    <a:pt x="3419" y="9961"/>
                  </a:cubicBezTo>
                  <a:cubicBezTo>
                    <a:pt x="3419" y="9969"/>
                    <a:pt x="3419" y="9969"/>
                    <a:pt x="3419" y="9969"/>
                  </a:cubicBezTo>
                  <a:cubicBezTo>
                    <a:pt x="3450" y="10016"/>
                    <a:pt x="3458" y="10032"/>
                    <a:pt x="3474" y="10095"/>
                  </a:cubicBezTo>
                  <a:cubicBezTo>
                    <a:pt x="3474" y="10095"/>
                    <a:pt x="3474" y="10095"/>
                    <a:pt x="3474" y="10103"/>
                  </a:cubicBezTo>
                  <a:cubicBezTo>
                    <a:pt x="3474" y="10103"/>
                    <a:pt x="3474" y="10103"/>
                    <a:pt x="3474" y="10111"/>
                  </a:cubicBezTo>
                  <a:cubicBezTo>
                    <a:pt x="3474" y="10119"/>
                    <a:pt x="3474" y="10151"/>
                    <a:pt x="3474" y="10159"/>
                  </a:cubicBezTo>
                  <a:cubicBezTo>
                    <a:pt x="3466" y="10242"/>
                    <a:pt x="3385" y="10348"/>
                    <a:pt x="3287" y="10348"/>
                  </a:cubicBezTo>
                  <a:cubicBezTo>
                    <a:pt x="3284" y="10348"/>
                    <a:pt x="3280" y="10348"/>
                    <a:pt x="3277" y="10348"/>
                  </a:cubicBezTo>
                  <a:cubicBezTo>
                    <a:pt x="3274" y="10348"/>
                    <a:pt x="3272" y="10348"/>
                    <a:pt x="3269" y="10348"/>
                  </a:cubicBezTo>
                  <a:cubicBezTo>
                    <a:pt x="3095" y="10348"/>
                    <a:pt x="3097" y="10632"/>
                    <a:pt x="3277" y="10632"/>
                  </a:cubicBezTo>
                  <a:cubicBezTo>
                    <a:pt x="3283" y="10632"/>
                    <a:pt x="3289" y="10632"/>
                    <a:pt x="3294" y="10632"/>
                  </a:cubicBezTo>
                  <a:cubicBezTo>
                    <a:pt x="3476" y="10632"/>
                    <a:pt x="3634" y="10516"/>
                    <a:pt x="3711" y="10356"/>
                  </a:cubicBezTo>
                  <a:cubicBezTo>
                    <a:pt x="3890" y="9813"/>
                    <a:pt x="3511" y="9565"/>
                    <a:pt x="3081" y="9565"/>
                  </a:cubicBezTo>
                  <a:close/>
                  <a:moveTo>
                    <a:pt x="1225" y="9921"/>
                  </a:moveTo>
                  <a:cubicBezTo>
                    <a:pt x="725" y="9921"/>
                    <a:pt x="190" y="10228"/>
                    <a:pt x="88" y="10711"/>
                  </a:cubicBezTo>
                  <a:cubicBezTo>
                    <a:pt x="0" y="11619"/>
                    <a:pt x="920" y="11722"/>
                    <a:pt x="1687" y="11722"/>
                  </a:cubicBezTo>
                  <a:cubicBezTo>
                    <a:pt x="1887" y="11722"/>
                    <a:pt x="2076" y="11715"/>
                    <a:pt x="2235" y="11713"/>
                  </a:cubicBezTo>
                  <a:cubicBezTo>
                    <a:pt x="2736" y="11709"/>
                    <a:pt x="3237" y="11709"/>
                    <a:pt x="3738" y="11709"/>
                  </a:cubicBezTo>
                  <a:cubicBezTo>
                    <a:pt x="4240" y="11709"/>
                    <a:pt x="4741" y="11709"/>
                    <a:pt x="5242" y="11706"/>
                  </a:cubicBezTo>
                  <a:cubicBezTo>
                    <a:pt x="5249" y="11706"/>
                    <a:pt x="5256" y="11707"/>
                    <a:pt x="5263" y="11707"/>
                  </a:cubicBezTo>
                  <a:cubicBezTo>
                    <a:pt x="5441" y="11707"/>
                    <a:pt x="5455" y="11421"/>
                    <a:pt x="5258" y="11413"/>
                  </a:cubicBezTo>
                  <a:cubicBezTo>
                    <a:pt x="3987" y="11421"/>
                    <a:pt x="2708" y="11421"/>
                    <a:pt x="1438" y="11421"/>
                  </a:cubicBezTo>
                  <a:cubicBezTo>
                    <a:pt x="1169" y="11421"/>
                    <a:pt x="861" y="11406"/>
                    <a:pt x="625" y="11264"/>
                  </a:cubicBezTo>
                  <a:cubicBezTo>
                    <a:pt x="175" y="11011"/>
                    <a:pt x="372" y="10458"/>
                    <a:pt x="790" y="10309"/>
                  </a:cubicBezTo>
                  <a:lnTo>
                    <a:pt x="798" y="10309"/>
                  </a:lnTo>
                  <a:cubicBezTo>
                    <a:pt x="901" y="10269"/>
                    <a:pt x="1004" y="10237"/>
                    <a:pt x="1114" y="10222"/>
                  </a:cubicBezTo>
                  <a:cubicBezTo>
                    <a:pt x="1150" y="10218"/>
                    <a:pt x="1187" y="10216"/>
                    <a:pt x="1226" y="10216"/>
                  </a:cubicBezTo>
                  <a:cubicBezTo>
                    <a:pt x="1264" y="10216"/>
                    <a:pt x="1303" y="10218"/>
                    <a:pt x="1343" y="10222"/>
                  </a:cubicBezTo>
                  <a:lnTo>
                    <a:pt x="1374" y="10222"/>
                  </a:lnTo>
                  <a:cubicBezTo>
                    <a:pt x="1438" y="10230"/>
                    <a:pt x="1493" y="10245"/>
                    <a:pt x="1548" y="10269"/>
                  </a:cubicBezTo>
                  <a:cubicBezTo>
                    <a:pt x="1540" y="10265"/>
                    <a:pt x="1538" y="10263"/>
                    <a:pt x="1539" y="10263"/>
                  </a:cubicBezTo>
                  <a:lnTo>
                    <a:pt x="1539" y="10263"/>
                  </a:lnTo>
                  <a:cubicBezTo>
                    <a:pt x="1540" y="10263"/>
                    <a:pt x="1544" y="10265"/>
                    <a:pt x="1548" y="10269"/>
                  </a:cubicBezTo>
                  <a:cubicBezTo>
                    <a:pt x="1635" y="10316"/>
                    <a:pt x="1651" y="10324"/>
                    <a:pt x="1698" y="10380"/>
                  </a:cubicBezTo>
                  <a:cubicBezTo>
                    <a:pt x="1722" y="10403"/>
                    <a:pt x="1738" y="10435"/>
                    <a:pt x="1753" y="10466"/>
                  </a:cubicBezTo>
                  <a:cubicBezTo>
                    <a:pt x="1750" y="10457"/>
                    <a:pt x="1750" y="10454"/>
                    <a:pt x="1750" y="10454"/>
                  </a:cubicBezTo>
                  <a:lnTo>
                    <a:pt x="1750" y="10454"/>
                  </a:lnTo>
                  <a:cubicBezTo>
                    <a:pt x="1750" y="10454"/>
                    <a:pt x="1753" y="10462"/>
                    <a:pt x="1753" y="10466"/>
                  </a:cubicBezTo>
                  <a:cubicBezTo>
                    <a:pt x="1769" y="10498"/>
                    <a:pt x="1777" y="10537"/>
                    <a:pt x="1785" y="10577"/>
                  </a:cubicBezTo>
                  <a:cubicBezTo>
                    <a:pt x="1808" y="10744"/>
                    <a:pt x="1684" y="10941"/>
                    <a:pt x="1513" y="10941"/>
                  </a:cubicBezTo>
                  <a:cubicBezTo>
                    <a:pt x="1506" y="10941"/>
                    <a:pt x="1499" y="10941"/>
                    <a:pt x="1493" y="10940"/>
                  </a:cubicBezTo>
                  <a:cubicBezTo>
                    <a:pt x="1303" y="10940"/>
                    <a:pt x="1303" y="11224"/>
                    <a:pt x="1493" y="11232"/>
                  </a:cubicBezTo>
                  <a:cubicBezTo>
                    <a:pt x="1499" y="11232"/>
                    <a:pt x="1505" y="11232"/>
                    <a:pt x="1511" y="11232"/>
                  </a:cubicBezTo>
                  <a:cubicBezTo>
                    <a:pt x="2004" y="11232"/>
                    <a:pt x="2247" y="10588"/>
                    <a:pt x="1943" y="10222"/>
                  </a:cubicBezTo>
                  <a:cubicBezTo>
                    <a:pt x="1766" y="10014"/>
                    <a:pt x="1501" y="9921"/>
                    <a:pt x="1225" y="9921"/>
                  </a:cubicBezTo>
                  <a:close/>
                  <a:moveTo>
                    <a:pt x="15755" y="1"/>
                  </a:moveTo>
                  <a:cubicBezTo>
                    <a:pt x="14508" y="1"/>
                    <a:pt x="13498" y="1011"/>
                    <a:pt x="13498" y="2258"/>
                  </a:cubicBezTo>
                  <a:cubicBezTo>
                    <a:pt x="13498" y="2274"/>
                    <a:pt x="13498" y="2290"/>
                    <a:pt x="13498" y="2305"/>
                  </a:cubicBezTo>
                  <a:cubicBezTo>
                    <a:pt x="13324" y="2242"/>
                    <a:pt x="13134" y="2211"/>
                    <a:pt x="12937" y="2211"/>
                  </a:cubicBezTo>
                  <a:cubicBezTo>
                    <a:pt x="11951" y="2211"/>
                    <a:pt x="11153" y="3008"/>
                    <a:pt x="11153" y="3994"/>
                  </a:cubicBezTo>
                  <a:cubicBezTo>
                    <a:pt x="11153" y="4184"/>
                    <a:pt x="11185" y="4365"/>
                    <a:pt x="11240" y="4539"/>
                  </a:cubicBezTo>
                  <a:cubicBezTo>
                    <a:pt x="10932" y="4255"/>
                    <a:pt x="10530" y="4081"/>
                    <a:pt x="10080" y="4081"/>
                  </a:cubicBezTo>
                  <a:cubicBezTo>
                    <a:pt x="9133" y="4081"/>
                    <a:pt x="8359" y="4847"/>
                    <a:pt x="8359" y="5794"/>
                  </a:cubicBezTo>
                  <a:cubicBezTo>
                    <a:pt x="8359" y="6062"/>
                    <a:pt x="8423" y="6307"/>
                    <a:pt x="8533" y="6528"/>
                  </a:cubicBezTo>
                  <a:lnTo>
                    <a:pt x="8430" y="6528"/>
                  </a:lnTo>
                  <a:cubicBezTo>
                    <a:pt x="7207" y="6528"/>
                    <a:pt x="6221" y="7515"/>
                    <a:pt x="6221" y="8738"/>
                  </a:cubicBezTo>
                  <a:cubicBezTo>
                    <a:pt x="6221" y="9330"/>
                    <a:pt x="6457" y="9867"/>
                    <a:pt x="6836" y="10261"/>
                  </a:cubicBezTo>
                  <a:cubicBezTo>
                    <a:pt x="6142" y="10553"/>
                    <a:pt x="5652" y="11248"/>
                    <a:pt x="5652" y="12053"/>
                  </a:cubicBezTo>
                  <a:cubicBezTo>
                    <a:pt x="5652" y="13118"/>
                    <a:pt x="6520" y="13987"/>
                    <a:pt x="7586" y="13987"/>
                  </a:cubicBezTo>
                  <a:cubicBezTo>
                    <a:pt x="7768" y="13987"/>
                    <a:pt x="7949" y="13955"/>
                    <a:pt x="8115" y="13908"/>
                  </a:cubicBezTo>
                  <a:cubicBezTo>
                    <a:pt x="8541" y="14807"/>
                    <a:pt x="9457" y="15423"/>
                    <a:pt x="10514" y="15423"/>
                  </a:cubicBezTo>
                  <a:cubicBezTo>
                    <a:pt x="11524" y="15423"/>
                    <a:pt x="12400" y="14870"/>
                    <a:pt x="12850" y="14042"/>
                  </a:cubicBezTo>
                  <a:cubicBezTo>
                    <a:pt x="13332" y="14563"/>
                    <a:pt x="14018" y="14886"/>
                    <a:pt x="14784" y="14886"/>
                  </a:cubicBezTo>
                  <a:cubicBezTo>
                    <a:pt x="15707" y="14886"/>
                    <a:pt x="16513" y="14421"/>
                    <a:pt x="16994" y="13710"/>
                  </a:cubicBezTo>
                  <a:cubicBezTo>
                    <a:pt x="17373" y="13923"/>
                    <a:pt x="17815" y="14050"/>
                    <a:pt x="18280" y="14050"/>
                  </a:cubicBezTo>
                  <a:cubicBezTo>
                    <a:pt x="18951" y="14050"/>
                    <a:pt x="19551" y="13805"/>
                    <a:pt x="20017" y="13402"/>
                  </a:cubicBezTo>
                  <a:cubicBezTo>
                    <a:pt x="20585" y="12913"/>
                    <a:pt x="20940" y="12195"/>
                    <a:pt x="20940" y="11390"/>
                  </a:cubicBezTo>
                  <a:cubicBezTo>
                    <a:pt x="20940" y="10916"/>
                    <a:pt x="20814" y="10474"/>
                    <a:pt x="20601" y="10088"/>
                  </a:cubicBezTo>
                  <a:cubicBezTo>
                    <a:pt x="20593" y="10080"/>
                    <a:pt x="20593" y="10080"/>
                    <a:pt x="20593" y="10080"/>
                  </a:cubicBezTo>
                  <a:cubicBezTo>
                    <a:pt x="20175" y="9338"/>
                    <a:pt x="19409" y="8825"/>
                    <a:pt x="18517" y="8746"/>
                  </a:cubicBezTo>
                  <a:cubicBezTo>
                    <a:pt x="18525" y="8651"/>
                    <a:pt x="18533" y="8556"/>
                    <a:pt x="18533" y="8470"/>
                  </a:cubicBezTo>
                  <a:cubicBezTo>
                    <a:pt x="18533" y="7885"/>
                    <a:pt x="18312" y="7357"/>
                    <a:pt x="17941" y="6962"/>
                  </a:cubicBezTo>
                  <a:cubicBezTo>
                    <a:pt x="18178" y="6733"/>
                    <a:pt x="18367" y="6449"/>
                    <a:pt x="18486" y="6125"/>
                  </a:cubicBezTo>
                  <a:cubicBezTo>
                    <a:pt x="18699" y="6923"/>
                    <a:pt x="19425" y="7507"/>
                    <a:pt x="20293" y="7507"/>
                  </a:cubicBezTo>
                  <a:cubicBezTo>
                    <a:pt x="21153" y="7507"/>
                    <a:pt x="21880" y="6923"/>
                    <a:pt x="22101" y="6125"/>
                  </a:cubicBezTo>
                  <a:cubicBezTo>
                    <a:pt x="22243" y="6496"/>
                    <a:pt x="22606" y="6765"/>
                    <a:pt x="23024" y="6765"/>
                  </a:cubicBezTo>
                  <a:cubicBezTo>
                    <a:pt x="23569" y="6765"/>
                    <a:pt x="24011" y="6323"/>
                    <a:pt x="24011" y="5778"/>
                  </a:cubicBezTo>
                  <a:cubicBezTo>
                    <a:pt x="24011" y="5241"/>
                    <a:pt x="23584" y="4807"/>
                    <a:pt x="23056" y="4792"/>
                  </a:cubicBezTo>
                  <a:cubicBezTo>
                    <a:pt x="23119" y="4634"/>
                    <a:pt x="23150" y="4468"/>
                    <a:pt x="23150" y="4294"/>
                  </a:cubicBezTo>
                  <a:cubicBezTo>
                    <a:pt x="23150" y="3552"/>
                    <a:pt x="22550" y="2953"/>
                    <a:pt x="21808" y="2953"/>
                  </a:cubicBezTo>
                  <a:cubicBezTo>
                    <a:pt x="21453" y="2953"/>
                    <a:pt x="21122" y="3095"/>
                    <a:pt x="20885" y="3324"/>
                  </a:cubicBezTo>
                  <a:cubicBezTo>
                    <a:pt x="20885" y="3276"/>
                    <a:pt x="20893" y="3237"/>
                    <a:pt x="20893" y="3197"/>
                  </a:cubicBezTo>
                  <a:cubicBezTo>
                    <a:pt x="20893" y="2211"/>
                    <a:pt x="20096" y="1414"/>
                    <a:pt x="19109" y="1414"/>
                  </a:cubicBezTo>
                  <a:cubicBezTo>
                    <a:pt x="18675" y="1414"/>
                    <a:pt x="18280" y="1571"/>
                    <a:pt x="17973" y="1832"/>
                  </a:cubicBezTo>
                  <a:cubicBezTo>
                    <a:pt x="17767" y="790"/>
                    <a:pt x="16852" y="1"/>
                    <a:pt x="15755" y="1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09" name="Google Shape;2809;p53"/>
            <p:cNvGrpSpPr/>
            <p:nvPr/>
          </p:nvGrpSpPr>
          <p:grpSpPr>
            <a:xfrm>
              <a:off x="2253463" y="1388374"/>
              <a:ext cx="4022515" cy="2585400"/>
              <a:chOff x="3944750" y="399900"/>
              <a:chExt cx="600250" cy="385800"/>
            </a:xfrm>
          </p:grpSpPr>
          <p:sp>
            <p:nvSpPr>
              <p:cNvPr id="2810" name="Google Shape;2810;p53"/>
              <p:cNvSpPr/>
              <p:nvPr/>
            </p:nvSpPr>
            <p:spPr>
              <a:xfrm>
                <a:off x="4153700" y="399900"/>
                <a:ext cx="391300" cy="190450"/>
              </a:xfrm>
              <a:custGeom>
                <a:avLst/>
                <a:gdLst/>
                <a:ahLst/>
                <a:cxnLst/>
                <a:rect l="l" t="t" r="r" b="b"/>
                <a:pathLst>
                  <a:path w="15652" h="7618" extrusionOk="0">
                    <a:moveTo>
                      <a:pt x="7396" y="1"/>
                    </a:moveTo>
                    <a:cubicBezTo>
                      <a:pt x="6149" y="1"/>
                      <a:pt x="5139" y="1011"/>
                      <a:pt x="5139" y="2258"/>
                    </a:cubicBezTo>
                    <a:cubicBezTo>
                      <a:pt x="5139" y="2274"/>
                      <a:pt x="5139" y="2290"/>
                      <a:pt x="5139" y="2306"/>
                    </a:cubicBezTo>
                    <a:cubicBezTo>
                      <a:pt x="4965" y="2242"/>
                      <a:pt x="4775" y="2211"/>
                      <a:pt x="4578" y="2211"/>
                    </a:cubicBezTo>
                    <a:cubicBezTo>
                      <a:pt x="3592" y="2211"/>
                      <a:pt x="2794" y="3008"/>
                      <a:pt x="2794" y="3995"/>
                    </a:cubicBezTo>
                    <a:cubicBezTo>
                      <a:pt x="2794" y="4184"/>
                      <a:pt x="2826" y="4366"/>
                      <a:pt x="2881" y="4539"/>
                    </a:cubicBezTo>
                    <a:cubicBezTo>
                      <a:pt x="2573" y="4255"/>
                      <a:pt x="2171" y="4081"/>
                      <a:pt x="1721" y="4081"/>
                    </a:cubicBezTo>
                    <a:cubicBezTo>
                      <a:pt x="774" y="4081"/>
                      <a:pt x="0" y="4847"/>
                      <a:pt x="0" y="5794"/>
                    </a:cubicBezTo>
                    <a:cubicBezTo>
                      <a:pt x="0" y="6741"/>
                      <a:pt x="774" y="7507"/>
                      <a:pt x="1713" y="7507"/>
                    </a:cubicBezTo>
                    <a:cubicBezTo>
                      <a:pt x="2179" y="7507"/>
                      <a:pt x="2605" y="7325"/>
                      <a:pt x="2913" y="7025"/>
                    </a:cubicBezTo>
                    <a:cubicBezTo>
                      <a:pt x="3244" y="7389"/>
                      <a:pt x="3718" y="7617"/>
                      <a:pt x="4255" y="7617"/>
                    </a:cubicBezTo>
                    <a:cubicBezTo>
                      <a:pt x="5052" y="7617"/>
                      <a:pt x="5723" y="7104"/>
                      <a:pt x="5967" y="6394"/>
                    </a:cubicBezTo>
                    <a:cubicBezTo>
                      <a:pt x="6346" y="7120"/>
                      <a:pt x="7112" y="7617"/>
                      <a:pt x="7988" y="7617"/>
                    </a:cubicBezTo>
                    <a:cubicBezTo>
                      <a:pt x="8966" y="7617"/>
                      <a:pt x="9803" y="7002"/>
                      <a:pt x="10127" y="6126"/>
                    </a:cubicBezTo>
                    <a:cubicBezTo>
                      <a:pt x="10340" y="6923"/>
                      <a:pt x="11066" y="7507"/>
                      <a:pt x="11934" y="7507"/>
                    </a:cubicBezTo>
                    <a:cubicBezTo>
                      <a:pt x="12794" y="7507"/>
                      <a:pt x="13521" y="6923"/>
                      <a:pt x="13742" y="6126"/>
                    </a:cubicBezTo>
                    <a:cubicBezTo>
                      <a:pt x="13884" y="6497"/>
                      <a:pt x="14247" y="6765"/>
                      <a:pt x="14665" y="6765"/>
                    </a:cubicBezTo>
                    <a:cubicBezTo>
                      <a:pt x="15210" y="6765"/>
                      <a:pt x="15652" y="6323"/>
                      <a:pt x="15652" y="5778"/>
                    </a:cubicBezTo>
                    <a:cubicBezTo>
                      <a:pt x="15652" y="5242"/>
                      <a:pt x="15225" y="4808"/>
                      <a:pt x="14697" y="4792"/>
                    </a:cubicBezTo>
                    <a:cubicBezTo>
                      <a:pt x="14760" y="4634"/>
                      <a:pt x="14791" y="4468"/>
                      <a:pt x="14791" y="4295"/>
                    </a:cubicBezTo>
                    <a:cubicBezTo>
                      <a:pt x="14791" y="3553"/>
                      <a:pt x="14191" y="2953"/>
                      <a:pt x="13449" y="2953"/>
                    </a:cubicBezTo>
                    <a:cubicBezTo>
                      <a:pt x="13094" y="2953"/>
                      <a:pt x="12763" y="3095"/>
                      <a:pt x="12526" y="3324"/>
                    </a:cubicBezTo>
                    <a:cubicBezTo>
                      <a:pt x="12526" y="3284"/>
                      <a:pt x="12534" y="3237"/>
                      <a:pt x="12534" y="3198"/>
                    </a:cubicBezTo>
                    <a:cubicBezTo>
                      <a:pt x="12534" y="2211"/>
                      <a:pt x="11737" y="1414"/>
                      <a:pt x="10750" y="1414"/>
                    </a:cubicBezTo>
                    <a:cubicBezTo>
                      <a:pt x="10316" y="1414"/>
                      <a:pt x="9921" y="1572"/>
                      <a:pt x="9614" y="1832"/>
                    </a:cubicBezTo>
                    <a:cubicBezTo>
                      <a:pt x="9408" y="790"/>
                      <a:pt x="8493" y="1"/>
                      <a:pt x="73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1" name="Google Shape;2811;p53"/>
              <p:cNvSpPr/>
              <p:nvPr/>
            </p:nvSpPr>
            <p:spPr>
              <a:xfrm>
                <a:off x="4374300" y="466725"/>
                <a:ext cx="73025" cy="76100"/>
              </a:xfrm>
              <a:custGeom>
                <a:avLst/>
                <a:gdLst/>
                <a:ahLst/>
                <a:cxnLst/>
                <a:rect l="l" t="t" r="r" b="b"/>
                <a:pathLst>
                  <a:path w="2921" h="3044" extrusionOk="0">
                    <a:moveTo>
                      <a:pt x="773" y="4"/>
                    </a:moveTo>
                    <a:cubicBezTo>
                      <a:pt x="539" y="4"/>
                      <a:pt x="301" y="137"/>
                      <a:pt x="158" y="319"/>
                    </a:cubicBezTo>
                    <a:cubicBezTo>
                      <a:pt x="87" y="406"/>
                      <a:pt x="40" y="493"/>
                      <a:pt x="8" y="596"/>
                    </a:cubicBezTo>
                    <a:cubicBezTo>
                      <a:pt x="0" y="611"/>
                      <a:pt x="8" y="627"/>
                      <a:pt x="24" y="627"/>
                    </a:cubicBezTo>
                    <a:lnTo>
                      <a:pt x="40" y="627"/>
                    </a:lnTo>
                    <a:cubicBezTo>
                      <a:pt x="206" y="509"/>
                      <a:pt x="340" y="382"/>
                      <a:pt x="506" y="288"/>
                    </a:cubicBezTo>
                    <a:cubicBezTo>
                      <a:pt x="671" y="193"/>
                      <a:pt x="837" y="138"/>
                      <a:pt x="1026" y="106"/>
                    </a:cubicBezTo>
                    <a:cubicBezTo>
                      <a:pt x="1050" y="106"/>
                      <a:pt x="1058" y="75"/>
                      <a:pt x="1034" y="67"/>
                    </a:cubicBezTo>
                    <a:cubicBezTo>
                      <a:pt x="951" y="23"/>
                      <a:pt x="862" y="4"/>
                      <a:pt x="773" y="4"/>
                    </a:cubicBezTo>
                    <a:close/>
                    <a:moveTo>
                      <a:pt x="2149" y="1"/>
                    </a:moveTo>
                    <a:cubicBezTo>
                      <a:pt x="2085" y="1"/>
                      <a:pt x="2020" y="12"/>
                      <a:pt x="1958" y="35"/>
                    </a:cubicBezTo>
                    <a:cubicBezTo>
                      <a:pt x="1942" y="43"/>
                      <a:pt x="1942" y="75"/>
                      <a:pt x="1958" y="83"/>
                    </a:cubicBezTo>
                    <a:cubicBezTo>
                      <a:pt x="2147" y="138"/>
                      <a:pt x="2305" y="209"/>
                      <a:pt x="2455" y="319"/>
                    </a:cubicBezTo>
                    <a:cubicBezTo>
                      <a:pt x="2613" y="438"/>
                      <a:pt x="2731" y="580"/>
                      <a:pt x="2873" y="714"/>
                    </a:cubicBezTo>
                    <a:cubicBezTo>
                      <a:pt x="2879" y="714"/>
                      <a:pt x="2884" y="717"/>
                      <a:pt x="2889" y="717"/>
                    </a:cubicBezTo>
                    <a:cubicBezTo>
                      <a:pt x="2892" y="717"/>
                      <a:pt x="2894" y="717"/>
                      <a:pt x="2897" y="714"/>
                    </a:cubicBezTo>
                    <a:cubicBezTo>
                      <a:pt x="2913" y="714"/>
                      <a:pt x="2921" y="706"/>
                      <a:pt x="2913" y="690"/>
                    </a:cubicBezTo>
                    <a:cubicBezTo>
                      <a:pt x="2897" y="588"/>
                      <a:pt x="2858" y="485"/>
                      <a:pt x="2802" y="398"/>
                    </a:cubicBezTo>
                    <a:cubicBezTo>
                      <a:pt x="2669" y="177"/>
                      <a:pt x="2410" y="1"/>
                      <a:pt x="2149" y="1"/>
                    </a:cubicBezTo>
                    <a:close/>
                    <a:moveTo>
                      <a:pt x="414" y="878"/>
                    </a:moveTo>
                    <a:cubicBezTo>
                      <a:pt x="395" y="878"/>
                      <a:pt x="378" y="892"/>
                      <a:pt x="371" y="911"/>
                    </a:cubicBezTo>
                    <a:cubicBezTo>
                      <a:pt x="371" y="927"/>
                      <a:pt x="379" y="951"/>
                      <a:pt x="395" y="959"/>
                    </a:cubicBezTo>
                    <a:lnTo>
                      <a:pt x="900" y="1195"/>
                    </a:lnTo>
                    <a:lnTo>
                      <a:pt x="356" y="1543"/>
                    </a:lnTo>
                    <a:cubicBezTo>
                      <a:pt x="321" y="1563"/>
                      <a:pt x="341" y="1609"/>
                      <a:pt x="373" y="1609"/>
                    </a:cubicBezTo>
                    <a:cubicBezTo>
                      <a:pt x="378" y="1609"/>
                      <a:pt x="382" y="1608"/>
                      <a:pt x="387" y="1606"/>
                    </a:cubicBezTo>
                    <a:lnTo>
                      <a:pt x="1224" y="1298"/>
                    </a:lnTo>
                    <a:cubicBezTo>
                      <a:pt x="1342" y="1259"/>
                      <a:pt x="1326" y="1085"/>
                      <a:pt x="1208" y="1061"/>
                    </a:cubicBezTo>
                    <a:lnTo>
                      <a:pt x="427" y="880"/>
                    </a:lnTo>
                    <a:cubicBezTo>
                      <a:pt x="422" y="878"/>
                      <a:pt x="418" y="878"/>
                      <a:pt x="414" y="878"/>
                    </a:cubicBezTo>
                    <a:close/>
                    <a:moveTo>
                      <a:pt x="2775" y="901"/>
                    </a:moveTo>
                    <a:cubicBezTo>
                      <a:pt x="2771" y="901"/>
                      <a:pt x="2767" y="902"/>
                      <a:pt x="2763" y="903"/>
                    </a:cubicBezTo>
                    <a:lnTo>
                      <a:pt x="1974" y="1069"/>
                    </a:lnTo>
                    <a:cubicBezTo>
                      <a:pt x="1855" y="1093"/>
                      <a:pt x="1839" y="1266"/>
                      <a:pt x="1950" y="1306"/>
                    </a:cubicBezTo>
                    <a:lnTo>
                      <a:pt x="2779" y="1637"/>
                    </a:lnTo>
                    <a:cubicBezTo>
                      <a:pt x="2783" y="1639"/>
                      <a:pt x="2787" y="1640"/>
                      <a:pt x="2791" y="1640"/>
                    </a:cubicBezTo>
                    <a:cubicBezTo>
                      <a:pt x="2824" y="1640"/>
                      <a:pt x="2846" y="1587"/>
                      <a:pt x="2818" y="1566"/>
                    </a:cubicBezTo>
                    <a:lnTo>
                      <a:pt x="2273" y="1211"/>
                    </a:lnTo>
                    <a:lnTo>
                      <a:pt x="2786" y="982"/>
                    </a:lnTo>
                    <a:cubicBezTo>
                      <a:pt x="2810" y="974"/>
                      <a:pt x="2818" y="959"/>
                      <a:pt x="2810" y="935"/>
                    </a:cubicBezTo>
                    <a:cubicBezTo>
                      <a:pt x="2810" y="915"/>
                      <a:pt x="2794" y="901"/>
                      <a:pt x="2775" y="901"/>
                    </a:cubicBezTo>
                    <a:close/>
                    <a:moveTo>
                      <a:pt x="1463" y="1711"/>
                    </a:moveTo>
                    <a:cubicBezTo>
                      <a:pt x="1146" y="1711"/>
                      <a:pt x="827" y="1747"/>
                      <a:pt x="506" y="1819"/>
                    </a:cubicBezTo>
                    <a:lnTo>
                      <a:pt x="506" y="1827"/>
                    </a:lnTo>
                    <a:cubicBezTo>
                      <a:pt x="490" y="2253"/>
                      <a:pt x="655" y="2640"/>
                      <a:pt x="924" y="2877"/>
                    </a:cubicBezTo>
                    <a:cubicBezTo>
                      <a:pt x="1097" y="3042"/>
                      <a:pt x="1318" y="3034"/>
                      <a:pt x="1555" y="3042"/>
                    </a:cubicBezTo>
                    <a:cubicBezTo>
                      <a:pt x="1589" y="3043"/>
                      <a:pt x="1623" y="3044"/>
                      <a:pt x="1656" y="3044"/>
                    </a:cubicBezTo>
                    <a:cubicBezTo>
                      <a:pt x="1902" y="3044"/>
                      <a:pt x="2131" y="3011"/>
                      <a:pt x="2305" y="2837"/>
                    </a:cubicBezTo>
                    <a:cubicBezTo>
                      <a:pt x="2534" y="2608"/>
                      <a:pt x="2684" y="2277"/>
                      <a:pt x="2700" y="1898"/>
                    </a:cubicBezTo>
                    <a:cubicBezTo>
                      <a:pt x="2288" y="1773"/>
                      <a:pt x="1877" y="1711"/>
                      <a:pt x="1463" y="171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2" name="Google Shape;2812;p53"/>
              <p:cNvSpPr/>
              <p:nvPr/>
            </p:nvSpPr>
            <p:spPr>
              <a:xfrm>
                <a:off x="4319250" y="488500"/>
                <a:ext cx="187675" cy="65750"/>
              </a:xfrm>
              <a:custGeom>
                <a:avLst/>
                <a:gdLst/>
                <a:ahLst/>
                <a:cxnLst/>
                <a:rect l="l" t="t" r="r" b="b"/>
                <a:pathLst>
                  <a:path w="7507" h="2630" extrusionOk="0">
                    <a:moveTo>
                      <a:pt x="3827" y="1248"/>
                    </a:moveTo>
                    <a:cubicBezTo>
                      <a:pt x="3448" y="1248"/>
                      <a:pt x="3141" y="1507"/>
                      <a:pt x="3126" y="1942"/>
                    </a:cubicBezTo>
                    <a:cubicBezTo>
                      <a:pt x="3126" y="1966"/>
                      <a:pt x="3126" y="1990"/>
                      <a:pt x="3126" y="2006"/>
                    </a:cubicBezTo>
                    <a:cubicBezTo>
                      <a:pt x="3299" y="2171"/>
                      <a:pt x="3520" y="2266"/>
                      <a:pt x="3757" y="2274"/>
                    </a:cubicBezTo>
                    <a:cubicBezTo>
                      <a:pt x="3766" y="2274"/>
                      <a:pt x="3775" y="2274"/>
                      <a:pt x="3784" y="2274"/>
                    </a:cubicBezTo>
                    <a:cubicBezTo>
                      <a:pt x="4058" y="2274"/>
                      <a:pt x="4316" y="2157"/>
                      <a:pt x="4507" y="1966"/>
                    </a:cubicBezTo>
                    <a:cubicBezTo>
                      <a:pt x="4515" y="1532"/>
                      <a:pt x="4215" y="1264"/>
                      <a:pt x="3844" y="1248"/>
                    </a:cubicBezTo>
                    <a:cubicBezTo>
                      <a:pt x="3838" y="1248"/>
                      <a:pt x="3833" y="1248"/>
                      <a:pt x="3827" y="1248"/>
                    </a:cubicBezTo>
                    <a:close/>
                    <a:moveTo>
                      <a:pt x="1216" y="1"/>
                    </a:moveTo>
                    <a:cubicBezTo>
                      <a:pt x="545" y="1"/>
                      <a:pt x="0" y="553"/>
                      <a:pt x="0" y="1224"/>
                    </a:cubicBezTo>
                    <a:cubicBezTo>
                      <a:pt x="0" y="1895"/>
                      <a:pt x="545" y="2440"/>
                      <a:pt x="1216" y="2440"/>
                    </a:cubicBezTo>
                    <a:cubicBezTo>
                      <a:pt x="1887" y="2440"/>
                      <a:pt x="2439" y="1895"/>
                      <a:pt x="2439" y="1224"/>
                    </a:cubicBezTo>
                    <a:cubicBezTo>
                      <a:pt x="2439" y="553"/>
                      <a:pt x="1887" y="1"/>
                      <a:pt x="1216" y="1"/>
                    </a:cubicBezTo>
                    <a:close/>
                    <a:moveTo>
                      <a:pt x="6283" y="190"/>
                    </a:moveTo>
                    <a:cubicBezTo>
                      <a:pt x="5612" y="190"/>
                      <a:pt x="5067" y="735"/>
                      <a:pt x="5067" y="1406"/>
                    </a:cubicBezTo>
                    <a:cubicBezTo>
                      <a:pt x="5067" y="2084"/>
                      <a:pt x="5612" y="2629"/>
                      <a:pt x="6283" y="2629"/>
                    </a:cubicBezTo>
                    <a:cubicBezTo>
                      <a:pt x="6954" y="2629"/>
                      <a:pt x="7506" y="2084"/>
                      <a:pt x="7506" y="1406"/>
                    </a:cubicBezTo>
                    <a:cubicBezTo>
                      <a:pt x="7506" y="735"/>
                      <a:pt x="6954" y="190"/>
                      <a:pt x="6283" y="19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3" name="Google Shape;2813;p53"/>
              <p:cNvSpPr/>
              <p:nvPr/>
            </p:nvSpPr>
            <p:spPr>
              <a:xfrm>
                <a:off x="4002950" y="514750"/>
                <a:ext cx="136450" cy="45100"/>
              </a:xfrm>
              <a:custGeom>
                <a:avLst/>
                <a:gdLst/>
                <a:ahLst/>
                <a:cxnLst/>
                <a:rect l="l" t="t" r="r" b="b"/>
                <a:pathLst>
                  <a:path w="5458" h="1804" extrusionOk="0">
                    <a:moveTo>
                      <a:pt x="1540" y="344"/>
                    </a:moveTo>
                    <a:lnTo>
                      <a:pt x="1540" y="344"/>
                    </a:lnTo>
                    <a:cubicBezTo>
                      <a:pt x="1538" y="344"/>
                      <a:pt x="1550" y="348"/>
                      <a:pt x="1555" y="348"/>
                    </a:cubicBezTo>
                    <a:cubicBezTo>
                      <a:pt x="1545" y="345"/>
                      <a:pt x="1540" y="344"/>
                      <a:pt x="1540" y="344"/>
                    </a:cubicBezTo>
                    <a:close/>
                    <a:moveTo>
                      <a:pt x="1751" y="533"/>
                    </a:moveTo>
                    <a:lnTo>
                      <a:pt x="1751" y="533"/>
                    </a:lnTo>
                    <a:cubicBezTo>
                      <a:pt x="1751" y="533"/>
                      <a:pt x="1756" y="540"/>
                      <a:pt x="1761" y="545"/>
                    </a:cubicBezTo>
                    <a:cubicBezTo>
                      <a:pt x="1754" y="536"/>
                      <a:pt x="1752" y="533"/>
                      <a:pt x="1751" y="533"/>
                    </a:cubicBezTo>
                    <a:close/>
                    <a:moveTo>
                      <a:pt x="1232" y="0"/>
                    </a:moveTo>
                    <a:cubicBezTo>
                      <a:pt x="731" y="0"/>
                      <a:pt x="194" y="306"/>
                      <a:pt x="87" y="790"/>
                    </a:cubicBezTo>
                    <a:cubicBezTo>
                      <a:pt x="0" y="1690"/>
                      <a:pt x="905" y="1804"/>
                      <a:pt x="1671" y="1804"/>
                    </a:cubicBezTo>
                    <a:cubicBezTo>
                      <a:pt x="1879" y="1804"/>
                      <a:pt x="2077" y="1796"/>
                      <a:pt x="2242" y="1792"/>
                    </a:cubicBezTo>
                    <a:cubicBezTo>
                      <a:pt x="2910" y="1792"/>
                      <a:pt x="3578" y="1796"/>
                      <a:pt x="4244" y="1796"/>
                    </a:cubicBezTo>
                    <a:cubicBezTo>
                      <a:pt x="4577" y="1796"/>
                      <a:pt x="4910" y="1795"/>
                      <a:pt x="5241" y="1792"/>
                    </a:cubicBezTo>
                    <a:cubicBezTo>
                      <a:pt x="5246" y="1793"/>
                      <a:pt x="5251" y="1793"/>
                      <a:pt x="5256" y="1793"/>
                    </a:cubicBezTo>
                    <a:cubicBezTo>
                      <a:pt x="5440" y="1793"/>
                      <a:pt x="5457" y="1500"/>
                      <a:pt x="5265" y="1500"/>
                    </a:cubicBezTo>
                    <a:cubicBezTo>
                      <a:pt x="3986" y="1500"/>
                      <a:pt x="2716" y="1500"/>
                      <a:pt x="1445" y="1508"/>
                    </a:cubicBezTo>
                    <a:cubicBezTo>
                      <a:pt x="1169" y="1508"/>
                      <a:pt x="861" y="1492"/>
                      <a:pt x="624" y="1350"/>
                    </a:cubicBezTo>
                    <a:cubicBezTo>
                      <a:pt x="174" y="1098"/>
                      <a:pt x="379" y="537"/>
                      <a:pt x="806" y="387"/>
                    </a:cubicBezTo>
                    <a:lnTo>
                      <a:pt x="806" y="387"/>
                    </a:lnTo>
                    <a:cubicBezTo>
                      <a:pt x="792" y="394"/>
                      <a:pt x="789" y="396"/>
                      <a:pt x="790" y="396"/>
                    </a:cubicBezTo>
                    <a:cubicBezTo>
                      <a:pt x="791" y="396"/>
                      <a:pt x="801" y="392"/>
                      <a:pt x="806" y="387"/>
                    </a:cubicBezTo>
                    <a:lnTo>
                      <a:pt x="806" y="387"/>
                    </a:lnTo>
                    <a:cubicBezTo>
                      <a:pt x="806" y="387"/>
                      <a:pt x="806" y="387"/>
                      <a:pt x="806" y="387"/>
                    </a:cubicBezTo>
                    <a:cubicBezTo>
                      <a:pt x="900" y="348"/>
                      <a:pt x="1011" y="324"/>
                      <a:pt x="1113" y="308"/>
                    </a:cubicBezTo>
                    <a:cubicBezTo>
                      <a:pt x="1169" y="303"/>
                      <a:pt x="1225" y="297"/>
                      <a:pt x="1278" y="297"/>
                    </a:cubicBezTo>
                    <a:cubicBezTo>
                      <a:pt x="1300" y="297"/>
                      <a:pt x="1321" y="298"/>
                      <a:pt x="1342" y="300"/>
                    </a:cubicBezTo>
                    <a:cubicBezTo>
                      <a:pt x="1353" y="300"/>
                      <a:pt x="1377" y="304"/>
                      <a:pt x="1383" y="304"/>
                    </a:cubicBezTo>
                    <a:cubicBezTo>
                      <a:pt x="1386" y="304"/>
                      <a:pt x="1384" y="303"/>
                      <a:pt x="1374" y="300"/>
                    </a:cubicBezTo>
                    <a:lnTo>
                      <a:pt x="1374" y="300"/>
                    </a:lnTo>
                    <a:cubicBezTo>
                      <a:pt x="1437" y="316"/>
                      <a:pt x="1492" y="324"/>
                      <a:pt x="1555" y="348"/>
                    </a:cubicBezTo>
                    <a:cubicBezTo>
                      <a:pt x="1642" y="395"/>
                      <a:pt x="1658" y="403"/>
                      <a:pt x="1713" y="474"/>
                    </a:cubicBezTo>
                    <a:cubicBezTo>
                      <a:pt x="1705" y="459"/>
                      <a:pt x="1705" y="458"/>
                      <a:pt x="1705" y="458"/>
                    </a:cubicBezTo>
                    <a:lnTo>
                      <a:pt x="1705" y="458"/>
                    </a:lnTo>
                    <a:cubicBezTo>
                      <a:pt x="1721" y="482"/>
                      <a:pt x="1745" y="521"/>
                      <a:pt x="1761" y="545"/>
                    </a:cubicBezTo>
                    <a:cubicBezTo>
                      <a:pt x="1768" y="585"/>
                      <a:pt x="1784" y="624"/>
                      <a:pt x="1784" y="656"/>
                    </a:cubicBezTo>
                    <a:cubicBezTo>
                      <a:pt x="1785" y="659"/>
                      <a:pt x="1786" y="662"/>
                      <a:pt x="1787" y="664"/>
                    </a:cubicBezTo>
                    <a:lnTo>
                      <a:pt x="1787" y="664"/>
                    </a:lnTo>
                    <a:cubicBezTo>
                      <a:pt x="1786" y="664"/>
                      <a:pt x="1785" y="663"/>
                      <a:pt x="1784" y="663"/>
                    </a:cubicBezTo>
                    <a:lnTo>
                      <a:pt x="1784" y="663"/>
                    </a:lnTo>
                    <a:cubicBezTo>
                      <a:pt x="1815" y="823"/>
                      <a:pt x="1684" y="1020"/>
                      <a:pt x="1519" y="1020"/>
                    </a:cubicBezTo>
                    <a:cubicBezTo>
                      <a:pt x="1513" y="1020"/>
                      <a:pt x="1506" y="1019"/>
                      <a:pt x="1500" y="1019"/>
                    </a:cubicBezTo>
                    <a:cubicBezTo>
                      <a:pt x="1311" y="1027"/>
                      <a:pt x="1311" y="1311"/>
                      <a:pt x="1500" y="1311"/>
                    </a:cubicBezTo>
                    <a:cubicBezTo>
                      <a:pt x="1506" y="1311"/>
                      <a:pt x="1512" y="1311"/>
                      <a:pt x="1518" y="1311"/>
                    </a:cubicBezTo>
                    <a:cubicBezTo>
                      <a:pt x="2003" y="1311"/>
                      <a:pt x="2246" y="667"/>
                      <a:pt x="1950" y="300"/>
                    </a:cubicBezTo>
                    <a:cubicBezTo>
                      <a:pt x="1773" y="93"/>
                      <a:pt x="1508" y="0"/>
                      <a:pt x="123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4" name="Google Shape;2814;p53"/>
              <p:cNvSpPr/>
              <p:nvPr/>
            </p:nvSpPr>
            <p:spPr>
              <a:xfrm>
                <a:off x="4098625" y="488550"/>
                <a:ext cx="58050" cy="36500"/>
              </a:xfrm>
              <a:custGeom>
                <a:avLst/>
                <a:gdLst/>
                <a:ahLst/>
                <a:cxnLst/>
                <a:rect l="l" t="t" r="r" b="b"/>
                <a:pathLst>
                  <a:path w="2322" h="1460" extrusionOk="0">
                    <a:moveTo>
                      <a:pt x="1114" y="1"/>
                    </a:moveTo>
                    <a:cubicBezTo>
                      <a:pt x="743" y="1"/>
                      <a:pt x="337" y="196"/>
                      <a:pt x="222" y="535"/>
                    </a:cubicBezTo>
                    <a:cubicBezTo>
                      <a:pt x="1" y="1179"/>
                      <a:pt x="686" y="1460"/>
                      <a:pt x="1228" y="1460"/>
                    </a:cubicBezTo>
                    <a:cubicBezTo>
                      <a:pt x="1284" y="1460"/>
                      <a:pt x="1339" y="1457"/>
                      <a:pt x="1391" y="1451"/>
                    </a:cubicBezTo>
                    <a:lnTo>
                      <a:pt x="2132" y="1451"/>
                    </a:lnTo>
                    <a:cubicBezTo>
                      <a:pt x="2322" y="1451"/>
                      <a:pt x="2322" y="1159"/>
                      <a:pt x="2132" y="1159"/>
                    </a:cubicBezTo>
                    <a:cubicBezTo>
                      <a:pt x="2075" y="1152"/>
                      <a:pt x="2012" y="1150"/>
                      <a:pt x="1946" y="1150"/>
                    </a:cubicBezTo>
                    <a:cubicBezTo>
                      <a:pt x="1748" y="1150"/>
                      <a:pt x="1519" y="1172"/>
                      <a:pt x="1299" y="1172"/>
                    </a:cubicBezTo>
                    <a:cubicBezTo>
                      <a:pt x="973" y="1172"/>
                      <a:pt x="665" y="1124"/>
                      <a:pt x="499" y="883"/>
                    </a:cubicBezTo>
                    <a:cubicBezTo>
                      <a:pt x="364" y="543"/>
                      <a:pt x="751" y="322"/>
                      <a:pt x="1035" y="299"/>
                    </a:cubicBezTo>
                    <a:cubicBezTo>
                      <a:pt x="1068" y="295"/>
                      <a:pt x="1102" y="293"/>
                      <a:pt x="1138" y="293"/>
                    </a:cubicBezTo>
                    <a:cubicBezTo>
                      <a:pt x="1256" y="293"/>
                      <a:pt x="1382" y="320"/>
                      <a:pt x="1462" y="417"/>
                    </a:cubicBezTo>
                    <a:cubicBezTo>
                      <a:pt x="1457" y="413"/>
                      <a:pt x="1452" y="408"/>
                      <a:pt x="1451" y="408"/>
                    </a:cubicBezTo>
                    <a:lnTo>
                      <a:pt x="1451" y="408"/>
                    </a:lnTo>
                    <a:cubicBezTo>
                      <a:pt x="1450" y="408"/>
                      <a:pt x="1450" y="410"/>
                      <a:pt x="1454" y="417"/>
                    </a:cubicBezTo>
                    <a:cubicBezTo>
                      <a:pt x="1462" y="433"/>
                      <a:pt x="1477" y="449"/>
                      <a:pt x="1485" y="464"/>
                    </a:cubicBezTo>
                    <a:cubicBezTo>
                      <a:pt x="1485" y="464"/>
                      <a:pt x="1490" y="478"/>
                      <a:pt x="1489" y="478"/>
                    </a:cubicBezTo>
                    <a:cubicBezTo>
                      <a:pt x="1488" y="478"/>
                      <a:pt x="1487" y="476"/>
                      <a:pt x="1485" y="472"/>
                    </a:cubicBezTo>
                    <a:lnTo>
                      <a:pt x="1485" y="472"/>
                    </a:lnTo>
                    <a:cubicBezTo>
                      <a:pt x="1501" y="520"/>
                      <a:pt x="1533" y="599"/>
                      <a:pt x="1477" y="685"/>
                    </a:cubicBezTo>
                    <a:cubicBezTo>
                      <a:pt x="1448" y="744"/>
                      <a:pt x="1392" y="789"/>
                      <a:pt x="1327" y="789"/>
                    </a:cubicBezTo>
                    <a:cubicBezTo>
                      <a:pt x="1322" y="789"/>
                      <a:pt x="1317" y="789"/>
                      <a:pt x="1312" y="788"/>
                    </a:cubicBezTo>
                    <a:cubicBezTo>
                      <a:pt x="1309" y="788"/>
                      <a:pt x="1307" y="788"/>
                      <a:pt x="1304" y="788"/>
                    </a:cubicBezTo>
                    <a:cubicBezTo>
                      <a:pt x="1130" y="788"/>
                      <a:pt x="1132" y="1072"/>
                      <a:pt x="1312" y="1080"/>
                    </a:cubicBezTo>
                    <a:cubicBezTo>
                      <a:pt x="1316" y="1080"/>
                      <a:pt x="1321" y="1080"/>
                      <a:pt x="1325" y="1080"/>
                    </a:cubicBezTo>
                    <a:cubicBezTo>
                      <a:pt x="1571" y="1080"/>
                      <a:pt x="1770" y="871"/>
                      <a:pt x="1793" y="638"/>
                    </a:cubicBezTo>
                    <a:cubicBezTo>
                      <a:pt x="1821" y="196"/>
                      <a:pt x="1485" y="1"/>
                      <a:pt x="111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5" name="Google Shape;2815;p53"/>
              <p:cNvSpPr/>
              <p:nvPr/>
            </p:nvSpPr>
            <p:spPr>
              <a:xfrm>
                <a:off x="4056875" y="505625"/>
                <a:ext cx="94875" cy="36275"/>
              </a:xfrm>
              <a:custGeom>
                <a:avLst/>
                <a:gdLst/>
                <a:ahLst/>
                <a:cxnLst/>
                <a:rect l="l" t="t" r="r" b="b"/>
                <a:pathLst>
                  <a:path w="3795" h="1451" extrusionOk="0">
                    <a:moveTo>
                      <a:pt x="978" y="1"/>
                    </a:moveTo>
                    <a:cubicBezTo>
                      <a:pt x="519" y="1"/>
                      <a:pt x="1" y="283"/>
                      <a:pt x="38" y="792"/>
                    </a:cubicBezTo>
                    <a:cubicBezTo>
                      <a:pt x="114" y="1372"/>
                      <a:pt x="739" y="1450"/>
                      <a:pt x="1249" y="1450"/>
                    </a:cubicBezTo>
                    <a:cubicBezTo>
                      <a:pt x="1322" y="1450"/>
                      <a:pt x="1392" y="1449"/>
                      <a:pt x="1458" y="1447"/>
                    </a:cubicBezTo>
                    <a:cubicBezTo>
                      <a:pt x="1877" y="1447"/>
                      <a:pt x="2295" y="1439"/>
                      <a:pt x="2713" y="1439"/>
                    </a:cubicBezTo>
                    <a:cubicBezTo>
                      <a:pt x="2908" y="1439"/>
                      <a:pt x="3106" y="1442"/>
                      <a:pt x="3305" y="1442"/>
                    </a:cubicBezTo>
                    <a:cubicBezTo>
                      <a:pt x="3405" y="1442"/>
                      <a:pt x="3505" y="1442"/>
                      <a:pt x="3605" y="1439"/>
                    </a:cubicBezTo>
                    <a:cubicBezTo>
                      <a:pt x="3795" y="1439"/>
                      <a:pt x="3795" y="1147"/>
                      <a:pt x="3605" y="1147"/>
                    </a:cubicBezTo>
                    <a:cubicBezTo>
                      <a:pt x="2768" y="1147"/>
                      <a:pt x="1924" y="1155"/>
                      <a:pt x="1087" y="1155"/>
                    </a:cubicBezTo>
                    <a:cubicBezTo>
                      <a:pt x="835" y="1147"/>
                      <a:pt x="488" y="1123"/>
                      <a:pt x="361" y="871"/>
                    </a:cubicBezTo>
                    <a:cubicBezTo>
                      <a:pt x="259" y="665"/>
                      <a:pt x="440" y="429"/>
                      <a:pt x="637" y="358"/>
                    </a:cubicBezTo>
                    <a:cubicBezTo>
                      <a:pt x="744" y="314"/>
                      <a:pt x="864" y="283"/>
                      <a:pt x="986" y="283"/>
                    </a:cubicBezTo>
                    <a:cubicBezTo>
                      <a:pt x="1063" y="283"/>
                      <a:pt x="1140" y="295"/>
                      <a:pt x="1214" y="326"/>
                    </a:cubicBezTo>
                    <a:cubicBezTo>
                      <a:pt x="1206" y="323"/>
                      <a:pt x="1202" y="322"/>
                      <a:pt x="1202" y="322"/>
                    </a:cubicBezTo>
                    <a:lnTo>
                      <a:pt x="1202" y="322"/>
                    </a:lnTo>
                    <a:cubicBezTo>
                      <a:pt x="1200" y="322"/>
                      <a:pt x="1247" y="343"/>
                      <a:pt x="1253" y="350"/>
                    </a:cubicBezTo>
                    <a:cubicBezTo>
                      <a:pt x="1277" y="366"/>
                      <a:pt x="1277" y="366"/>
                      <a:pt x="1308" y="397"/>
                    </a:cubicBezTo>
                    <a:cubicBezTo>
                      <a:pt x="1310" y="398"/>
                      <a:pt x="1312" y="399"/>
                      <a:pt x="1313" y="400"/>
                    </a:cubicBezTo>
                    <a:lnTo>
                      <a:pt x="1313" y="400"/>
                    </a:lnTo>
                    <a:cubicBezTo>
                      <a:pt x="1314" y="401"/>
                      <a:pt x="1315" y="403"/>
                      <a:pt x="1316" y="405"/>
                    </a:cubicBezTo>
                    <a:cubicBezTo>
                      <a:pt x="1348" y="452"/>
                      <a:pt x="1356" y="468"/>
                      <a:pt x="1364" y="523"/>
                    </a:cubicBezTo>
                    <a:cubicBezTo>
                      <a:pt x="1366" y="533"/>
                      <a:pt x="1368" y="536"/>
                      <a:pt x="1369" y="536"/>
                    </a:cubicBezTo>
                    <a:cubicBezTo>
                      <a:pt x="1371" y="536"/>
                      <a:pt x="1371" y="531"/>
                      <a:pt x="1371" y="531"/>
                    </a:cubicBezTo>
                    <a:cubicBezTo>
                      <a:pt x="1371" y="531"/>
                      <a:pt x="1371" y="533"/>
                      <a:pt x="1371" y="539"/>
                    </a:cubicBezTo>
                    <a:cubicBezTo>
                      <a:pt x="1371" y="555"/>
                      <a:pt x="1371" y="586"/>
                      <a:pt x="1371" y="586"/>
                    </a:cubicBezTo>
                    <a:cubicBezTo>
                      <a:pt x="1364" y="675"/>
                      <a:pt x="1288" y="777"/>
                      <a:pt x="1194" y="777"/>
                    </a:cubicBezTo>
                    <a:cubicBezTo>
                      <a:pt x="1187" y="777"/>
                      <a:pt x="1181" y="777"/>
                      <a:pt x="1174" y="776"/>
                    </a:cubicBezTo>
                    <a:cubicBezTo>
                      <a:pt x="985" y="776"/>
                      <a:pt x="993" y="1060"/>
                      <a:pt x="1174" y="1068"/>
                    </a:cubicBezTo>
                    <a:cubicBezTo>
                      <a:pt x="1180" y="1068"/>
                      <a:pt x="1186" y="1068"/>
                      <a:pt x="1192" y="1068"/>
                    </a:cubicBezTo>
                    <a:cubicBezTo>
                      <a:pt x="1374" y="1068"/>
                      <a:pt x="1532" y="952"/>
                      <a:pt x="1608" y="792"/>
                    </a:cubicBezTo>
                    <a:cubicBezTo>
                      <a:pt x="1788" y="249"/>
                      <a:pt x="1409" y="1"/>
                      <a:pt x="97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6" name="Google Shape;2816;p53"/>
              <p:cNvSpPr/>
              <p:nvPr/>
            </p:nvSpPr>
            <p:spPr>
              <a:xfrm>
                <a:off x="4086025" y="528750"/>
                <a:ext cx="379050" cy="256950"/>
              </a:xfrm>
              <a:custGeom>
                <a:avLst/>
                <a:gdLst/>
                <a:ahLst/>
                <a:cxnLst/>
                <a:rect l="l" t="t" r="r" b="b"/>
                <a:pathLst>
                  <a:path w="15162" h="10278" extrusionOk="0">
                    <a:moveTo>
                      <a:pt x="6812" y="1"/>
                    </a:moveTo>
                    <a:cubicBezTo>
                      <a:pt x="5596" y="1"/>
                      <a:pt x="4570" y="822"/>
                      <a:pt x="4254" y="1942"/>
                    </a:cubicBezTo>
                    <a:cubicBezTo>
                      <a:pt x="3860" y="1587"/>
                      <a:pt x="3347" y="1374"/>
                      <a:pt x="2778" y="1374"/>
                    </a:cubicBezTo>
                    <a:cubicBezTo>
                      <a:pt x="1555" y="1374"/>
                      <a:pt x="569" y="2361"/>
                      <a:pt x="569" y="3584"/>
                    </a:cubicBezTo>
                    <a:cubicBezTo>
                      <a:pt x="569" y="4176"/>
                      <a:pt x="805" y="4713"/>
                      <a:pt x="1184" y="5107"/>
                    </a:cubicBezTo>
                    <a:cubicBezTo>
                      <a:pt x="490" y="5407"/>
                      <a:pt x="0" y="6094"/>
                      <a:pt x="0" y="6899"/>
                    </a:cubicBezTo>
                    <a:cubicBezTo>
                      <a:pt x="0" y="7965"/>
                      <a:pt x="868" y="8833"/>
                      <a:pt x="1934" y="8833"/>
                    </a:cubicBezTo>
                    <a:cubicBezTo>
                      <a:pt x="2116" y="8833"/>
                      <a:pt x="2297" y="8801"/>
                      <a:pt x="2463" y="8754"/>
                    </a:cubicBezTo>
                    <a:cubicBezTo>
                      <a:pt x="2889" y="9654"/>
                      <a:pt x="3805" y="10277"/>
                      <a:pt x="4862" y="10277"/>
                    </a:cubicBezTo>
                    <a:cubicBezTo>
                      <a:pt x="5872" y="10277"/>
                      <a:pt x="6748" y="9717"/>
                      <a:pt x="7198" y="8888"/>
                    </a:cubicBezTo>
                    <a:cubicBezTo>
                      <a:pt x="7680" y="9409"/>
                      <a:pt x="8366" y="9733"/>
                      <a:pt x="9132" y="9733"/>
                    </a:cubicBezTo>
                    <a:cubicBezTo>
                      <a:pt x="10055" y="9733"/>
                      <a:pt x="10861" y="9267"/>
                      <a:pt x="11342" y="8557"/>
                    </a:cubicBezTo>
                    <a:cubicBezTo>
                      <a:pt x="11721" y="8770"/>
                      <a:pt x="12163" y="8896"/>
                      <a:pt x="12628" y="8896"/>
                    </a:cubicBezTo>
                    <a:cubicBezTo>
                      <a:pt x="13291" y="8896"/>
                      <a:pt x="13899" y="8651"/>
                      <a:pt x="14365" y="8249"/>
                    </a:cubicBezTo>
                    <a:cubicBezTo>
                      <a:pt x="14933" y="7759"/>
                      <a:pt x="15130" y="7002"/>
                      <a:pt x="15130" y="6197"/>
                    </a:cubicBezTo>
                    <a:cubicBezTo>
                      <a:pt x="15130" y="5723"/>
                      <a:pt x="15162" y="5313"/>
                      <a:pt x="14941" y="4926"/>
                    </a:cubicBezTo>
                    <a:cubicBezTo>
                      <a:pt x="14523" y="4184"/>
                      <a:pt x="13757" y="3671"/>
                      <a:pt x="12865" y="3592"/>
                    </a:cubicBezTo>
                    <a:cubicBezTo>
                      <a:pt x="12873" y="3497"/>
                      <a:pt x="12881" y="3411"/>
                      <a:pt x="12881" y="3316"/>
                    </a:cubicBezTo>
                    <a:cubicBezTo>
                      <a:pt x="12881" y="2092"/>
                      <a:pt x="11894" y="1106"/>
                      <a:pt x="10671" y="1106"/>
                    </a:cubicBezTo>
                    <a:cubicBezTo>
                      <a:pt x="10134" y="1106"/>
                      <a:pt x="9645" y="1295"/>
                      <a:pt x="9258" y="1619"/>
                    </a:cubicBezTo>
                    <a:cubicBezTo>
                      <a:pt x="8856" y="664"/>
                      <a:pt x="7917" y="1"/>
                      <a:pt x="681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7" name="Google Shape;2817;p53"/>
              <p:cNvSpPr/>
              <p:nvPr/>
            </p:nvSpPr>
            <p:spPr>
              <a:xfrm>
                <a:off x="4215850" y="650300"/>
                <a:ext cx="252400" cy="86050"/>
              </a:xfrm>
              <a:custGeom>
                <a:avLst/>
                <a:gdLst/>
                <a:ahLst/>
                <a:cxnLst/>
                <a:rect l="l" t="t" r="r" b="b"/>
                <a:pathLst>
                  <a:path w="10096" h="3442" extrusionOk="0">
                    <a:moveTo>
                      <a:pt x="9748" y="64"/>
                    </a:moveTo>
                    <a:cubicBezTo>
                      <a:pt x="8825" y="95"/>
                      <a:pt x="8083" y="853"/>
                      <a:pt x="8083" y="1784"/>
                    </a:cubicBezTo>
                    <a:cubicBezTo>
                      <a:pt x="8083" y="2511"/>
                      <a:pt x="8533" y="3134"/>
                      <a:pt x="9172" y="3387"/>
                    </a:cubicBezTo>
                    <a:cubicBezTo>
                      <a:pt x="9740" y="2897"/>
                      <a:pt x="10095" y="2179"/>
                      <a:pt x="10095" y="1374"/>
                    </a:cubicBezTo>
                    <a:cubicBezTo>
                      <a:pt x="10095" y="901"/>
                      <a:pt x="9969" y="451"/>
                      <a:pt x="9748" y="64"/>
                    </a:cubicBezTo>
                    <a:close/>
                    <a:moveTo>
                      <a:pt x="1721" y="1"/>
                    </a:moveTo>
                    <a:cubicBezTo>
                      <a:pt x="774" y="1"/>
                      <a:pt x="1" y="774"/>
                      <a:pt x="1" y="1721"/>
                    </a:cubicBezTo>
                    <a:cubicBezTo>
                      <a:pt x="1" y="2676"/>
                      <a:pt x="774" y="3442"/>
                      <a:pt x="1721" y="3442"/>
                    </a:cubicBezTo>
                    <a:cubicBezTo>
                      <a:pt x="2676" y="3442"/>
                      <a:pt x="3450" y="2676"/>
                      <a:pt x="3450" y="1721"/>
                    </a:cubicBezTo>
                    <a:cubicBezTo>
                      <a:pt x="3450" y="774"/>
                      <a:pt x="2676" y="1"/>
                      <a:pt x="172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8" name="Google Shape;2818;p53"/>
              <p:cNvSpPr/>
              <p:nvPr/>
            </p:nvSpPr>
            <p:spPr>
              <a:xfrm>
                <a:off x="4362075" y="680500"/>
                <a:ext cx="23700" cy="35550"/>
              </a:xfrm>
              <a:custGeom>
                <a:avLst/>
                <a:gdLst/>
                <a:ahLst/>
                <a:cxnLst/>
                <a:rect l="l" t="t" r="r" b="b"/>
                <a:pathLst>
                  <a:path w="948" h="1422" extrusionOk="0">
                    <a:moveTo>
                      <a:pt x="394" y="1"/>
                    </a:moveTo>
                    <a:cubicBezTo>
                      <a:pt x="346" y="1"/>
                      <a:pt x="297" y="11"/>
                      <a:pt x="253" y="32"/>
                    </a:cubicBezTo>
                    <a:cubicBezTo>
                      <a:pt x="103" y="95"/>
                      <a:pt x="32" y="277"/>
                      <a:pt x="24" y="442"/>
                    </a:cubicBezTo>
                    <a:cubicBezTo>
                      <a:pt x="16" y="600"/>
                      <a:pt x="55" y="766"/>
                      <a:pt x="79" y="932"/>
                    </a:cubicBezTo>
                    <a:cubicBezTo>
                      <a:pt x="95" y="1097"/>
                      <a:pt x="95" y="1271"/>
                      <a:pt x="0" y="1405"/>
                    </a:cubicBezTo>
                    <a:lnTo>
                      <a:pt x="166" y="1421"/>
                    </a:lnTo>
                    <a:cubicBezTo>
                      <a:pt x="308" y="1405"/>
                      <a:pt x="450" y="1397"/>
                      <a:pt x="584" y="1350"/>
                    </a:cubicBezTo>
                    <a:cubicBezTo>
                      <a:pt x="710" y="1303"/>
                      <a:pt x="837" y="1208"/>
                      <a:pt x="892" y="1082"/>
                    </a:cubicBezTo>
                    <a:cubicBezTo>
                      <a:pt x="947" y="963"/>
                      <a:pt x="939" y="829"/>
                      <a:pt x="923" y="703"/>
                    </a:cubicBezTo>
                    <a:cubicBezTo>
                      <a:pt x="900" y="521"/>
                      <a:pt x="860" y="332"/>
                      <a:pt x="750" y="182"/>
                    </a:cubicBezTo>
                    <a:cubicBezTo>
                      <a:pt x="663" y="72"/>
                      <a:pt x="527" y="1"/>
                      <a:pt x="39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9" name="Google Shape;2819;p53"/>
              <p:cNvSpPr/>
              <p:nvPr/>
            </p:nvSpPr>
            <p:spPr>
              <a:xfrm>
                <a:off x="4372525" y="692325"/>
                <a:ext cx="5350" cy="21350"/>
              </a:xfrm>
              <a:custGeom>
                <a:avLst/>
                <a:gdLst/>
                <a:ahLst/>
                <a:cxnLst/>
                <a:rect l="l" t="t" r="r" b="b"/>
                <a:pathLst>
                  <a:path w="214" h="854" extrusionOk="0">
                    <a:moveTo>
                      <a:pt x="40" y="1"/>
                    </a:moveTo>
                    <a:lnTo>
                      <a:pt x="40" y="1"/>
                    </a:lnTo>
                    <a:cubicBezTo>
                      <a:pt x="71" y="285"/>
                      <a:pt x="95" y="585"/>
                      <a:pt x="0" y="853"/>
                    </a:cubicBezTo>
                    <a:lnTo>
                      <a:pt x="142" y="759"/>
                    </a:lnTo>
                    <a:cubicBezTo>
                      <a:pt x="213" y="506"/>
                      <a:pt x="174" y="230"/>
                      <a:pt x="4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0" name="Google Shape;2820;p53"/>
              <p:cNvSpPr/>
              <p:nvPr/>
            </p:nvSpPr>
            <p:spPr>
              <a:xfrm>
                <a:off x="4301875" y="617425"/>
                <a:ext cx="111725" cy="101675"/>
              </a:xfrm>
              <a:custGeom>
                <a:avLst/>
                <a:gdLst/>
                <a:ahLst/>
                <a:cxnLst/>
                <a:rect l="l" t="t" r="r" b="b"/>
                <a:pathLst>
                  <a:path w="4469" h="4067" extrusionOk="0">
                    <a:moveTo>
                      <a:pt x="1090" y="83"/>
                    </a:moveTo>
                    <a:cubicBezTo>
                      <a:pt x="758" y="83"/>
                      <a:pt x="422" y="270"/>
                      <a:pt x="222" y="526"/>
                    </a:cubicBezTo>
                    <a:cubicBezTo>
                      <a:pt x="127" y="645"/>
                      <a:pt x="48" y="779"/>
                      <a:pt x="9" y="921"/>
                    </a:cubicBezTo>
                    <a:cubicBezTo>
                      <a:pt x="1" y="945"/>
                      <a:pt x="9" y="961"/>
                      <a:pt x="32" y="968"/>
                    </a:cubicBezTo>
                    <a:cubicBezTo>
                      <a:pt x="40" y="968"/>
                      <a:pt x="48" y="968"/>
                      <a:pt x="56" y="961"/>
                    </a:cubicBezTo>
                    <a:cubicBezTo>
                      <a:pt x="285" y="795"/>
                      <a:pt x="482" y="621"/>
                      <a:pt x="711" y="487"/>
                    </a:cubicBezTo>
                    <a:cubicBezTo>
                      <a:pt x="948" y="345"/>
                      <a:pt x="1177" y="274"/>
                      <a:pt x="1453" y="234"/>
                    </a:cubicBezTo>
                    <a:cubicBezTo>
                      <a:pt x="1485" y="227"/>
                      <a:pt x="1493" y="187"/>
                      <a:pt x="1461" y="171"/>
                    </a:cubicBezTo>
                    <a:cubicBezTo>
                      <a:pt x="1343" y="110"/>
                      <a:pt x="1217" y="83"/>
                      <a:pt x="1090" y="83"/>
                    </a:cubicBezTo>
                    <a:close/>
                    <a:moveTo>
                      <a:pt x="3393" y="1"/>
                    </a:moveTo>
                    <a:cubicBezTo>
                      <a:pt x="3298" y="1"/>
                      <a:pt x="3203" y="17"/>
                      <a:pt x="3111" y="53"/>
                    </a:cubicBezTo>
                    <a:cubicBezTo>
                      <a:pt x="3087" y="61"/>
                      <a:pt x="3087" y="108"/>
                      <a:pt x="3118" y="108"/>
                    </a:cubicBezTo>
                    <a:cubicBezTo>
                      <a:pt x="3387" y="187"/>
                      <a:pt x="3608" y="290"/>
                      <a:pt x="3821" y="448"/>
                    </a:cubicBezTo>
                    <a:cubicBezTo>
                      <a:pt x="4034" y="613"/>
                      <a:pt x="4208" y="811"/>
                      <a:pt x="4413" y="1000"/>
                    </a:cubicBezTo>
                    <a:cubicBezTo>
                      <a:pt x="4418" y="1006"/>
                      <a:pt x="4424" y="1011"/>
                      <a:pt x="4430" y="1011"/>
                    </a:cubicBezTo>
                    <a:cubicBezTo>
                      <a:pt x="4432" y="1011"/>
                      <a:pt x="4434" y="1010"/>
                      <a:pt x="4436" y="1008"/>
                    </a:cubicBezTo>
                    <a:cubicBezTo>
                      <a:pt x="4460" y="1008"/>
                      <a:pt x="4468" y="992"/>
                      <a:pt x="4468" y="976"/>
                    </a:cubicBezTo>
                    <a:cubicBezTo>
                      <a:pt x="4444" y="826"/>
                      <a:pt x="4381" y="684"/>
                      <a:pt x="4302" y="558"/>
                    </a:cubicBezTo>
                    <a:cubicBezTo>
                      <a:pt x="4120" y="245"/>
                      <a:pt x="3759" y="1"/>
                      <a:pt x="3393" y="1"/>
                    </a:cubicBezTo>
                    <a:close/>
                    <a:moveTo>
                      <a:pt x="988" y="1087"/>
                    </a:moveTo>
                    <a:cubicBezTo>
                      <a:pt x="802" y="1087"/>
                      <a:pt x="640" y="1400"/>
                      <a:pt x="624" y="1789"/>
                    </a:cubicBezTo>
                    <a:cubicBezTo>
                      <a:pt x="609" y="2184"/>
                      <a:pt x="759" y="2508"/>
                      <a:pt x="948" y="2515"/>
                    </a:cubicBezTo>
                    <a:cubicBezTo>
                      <a:pt x="950" y="2516"/>
                      <a:pt x="953" y="2516"/>
                      <a:pt x="955" y="2516"/>
                    </a:cubicBezTo>
                    <a:cubicBezTo>
                      <a:pt x="1141" y="2516"/>
                      <a:pt x="1303" y="2203"/>
                      <a:pt x="1319" y="1813"/>
                    </a:cubicBezTo>
                    <a:cubicBezTo>
                      <a:pt x="1327" y="1418"/>
                      <a:pt x="1185" y="1095"/>
                      <a:pt x="995" y="1087"/>
                    </a:cubicBezTo>
                    <a:cubicBezTo>
                      <a:pt x="993" y="1087"/>
                      <a:pt x="991" y="1087"/>
                      <a:pt x="988" y="1087"/>
                    </a:cubicBezTo>
                    <a:close/>
                    <a:moveTo>
                      <a:pt x="3561" y="1221"/>
                    </a:moveTo>
                    <a:cubicBezTo>
                      <a:pt x="3367" y="1221"/>
                      <a:pt x="3205" y="1534"/>
                      <a:pt x="3197" y="1923"/>
                    </a:cubicBezTo>
                    <a:cubicBezTo>
                      <a:pt x="3182" y="2318"/>
                      <a:pt x="3324" y="2642"/>
                      <a:pt x="3513" y="2650"/>
                    </a:cubicBezTo>
                    <a:cubicBezTo>
                      <a:pt x="3515" y="2650"/>
                      <a:pt x="3518" y="2650"/>
                      <a:pt x="3520" y="2650"/>
                    </a:cubicBezTo>
                    <a:cubicBezTo>
                      <a:pt x="3706" y="2650"/>
                      <a:pt x="3868" y="2337"/>
                      <a:pt x="3884" y="1947"/>
                    </a:cubicBezTo>
                    <a:cubicBezTo>
                      <a:pt x="3900" y="1553"/>
                      <a:pt x="3758" y="1229"/>
                      <a:pt x="3568" y="1221"/>
                    </a:cubicBezTo>
                    <a:cubicBezTo>
                      <a:pt x="3566" y="1221"/>
                      <a:pt x="3563" y="1221"/>
                      <a:pt x="3561" y="1221"/>
                    </a:cubicBezTo>
                    <a:close/>
                    <a:moveTo>
                      <a:pt x="135" y="2239"/>
                    </a:moveTo>
                    <a:lnTo>
                      <a:pt x="135" y="2239"/>
                    </a:lnTo>
                    <a:cubicBezTo>
                      <a:pt x="332" y="3382"/>
                      <a:pt x="1308" y="4066"/>
                      <a:pt x="2323" y="4066"/>
                    </a:cubicBezTo>
                    <a:cubicBezTo>
                      <a:pt x="2815" y="4066"/>
                      <a:pt x="3317" y="3905"/>
                      <a:pt x="3742" y="3557"/>
                    </a:cubicBezTo>
                    <a:cubicBezTo>
                      <a:pt x="4144" y="3234"/>
                      <a:pt x="4405" y="2744"/>
                      <a:pt x="4460" y="2247"/>
                    </a:cubicBezTo>
                    <a:lnTo>
                      <a:pt x="4460" y="2247"/>
                    </a:lnTo>
                    <a:cubicBezTo>
                      <a:pt x="4287" y="2713"/>
                      <a:pt x="3987" y="3115"/>
                      <a:pt x="3608" y="3376"/>
                    </a:cubicBezTo>
                    <a:cubicBezTo>
                      <a:pt x="3190" y="3648"/>
                      <a:pt x="2743" y="3776"/>
                      <a:pt x="2309" y="3776"/>
                    </a:cubicBezTo>
                    <a:cubicBezTo>
                      <a:pt x="1397" y="3776"/>
                      <a:pt x="541" y="3212"/>
                      <a:pt x="135" y="2239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1" name="Google Shape;2821;p53"/>
              <p:cNvSpPr/>
              <p:nvPr/>
            </p:nvSpPr>
            <p:spPr>
              <a:xfrm>
                <a:off x="3944750" y="647925"/>
                <a:ext cx="136375" cy="45125"/>
              </a:xfrm>
              <a:custGeom>
                <a:avLst/>
                <a:gdLst/>
                <a:ahLst/>
                <a:cxnLst/>
                <a:rect l="l" t="t" r="r" b="b"/>
                <a:pathLst>
                  <a:path w="5455" h="1805" extrusionOk="0">
                    <a:moveTo>
                      <a:pt x="1531" y="345"/>
                    </a:moveTo>
                    <a:lnTo>
                      <a:pt x="1531" y="345"/>
                    </a:lnTo>
                    <a:cubicBezTo>
                      <a:pt x="1530" y="345"/>
                      <a:pt x="1542" y="348"/>
                      <a:pt x="1547" y="348"/>
                    </a:cubicBezTo>
                    <a:cubicBezTo>
                      <a:pt x="1537" y="346"/>
                      <a:pt x="1532" y="345"/>
                      <a:pt x="1531" y="345"/>
                    </a:cubicBezTo>
                    <a:close/>
                    <a:moveTo>
                      <a:pt x="1224" y="1"/>
                    </a:moveTo>
                    <a:cubicBezTo>
                      <a:pt x="724" y="1"/>
                      <a:pt x="189" y="307"/>
                      <a:pt x="87" y="790"/>
                    </a:cubicBezTo>
                    <a:cubicBezTo>
                      <a:pt x="0" y="1690"/>
                      <a:pt x="904" y="1804"/>
                      <a:pt x="1667" y="1804"/>
                    </a:cubicBezTo>
                    <a:cubicBezTo>
                      <a:pt x="1874" y="1804"/>
                      <a:pt x="2070" y="1796"/>
                      <a:pt x="2234" y="1793"/>
                    </a:cubicBezTo>
                    <a:cubicBezTo>
                      <a:pt x="2735" y="1789"/>
                      <a:pt x="3236" y="1789"/>
                      <a:pt x="3737" y="1789"/>
                    </a:cubicBezTo>
                    <a:cubicBezTo>
                      <a:pt x="4239" y="1789"/>
                      <a:pt x="4740" y="1789"/>
                      <a:pt x="5241" y="1785"/>
                    </a:cubicBezTo>
                    <a:cubicBezTo>
                      <a:pt x="5248" y="1786"/>
                      <a:pt x="5255" y="1786"/>
                      <a:pt x="5262" y="1786"/>
                    </a:cubicBezTo>
                    <a:cubicBezTo>
                      <a:pt x="5440" y="1786"/>
                      <a:pt x="5454" y="1500"/>
                      <a:pt x="5257" y="1493"/>
                    </a:cubicBezTo>
                    <a:cubicBezTo>
                      <a:pt x="3986" y="1501"/>
                      <a:pt x="2707" y="1501"/>
                      <a:pt x="1437" y="1501"/>
                    </a:cubicBezTo>
                    <a:cubicBezTo>
                      <a:pt x="1168" y="1501"/>
                      <a:pt x="860" y="1493"/>
                      <a:pt x="624" y="1343"/>
                    </a:cubicBezTo>
                    <a:cubicBezTo>
                      <a:pt x="174" y="1090"/>
                      <a:pt x="371" y="530"/>
                      <a:pt x="797" y="388"/>
                    </a:cubicBezTo>
                    <a:cubicBezTo>
                      <a:pt x="900" y="348"/>
                      <a:pt x="1003" y="325"/>
                      <a:pt x="1113" y="309"/>
                    </a:cubicBezTo>
                    <a:cubicBezTo>
                      <a:pt x="1155" y="300"/>
                      <a:pt x="1199" y="296"/>
                      <a:pt x="1244" y="296"/>
                    </a:cubicBezTo>
                    <a:cubicBezTo>
                      <a:pt x="1277" y="296"/>
                      <a:pt x="1309" y="298"/>
                      <a:pt x="1342" y="301"/>
                    </a:cubicBezTo>
                    <a:cubicBezTo>
                      <a:pt x="1347" y="301"/>
                      <a:pt x="1373" y="304"/>
                      <a:pt x="1379" y="304"/>
                    </a:cubicBezTo>
                    <a:cubicBezTo>
                      <a:pt x="1381" y="304"/>
                      <a:pt x="1379" y="304"/>
                      <a:pt x="1366" y="301"/>
                    </a:cubicBezTo>
                    <a:lnTo>
                      <a:pt x="1366" y="301"/>
                    </a:lnTo>
                    <a:cubicBezTo>
                      <a:pt x="1429" y="309"/>
                      <a:pt x="1492" y="325"/>
                      <a:pt x="1547" y="348"/>
                    </a:cubicBezTo>
                    <a:cubicBezTo>
                      <a:pt x="1634" y="396"/>
                      <a:pt x="1650" y="404"/>
                      <a:pt x="1705" y="467"/>
                    </a:cubicBezTo>
                    <a:cubicBezTo>
                      <a:pt x="1698" y="460"/>
                      <a:pt x="1697" y="459"/>
                      <a:pt x="1697" y="459"/>
                    </a:cubicBezTo>
                    <a:lnTo>
                      <a:pt x="1697" y="459"/>
                    </a:lnTo>
                    <a:cubicBezTo>
                      <a:pt x="1718" y="480"/>
                      <a:pt x="1732" y="506"/>
                      <a:pt x="1746" y="534"/>
                    </a:cubicBezTo>
                    <a:lnTo>
                      <a:pt x="1746" y="534"/>
                    </a:lnTo>
                    <a:cubicBezTo>
                      <a:pt x="1746" y="533"/>
                      <a:pt x="1746" y="533"/>
                      <a:pt x="1745" y="533"/>
                    </a:cubicBezTo>
                    <a:lnTo>
                      <a:pt x="1745" y="533"/>
                    </a:lnTo>
                    <a:cubicBezTo>
                      <a:pt x="1745" y="533"/>
                      <a:pt x="1746" y="536"/>
                      <a:pt x="1752" y="546"/>
                    </a:cubicBezTo>
                    <a:cubicBezTo>
                      <a:pt x="1750" y="542"/>
                      <a:pt x="1748" y="538"/>
                      <a:pt x="1746" y="534"/>
                    </a:cubicBezTo>
                    <a:lnTo>
                      <a:pt x="1746" y="534"/>
                    </a:lnTo>
                    <a:cubicBezTo>
                      <a:pt x="1748" y="536"/>
                      <a:pt x="1752" y="542"/>
                      <a:pt x="1752" y="546"/>
                    </a:cubicBezTo>
                    <a:cubicBezTo>
                      <a:pt x="1768" y="585"/>
                      <a:pt x="1776" y="617"/>
                      <a:pt x="1784" y="656"/>
                    </a:cubicBezTo>
                    <a:cubicBezTo>
                      <a:pt x="1814" y="823"/>
                      <a:pt x="1684" y="1020"/>
                      <a:pt x="1512" y="1020"/>
                    </a:cubicBezTo>
                    <a:cubicBezTo>
                      <a:pt x="1505" y="1020"/>
                      <a:pt x="1498" y="1020"/>
                      <a:pt x="1492" y="1019"/>
                    </a:cubicBezTo>
                    <a:cubicBezTo>
                      <a:pt x="1302" y="1019"/>
                      <a:pt x="1302" y="1311"/>
                      <a:pt x="1492" y="1311"/>
                    </a:cubicBezTo>
                    <a:cubicBezTo>
                      <a:pt x="1498" y="1311"/>
                      <a:pt x="1504" y="1312"/>
                      <a:pt x="1510" y="1312"/>
                    </a:cubicBezTo>
                    <a:cubicBezTo>
                      <a:pt x="2003" y="1312"/>
                      <a:pt x="2246" y="668"/>
                      <a:pt x="1942" y="301"/>
                    </a:cubicBezTo>
                    <a:cubicBezTo>
                      <a:pt x="1765" y="94"/>
                      <a:pt x="1500" y="1"/>
                      <a:pt x="122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2" name="Google Shape;2822;p53"/>
              <p:cNvSpPr/>
              <p:nvPr/>
            </p:nvSpPr>
            <p:spPr>
              <a:xfrm>
                <a:off x="4040950" y="624275"/>
                <a:ext cx="57925" cy="36500"/>
              </a:xfrm>
              <a:custGeom>
                <a:avLst/>
                <a:gdLst/>
                <a:ahLst/>
                <a:cxnLst/>
                <a:rect l="l" t="t" r="r" b="b"/>
                <a:pathLst>
                  <a:path w="2317" h="1460" extrusionOk="0">
                    <a:moveTo>
                      <a:pt x="1452" y="405"/>
                    </a:moveTo>
                    <a:cubicBezTo>
                      <a:pt x="1453" y="407"/>
                      <a:pt x="1454" y="409"/>
                      <a:pt x="1456" y="410"/>
                    </a:cubicBezTo>
                    <a:cubicBezTo>
                      <a:pt x="1455" y="409"/>
                      <a:pt x="1453" y="407"/>
                      <a:pt x="1452" y="405"/>
                    </a:cubicBezTo>
                    <a:close/>
                    <a:moveTo>
                      <a:pt x="1116" y="1"/>
                    </a:moveTo>
                    <a:cubicBezTo>
                      <a:pt x="744" y="1"/>
                      <a:pt x="336" y="196"/>
                      <a:pt x="217" y="537"/>
                    </a:cubicBezTo>
                    <a:cubicBezTo>
                      <a:pt x="0" y="1186"/>
                      <a:pt x="694" y="1459"/>
                      <a:pt x="1243" y="1459"/>
                    </a:cubicBezTo>
                    <a:cubicBezTo>
                      <a:pt x="1294" y="1459"/>
                      <a:pt x="1345" y="1457"/>
                      <a:pt x="1393" y="1452"/>
                    </a:cubicBezTo>
                    <a:cubicBezTo>
                      <a:pt x="1638" y="1452"/>
                      <a:pt x="1882" y="1444"/>
                      <a:pt x="2135" y="1444"/>
                    </a:cubicBezTo>
                    <a:cubicBezTo>
                      <a:pt x="2316" y="1444"/>
                      <a:pt x="2316" y="1152"/>
                      <a:pt x="2135" y="1152"/>
                    </a:cubicBezTo>
                    <a:cubicBezTo>
                      <a:pt x="2085" y="1147"/>
                      <a:pt x="2032" y="1146"/>
                      <a:pt x="1977" y="1146"/>
                    </a:cubicBezTo>
                    <a:cubicBezTo>
                      <a:pt x="1771" y="1146"/>
                      <a:pt x="1529" y="1171"/>
                      <a:pt x="1296" y="1171"/>
                    </a:cubicBezTo>
                    <a:cubicBezTo>
                      <a:pt x="968" y="1171"/>
                      <a:pt x="659" y="1121"/>
                      <a:pt x="493" y="876"/>
                    </a:cubicBezTo>
                    <a:cubicBezTo>
                      <a:pt x="359" y="545"/>
                      <a:pt x="754" y="316"/>
                      <a:pt x="1030" y="292"/>
                    </a:cubicBezTo>
                    <a:cubicBezTo>
                      <a:pt x="1059" y="289"/>
                      <a:pt x="1090" y="287"/>
                      <a:pt x="1121" y="287"/>
                    </a:cubicBezTo>
                    <a:cubicBezTo>
                      <a:pt x="1243" y="287"/>
                      <a:pt x="1376" y="315"/>
                      <a:pt x="1452" y="405"/>
                    </a:cubicBezTo>
                    <a:lnTo>
                      <a:pt x="1452" y="405"/>
                    </a:lnTo>
                    <a:cubicBezTo>
                      <a:pt x="1450" y="403"/>
                      <a:pt x="1450" y="401"/>
                      <a:pt x="1450" y="401"/>
                    </a:cubicBezTo>
                    <a:lnTo>
                      <a:pt x="1450" y="401"/>
                    </a:lnTo>
                    <a:cubicBezTo>
                      <a:pt x="1451" y="401"/>
                      <a:pt x="1453" y="404"/>
                      <a:pt x="1456" y="410"/>
                    </a:cubicBezTo>
                    <a:cubicBezTo>
                      <a:pt x="1464" y="426"/>
                      <a:pt x="1472" y="442"/>
                      <a:pt x="1480" y="458"/>
                    </a:cubicBezTo>
                    <a:cubicBezTo>
                      <a:pt x="1480" y="463"/>
                      <a:pt x="1483" y="472"/>
                      <a:pt x="1486" y="472"/>
                    </a:cubicBezTo>
                    <a:cubicBezTo>
                      <a:pt x="1487" y="472"/>
                      <a:pt x="1488" y="470"/>
                      <a:pt x="1488" y="466"/>
                    </a:cubicBezTo>
                    <a:lnTo>
                      <a:pt x="1488" y="466"/>
                    </a:lnTo>
                    <a:cubicBezTo>
                      <a:pt x="1503" y="513"/>
                      <a:pt x="1527" y="592"/>
                      <a:pt x="1480" y="679"/>
                    </a:cubicBezTo>
                    <a:cubicBezTo>
                      <a:pt x="1443" y="737"/>
                      <a:pt x="1393" y="782"/>
                      <a:pt x="1329" y="782"/>
                    </a:cubicBezTo>
                    <a:cubicBezTo>
                      <a:pt x="1324" y="782"/>
                      <a:pt x="1319" y="782"/>
                      <a:pt x="1314" y="781"/>
                    </a:cubicBezTo>
                    <a:cubicBezTo>
                      <a:pt x="1125" y="781"/>
                      <a:pt x="1125" y="1073"/>
                      <a:pt x="1314" y="1073"/>
                    </a:cubicBezTo>
                    <a:cubicBezTo>
                      <a:pt x="1318" y="1073"/>
                      <a:pt x="1323" y="1074"/>
                      <a:pt x="1327" y="1074"/>
                    </a:cubicBezTo>
                    <a:cubicBezTo>
                      <a:pt x="1566" y="1074"/>
                      <a:pt x="1764" y="864"/>
                      <a:pt x="1795" y="631"/>
                    </a:cubicBezTo>
                    <a:cubicBezTo>
                      <a:pt x="1819" y="194"/>
                      <a:pt x="1485" y="1"/>
                      <a:pt x="111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3" name="Google Shape;2823;p53"/>
              <p:cNvSpPr/>
              <p:nvPr/>
            </p:nvSpPr>
            <p:spPr>
              <a:xfrm>
                <a:off x="3997400" y="639025"/>
                <a:ext cx="94750" cy="36325"/>
              </a:xfrm>
              <a:custGeom>
                <a:avLst/>
                <a:gdLst/>
                <a:ahLst/>
                <a:cxnLst/>
                <a:rect l="l" t="t" r="r" b="b"/>
                <a:pathLst>
                  <a:path w="3790" h="1453" extrusionOk="0">
                    <a:moveTo>
                      <a:pt x="974" y="0"/>
                    </a:moveTo>
                    <a:cubicBezTo>
                      <a:pt x="516" y="0"/>
                      <a:pt x="0" y="282"/>
                      <a:pt x="41" y="791"/>
                    </a:cubicBezTo>
                    <a:cubicBezTo>
                      <a:pt x="115" y="1361"/>
                      <a:pt x="702" y="1453"/>
                      <a:pt x="1201" y="1453"/>
                    </a:cubicBezTo>
                    <a:cubicBezTo>
                      <a:pt x="1289" y="1453"/>
                      <a:pt x="1374" y="1450"/>
                      <a:pt x="1454" y="1446"/>
                    </a:cubicBezTo>
                    <a:lnTo>
                      <a:pt x="2709" y="1446"/>
                    </a:lnTo>
                    <a:cubicBezTo>
                      <a:pt x="3009" y="1446"/>
                      <a:pt x="3301" y="1446"/>
                      <a:pt x="3601" y="1438"/>
                    </a:cubicBezTo>
                    <a:cubicBezTo>
                      <a:pt x="3790" y="1438"/>
                      <a:pt x="3790" y="1146"/>
                      <a:pt x="3601" y="1146"/>
                    </a:cubicBezTo>
                    <a:cubicBezTo>
                      <a:pt x="2764" y="1146"/>
                      <a:pt x="1927" y="1154"/>
                      <a:pt x="1083" y="1154"/>
                    </a:cubicBezTo>
                    <a:cubicBezTo>
                      <a:pt x="830" y="1154"/>
                      <a:pt x="483" y="1123"/>
                      <a:pt x="357" y="870"/>
                    </a:cubicBezTo>
                    <a:cubicBezTo>
                      <a:pt x="254" y="665"/>
                      <a:pt x="436" y="436"/>
                      <a:pt x="633" y="357"/>
                    </a:cubicBezTo>
                    <a:cubicBezTo>
                      <a:pt x="739" y="314"/>
                      <a:pt x="860" y="282"/>
                      <a:pt x="981" y="282"/>
                    </a:cubicBezTo>
                    <a:cubicBezTo>
                      <a:pt x="1057" y="282"/>
                      <a:pt x="1134" y="294"/>
                      <a:pt x="1206" y="324"/>
                    </a:cubicBezTo>
                    <a:lnTo>
                      <a:pt x="1206" y="324"/>
                    </a:lnTo>
                    <a:cubicBezTo>
                      <a:pt x="1218" y="331"/>
                      <a:pt x="1244" y="344"/>
                      <a:pt x="1249" y="349"/>
                    </a:cubicBezTo>
                    <a:cubicBezTo>
                      <a:pt x="1272" y="365"/>
                      <a:pt x="1280" y="365"/>
                      <a:pt x="1312" y="397"/>
                    </a:cubicBezTo>
                    <a:cubicBezTo>
                      <a:pt x="1312" y="397"/>
                      <a:pt x="1312" y="398"/>
                      <a:pt x="1313" y="398"/>
                    </a:cubicBezTo>
                    <a:lnTo>
                      <a:pt x="1313" y="398"/>
                    </a:lnTo>
                    <a:cubicBezTo>
                      <a:pt x="1312" y="397"/>
                      <a:pt x="1311" y="397"/>
                      <a:pt x="1311" y="397"/>
                    </a:cubicBezTo>
                    <a:lnTo>
                      <a:pt x="1311" y="397"/>
                    </a:lnTo>
                    <a:cubicBezTo>
                      <a:pt x="1310" y="397"/>
                      <a:pt x="1310" y="398"/>
                      <a:pt x="1312" y="404"/>
                    </a:cubicBezTo>
                    <a:cubicBezTo>
                      <a:pt x="1343" y="452"/>
                      <a:pt x="1351" y="468"/>
                      <a:pt x="1367" y="531"/>
                    </a:cubicBezTo>
                    <a:cubicBezTo>
                      <a:pt x="1367" y="537"/>
                      <a:pt x="1367" y="539"/>
                      <a:pt x="1367" y="539"/>
                    </a:cubicBezTo>
                    <a:cubicBezTo>
                      <a:pt x="1367" y="541"/>
                      <a:pt x="1367" y="543"/>
                      <a:pt x="1367" y="546"/>
                    </a:cubicBezTo>
                    <a:cubicBezTo>
                      <a:pt x="1367" y="554"/>
                      <a:pt x="1367" y="586"/>
                      <a:pt x="1367" y="594"/>
                    </a:cubicBezTo>
                    <a:cubicBezTo>
                      <a:pt x="1359" y="678"/>
                      <a:pt x="1278" y="784"/>
                      <a:pt x="1180" y="784"/>
                    </a:cubicBezTo>
                    <a:cubicBezTo>
                      <a:pt x="1177" y="784"/>
                      <a:pt x="1173" y="784"/>
                      <a:pt x="1170" y="783"/>
                    </a:cubicBezTo>
                    <a:cubicBezTo>
                      <a:pt x="1167" y="783"/>
                      <a:pt x="1165" y="783"/>
                      <a:pt x="1162" y="783"/>
                    </a:cubicBezTo>
                    <a:cubicBezTo>
                      <a:pt x="988" y="783"/>
                      <a:pt x="990" y="1067"/>
                      <a:pt x="1170" y="1075"/>
                    </a:cubicBezTo>
                    <a:cubicBezTo>
                      <a:pt x="1359" y="1075"/>
                      <a:pt x="1525" y="957"/>
                      <a:pt x="1604" y="791"/>
                    </a:cubicBezTo>
                    <a:cubicBezTo>
                      <a:pt x="1783" y="249"/>
                      <a:pt x="1404" y="0"/>
                      <a:pt x="97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40" name="Google Shape;2840;p53"/>
          <p:cNvGrpSpPr/>
          <p:nvPr/>
        </p:nvGrpSpPr>
        <p:grpSpPr>
          <a:xfrm>
            <a:off x="225208" y="103295"/>
            <a:ext cx="1492800" cy="1358727"/>
            <a:chOff x="1403478" y="345288"/>
            <a:chExt cx="2067590" cy="1881893"/>
          </a:xfrm>
        </p:grpSpPr>
        <p:sp>
          <p:nvSpPr>
            <p:cNvPr id="2841" name="Google Shape;2841;p53"/>
            <p:cNvSpPr/>
            <p:nvPr/>
          </p:nvSpPr>
          <p:spPr>
            <a:xfrm>
              <a:off x="1403488" y="345300"/>
              <a:ext cx="2067578" cy="1881790"/>
            </a:xfrm>
            <a:custGeom>
              <a:avLst/>
              <a:gdLst/>
              <a:ahLst/>
              <a:cxnLst/>
              <a:rect l="l" t="t" r="r" b="b"/>
              <a:pathLst>
                <a:path w="22313" h="20308" extrusionOk="0">
                  <a:moveTo>
                    <a:pt x="19556" y="3355"/>
                  </a:moveTo>
                  <a:cubicBezTo>
                    <a:pt x="19484" y="3355"/>
                    <a:pt x="19411" y="3382"/>
                    <a:pt x="19353" y="3444"/>
                  </a:cubicBezTo>
                  <a:lnTo>
                    <a:pt x="18753" y="4067"/>
                  </a:lnTo>
                  <a:cubicBezTo>
                    <a:pt x="18694" y="4126"/>
                    <a:pt x="18624" y="4158"/>
                    <a:pt x="18548" y="4158"/>
                  </a:cubicBezTo>
                  <a:cubicBezTo>
                    <a:pt x="18532" y="4158"/>
                    <a:pt x="18516" y="4157"/>
                    <a:pt x="18500" y="4154"/>
                  </a:cubicBezTo>
                  <a:lnTo>
                    <a:pt x="17640" y="4012"/>
                  </a:lnTo>
                  <a:cubicBezTo>
                    <a:pt x="17623" y="4009"/>
                    <a:pt x="17607" y="4008"/>
                    <a:pt x="17591" y="4008"/>
                  </a:cubicBezTo>
                  <a:cubicBezTo>
                    <a:pt x="17386" y="4008"/>
                    <a:pt x="17238" y="4232"/>
                    <a:pt x="17348" y="4422"/>
                  </a:cubicBezTo>
                  <a:lnTo>
                    <a:pt x="17751" y="5188"/>
                  </a:lnTo>
                  <a:cubicBezTo>
                    <a:pt x="17798" y="5275"/>
                    <a:pt x="17798" y="5377"/>
                    <a:pt x="17758" y="5456"/>
                  </a:cubicBezTo>
                  <a:lnTo>
                    <a:pt x="17356" y="6230"/>
                  </a:lnTo>
                  <a:cubicBezTo>
                    <a:pt x="17253" y="6420"/>
                    <a:pt x="17402" y="6644"/>
                    <a:pt x="17607" y="6644"/>
                  </a:cubicBezTo>
                  <a:cubicBezTo>
                    <a:pt x="17623" y="6644"/>
                    <a:pt x="17639" y="6643"/>
                    <a:pt x="17656" y="6640"/>
                  </a:cubicBezTo>
                  <a:lnTo>
                    <a:pt x="18516" y="6490"/>
                  </a:lnTo>
                  <a:cubicBezTo>
                    <a:pt x="18533" y="6487"/>
                    <a:pt x="18550" y="6486"/>
                    <a:pt x="18568" y="6486"/>
                  </a:cubicBezTo>
                  <a:cubicBezTo>
                    <a:pt x="18639" y="6486"/>
                    <a:pt x="18712" y="6512"/>
                    <a:pt x="18769" y="6569"/>
                  </a:cubicBezTo>
                  <a:lnTo>
                    <a:pt x="19376" y="7185"/>
                  </a:lnTo>
                  <a:cubicBezTo>
                    <a:pt x="19434" y="7242"/>
                    <a:pt x="19506" y="7268"/>
                    <a:pt x="19576" y="7268"/>
                  </a:cubicBezTo>
                  <a:cubicBezTo>
                    <a:pt x="19709" y="7268"/>
                    <a:pt x="19837" y="7176"/>
                    <a:pt x="19858" y="7027"/>
                  </a:cubicBezTo>
                  <a:lnTo>
                    <a:pt x="19976" y="6167"/>
                  </a:lnTo>
                  <a:cubicBezTo>
                    <a:pt x="19992" y="6072"/>
                    <a:pt x="20047" y="5993"/>
                    <a:pt x="20134" y="5953"/>
                  </a:cubicBezTo>
                  <a:lnTo>
                    <a:pt x="20908" y="5559"/>
                  </a:lnTo>
                  <a:cubicBezTo>
                    <a:pt x="21121" y="5456"/>
                    <a:pt x="21121" y="5156"/>
                    <a:pt x="20908" y="5046"/>
                  </a:cubicBezTo>
                  <a:lnTo>
                    <a:pt x="20126" y="4667"/>
                  </a:lnTo>
                  <a:cubicBezTo>
                    <a:pt x="20039" y="4628"/>
                    <a:pt x="19984" y="4549"/>
                    <a:pt x="19968" y="4454"/>
                  </a:cubicBezTo>
                  <a:lnTo>
                    <a:pt x="19842" y="3601"/>
                  </a:lnTo>
                  <a:cubicBezTo>
                    <a:pt x="19817" y="3448"/>
                    <a:pt x="19689" y="3355"/>
                    <a:pt x="19556" y="3355"/>
                  </a:cubicBezTo>
                  <a:close/>
                  <a:moveTo>
                    <a:pt x="1612" y="8247"/>
                  </a:moveTo>
                  <a:cubicBezTo>
                    <a:pt x="1463" y="8247"/>
                    <a:pt x="1318" y="8356"/>
                    <a:pt x="1302" y="8526"/>
                  </a:cubicBezTo>
                  <a:lnTo>
                    <a:pt x="1208" y="9466"/>
                  </a:lnTo>
                  <a:cubicBezTo>
                    <a:pt x="1200" y="9568"/>
                    <a:pt x="1137" y="9655"/>
                    <a:pt x="1050" y="9702"/>
                  </a:cubicBezTo>
                  <a:lnTo>
                    <a:pt x="229" y="10160"/>
                  </a:lnTo>
                  <a:cubicBezTo>
                    <a:pt x="0" y="10287"/>
                    <a:pt x="16" y="10610"/>
                    <a:pt x="253" y="10713"/>
                  </a:cubicBezTo>
                  <a:lnTo>
                    <a:pt x="1113" y="11092"/>
                  </a:lnTo>
                  <a:cubicBezTo>
                    <a:pt x="1208" y="11131"/>
                    <a:pt x="1279" y="11218"/>
                    <a:pt x="1294" y="11320"/>
                  </a:cubicBezTo>
                  <a:lnTo>
                    <a:pt x="1476" y="12244"/>
                  </a:lnTo>
                  <a:cubicBezTo>
                    <a:pt x="1505" y="12401"/>
                    <a:pt x="1639" y="12494"/>
                    <a:pt x="1778" y="12494"/>
                  </a:cubicBezTo>
                  <a:cubicBezTo>
                    <a:pt x="1862" y="12494"/>
                    <a:pt x="1947" y="12460"/>
                    <a:pt x="2013" y="12386"/>
                  </a:cubicBezTo>
                  <a:lnTo>
                    <a:pt x="2636" y="11684"/>
                  </a:lnTo>
                  <a:cubicBezTo>
                    <a:pt x="2693" y="11612"/>
                    <a:pt x="2782" y="11580"/>
                    <a:pt x="2874" y="11580"/>
                  </a:cubicBezTo>
                  <a:cubicBezTo>
                    <a:pt x="2884" y="11580"/>
                    <a:pt x="2894" y="11580"/>
                    <a:pt x="2905" y="11581"/>
                  </a:cubicBezTo>
                  <a:lnTo>
                    <a:pt x="3836" y="11699"/>
                  </a:lnTo>
                  <a:cubicBezTo>
                    <a:pt x="3850" y="11701"/>
                    <a:pt x="3863" y="11702"/>
                    <a:pt x="3876" y="11702"/>
                  </a:cubicBezTo>
                  <a:cubicBezTo>
                    <a:pt x="4114" y="11702"/>
                    <a:pt x="4263" y="11443"/>
                    <a:pt x="4144" y="11234"/>
                  </a:cubicBezTo>
                  <a:lnTo>
                    <a:pt x="3670" y="10421"/>
                  </a:lnTo>
                  <a:cubicBezTo>
                    <a:pt x="3615" y="10334"/>
                    <a:pt x="3607" y="10223"/>
                    <a:pt x="3654" y="10137"/>
                  </a:cubicBezTo>
                  <a:lnTo>
                    <a:pt x="4049" y="9284"/>
                  </a:lnTo>
                  <a:cubicBezTo>
                    <a:pt x="4149" y="9070"/>
                    <a:pt x="3990" y="8842"/>
                    <a:pt x="3772" y="8842"/>
                  </a:cubicBezTo>
                  <a:cubicBezTo>
                    <a:pt x="3749" y="8842"/>
                    <a:pt x="3726" y="8845"/>
                    <a:pt x="3702" y="8850"/>
                  </a:cubicBezTo>
                  <a:lnTo>
                    <a:pt x="2786" y="9047"/>
                  </a:lnTo>
                  <a:cubicBezTo>
                    <a:pt x="2760" y="9053"/>
                    <a:pt x="2735" y="9056"/>
                    <a:pt x="2710" y="9056"/>
                  </a:cubicBezTo>
                  <a:cubicBezTo>
                    <a:pt x="2634" y="9056"/>
                    <a:pt x="2563" y="9030"/>
                    <a:pt x="2510" y="8976"/>
                  </a:cubicBezTo>
                  <a:lnTo>
                    <a:pt x="1815" y="8329"/>
                  </a:lnTo>
                  <a:cubicBezTo>
                    <a:pt x="1756" y="8273"/>
                    <a:pt x="1684" y="8247"/>
                    <a:pt x="1612" y="8247"/>
                  </a:cubicBezTo>
                  <a:close/>
                  <a:moveTo>
                    <a:pt x="17824" y="14098"/>
                  </a:moveTo>
                  <a:cubicBezTo>
                    <a:pt x="17675" y="14098"/>
                    <a:pt x="17544" y="14231"/>
                    <a:pt x="17569" y="14399"/>
                  </a:cubicBezTo>
                  <a:lnTo>
                    <a:pt x="17687" y="15180"/>
                  </a:lnTo>
                  <a:cubicBezTo>
                    <a:pt x="17703" y="15267"/>
                    <a:pt x="17672" y="15354"/>
                    <a:pt x="17608" y="15409"/>
                  </a:cubicBezTo>
                  <a:lnTo>
                    <a:pt x="17040" y="15953"/>
                  </a:lnTo>
                  <a:cubicBezTo>
                    <a:pt x="16882" y="16103"/>
                    <a:pt x="16961" y="16364"/>
                    <a:pt x="17174" y="16395"/>
                  </a:cubicBezTo>
                  <a:lnTo>
                    <a:pt x="17956" y="16522"/>
                  </a:lnTo>
                  <a:cubicBezTo>
                    <a:pt x="18043" y="16538"/>
                    <a:pt x="18114" y="16593"/>
                    <a:pt x="18153" y="16664"/>
                  </a:cubicBezTo>
                  <a:lnTo>
                    <a:pt x="18492" y="17382"/>
                  </a:lnTo>
                  <a:cubicBezTo>
                    <a:pt x="18537" y="17479"/>
                    <a:pt x="18630" y="17528"/>
                    <a:pt x="18725" y="17528"/>
                  </a:cubicBezTo>
                  <a:cubicBezTo>
                    <a:pt x="18816" y="17528"/>
                    <a:pt x="18908" y="17483"/>
                    <a:pt x="18958" y="17390"/>
                  </a:cubicBezTo>
                  <a:lnTo>
                    <a:pt x="19313" y="16687"/>
                  </a:lnTo>
                  <a:cubicBezTo>
                    <a:pt x="19353" y="16609"/>
                    <a:pt x="19424" y="16553"/>
                    <a:pt x="19511" y="16545"/>
                  </a:cubicBezTo>
                  <a:lnTo>
                    <a:pt x="20300" y="16443"/>
                  </a:lnTo>
                  <a:cubicBezTo>
                    <a:pt x="20513" y="16411"/>
                    <a:pt x="20600" y="16151"/>
                    <a:pt x="20450" y="16001"/>
                  </a:cubicBezTo>
                  <a:lnTo>
                    <a:pt x="19889" y="15440"/>
                  </a:lnTo>
                  <a:cubicBezTo>
                    <a:pt x="19826" y="15377"/>
                    <a:pt x="19803" y="15298"/>
                    <a:pt x="19818" y="15212"/>
                  </a:cubicBezTo>
                  <a:lnTo>
                    <a:pt x="19960" y="14430"/>
                  </a:lnTo>
                  <a:cubicBezTo>
                    <a:pt x="19992" y="14266"/>
                    <a:pt x="19856" y="14127"/>
                    <a:pt x="19704" y="14127"/>
                  </a:cubicBezTo>
                  <a:cubicBezTo>
                    <a:pt x="19666" y="14127"/>
                    <a:pt x="19627" y="14135"/>
                    <a:pt x="19590" y="14154"/>
                  </a:cubicBezTo>
                  <a:lnTo>
                    <a:pt x="18887" y="14509"/>
                  </a:lnTo>
                  <a:cubicBezTo>
                    <a:pt x="18848" y="14529"/>
                    <a:pt x="18806" y="14539"/>
                    <a:pt x="18765" y="14539"/>
                  </a:cubicBezTo>
                  <a:cubicBezTo>
                    <a:pt x="18723" y="14539"/>
                    <a:pt x="18682" y="14529"/>
                    <a:pt x="18642" y="14509"/>
                  </a:cubicBezTo>
                  <a:lnTo>
                    <a:pt x="17948" y="14130"/>
                  </a:lnTo>
                  <a:cubicBezTo>
                    <a:pt x="17907" y="14108"/>
                    <a:pt x="17865" y="14098"/>
                    <a:pt x="17824" y="14098"/>
                  </a:cubicBezTo>
                  <a:close/>
                  <a:moveTo>
                    <a:pt x="14281" y="0"/>
                  </a:moveTo>
                  <a:cubicBezTo>
                    <a:pt x="13957" y="0"/>
                    <a:pt x="13629" y="122"/>
                    <a:pt x="13370" y="389"/>
                  </a:cubicBezTo>
                  <a:lnTo>
                    <a:pt x="10000" y="3886"/>
                  </a:lnTo>
                  <a:cubicBezTo>
                    <a:pt x="9764" y="4134"/>
                    <a:pt x="9431" y="4275"/>
                    <a:pt x="9085" y="4275"/>
                  </a:cubicBezTo>
                  <a:cubicBezTo>
                    <a:pt x="9014" y="4275"/>
                    <a:pt x="8943" y="4269"/>
                    <a:pt x="8871" y="4257"/>
                  </a:cubicBezTo>
                  <a:lnTo>
                    <a:pt x="4088" y="3467"/>
                  </a:lnTo>
                  <a:cubicBezTo>
                    <a:pt x="4014" y="3455"/>
                    <a:pt x="3941" y="3449"/>
                    <a:pt x="3870" y="3449"/>
                  </a:cubicBezTo>
                  <a:cubicBezTo>
                    <a:pt x="2934" y="3449"/>
                    <a:pt x="2285" y="4465"/>
                    <a:pt x="2755" y="5338"/>
                  </a:cubicBezTo>
                  <a:lnTo>
                    <a:pt x="4499" y="8613"/>
                  </a:lnTo>
                  <a:lnTo>
                    <a:pt x="5036" y="9616"/>
                  </a:lnTo>
                  <a:cubicBezTo>
                    <a:pt x="5233" y="9987"/>
                    <a:pt x="5233" y="10429"/>
                    <a:pt x="5043" y="10807"/>
                  </a:cubicBezTo>
                  <a:lnTo>
                    <a:pt x="4096" y="12631"/>
                  </a:lnTo>
                  <a:lnTo>
                    <a:pt x="2810" y="15109"/>
                  </a:lnTo>
                  <a:cubicBezTo>
                    <a:pt x="2358" y="15983"/>
                    <a:pt x="3009" y="16978"/>
                    <a:pt x="3930" y="16978"/>
                  </a:cubicBezTo>
                  <a:cubicBezTo>
                    <a:pt x="4007" y="16978"/>
                    <a:pt x="4087" y="16971"/>
                    <a:pt x="4167" y="16956"/>
                  </a:cubicBezTo>
                  <a:lnTo>
                    <a:pt x="8942" y="16111"/>
                  </a:lnTo>
                  <a:cubicBezTo>
                    <a:pt x="9019" y="16097"/>
                    <a:pt x="9096" y="16090"/>
                    <a:pt x="9172" y="16090"/>
                  </a:cubicBezTo>
                  <a:cubicBezTo>
                    <a:pt x="9512" y="16090"/>
                    <a:pt x="9840" y="16229"/>
                    <a:pt x="10079" y="16474"/>
                  </a:cubicBezTo>
                  <a:lnTo>
                    <a:pt x="13489" y="19923"/>
                  </a:lnTo>
                  <a:cubicBezTo>
                    <a:pt x="13747" y="20187"/>
                    <a:pt x="14071" y="20308"/>
                    <a:pt x="14391" y="20308"/>
                  </a:cubicBezTo>
                  <a:cubicBezTo>
                    <a:pt x="14989" y="20308"/>
                    <a:pt x="15569" y="19887"/>
                    <a:pt x="15667" y="19197"/>
                  </a:cubicBezTo>
                  <a:lnTo>
                    <a:pt x="16054" y="16427"/>
                  </a:lnTo>
                  <a:lnTo>
                    <a:pt x="16330" y="14399"/>
                  </a:lnTo>
                  <a:cubicBezTo>
                    <a:pt x="16393" y="13980"/>
                    <a:pt x="16653" y="13617"/>
                    <a:pt x="17024" y="13428"/>
                  </a:cubicBezTo>
                  <a:lnTo>
                    <a:pt x="18043" y="12923"/>
                  </a:lnTo>
                  <a:lnTo>
                    <a:pt x="21365" y="11257"/>
                  </a:lnTo>
                  <a:cubicBezTo>
                    <a:pt x="22312" y="10784"/>
                    <a:pt x="22305" y="9426"/>
                    <a:pt x="21350" y="8961"/>
                  </a:cubicBezTo>
                  <a:lnTo>
                    <a:pt x="16985" y="6845"/>
                  </a:lnTo>
                  <a:cubicBezTo>
                    <a:pt x="16606" y="6656"/>
                    <a:pt x="16346" y="6301"/>
                    <a:pt x="16283" y="5882"/>
                  </a:cubicBezTo>
                  <a:lnTo>
                    <a:pt x="15556" y="1092"/>
                  </a:lnTo>
                  <a:cubicBezTo>
                    <a:pt x="15454" y="412"/>
                    <a:pt x="14875" y="0"/>
                    <a:pt x="14281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42" name="Google Shape;2842;p53"/>
            <p:cNvGrpSpPr/>
            <p:nvPr/>
          </p:nvGrpSpPr>
          <p:grpSpPr>
            <a:xfrm>
              <a:off x="1403478" y="345288"/>
              <a:ext cx="2067590" cy="1881893"/>
              <a:chOff x="2111433" y="965375"/>
              <a:chExt cx="1118160" cy="1017735"/>
            </a:xfrm>
          </p:grpSpPr>
          <p:sp>
            <p:nvSpPr>
              <p:cNvPr id="2843" name="Google Shape;2843;p53"/>
              <p:cNvSpPr/>
              <p:nvPr/>
            </p:nvSpPr>
            <p:spPr>
              <a:xfrm>
                <a:off x="2111433" y="965375"/>
                <a:ext cx="1118160" cy="1017735"/>
              </a:xfrm>
              <a:custGeom>
                <a:avLst/>
                <a:gdLst/>
                <a:ahLst/>
                <a:cxnLst/>
                <a:rect l="l" t="t" r="r" b="b"/>
                <a:pathLst>
                  <a:path w="22313" h="20309" extrusionOk="0">
                    <a:moveTo>
                      <a:pt x="19557" y="3358"/>
                    </a:moveTo>
                    <a:cubicBezTo>
                      <a:pt x="19485" y="3358"/>
                      <a:pt x="19411" y="3385"/>
                      <a:pt x="19353" y="3444"/>
                    </a:cubicBezTo>
                    <a:lnTo>
                      <a:pt x="18753" y="4067"/>
                    </a:lnTo>
                    <a:cubicBezTo>
                      <a:pt x="18694" y="4126"/>
                      <a:pt x="18624" y="4158"/>
                      <a:pt x="18548" y="4158"/>
                    </a:cubicBezTo>
                    <a:cubicBezTo>
                      <a:pt x="18532" y="4158"/>
                      <a:pt x="18516" y="4157"/>
                      <a:pt x="18500" y="4154"/>
                    </a:cubicBezTo>
                    <a:lnTo>
                      <a:pt x="17640" y="4012"/>
                    </a:lnTo>
                    <a:cubicBezTo>
                      <a:pt x="17623" y="4009"/>
                      <a:pt x="17607" y="4008"/>
                      <a:pt x="17591" y="4008"/>
                    </a:cubicBezTo>
                    <a:cubicBezTo>
                      <a:pt x="17386" y="4008"/>
                      <a:pt x="17238" y="4233"/>
                      <a:pt x="17348" y="4430"/>
                    </a:cubicBezTo>
                    <a:lnTo>
                      <a:pt x="17751" y="5196"/>
                    </a:lnTo>
                    <a:cubicBezTo>
                      <a:pt x="17798" y="5275"/>
                      <a:pt x="17798" y="5378"/>
                      <a:pt x="17758" y="5457"/>
                    </a:cubicBezTo>
                    <a:lnTo>
                      <a:pt x="17356" y="6230"/>
                    </a:lnTo>
                    <a:cubicBezTo>
                      <a:pt x="17253" y="6420"/>
                      <a:pt x="17402" y="6645"/>
                      <a:pt x="17607" y="6645"/>
                    </a:cubicBezTo>
                    <a:cubicBezTo>
                      <a:pt x="17623" y="6645"/>
                      <a:pt x="17639" y="6643"/>
                      <a:pt x="17656" y="6640"/>
                    </a:cubicBezTo>
                    <a:lnTo>
                      <a:pt x="18516" y="6490"/>
                    </a:lnTo>
                    <a:cubicBezTo>
                      <a:pt x="18533" y="6487"/>
                      <a:pt x="18550" y="6486"/>
                      <a:pt x="18568" y="6486"/>
                    </a:cubicBezTo>
                    <a:cubicBezTo>
                      <a:pt x="18639" y="6486"/>
                      <a:pt x="18712" y="6512"/>
                      <a:pt x="18769" y="6569"/>
                    </a:cubicBezTo>
                    <a:lnTo>
                      <a:pt x="19376" y="7185"/>
                    </a:lnTo>
                    <a:cubicBezTo>
                      <a:pt x="19434" y="7243"/>
                      <a:pt x="19506" y="7269"/>
                      <a:pt x="19576" y="7269"/>
                    </a:cubicBezTo>
                    <a:cubicBezTo>
                      <a:pt x="19709" y="7269"/>
                      <a:pt x="19837" y="7177"/>
                      <a:pt x="19858" y="7027"/>
                    </a:cubicBezTo>
                    <a:lnTo>
                      <a:pt x="19976" y="6167"/>
                    </a:lnTo>
                    <a:cubicBezTo>
                      <a:pt x="19992" y="6072"/>
                      <a:pt x="20047" y="5993"/>
                      <a:pt x="20134" y="5954"/>
                    </a:cubicBezTo>
                    <a:lnTo>
                      <a:pt x="20908" y="5559"/>
                    </a:lnTo>
                    <a:cubicBezTo>
                      <a:pt x="21121" y="5457"/>
                      <a:pt x="21121" y="5157"/>
                      <a:pt x="20908" y="5054"/>
                    </a:cubicBezTo>
                    <a:lnTo>
                      <a:pt x="20126" y="4667"/>
                    </a:lnTo>
                    <a:cubicBezTo>
                      <a:pt x="20039" y="4628"/>
                      <a:pt x="19984" y="4549"/>
                      <a:pt x="19968" y="4454"/>
                    </a:cubicBezTo>
                    <a:lnTo>
                      <a:pt x="19842" y="3602"/>
                    </a:lnTo>
                    <a:cubicBezTo>
                      <a:pt x="19817" y="3449"/>
                      <a:pt x="19689" y="3358"/>
                      <a:pt x="19557" y="3358"/>
                    </a:cubicBezTo>
                    <a:close/>
                    <a:moveTo>
                      <a:pt x="1612" y="8247"/>
                    </a:moveTo>
                    <a:cubicBezTo>
                      <a:pt x="1463" y="8247"/>
                      <a:pt x="1318" y="8357"/>
                      <a:pt x="1302" y="8527"/>
                    </a:cubicBezTo>
                    <a:lnTo>
                      <a:pt x="1208" y="9466"/>
                    </a:lnTo>
                    <a:cubicBezTo>
                      <a:pt x="1200" y="9569"/>
                      <a:pt x="1137" y="9655"/>
                      <a:pt x="1050" y="9703"/>
                    </a:cubicBezTo>
                    <a:lnTo>
                      <a:pt x="229" y="10161"/>
                    </a:lnTo>
                    <a:cubicBezTo>
                      <a:pt x="0" y="10287"/>
                      <a:pt x="16" y="10610"/>
                      <a:pt x="253" y="10713"/>
                    </a:cubicBezTo>
                    <a:lnTo>
                      <a:pt x="1113" y="11092"/>
                    </a:lnTo>
                    <a:cubicBezTo>
                      <a:pt x="1208" y="11131"/>
                      <a:pt x="1279" y="11218"/>
                      <a:pt x="1294" y="11321"/>
                    </a:cubicBezTo>
                    <a:lnTo>
                      <a:pt x="1476" y="12244"/>
                    </a:lnTo>
                    <a:cubicBezTo>
                      <a:pt x="1505" y="12402"/>
                      <a:pt x="1639" y="12495"/>
                      <a:pt x="1778" y="12495"/>
                    </a:cubicBezTo>
                    <a:cubicBezTo>
                      <a:pt x="1862" y="12495"/>
                      <a:pt x="1947" y="12461"/>
                      <a:pt x="2013" y="12386"/>
                    </a:cubicBezTo>
                    <a:lnTo>
                      <a:pt x="2636" y="11684"/>
                    </a:lnTo>
                    <a:cubicBezTo>
                      <a:pt x="2694" y="11619"/>
                      <a:pt x="2785" y="11580"/>
                      <a:pt x="2879" y="11580"/>
                    </a:cubicBezTo>
                    <a:cubicBezTo>
                      <a:pt x="2887" y="11580"/>
                      <a:pt x="2896" y="11581"/>
                      <a:pt x="2905" y="11581"/>
                    </a:cubicBezTo>
                    <a:lnTo>
                      <a:pt x="3836" y="11700"/>
                    </a:lnTo>
                    <a:cubicBezTo>
                      <a:pt x="3850" y="11701"/>
                      <a:pt x="3863" y="11702"/>
                      <a:pt x="3876" y="11702"/>
                    </a:cubicBezTo>
                    <a:cubicBezTo>
                      <a:pt x="4114" y="11702"/>
                      <a:pt x="4263" y="11443"/>
                      <a:pt x="4144" y="11234"/>
                    </a:cubicBezTo>
                    <a:lnTo>
                      <a:pt x="3670" y="10421"/>
                    </a:lnTo>
                    <a:cubicBezTo>
                      <a:pt x="3615" y="10334"/>
                      <a:pt x="3607" y="10224"/>
                      <a:pt x="3654" y="10137"/>
                    </a:cubicBezTo>
                    <a:lnTo>
                      <a:pt x="4049" y="9284"/>
                    </a:lnTo>
                    <a:cubicBezTo>
                      <a:pt x="4149" y="9070"/>
                      <a:pt x="3990" y="8843"/>
                      <a:pt x="3772" y="8843"/>
                    </a:cubicBezTo>
                    <a:cubicBezTo>
                      <a:pt x="3749" y="8843"/>
                      <a:pt x="3726" y="8845"/>
                      <a:pt x="3702" y="8850"/>
                    </a:cubicBezTo>
                    <a:lnTo>
                      <a:pt x="2786" y="9048"/>
                    </a:lnTo>
                    <a:cubicBezTo>
                      <a:pt x="2760" y="9054"/>
                      <a:pt x="2735" y="9057"/>
                      <a:pt x="2710" y="9057"/>
                    </a:cubicBezTo>
                    <a:cubicBezTo>
                      <a:pt x="2634" y="9057"/>
                      <a:pt x="2563" y="9030"/>
                      <a:pt x="2510" y="8977"/>
                    </a:cubicBezTo>
                    <a:lnTo>
                      <a:pt x="1815" y="8329"/>
                    </a:lnTo>
                    <a:cubicBezTo>
                      <a:pt x="1756" y="8273"/>
                      <a:pt x="1684" y="8247"/>
                      <a:pt x="1612" y="8247"/>
                    </a:cubicBezTo>
                    <a:close/>
                    <a:moveTo>
                      <a:pt x="17824" y="14098"/>
                    </a:moveTo>
                    <a:cubicBezTo>
                      <a:pt x="17675" y="14098"/>
                      <a:pt x="17544" y="14232"/>
                      <a:pt x="17569" y="14399"/>
                    </a:cubicBezTo>
                    <a:lnTo>
                      <a:pt x="17687" y="15180"/>
                    </a:lnTo>
                    <a:cubicBezTo>
                      <a:pt x="17703" y="15267"/>
                      <a:pt x="17672" y="15354"/>
                      <a:pt x="17608" y="15409"/>
                    </a:cubicBezTo>
                    <a:lnTo>
                      <a:pt x="17040" y="15954"/>
                    </a:lnTo>
                    <a:cubicBezTo>
                      <a:pt x="16882" y="16104"/>
                      <a:pt x="16961" y="16364"/>
                      <a:pt x="17174" y="16396"/>
                    </a:cubicBezTo>
                    <a:lnTo>
                      <a:pt x="17956" y="16522"/>
                    </a:lnTo>
                    <a:cubicBezTo>
                      <a:pt x="18043" y="16538"/>
                      <a:pt x="18114" y="16593"/>
                      <a:pt x="18153" y="16672"/>
                    </a:cubicBezTo>
                    <a:lnTo>
                      <a:pt x="18492" y="17382"/>
                    </a:lnTo>
                    <a:cubicBezTo>
                      <a:pt x="18536" y="17482"/>
                      <a:pt x="18628" y="17531"/>
                      <a:pt x="18722" y="17531"/>
                    </a:cubicBezTo>
                    <a:cubicBezTo>
                      <a:pt x="18814" y="17531"/>
                      <a:pt x="18907" y="17484"/>
                      <a:pt x="18958" y="17390"/>
                    </a:cubicBezTo>
                    <a:lnTo>
                      <a:pt x="19313" y="16688"/>
                    </a:lnTo>
                    <a:cubicBezTo>
                      <a:pt x="19353" y="16609"/>
                      <a:pt x="19424" y="16554"/>
                      <a:pt x="19511" y="16546"/>
                    </a:cubicBezTo>
                    <a:lnTo>
                      <a:pt x="20300" y="16443"/>
                    </a:lnTo>
                    <a:cubicBezTo>
                      <a:pt x="20513" y="16419"/>
                      <a:pt x="20600" y="16151"/>
                      <a:pt x="20450" y="16001"/>
                    </a:cubicBezTo>
                    <a:lnTo>
                      <a:pt x="19889" y="15441"/>
                    </a:lnTo>
                    <a:cubicBezTo>
                      <a:pt x="19826" y="15385"/>
                      <a:pt x="19803" y="15299"/>
                      <a:pt x="19818" y="15212"/>
                    </a:cubicBezTo>
                    <a:lnTo>
                      <a:pt x="19960" y="14438"/>
                    </a:lnTo>
                    <a:cubicBezTo>
                      <a:pt x="19992" y="14267"/>
                      <a:pt x="19856" y="14127"/>
                      <a:pt x="19703" y="14127"/>
                    </a:cubicBezTo>
                    <a:cubicBezTo>
                      <a:pt x="19666" y="14127"/>
                      <a:pt x="19627" y="14135"/>
                      <a:pt x="19590" y="14154"/>
                    </a:cubicBezTo>
                    <a:lnTo>
                      <a:pt x="18887" y="14509"/>
                    </a:lnTo>
                    <a:cubicBezTo>
                      <a:pt x="18848" y="14529"/>
                      <a:pt x="18806" y="14539"/>
                      <a:pt x="18765" y="14539"/>
                    </a:cubicBezTo>
                    <a:cubicBezTo>
                      <a:pt x="18723" y="14539"/>
                      <a:pt x="18682" y="14529"/>
                      <a:pt x="18642" y="14509"/>
                    </a:cubicBezTo>
                    <a:lnTo>
                      <a:pt x="17948" y="14131"/>
                    </a:lnTo>
                    <a:cubicBezTo>
                      <a:pt x="17907" y="14108"/>
                      <a:pt x="17865" y="14098"/>
                      <a:pt x="17824" y="14098"/>
                    </a:cubicBezTo>
                    <a:close/>
                    <a:moveTo>
                      <a:pt x="14281" y="0"/>
                    </a:moveTo>
                    <a:cubicBezTo>
                      <a:pt x="13957" y="0"/>
                      <a:pt x="13629" y="122"/>
                      <a:pt x="13370" y="389"/>
                    </a:cubicBezTo>
                    <a:lnTo>
                      <a:pt x="10000" y="3886"/>
                    </a:lnTo>
                    <a:cubicBezTo>
                      <a:pt x="9762" y="4144"/>
                      <a:pt x="9424" y="4280"/>
                      <a:pt x="9074" y="4280"/>
                    </a:cubicBezTo>
                    <a:cubicBezTo>
                      <a:pt x="9007" y="4280"/>
                      <a:pt x="8939" y="4275"/>
                      <a:pt x="8871" y="4265"/>
                    </a:cubicBezTo>
                    <a:lnTo>
                      <a:pt x="4088" y="3468"/>
                    </a:lnTo>
                    <a:cubicBezTo>
                      <a:pt x="4014" y="3455"/>
                      <a:pt x="3941" y="3449"/>
                      <a:pt x="3870" y="3449"/>
                    </a:cubicBezTo>
                    <a:cubicBezTo>
                      <a:pt x="2934" y="3449"/>
                      <a:pt x="2285" y="4465"/>
                      <a:pt x="2755" y="5338"/>
                    </a:cubicBezTo>
                    <a:lnTo>
                      <a:pt x="4499" y="8614"/>
                    </a:lnTo>
                    <a:lnTo>
                      <a:pt x="5833" y="9592"/>
                    </a:lnTo>
                    <a:cubicBezTo>
                      <a:pt x="6030" y="9963"/>
                      <a:pt x="6030" y="10405"/>
                      <a:pt x="5841" y="10776"/>
                    </a:cubicBezTo>
                    <a:lnTo>
                      <a:pt x="4096" y="12631"/>
                    </a:lnTo>
                    <a:lnTo>
                      <a:pt x="2810" y="15109"/>
                    </a:lnTo>
                    <a:cubicBezTo>
                      <a:pt x="2358" y="15983"/>
                      <a:pt x="3009" y="16978"/>
                      <a:pt x="3930" y="16978"/>
                    </a:cubicBezTo>
                    <a:cubicBezTo>
                      <a:pt x="4007" y="16978"/>
                      <a:pt x="4087" y="16971"/>
                      <a:pt x="4167" y="16956"/>
                    </a:cubicBezTo>
                    <a:lnTo>
                      <a:pt x="8942" y="16112"/>
                    </a:lnTo>
                    <a:cubicBezTo>
                      <a:pt x="9016" y="16099"/>
                      <a:pt x="9090" y="16093"/>
                      <a:pt x="9163" y="16093"/>
                    </a:cubicBezTo>
                    <a:cubicBezTo>
                      <a:pt x="9507" y="16093"/>
                      <a:pt x="9838" y="16228"/>
                      <a:pt x="10079" y="16475"/>
                    </a:cubicBezTo>
                    <a:lnTo>
                      <a:pt x="13489" y="19924"/>
                    </a:lnTo>
                    <a:cubicBezTo>
                      <a:pt x="13747" y="20188"/>
                      <a:pt x="14072" y="20308"/>
                      <a:pt x="14392" y="20308"/>
                    </a:cubicBezTo>
                    <a:cubicBezTo>
                      <a:pt x="14990" y="20308"/>
                      <a:pt x="15569" y="19889"/>
                      <a:pt x="15667" y="19206"/>
                    </a:cubicBezTo>
                    <a:lnTo>
                      <a:pt x="16054" y="16435"/>
                    </a:lnTo>
                    <a:lnTo>
                      <a:pt x="15698" y="14202"/>
                    </a:lnTo>
                    <a:cubicBezTo>
                      <a:pt x="15762" y="13783"/>
                      <a:pt x="16022" y="13420"/>
                      <a:pt x="16393" y="13239"/>
                    </a:cubicBezTo>
                    <a:lnTo>
                      <a:pt x="18043" y="12923"/>
                    </a:lnTo>
                    <a:lnTo>
                      <a:pt x="21365" y="11258"/>
                    </a:lnTo>
                    <a:cubicBezTo>
                      <a:pt x="22312" y="10784"/>
                      <a:pt x="22305" y="9427"/>
                      <a:pt x="21350" y="8961"/>
                    </a:cubicBezTo>
                    <a:lnTo>
                      <a:pt x="16985" y="6846"/>
                    </a:lnTo>
                    <a:cubicBezTo>
                      <a:pt x="16606" y="6656"/>
                      <a:pt x="16346" y="6301"/>
                      <a:pt x="16283" y="5883"/>
                    </a:cubicBezTo>
                    <a:lnTo>
                      <a:pt x="15556" y="1092"/>
                    </a:lnTo>
                    <a:cubicBezTo>
                      <a:pt x="15454" y="412"/>
                      <a:pt x="14875" y="0"/>
                      <a:pt x="142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4" name="Google Shape;2844;p53"/>
              <p:cNvSpPr/>
              <p:nvPr/>
            </p:nvSpPr>
            <p:spPr>
              <a:xfrm>
                <a:off x="2316690" y="1376243"/>
                <a:ext cx="698919" cy="414330"/>
              </a:xfrm>
              <a:custGeom>
                <a:avLst/>
                <a:gdLst/>
                <a:ahLst/>
                <a:cxnLst/>
                <a:rect l="l" t="t" r="r" b="b"/>
                <a:pathLst>
                  <a:path w="13947" h="8268" extrusionOk="0">
                    <a:moveTo>
                      <a:pt x="1813" y="0"/>
                    </a:moveTo>
                    <a:cubicBezTo>
                      <a:pt x="1309" y="0"/>
                      <a:pt x="820" y="149"/>
                      <a:pt x="403" y="415"/>
                    </a:cubicBezTo>
                    <a:lnTo>
                      <a:pt x="940" y="1417"/>
                    </a:lnTo>
                    <a:cubicBezTo>
                      <a:pt x="1137" y="1788"/>
                      <a:pt x="1137" y="2230"/>
                      <a:pt x="947" y="2609"/>
                    </a:cubicBezTo>
                    <a:lnTo>
                      <a:pt x="0" y="4432"/>
                    </a:lnTo>
                    <a:cubicBezTo>
                      <a:pt x="284" y="4708"/>
                      <a:pt x="632" y="4921"/>
                      <a:pt x="1026" y="5048"/>
                    </a:cubicBezTo>
                    <a:cubicBezTo>
                      <a:pt x="1289" y="5131"/>
                      <a:pt x="1554" y="5171"/>
                      <a:pt x="1815" y="5171"/>
                    </a:cubicBezTo>
                    <a:cubicBezTo>
                      <a:pt x="2912" y="5171"/>
                      <a:pt x="3927" y="4469"/>
                      <a:pt x="4278" y="3366"/>
                    </a:cubicBezTo>
                    <a:cubicBezTo>
                      <a:pt x="4712" y="2009"/>
                      <a:pt x="3962" y="557"/>
                      <a:pt x="2597" y="123"/>
                    </a:cubicBezTo>
                    <a:cubicBezTo>
                      <a:pt x="2337" y="39"/>
                      <a:pt x="2073" y="0"/>
                      <a:pt x="1813" y="0"/>
                    </a:cubicBezTo>
                    <a:close/>
                    <a:moveTo>
                      <a:pt x="11539" y="3093"/>
                    </a:moveTo>
                    <a:cubicBezTo>
                      <a:pt x="10443" y="3093"/>
                      <a:pt x="9427" y="3795"/>
                      <a:pt x="9077" y="4898"/>
                    </a:cubicBezTo>
                    <a:cubicBezTo>
                      <a:pt x="8643" y="6255"/>
                      <a:pt x="9393" y="7707"/>
                      <a:pt x="10758" y="8141"/>
                    </a:cubicBezTo>
                    <a:cubicBezTo>
                      <a:pt x="11026" y="8226"/>
                      <a:pt x="11295" y="8268"/>
                      <a:pt x="11561" y="8268"/>
                    </a:cubicBezTo>
                    <a:cubicBezTo>
                      <a:pt x="11694" y="8268"/>
                      <a:pt x="11826" y="8257"/>
                      <a:pt x="11958" y="8236"/>
                    </a:cubicBezTo>
                    <a:lnTo>
                      <a:pt x="12234" y="6200"/>
                    </a:lnTo>
                    <a:cubicBezTo>
                      <a:pt x="12297" y="5782"/>
                      <a:pt x="12557" y="5419"/>
                      <a:pt x="12928" y="5229"/>
                    </a:cubicBezTo>
                    <a:lnTo>
                      <a:pt x="13947" y="4724"/>
                    </a:lnTo>
                    <a:cubicBezTo>
                      <a:pt x="13670" y="4029"/>
                      <a:pt x="13094" y="3461"/>
                      <a:pt x="12329" y="3216"/>
                    </a:cubicBezTo>
                    <a:cubicBezTo>
                      <a:pt x="12066" y="3133"/>
                      <a:pt x="11800" y="3093"/>
                      <a:pt x="11539" y="3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5" name="Google Shape;2845;p53"/>
              <p:cNvSpPr/>
              <p:nvPr/>
            </p:nvSpPr>
            <p:spPr>
              <a:xfrm>
                <a:off x="2481608" y="1249260"/>
                <a:ext cx="463891" cy="257127"/>
              </a:xfrm>
              <a:custGeom>
                <a:avLst/>
                <a:gdLst/>
                <a:ahLst/>
                <a:cxnLst/>
                <a:rect l="l" t="t" r="r" b="b"/>
                <a:pathLst>
                  <a:path w="9257" h="5131" extrusionOk="0">
                    <a:moveTo>
                      <a:pt x="1899" y="0"/>
                    </a:moveTo>
                    <a:cubicBezTo>
                      <a:pt x="1618" y="0"/>
                      <a:pt x="1334" y="82"/>
                      <a:pt x="1105" y="226"/>
                    </a:cubicBezTo>
                    <a:cubicBezTo>
                      <a:pt x="932" y="320"/>
                      <a:pt x="790" y="447"/>
                      <a:pt x="671" y="604"/>
                    </a:cubicBezTo>
                    <a:cubicBezTo>
                      <a:pt x="656" y="620"/>
                      <a:pt x="663" y="652"/>
                      <a:pt x="679" y="660"/>
                    </a:cubicBezTo>
                    <a:cubicBezTo>
                      <a:pt x="685" y="665"/>
                      <a:pt x="694" y="671"/>
                      <a:pt x="705" y="671"/>
                    </a:cubicBezTo>
                    <a:cubicBezTo>
                      <a:pt x="709" y="671"/>
                      <a:pt x="714" y="670"/>
                      <a:pt x="719" y="668"/>
                    </a:cubicBezTo>
                    <a:cubicBezTo>
                      <a:pt x="1058" y="573"/>
                      <a:pt x="1374" y="454"/>
                      <a:pt x="1721" y="391"/>
                    </a:cubicBezTo>
                    <a:cubicBezTo>
                      <a:pt x="1857" y="366"/>
                      <a:pt x="1988" y="355"/>
                      <a:pt x="2118" y="355"/>
                    </a:cubicBezTo>
                    <a:cubicBezTo>
                      <a:pt x="2313" y="355"/>
                      <a:pt x="2507" y="380"/>
                      <a:pt x="2716" y="423"/>
                    </a:cubicBezTo>
                    <a:cubicBezTo>
                      <a:pt x="2719" y="424"/>
                      <a:pt x="2721" y="424"/>
                      <a:pt x="2724" y="424"/>
                    </a:cubicBezTo>
                    <a:cubicBezTo>
                      <a:pt x="2759" y="424"/>
                      <a:pt x="2784" y="381"/>
                      <a:pt x="2755" y="352"/>
                    </a:cubicBezTo>
                    <a:cubicBezTo>
                      <a:pt x="2536" y="108"/>
                      <a:pt x="2220" y="0"/>
                      <a:pt x="1899" y="0"/>
                    </a:cubicBezTo>
                    <a:close/>
                    <a:moveTo>
                      <a:pt x="287" y="1258"/>
                    </a:moveTo>
                    <a:cubicBezTo>
                      <a:pt x="220" y="1258"/>
                      <a:pt x="152" y="1266"/>
                      <a:pt x="87" y="1283"/>
                    </a:cubicBezTo>
                    <a:cubicBezTo>
                      <a:pt x="56" y="1291"/>
                      <a:pt x="56" y="1331"/>
                      <a:pt x="87" y="1338"/>
                    </a:cubicBezTo>
                    <a:cubicBezTo>
                      <a:pt x="300" y="1386"/>
                      <a:pt x="490" y="1528"/>
                      <a:pt x="553" y="1725"/>
                    </a:cubicBezTo>
                    <a:cubicBezTo>
                      <a:pt x="553" y="1741"/>
                      <a:pt x="561" y="1757"/>
                      <a:pt x="561" y="1773"/>
                    </a:cubicBezTo>
                    <a:cubicBezTo>
                      <a:pt x="364" y="1859"/>
                      <a:pt x="166" y="1978"/>
                      <a:pt x="1" y="2120"/>
                    </a:cubicBezTo>
                    <a:cubicBezTo>
                      <a:pt x="419" y="2041"/>
                      <a:pt x="793" y="1993"/>
                      <a:pt x="1136" y="1993"/>
                    </a:cubicBezTo>
                    <a:cubicBezTo>
                      <a:pt x="1966" y="1993"/>
                      <a:pt x="2619" y="2274"/>
                      <a:pt x="3300" y="3083"/>
                    </a:cubicBezTo>
                    <a:cubicBezTo>
                      <a:pt x="3310" y="3098"/>
                      <a:pt x="3327" y="3107"/>
                      <a:pt x="3344" y="3107"/>
                    </a:cubicBezTo>
                    <a:cubicBezTo>
                      <a:pt x="3353" y="3107"/>
                      <a:pt x="3362" y="3104"/>
                      <a:pt x="3371" y="3099"/>
                    </a:cubicBezTo>
                    <a:cubicBezTo>
                      <a:pt x="3394" y="3091"/>
                      <a:pt x="3410" y="3059"/>
                      <a:pt x="3402" y="3035"/>
                    </a:cubicBezTo>
                    <a:cubicBezTo>
                      <a:pt x="3199" y="2048"/>
                      <a:pt x="2390" y="1570"/>
                      <a:pt x="1530" y="1570"/>
                    </a:cubicBezTo>
                    <a:cubicBezTo>
                      <a:pt x="1352" y="1570"/>
                      <a:pt x="1172" y="1590"/>
                      <a:pt x="995" y="1630"/>
                    </a:cubicBezTo>
                    <a:cubicBezTo>
                      <a:pt x="843" y="1396"/>
                      <a:pt x="563" y="1258"/>
                      <a:pt x="287" y="1258"/>
                    </a:cubicBezTo>
                    <a:close/>
                    <a:moveTo>
                      <a:pt x="7371" y="1574"/>
                    </a:moveTo>
                    <a:cubicBezTo>
                      <a:pt x="7290" y="1574"/>
                      <a:pt x="7209" y="1582"/>
                      <a:pt x="7128" y="1599"/>
                    </a:cubicBezTo>
                    <a:cubicBezTo>
                      <a:pt x="7088" y="1607"/>
                      <a:pt x="7080" y="1670"/>
                      <a:pt x="7120" y="1678"/>
                    </a:cubicBezTo>
                    <a:cubicBezTo>
                      <a:pt x="7491" y="1820"/>
                      <a:pt x="7798" y="1994"/>
                      <a:pt x="8083" y="2254"/>
                    </a:cubicBezTo>
                    <a:cubicBezTo>
                      <a:pt x="8382" y="2507"/>
                      <a:pt x="8588" y="2814"/>
                      <a:pt x="8856" y="3114"/>
                    </a:cubicBezTo>
                    <a:cubicBezTo>
                      <a:pt x="8864" y="3122"/>
                      <a:pt x="8874" y="3126"/>
                      <a:pt x="8884" y="3126"/>
                    </a:cubicBezTo>
                    <a:cubicBezTo>
                      <a:pt x="8894" y="3126"/>
                      <a:pt x="8903" y="3122"/>
                      <a:pt x="8911" y="3114"/>
                    </a:cubicBezTo>
                    <a:cubicBezTo>
                      <a:pt x="8890" y="2341"/>
                      <a:pt x="8160" y="1574"/>
                      <a:pt x="7371" y="1574"/>
                    </a:cubicBezTo>
                    <a:close/>
                    <a:moveTo>
                      <a:pt x="6808" y="3249"/>
                    </a:moveTo>
                    <a:cubicBezTo>
                      <a:pt x="6337" y="3249"/>
                      <a:pt x="5868" y="3433"/>
                      <a:pt x="5486" y="3856"/>
                    </a:cubicBezTo>
                    <a:cubicBezTo>
                      <a:pt x="5470" y="3880"/>
                      <a:pt x="5470" y="3904"/>
                      <a:pt x="5478" y="3927"/>
                    </a:cubicBezTo>
                    <a:lnTo>
                      <a:pt x="5486" y="3927"/>
                    </a:lnTo>
                    <a:cubicBezTo>
                      <a:pt x="5492" y="3945"/>
                      <a:pt x="5511" y="3954"/>
                      <a:pt x="5530" y="3954"/>
                    </a:cubicBezTo>
                    <a:cubicBezTo>
                      <a:pt x="5537" y="3954"/>
                      <a:pt x="5543" y="3953"/>
                      <a:pt x="5549" y="3951"/>
                    </a:cubicBezTo>
                    <a:cubicBezTo>
                      <a:pt x="5970" y="3803"/>
                      <a:pt x="6339" y="3734"/>
                      <a:pt x="6678" y="3734"/>
                    </a:cubicBezTo>
                    <a:cubicBezTo>
                      <a:pt x="7481" y="3734"/>
                      <a:pt x="8116" y="4126"/>
                      <a:pt x="8888" y="4803"/>
                    </a:cubicBezTo>
                    <a:cubicBezTo>
                      <a:pt x="8809" y="4590"/>
                      <a:pt x="8706" y="4393"/>
                      <a:pt x="8580" y="4219"/>
                    </a:cubicBezTo>
                    <a:cubicBezTo>
                      <a:pt x="8588" y="4204"/>
                      <a:pt x="8596" y="4196"/>
                      <a:pt x="8603" y="4180"/>
                    </a:cubicBezTo>
                    <a:cubicBezTo>
                      <a:pt x="8705" y="4089"/>
                      <a:pt x="8838" y="4046"/>
                      <a:pt x="8977" y="4046"/>
                    </a:cubicBezTo>
                    <a:cubicBezTo>
                      <a:pt x="9055" y="4046"/>
                      <a:pt x="9135" y="4060"/>
                      <a:pt x="9211" y="4085"/>
                    </a:cubicBezTo>
                    <a:cubicBezTo>
                      <a:pt x="9214" y="4086"/>
                      <a:pt x="9216" y="4086"/>
                      <a:pt x="9219" y="4086"/>
                    </a:cubicBezTo>
                    <a:cubicBezTo>
                      <a:pt x="9239" y="4086"/>
                      <a:pt x="9256" y="4059"/>
                      <a:pt x="9235" y="4038"/>
                    </a:cubicBezTo>
                    <a:cubicBezTo>
                      <a:pt x="9081" y="3879"/>
                      <a:pt x="8855" y="3790"/>
                      <a:pt x="8631" y="3790"/>
                    </a:cubicBezTo>
                    <a:cubicBezTo>
                      <a:pt x="8509" y="3790"/>
                      <a:pt x="8388" y="3816"/>
                      <a:pt x="8280" y="3872"/>
                    </a:cubicBezTo>
                    <a:cubicBezTo>
                      <a:pt x="7870" y="3483"/>
                      <a:pt x="7338" y="3249"/>
                      <a:pt x="6808" y="3249"/>
                    </a:cubicBezTo>
                    <a:close/>
                    <a:moveTo>
                      <a:pt x="3474" y="4569"/>
                    </a:moveTo>
                    <a:cubicBezTo>
                      <a:pt x="3438" y="4569"/>
                      <a:pt x="3415" y="4613"/>
                      <a:pt x="3442" y="4645"/>
                    </a:cubicBezTo>
                    <a:cubicBezTo>
                      <a:pt x="3560" y="4780"/>
                      <a:pt x="3710" y="4890"/>
                      <a:pt x="3876" y="4977"/>
                    </a:cubicBezTo>
                    <a:cubicBezTo>
                      <a:pt x="4055" y="5080"/>
                      <a:pt x="4254" y="5130"/>
                      <a:pt x="4453" y="5130"/>
                    </a:cubicBezTo>
                    <a:cubicBezTo>
                      <a:pt x="4815" y="5130"/>
                      <a:pt x="5172" y="4964"/>
                      <a:pt x="5391" y="4653"/>
                    </a:cubicBezTo>
                    <a:cubicBezTo>
                      <a:pt x="5416" y="4622"/>
                      <a:pt x="5392" y="4581"/>
                      <a:pt x="5361" y="4581"/>
                    </a:cubicBezTo>
                    <a:cubicBezTo>
                      <a:pt x="5353" y="4581"/>
                      <a:pt x="5344" y="4584"/>
                      <a:pt x="5336" y="4590"/>
                    </a:cubicBezTo>
                    <a:cubicBezTo>
                      <a:pt x="5034" y="4798"/>
                      <a:pt x="4760" y="4886"/>
                      <a:pt x="4488" y="4886"/>
                    </a:cubicBezTo>
                    <a:cubicBezTo>
                      <a:pt x="4170" y="4886"/>
                      <a:pt x="3854" y="4766"/>
                      <a:pt x="3497" y="4574"/>
                    </a:cubicBezTo>
                    <a:cubicBezTo>
                      <a:pt x="3489" y="4571"/>
                      <a:pt x="3481" y="4569"/>
                      <a:pt x="3474" y="4569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846" name="Google Shape;2846;p53"/>
          <p:cNvGrpSpPr/>
          <p:nvPr/>
        </p:nvGrpSpPr>
        <p:grpSpPr>
          <a:xfrm>
            <a:off x="627767" y="3413751"/>
            <a:ext cx="1421922" cy="1358660"/>
            <a:chOff x="6913847" y="156240"/>
            <a:chExt cx="1895390" cy="1811064"/>
          </a:xfrm>
        </p:grpSpPr>
        <p:sp>
          <p:nvSpPr>
            <p:cNvPr id="2847" name="Google Shape;2847;p53"/>
            <p:cNvSpPr/>
            <p:nvPr/>
          </p:nvSpPr>
          <p:spPr>
            <a:xfrm>
              <a:off x="6913901" y="156258"/>
              <a:ext cx="1895337" cy="1810515"/>
            </a:xfrm>
            <a:custGeom>
              <a:avLst/>
              <a:gdLst/>
              <a:ahLst/>
              <a:cxnLst/>
              <a:rect l="l" t="t" r="r" b="b"/>
              <a:pathLst>
                <a:path w="22747" h="21729" extrusionOk="0">
                  <a:moveTo>
                    <a:pt x="17138" y="13746"/>
                  </a:moveTo>
                  <a:cubicBezTo>
                    <a:pt x="17129" y="13746"/>
                    <a:pt x="17119" y="13749"/>
                    <a:pt x="17112" y="13757"/>
                  </a:cubicBezTo>
                  <a:cubicBezTo>
                    <a:pt x="16922" y="13931"/>
                    <a:pt x="16385" y="14428"/>
                    <a:pt x="16157" y="14759"/>
                  </a:cubicBezTo>
                  <a:cubicBezTo>
                    <a:pt x="16062" y="14902"/>
                    <a:pt x="15967" y="15052"/>
                    <a:pt x="15951" y="15217"/>
                  </a:cubicBezTo>
                  <a:cubicBezTo>
                    <a:pt x="15943" y="15391"/>
                    <a:pt x="16030" y="15588"/>
                    <a:pt x="16204" y="15675"/>
                  </a:cubicBezTo>
                  <a:cubicBezTo>
                    <a:pt x="16269" y="15707"/>
                    <a:pt x="16336" y="15722"/>
                    <a:pt x="16403" y="15722"/>
                  </a:cubicBezTo>
                  <a:cubicBezTo>
                    <a:pt x="16547" y="15722"/>
                    <a:pt x="16686" y="15654"/>
                    <a:pt x="16772" y="15557"/>
                  </a:cubicBezTo>
                  <a:cubicBezTo>
                    <a:pt x="16906" y="15415"/>
                    <a:pt x="16946" y="15225"/>
                    <a:pt x="16985" y="15044"/>
                  </a:cubicBezTo>
                  <a:cubicBezTo>
                    <a:pt x="17041" y="14775"/>
                    <a:pt x="17135" y="14041"/>
                    <a:pt x="17175" y="13781"/>
                  </a:cubicBezTo>
                  <a:cubicBezTo>
                    <a:pt x="17175" y="13760"/>
                    <a:pt x="17157" y="13746"/>
                    <a:pt x="17138" y="13746"/>
                  </a:cubicBezTo>
                  <a:close/>
                  <a:moveTo>
                    <a:pt x="19432" y="13121"/>
                  </a:moveTo>
                  <a:cubicBezTo>
                    <a:pt x="19421" y="13121"/>
                    <a:pt x="19409" y="13125"/>
                    <a:pt x="19400" y="13134"/>
                  </a:cubicBezTo>
                  <a:cubicBezTo>
                    <a:pt x="19093" y="13410"/>
                    <a:pt x="18240" y="14207"/>
                    <a:pt x="17885" y="14736"/>
                  </a:cubicBezTo>
                  <a:cubicBezTo>
                    <a:pt x="17727" y="14957"/>
                    <a:pt x="17585" y="15194"/>
                    <a:pt x="17561" y="15462"/>
                  </a:cubicBezTo>
                  <a:cubicBezTo>
                    <a:pt x="17538" y="15730"/>
                    <a:pt x="17672" y="16046"/>
                    <a:pt x="17956" y="16188"/>
                  </a:cubicBezTo>
                  <a:cubicBezTo>
                    <a:pt x="18054" y="16234"/>
                    <a:pt x="18158" y="16255"/>
                    <a:pt x="18261" y="16255"/>
                  </a:cubicBezTo>
                  <a:cubicBezTo>
                    <a:pt x="18493" y="16255"/>
                    <a:pt x="18719" y="16151"/>
                    <a:pt x="18856" y="15999"/>
                  </a:cubicBezTo>
                  <a:cubicBezTo>
                    <a:pt x="19061" y="15770"/>
                    <a:pt x="19132" y="15470"/>
                    <a:pt x="19187" y="15178"/>
                  </a:cubicBezTo>
                  <a:cubicBezTo>
                    <a:pt x="19282" y="14759"/>
                    <a:pt x="19432" y="13591"/>
                    <a:pt x="19487" y="13181"/>
                  </a:cubicBezTo>
                  <a:cubicBezTo>
                    <a:pt x="19493" y="13147"/>
                    <a:pt x="19462" y="13121"/>
                    <a:pt x="19432" y="13121"/>
                  </a:cubicBezTo>
                  <a:close/>
                  <a:moveTo>
                    <a:pt x="6309" y="13885"/>
                  </a:moveTo>
                  <a:cubicBezTo>
                    <a:pt x="6297" y="13885"/>
                    <a:pt x="6285" y="13889"/>
                    <a:pt x="6275" y="13899"/>
                  </a:cubicBezTo>
                  <a:cubicBezTo>
                    <a:pt x="6015" y="14136"/>
                    <a:pt x="5281" y="14823"/>
                    <a:pt x="4973" y="15273"/>
                  </a:cubicBezTo>
                  <a:cubicBezTo>
                    <a:pt x="4846" y="15462"/>
                    <a:pt x="4712" y="15659"/>
                    <a:pt x="4696" y="15896"/>
                  </a:cubicBezTo>
                  <a:cubicBezTo>
                    <a:pt x="4673" y="16125"/>
                    <a:pt x="4791" y="16401"/>
                    <a:pt x="5044" y="16520"/>
                  </a:cubicBezTo>
                  <a:cubicBezTo>
                    <a:pt x="5126" y="16558"/>
                    <a:pt x="5212" y="16575"/>
                    <a:pt x="5299" y="16575"/>
                  </a:cubicBezTo>
                  <a:cubicBezTo>
                    <a:pt x="5495" y="16575"/>
                    <a:pt x="5689" y="16486"/>
                    <a:pt x="5809" y="16354"/>
                  </a:cubicBezTo>
                  <a:cubicBezTo>
                    <a:pt x="5991" y="16164"/>
                    <a:pt x="6046" y="15904"/>
                    <a:pt x="6101" y="15651"/>
                  </a:cubicBezTo>
                  <a:cubicBezTo>
                    <a:pt x="6172" y="15288"/>
                    <a:pt x="6307" y="14286"/>
                    <a:pt x="6354" y="13939"/>
                  </a:cubicBezTo>
                  <a:cubicBezTo>
                    <a:pt x="6359" y="13906"/>
                    <a:pt x="6335" y="13885"/>
                    <a:pt x="6309" y="13885"/>
                  </a:cubicBezTo>
                  <a:close/>
                  <a:moveTo>
                    <a:pt x="8469" y="17378"/>
                  </a:moveTo>
                  <a:cubicBezTo>
                    <a:pt x="8460" y="17378"/>
                    <a:pt x="8452" y="17381"/>
                    <a:pt x="8445" y="17388"/>
                  </a:cubicBezTo>
                  <a:cubicBezTo>
                    <a:pt x="8217" y="17601"/>
                    <a:pt x="7577" y="18193"/>
                    <a:pt x="7309" y="18587"/>
                  </a:cubicBezTo>
                  <a:cubicBezTo>
                    <a:pt x="7198" y="18753"/>
                    <a:pt x="7080" y="18927"/>
                    <a:pt x="7064" y="19132"/>
                  </a:cubicBezTo>
                  <a:cubicBezTo>
                    <a:pt x="7048" y="19337"/>
                    <a:pt x="7151" y="19566"/>
                    <a:pt x="7364" y="19677"/>
                  </a:cubicBezTo>
                  <a:cubicBezTo>
                    <a:pt x="7437" y="19711"/>
                    <a:pt x="7515" y="19726"/>
                    <a:pt x="7592" y="19726"/>
                  </a:cubicBezTo>
                  <a:cubicBezTo>
                    <a:pt x="7764" y="19726"/>
                    <a:pt x="7934" y="19649"/>
                    <a:pt x="8043" y="19535"/>
                  </a:cubicBezTo>
                  <a:cubicBezTo>
                    <a:pt x="8193" y="19361"/>
                    <a:pt x="8240" y="19140"/>
                    <a:pt x="8288" y="18919"/>
                  </a:cubicBezTo>
                  <a:cubicBezTo>
                    <a:pt x="8359" y="18603"/>
                    <a:pt x="8469" y="17735"/>
                    <a:pt x="8509" y="17427"/>
                  </a:cubicBezTo>
                  <a:cubicBezTo>
                    <a:pt x="8514" y="17399"/>
                    <a:pt x="8491" y="17378"/>
                    <a:pt x="8469" y="17378"/>
                  </a:cubicBezTo>
                  <a:close/>
                  <a:moveTo>
                    <a:pt x="17300" y="16870"/>
                  </a:moveTo>
                  <a:cubicBezTo>
                    <a:pt x="17289" y="16870"/>
                    <a:pt x="17278" y="16874"/>
                    <a:pt x="17269" y="16883"/>
                  </a:cubicBezTo>
                  <a:cubicBezTo>
                    <a:pt x="16993" y="17135"/>
                    <a:pt x="16212" y="17861"/>
                    <a:pt x="15880" y="18343"/>
                  </a:cubicBezTo>
                  <a:cubicBezTo>
                    <a:pt x="15738" y="18548"/>
                    <a:pt x="15604" y="18761"/>
                    <a:pt x="15588" y="19006"/>
                  </a:cubicBezTo>
                  <a:cubicBezTo>
                    <a:pt x="15565" y="19250"/>
                    <a:pt x="15691" y="19542"/>
                    <a:pt x="15951" y="19669"/>
                  </a:cubicBezTo>
                  <a:cubicBezTo>
                    <a:pt x="16042" y="19713"/>
                    <a:pt x="16139" y="19733"/>
                    <a:pt x="16234" y="19733"/>
                  </a:cubicBezTo>
                  <a:cubicBezTo>
                    <a:pt x="16444" y="19733"/>
                    <a:pt x="16647" y="19636"/>
                    <a:pt x="16772" y="19495"/>
                  </a:cubicBezTo>
                  <a:cubicBezTo>
                    <a:pt x="16962" y="19290"/>
                    <a:pt x="17025" y="19014"/>
                    <a:pt x="17080" y="18753"/>
                  </a:cubicBezTo>
                  <a:cubicBezTo>
                    <a:pt x="17159" y="18366"/>
                    <a:pt x="17301" y="17301"/>
                    <a:pt x="17348" y="16922"/>
                  </a:cubicBezTo>
                  <a:cubicBezTo>
                    <a:pt x="17354" y="16894"/>
                    <a:pt x="17327" y="16870"/>
                    <a:pt x="17300" y="16870"/>
                  </a:cubicBezTo>
                  <a:close/>
                  <a:moveTo>
                    <a:pt x="6480" y="16988"/>
                  </a:moveTo>
                  <a:cubicBezTo>
                    <a:pt x="6469" y="16988"/>
                    <a:pt x="6457" y="16992"/>
                    <a:pt x="6449" y="17001"/>
                  </a:cubicBezTo>
                  <a:cubicBezTo>
                    <a:pt x="6141" y="17277"/>
                    <a:pt x="5288" y="18074"/>
                    <a:pt x="4933" y="18595"/>
                  </a:cubicBezTo>
                  <a:cubicBezTo>
                    <a:pt x="4775" y="18816"/>
                    <a:pt x="4625" y="19053"/>
                    <a:pt x="4610" y="19321"/>
                  </a:cubicBezTo>
                  <a:cubicBezTo>
                    <a:pt x="4586" y="19598"/>
                    <a:pt x="4720" y="19913"/>
                    <a:pt x="5004" y="20048"/>
                  </a:cubicBezTo>
                  <a:cubicBezTo>
                    <a:pt x="5104" y="20097"/>
                    <a:pt x="5211" y="20120"/>
                    <a:pt x="5316" y="20120"/>
                  </a:cubicBezTo>
                  <a:cubicBezTo>
                    <a:pt x="5545" y="20120"/>
                    <a:pt x="5769" y="20015"/>
                    <a:pt x="5904" y="19858"/>
                  </a:cubicBezTo>
                  <a:cubicBezTo>
                    <a:pt x="6109" y="19637"/>
                    <a:pt x="6180" y="19337"/>
                    <a:pt x="6236" y="19045"/>
                  </a:cubicBezTo>
                  <a:cubicBezTo>
                    <a:pt x="6330" y="18619"/>
                    <a:pt x="6480" y="17459"/>
                    <a:pt x="6535" y="17048"/>
                  </a:cubicBezTo>
                  <a:cubicBezTo>
                    <a:pt x="6541" y="17014"/>
                    <a:pt x="6510" y="16988"/>
                    <a:pt x="6480" y="16988"/>
                  </a:cubicBezTo>
                  <a:close/>
                  <a:moveTo>
                    <a:pt x="17064" y="0"/>
                  </a:moveTo>
                  <a:cubicBezTo>
                    <a:pt x="15525" y="0"/>
                    <a:pt x="14191" y="884"/>
                    <a:pt x="13528" y="2171"/>
                  </a:cubicBezTo>
                  <a:cubicBezTo>
                    <a:pt x="12976" y="1800"/>
                    <a:pt x="12313" y="1579"/>
                    <a:pt x="11595" y="1579"/>
                  </a:cubicBezTo>
                  <a:cubicBezTo>
                    <a:pt x="9795" y="1579"/>
                    <a:pt x="8311" y="2952"/>
                    <a:pt x="8122" y="4704"/>
                  </a:cubicBezTo>
                  <a:cubicBezTo>
                    <a:pt x="7735" y="4499"/>
                    <a:pt x="7293" y="4381"/>
                    <a:pt x="6820" y="4381"/>
                  </a:cubicBezTo>
                  <a:cubicBezTo>
                    <a:pt x="5273" y="4381"/>
                    <a:pt x="4018" y="5636"/>
                    <a:pt x="4018" y="7183"/>
                  </a:cubicBezTo>
                  <a:cubicBezTo>
                    <a:pt x="4018" y="7230"/>
                    <a:pt x="4018" y="7277"/>
                    <a:pt x="4026" y="7325"/>
                  </a:cubicBezTo>
                  <a:cubicBezTo>
                    <a:pt x="3820" y="7285"/>
                    <a:pt x="3615" y="7269"/>
                    <a:pt x="3410" y="7269"/>
                  </a:cubicBezTo>
                  <a:cubicBezTo>
                    <a:pt x="1524" y="7269"/>
                    <a:pt x="0" y="8793"/>
                    <a:pt x="0" y="10671"/>
                  </a:cubicBezTo>
                  <a:cubicBezTo>
                    <a:pt x="0" y="12557"/>
                    <a:pt x="1524" y="14081"/>
                    <a:pt x="3410" y="14081"/>
                  </a:cubicBezTo>
                  <a:cubicBezTo>
                    <a:pt x="4365" y="14081"/>
                    <a:pt x="5225" y="13694"/>
                    <a:pt x="5841" y="13063"/>
                  </a:cubicBezTo>
                  <a:cubicBezTo>
                    <a:pt x="6330" y="13820"/>
                    <a:pt x="7120" y="14381"/>
                    <a:pt x="8035" y="14562"/>
                  </a:cubicBezTo>
                  <a:lnTo>
                    <a:pt x="6741" y="16654"/>
                  </a:lnTo>
                  <a:lnTo>
                    <a:pt x="10719" y="17593"/>
                  </a:lnTo>
                  <a:lnTo>
                    <a:pt x="7996" y="21729"/>
                  </a:lnTo>
                  <a:lnTo>
                    <a:pt x="7996" y="21729"/>
                  </a:lnTo>
                  <a:lnTo>
                    <a:pt x="16741" y="16251"/>
                  </a:lnTo>
                  <a:lnTo>
                    <a:pt x="12700" y="15249"/>
                  </a:lnTo>
                  <a:lnTo>
                    <a:pt x="13331" y="14602"/>
                  </a:lnTo>
                  <a:cubicBezTo>
                    <a:pt x="13505" y="14625"/>
                    <a:pt x="13686" y="14633"/>
                    <a:pt x="13868" y="14633"/>
                  </a:cubicBezTo>
                  <a:cubicBezTo>
                    <a:pt x="15438" y="14633"/>
                    <a:pt x="16820" y="13781"/>
                    <a:pt x="17554" y="12510"/>
                  </a:cubicBezTo>
                  <a:cubicBezTo>
                    <a:pt x="18059" y="12794"/>
                    <a:pt x="18643" y="12960"/>
                    <a:pt x="19258" y="12960"/>
                  </a:cubicBezTo>
                  <a:cubicBezTo>
                    <a:pt x="21184" y="12960"/>
                    <a:pt x="22747" y="11397"/>
                    <a:pt x="22747" y="9464"/>
                  </a:cubicBezTo>
                  <a:cubicBezTo>
                    <a:pt x="22747" y="7924"/>
                    <a:pt x="21752" y="6622"/>
                    <a:pt x="20371" y="6156"/>
                  </a:cubicBezTo>
                  <a:cubicBezTo>
                    <a:pt x="20790" y="5525"/>
                    <a:pt x="21026" y="4775"/>
                    <a:pt x="21026" y="3962"/>
                  </a:cubicBezTo>
                  <a:cubicBezTo>
                    <a:pt x="21026" y="1776"/>
                    <a:pt x="19258" y="0"/>
                    <a:pt x="1706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48" name="Google Shape;2848;p53"/>
            <p:cNvGrpSpPr/>
            <p:nvPr/>
          </p:nvGrpSpPr>
          <p:grpSpPr>
            <a:xfrm>
              <a:off x="6913847" y="156240"/>
              <a:ext cx="1895224" cy="1811064"/>
              <a:chOff x="1917525" y="297900"/>
              <a:chExt cx="1580803" cy="1510605"/>
            </a:xfrm>
          </p:grpSpPr>
          <p:sp>
            <p:nvSpPr>
              <p:cNvPr id="2849" name="Google Shape;2849;p53"/>
              <p:cNvSpPr/>
              <p:nvPr/>
            </p:nvSpPr>
            <p:spPr>
              <a:xfrm>
                <a:off x="2386476" y="1216616"/>
                <a:ext cx="694464" cy="591889"/>
              </a:xfrm>
              <a:custGeom>
                <a:avLst/>
                <a:gdLst/>
                <a:ahLst/>
                <a:cxnLst/>
                <a:rect l="l" t="t" r="r" b="b"/>
                <a:pathLst>
                  <a:path w="9993" h="8517" extrusionOk="0">
                    <a:moveTo>
                      <a:pt x="7901" y="1"/>
                    </a:moveTo>
                    <a:lnTo>
                      <a:pt x="2013" y="166"/>
                    </a:lnTo>
                    <a:lnTo>
                      <a:pt x="1" y="3434"/>
                    </a:lnTo>
                    <a:lnTo>
                      <a:pt x="3971" y="4373"/>
                    </a:lnTo>
                    <a:lnTo>
                      <a:pt x="1248" y="8517"/>
                    </a:lnTo>
                    <a:lnTo>
                      <a:pt x="9993" y="3031"/>
                    </a:lnTo>
                    <a:lnTo>
                      <a:pt x="5960" y="2029"/>
                    </a:lnTo>
                    <a:lnTo>
                      <a:pt x="790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0" name="Google Shape;2850;p53"/>
              <p:cNvSpPr/>
              <p:nvPr/>
            </p:nvSpPr>
            <p:spPr>
              <a:xfrm>
                <a:off x="1917525" y="297900"/>
                <a:ext cx="1580803" cy="1398239"/>
              </a:xfrm>
              <a:custGeom>
                <a:avLst/>
                <a:gdLst/>
                <a:ahLst/>
                <a:cxnLst/>
                <a:rect l="l" t="t" r="r" b="b"/>
                <a:pathLst>
                  <a:path w="22747" h="20120" extrusionOk="0">
                    <a:moveTo>
                      <a:pt x="17064" y="0"/>
                    </a:moveTo>
                    <a:cubicBezTo>
                      <a:pt x="15525" y="0"/>
                      <a:pt x="14191" y="884"/>
                      <a:pt x="13536" y="2171"/>
                    </a:cubicBezTo>
                    <a:cubicBezTo>
                      <a:pt x="12976" y="1800"/>
                      <a:pt x="12313" y="1579"/>
                      <a:pt x="11595" y="1579"/>
                    </a:cubicBezTo>
                    <a:cubicBezTo>
                      <a:pt x="9795" y="1579"/>
                      <a:pt x="8311" y="2952"/>
                      <a:pt x="8122" y="4704"/>
                    </a:cubicBezTo>
                    <a:cubicBezTo>
                      <a:pt x="7735" y="4499"/>
                      <a:pt x="7293" y="4381"/>
                      <a:pt x="6820" y="4381"/>
                    </a:cubicBezTo>
                    <a:cubicBezTo>
                      <a:pt x="5273" y="4381"/>
                      <a:pt x="4018" y="5636"/>
                      <a:pt x="4018" y="7183"/>
                    </a:cubicBezTo>
                    <a:cubicBezTo>
                      <a:pt x="4018" y="7230"/>
                      <a:pt x="4018" y="7278"/>
                      <a:pt x="4026" y="7325"/>
                    </a:cubicBezTo>
                    <a:cubicBezTo>
                      <a:pt x="3820" y="7285"/>
                      <a:pt x="3615" y="7270"/>
                      <a:pt x="3410" y="7270"/>
                    </a:cubicBezTo>
                    <a:cubicBezTo>
                      <a:pt x="1524" y="7270"/>
                      <a:pt x="0" y="8793"/>
                      <a:pt x="0" y="10671"/>
                    </a:cubicBezTo>
                    <a:cubicBezTo>
                      <a:pt x="0" y="12558"/>
                      <a:pt x="1524" y="14081"/>
                      <a:pt x="3410" y="14081"/>
                    </a:cubicBezTo>
                    <a:cubicBezTo>
                      <a:pt x="4365" y="14081"/>
                      <a:pt x="5225" y="13694"/>
                      <a:pt x="5841" y="13063"/>
                    </a:cubicBezTo>
                    <a:cubicBezTo>
                      <a:pt x="6449" y="14010"/>
                      <a:pt x="7506" y="14633"/>
                      <a:pt x="8714" y="14633"/>
                    </a:cubicBezTo>
                    <a:cubicBezTo>
                      <a:pt x="9661" y="14633"/>
                      <a:pt x="10505" y="14255"/>
                      <a:pt x="11129" y="13639"/>
                    </a:cubicBezTo>
                    <a:cubicBezTo>
                      <a:pt x="11871" y="14263"/>
                      <a:pt x="12826" y="14633"/>
                      <a:pt x="13868" y="14633"/>
                    </a:cubicBezTo>
                    <a:cubicBezTo>
                      <a:pt x="15438" y="14633"/>
                      <a:pt x="16820" y="13781"/>
                      <a:pt x="17554" y="12510"/>
                    </a:cubicBezTo>
                    <a:cubicBezTo>
                      <a:pt x="18059" y="12794"/>
                      <a:pt x="18643" y="12960"/>
                      <a:pt x="19258" y="12960"/>
                    </a:cubicBezTo>
                    <a:cubicBezTo>
                      <a:pt x="21184" y="12960"/>
                      <a:pt x="22747" y="11397"/>
                      <a:pt x="22747" y="9464"/>
                    </a:cubicBezTo>
                    <a:cubicBezTo>
                      <a:pt x="22747" y="7925"/>
                      <a:pt x="21752" y="6622"/>
                      <a:pt x="20371" y="6157"/>
                    </a:cubicBezTo>
                    <a:cubicBezTo>
                      <a:pt x="20790" y="5533"/>
                      <a:pt x="21034" y="4776"/>
                      <a:pt x="21034" y="3963"/>
                    </a:cubicBezTo>
                    <a:cubicBezTo>
                      <a:pt x="21034" y="1776"/>
                      <a:pt x="19258" y="0"/>
                      <a:pt x="17064" y="0"/>
                    </a:cubicBezTo>
                    <a:close/>
                    <a:moveTo>
                      <a:pt x="17138" y="13746"/>
                    </a:moveTo>
                    <a:cubicBezTo>
                      <a:pt x="17129" y="13746"/>
                      <a:pt x="17119" y="13749"/>
                      <a:pt x="17112" y="13757"/>
                    </a:cubicBezTo>
                    <a:cubicBezTo>
                      <a:pt x="16922" y="13931"/>
                      <a:pt x="16385" y="14436"/>
                      <a:pt x="16157" y="14760"/>
                    </a:cubicBezTo>
                    <a:cubicBezTo>
                      <a:pt x="16062" y="14902"/>
                      <a:pt x="15967" y="15052"/>
                      <a:pt x="15951" y="15225"/>
                    </a:cubicBezTo>
                    <a:cubicBezTo>
                      <a:pt x="15943" y="15391"/>
                      <a:pt x="16030" y="15588"/>
                      <a:pt x="16204" y="15675"/>
                    </a:cubicBezTo>
                    <a:cubicBezTo>
                      <a:pt x="16269" y="15708"/>
                      <a:pt x="16336" y="15722"/>
                      <a:pt x="16403" y="15722"/>
                    </a:cubicBezTo>
                    <a:cubicBezTo>
                      <a:pt x="16547" y="15722"/>
                      <a:pt x="16686" y="15654"/>
                      <a:pt x="16772" y="15557"/>
                    </a:cubicBezTo>
                    <a:cubicBezTo>
                      <a:pt x="16906" y="15415"/>
                      <a:pt x="16946" y="15225"/>
                      <a:pt x="16985" y="15044"/>
                    </a:cubicBezTo>
                    <a:cubicBezTo>
                      <a:pt x="17041" y="14776"/>
                      <a:pt x="17135" y="14042"/>
                      <a:pt x="17175" y="13781"/>
                    </a:cubicBezTo>
                    <a:cubicBezTo>
                      <a:pt x="17175" y="13760"/>
                      <a:pt x="17157" y="13746"/>
                      <a:pt x="17138" y="13746"/>
                    </a:cubicBezTo>
                    <a:close/>
                    <a:moveTo>
                      <a:pt x="19432" y="13121"/>
                    </a:moveTo>
                    <a:cubicBezTo>
                      <a:pt x="19421" y="13121"/>
                      <a:pt x="19409" y="13125"/>
                      <a:pt x="19400" y="13134"/>
                    </a:cubicBezTo>
                    <a:cubicBezTo>
                      <a:pt x="19093" y="13410"/>
                      <a:pt x="18240" y="14215"/>
                      <a:pt x="17885" y="14736"/>
                    </a:cubicBezTo>
                    <a:cubicBezTo>
                      <a:pt x="17727" y="14957"/>
                      <a:pt x="17585" y="15194"/>
                      <a:pt x="17561" y="15462"/>
                    </a:cubicBezTo>
                    <a:cubicBezTo>
                      <a:pt x="17538" y="15731"/>
                      <a:pt x="17672" y="16046"/>
                      <a:pt x="17956" y="16188"/>
                    </a:cubicBezTo>
                    <a:cubicBezTo>
                      <a:pt x="18054" y="16235"/>
                      <a:pt x="18158" y="16255"/>
                      <a:pt x="18261" y="16255"/>
                    </a:cubicBezTo>
                    <a:cubicBezTo>
                      <a:pt x="18493" y="16255"/>
                      <a:pt x="18719" y="16152"/>
                      <a:pt x="18856" y="15999"/>
                    </a:cubicBezTo>
                    <a:cubicBezTo>
                      <a:pt x="19061" y="15770"/>
                      <a:pt x="19132" y="15470"/>
                      <a:pt x="19187" y="15178"/>
                    </a:cubicBezTo>
                    <a:cubicBezTo>
                      <a:pt x="19282" y="14760"/>
                      <a:pt x="19432" y="13592"/>
                      <a:pt x="19487" y="13181"/>
                    </a:cubicBezTo>
                    <a:cubicBezTo>
                      <a:pt x="19493" y="13147"/>
                      <a:pt x="19462" y="13121"/>
                      <a:pt x="19432" y="13121"/>
                    </a:cubicBezTo>
                    <a:close/>
                    <a:moveTo>
                      <a:pt x="6309" y="13885"/>
                    </a:moveTo>
                    <a:cubicBezTo>
                      <a:pt x="6297" y="13885"/>
                      <a:pt x="6285" y="13890"/>
                      <a:pt x="6275" y="13899"/>
                    </a:cubicBezTo>
                    <a:cubicBezTo>
                      <a:pt x="6015" y="14136"/>
                      <a:pt x="5281" y="14823"/>
                      <a:pt x="4973" y="15273"/>
                    </a:cubicBezTo>
                    <a:cubicBezTo>
                      <a:pt x="4846" y="15462"/>
                      <a:pt x="4712" y="15660"/>
                      <a:pt x="4696" y="15896"/>
                    </a:cubicBezTo>
                    <a:cubicBezTo>
                      <a:pt x="4673" y="16125"/>
                      <a:pt x="4791" y="16401"/>
                      <a:pt x="5044" y="16520"/>
                    </a:cubicBezTo>
                    <a:cubicBezTo>
                      <a:pt x="5126" y="16558"/>
                      <a:pt x="5212" y="16576"/>
                      <a:pt x="5299" y="16576"/>
                    </a:cubicBezTo>
                    <a:cubicBezTo>
                      <a:pt x="5495" y="16576"/>
                      <a:pt x="5689" y="16486"/>
                      <a:pt x="5809" y="16354"/>
                    </a:cubicBezTo>
                    <a:cubicBezTo>
                      <a:pt x="5991" y="16165"/>
                      <a:pt x="6046" y="15904"/>
                      <a:pt x="6101" y="15652"/>
                    </a:cubicBezTo>
                    <a:cubicBezTo>
                      <a:pt x="6172" y="15289"/>
                      <a:pt x="6307" y="14286"/>
                      <a:pt x="6354" y="13939"/>
                    </a:cubicBezTo>
                    <a:cubicBezTo>
                      <a:pt x="6359" y="13906"/>
                      <a:pt x="6335" y="13885"/>
                      <a:pt x="6309" y="13885"/>
                    </a:cubicBezTo>
                    <a:close/>
                    <a:moveTo>
                      <a:pt x="8469" y="17379"/>
                    </a:moveTo>
                    <a:cubicBezTo>
                      <a:pt x="8460" y="17379"/>
                      <a:pt x="8452" y="17381"/>
                      <a:pt x="8445" y="17388"/>
                    </a:cubicBezTo>
                    <a:cubicBezTo>
                      <a:pt x="8217" y="17601"/>
                      <a:pt x="7577" y="18193"/>
                      <a:pt x="7309" y="18588"/>
                    </a:cubicBezTo>
                    <a:cubicBezTo>
                      <a:pt x="7198" y="18753"/>
                      <a:pt x="7080" y="18927"/>
                      <a:pt x="7064" y="19132"/>
                    </a:cubicBezTo>
                    <a:cubicBezTo>
                      <a:pt x="7048" y="19337"/>
                      <a:pt x="7151" y="19566"/>
                      <a:pt x="7364" y="19677"/>
                    </a:cubicBezTo>
                    <a:cubicBezTo>
                      <a:pt x="7437" y="19711"/>
                      <a:pt x="7515" y="19726"/>
                      <a:pt x="7592" y="19726"/>
                    </a:cubicBezTo>
                    <a:cubicBezTo>
                      <a:pt x="7764" y="19726"/>
                      <a:pt x="7934" y="19649"/>
                      <a:pt x="8043" y="19535"/>
                    </a:cubicBezTo>
                    <a:cubicBezTo>
                      <a:pt x="8193" y="19361"/>
                      <a:pt x="8240" y="19140"/>
                      <a:pt x="8288" y="18919"/>
                    </a:cubicBezTo>
                    <a:cubicBezTo>
                      <a:pt x="8359" y="18603"/>
                      <a:pt x="8469" y="17735"/>
                      <a:pt x="8509" y="17427"/>
                    </a:cubicBezTo>
                    <a:cubicBezTo>
                      <a:pt x="8514" y="17399"/>
                      <a:pt x="8491" y="17379"/>
                      <a:pt x="8469" y="17379"/>
                    </a:cubicBezTo>
                    <a:close/>
                    <a:moveTo>
                      <a:pt x="17300" y="16870"/>
                    </a:moveTo>
                    <a:cubicBezTo>
                      <a:pt x="17289" y="16870"/>
                      <a:pt x="17278" y="16874"/>
                      <a:pt x="17269" y="16883"/>
                    </a:cubicBezTo>
                    <a:cubicBezTo>
                      <a:pt x="16993" y="17135"/>
                      <a:pt x="16212" y="17862"/>
                      <a:pt x="15880" y="18343"/>
                    </a:cubicBezTo>
                    <a:cubicBezTo>
                      <a:pt x="15738" y="18548"/>
                      <a:pt x="15604" y="18761"/>
                      <a:pt x="15588" y="19006"/>
                    </a:cubicBezTo>
                    <a:cubicBezTo>
                      <a:pt x="15565" y="19259"/>
                      <a:pt x="15691" y="19543"/>
                      <a:pt x="15951" y="19669"/>
                    </a:cubicBezTo>
                    <a:cubicBezTo>
                      <a:pt x="16042" y="19713"/>
                      <a:pt x="16139" y="19733"/>
                      <a:pt x="16234" y="19733"/>
                    </a:cubicBezTo>
                    <a:cubicBezTo>
                      <a:pt x="16444" y="19733"/>
                      <a:pt x="16647" y="19637"/>
                      <a:pt x="16772" y="19495"/>
                    </a:cubicBezTo>
                    <a:cubicBezTo>
                      <a:pt x="16962" y="19290"/>
                      <a:pt x="17025" y="19014"/>
                      <a:pt x="17080" y="18753"/>
                    </a:cubicBezTo>
                    <a:cubicBezTo>
                      <a:pt x="17159" y="18367"/>
                      <a:pt x="17301" y="17301"/>
                      <a:pt x="17348" y="16922"/>
                    </a:cubicBezTo>
                    <a:cubicBezTo>
                      <a:pt x="17354" y="16894"/>
                      <a:pt x="17327" y="16870"/>
                      <a:pt x="17300" y="16870"/>
                    </a:cubicBezTo>
                    <a:close/>
                    <a:moveTo>
                      <a:pt x="6480" y="16989"/>
                    </a:moveTo>
                    <a:cubicBezTo>
                      <a:pt x="6469" y="16989"/>
                      <a:pt x="6457" y="16992"/>
                      <a:pt x="6449" y="17001"/>
                    </a:cubicBezTo>
                    <a:cubicBezTo>
                      <a:pt x="6141" y="17277"/>
                      <a:pt x="5288" y="18075"/>
                      <a:pt x="4933" y="18596"/>
                    </a:cubicBezTo>
                    <a:cubicBezTo>
                      <a:pt x="4775" y="18824"/>
                      <a:pt x="4625" y="19053"/>
                      <a:pt x="4610" y="19330"/>
                    </a:cubicBezTo>
                    <a:cubicBezTo>
                      <a:pt x="4586" y="19598"/>
                      <a:pt x="4720" y="19914"/>
                      <a:pt x="5004" y="20048"/>
                    </a:cubicBezTo>
                    <a:cubicBezTo>
                      <a:pt x="5104" y="20098"/>
                      <a:pt x="5211" y="20120"/>
                      <a:pt x="5316" y="20120"/>
                    </a:cubicBezTo>
                    <a:cubicBezTo>
                      <a:pt x="5545" y="20120"/>
                      <a:pt x="5769" y="20015"/>
                      <a:pt x="5904" y="19858"/>
                    </a:cubicBezTo>
                    <a:cubicBezTo>
                      <a:pt x="6109" y="19637"/>
                      <a:pt x="6180" y="19337"/>
                      <a:pt x="6236" y="19045"/>
                    </a:cubicBezTo>
                    <a:cubicBezTo>
                      <a:pt x="6330" y="18627"/>
                      <a:pt x="6480" y="17459"/>
                      <a:pt x="6535" y="17049"/>
                    </a:cubicBezTo>
                    <a:cubicBezTo>
                      <a:pt x="6541" y="17014"/>
                      <a:pt x="6510" y="16989"/>
                      <a:pt x="6480" y="1698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1" name="Google Shape;2851;p53"/>
              <p:cNvSpPr/>
              <p:nvPr/>
            </p:nvSpPr>
            <p:spPr>
              <a:xfrm>
                <a:off x="2532416" y="639743"/>
                <a:ext cx="436081" cy="473122"/>
              </a:xfrm>
              <a:custGeom>
                <a:avLst/>
                <a:gdLst/>
                <a:ahLst/>
                <a:cxnLst/>
                <a:rect l="l" t="t" r="r" b="b"/>
                <a:pathLst>
                  <a:path w="6275" h="6808" extrusionOk="0">
                    <a:moveTo>
                      <a:pt x="1619" y="0"/>
                    </a:moveTo>
                    <a:cubicBezTo>
                      <a:pt x="1127" y="0"/>
                      <a:pt x="626" y="279"/>
                      <a:pt x="324" y="662"/>
                    </a:cubicBezTo>
                    <a:cubicBezTo>
                      <a:pt x="182" y="835"/>
                      <a:pt x="71" y="1025"/>
                      <a:pt x="8" y="1246"/>
                    </a:cubicBezTo>
                    <a:cubicBezTo>
                      <a:pt x="0" y="1269"/>
                      <a:pt x="16" y="1301"/>
                      <a:pt x="39" y="1309"/>
                    </a:cubicBezTo>
                    <a:cubicBezTo>
                      <a:pt x="55" y="1309"/>
                      <a:pt x="71" y="1309"/>
                      <a:pt x="79" y="1301"/>
                    </a:cubicBezTo>
                    <a:cubicBezTo>
                      <a:pt x="418" y="1056"/>
                      <a:pt x="710" y="796"/>
                      <a:pt x="1058" y="598"/>
                    </a:cubicBezTo>
                    <a:cubicBezTo>
                      <a:pt x="1405" y="393"/>
                      <a:pt x="1752" y="283"/>
                      <a:pt x="2155" y="220"/>
                    </a:cubicBezTo>
                    <a:cubicBezTo>
                      <a:pt x="2202" y="220"/>
                      <a:pt x="2218" y="149"/>
                      <a:pt x="2170" y="133"/>
                    </a:cubicBezTo>
                    <a:cubicBezTo>
                      <a:pt x="1996" y="41"/>
                      <a:pt x="1808" y="0"/>
                      <a:pt x="1619" y="0"/>
                    </a:cubicBezTo>
                    <a:close/>
                    <a:moveTo>
                      <a:pt x="4655" y="54"/>
                    </a:moveTo>
                    <a:cubicBezTo>
                      <a:pt x="4463" y="54"/>
                      <a:pt x="4273" y="95"/>
                      <a:pt x="4096" y="188"/>
                    </a:cubicBezTo>
                    <a:cubicBezTo>
                      <a:pt x="4057" y="204"/>
                      <a:pt x="4065" y="275"/>
                      <a:pt x="4112" y="275"/>
                    </a:cubicBezTo>
                    <a:cubicBezTo>
                      <a:pt x="4522" y="338"/>
                      <a:pt x="4862" y="441"/>
                      <a:pt x="5209" y="646"/>
                    </a:cubicBezTo>
                    <a:cubicBezTo>
                      <a:pt x="5556" y="851"/>
                      <a:pt x="5848" y="1111"/>
                      <a:pt x="6188" y="1348"/>
                    </a:cubicBezTo>
                    <a:cubicBezTo>
                      <a:pt x="6193" y="1354"/>
                      <a:pt x="6203" y="1359"/>
                      <a:pt x="6214" y="1359"/>
                    </a:cubicBezTo>
                    <a:cubicBezTo>
                      <a:pt x="6218" y="1359"/>
                      <a:pt x="6223" y="1358"/>
                      <a:pt x="6227" y="1356"/>
                    </a:cubicBezTo>
                    <a:cubicBezTo>
                      <a:pt x="6259" y="1348"/>
                      <a:pt x="6275" y="1325"/>
                      <a:pt x="6267" y="1301"/>
                    </a:cubicBezTo>
                    <a:cubicBezTo>
                      <a:pt x="6196" y="1080"/>
                      <a:pt x="6085" y="890"/>
                      <a:pt x="5943" y="709"/>
                    </a:cubicBezTo>
                    <a:cubicBezTo>
                      <a:pt x="5648" y="328"/>
                      <a:pt x="5147" y="54"/>
                      <a:pt x="4655" y="54"/>
                    </a:cubicBezTo>
                    <a:close/>
                    <a:moveTo>
                      <a:pt x="267" y="1731"/>
                    </a:moveTo>
                    <a:cubicBezTo>
                      <a:pt x="227" y="1731"/>
                      <a:pt x="187" y="1760"/>
                      <a:pt x="174" y="1806"/>
                    </a:cubicBezTo>
                    <a:cubicBezTo>
                      <a:pt x="166" y="1853"/>
                      <a:pt x="189" y="1901"/>
                      <a:pt x="229" y="1917"/>
                    </a:cubicBezTo>
                    <a:lnTo>
                      <a:pt x="1421" y="2485"/>
                    </a:lnTo>
                    <a:lnTo>
                      <a:pt x="134" y="3290"/>
                    </a:lnTo>
                    <a:cubicBezTo>
                      <a:pt x="58" y="3339"/>
                      <a:pt x="104" y="3455"/>
                      <a:pt x="180" y="3455"/>
                    </a:cubicBezTo>
                    <a:cubicBezTo>
                      <a:pt x="191" y="3455"/>
                      <a:pt x="202" y="3452"/>
                      <a:pt x="213" y="3448"/>
                    </a:cubicBezTo>
                    <a:lnTo>
                      <a:pt x="2178" y="2722"/>
                    </a:lnTo>
                    <a:cubicBezTo>
                      <a:pt x="2447" y="2627"/>
                      <a:pt x="2423" y="2224"/>
                      <a:pt x="2147" y="2161"/>
                    </a:cubicBezTo>
                    <a:cubicBezTo>
                      <a:pt x="2147" y="2161"/>
                      <a:pt x="292" y="1735"/>
                      <a:pt x="292" y="1735"/>
                    </a:cubicBezTo>
                    <a:cubicBezTo>
                      <a:pt x="284" y="1732"/>
                      <a:pt x="275" y="1731"/>
                      <a:pt x="267" y="1731"/>
                    </a:cubicBezTo>
                    <a:close/>
                    <a:moveTo>
                      <a:pt x="5810" y="1795"/>
                    </a:moveTo>
                    <a:cubicBezTo>
                      <a:pt x="5802" y="1795"/>
                      <a:pt x="5794" y="1796"/>
                      <a:pt x="5785" y="1798"/>
                    </a:cubicBezTo>
                    <a:lnTo>
                      <a:pt x="3923" y="2185"/>
                    </a:lnTo>
                    <a:cubicBezTo>
                      <a:pt x="3646" y="2240"/>
                      <a:pt x="3607" y="2643"/>
                      <a:pt x="3875" y="2745"/>
                    </a:cubicBezTo>
                    <a:lnTo>
                      <a:pt x="5825" y="3511"/>
                    </a:lnTo>
                    <a:cubicBezTo>
                      <a:pt x="5837" y="3516"/>
                      <a:pt x="5848" y="3518"/>
                      <a:pt x="5859" y="3518"/>
                    </a:cubicBezTo>
                    <a:cubicBezTo>
                      <a:pt x="5935" y="3518"/>
                      <a:pt x="5980" y="3409"/>
                      <a:pt x="5904" y="3361"/>
                    </a:cubicBezTo>
                    <a:lnTo>
                      <a:pt x="4641" y="2524"/>
                    </a:lnTo>
                    <a:lnTo>
                      <a:pt x="5841" y="1980"/>
                    </a:lnTo>
                    <a:cubicBezTo>
                      <a:pt x="5888" y="1964"/>
                      <a:pt x="5912" y="1917"/>
                      <a:pt x="5904" y="1869"/>
                    </a:cubicBezTo>
                    <a:cubicBezTo>
                      <a:pt x="5890" y="1829"/>
                      <a:pt x="5854" y="1795"/>
                      <a:pt x="5810" y="1795"/>
                    </a:cubicBezTo>
                    <a:close/>
                    <a:moveTo>
                      <a:pt x="2766" y="3682"/>
                    </a:moveTo>
                    <a:cubicBezTo>
                      <a:pt x="2009" y="3682"/>
                      <a:pt x="1247" y="3772"/>
                      <a:pt x="481" y="3953"/>
                    </a:cubicBezTo>
                    <a:lnTo>
                      <a:pt x="481" y="3969"/>
                    </a:lnTo>
                    <a:cubicBezTo>
                      <a:pt x="450" y="4963"/>
                      <a:pt x="837" y="5863"/>
                      <a:pt x="1460" y="6431"/>
                    </a:cubicBezTo>
                    <a:cubicBezTo>
                      <a:pt x="1878" y="6802"/>
                      <a:pt x="2384" y="6786"/>
                      <a:pt x="2952" y="6802"/>
                    </a:cubicBezTo>
                    <a:cubicBezTo>
                      <a:pt x="3048" y="6805"/>
                      <a:pt x="3143" y="6808"/>
                      <a:pt x="3236" y="6808"/>
                    </a:cubicBezTo>
                    <a:cubicBezTo>
                      <a:pt x="3798" y="6808"/>
                      <a:pt x="4314" y="6727"/>
                      <a:pt x="4720" y="6321"/>
                    </a:cubicBezTo>
                    <a:cubicBezTo>
                      <a:pt x="5249" y="5792"/>
                      <a:pt x="5596" y="5010"/>
                      <a:pt x="5627" y="4134"/>
                    </a:cubicBezTo>
                    <a:cubicBezTo>
                      <a:pt x="5627" y="4126"/>
                      <a:pt x="5627" y="4126"/>
                      <a:pt x="5627" y="4119"/>
                    </a:cubicBezTo>
                    <a:cubicBezTo>
                      <a:pt x="4683" y="3827"/>
                      <a:pt x="3728" y="3682"/>
                      <a:pt x="2766" y="3682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2" name="Google Shape;2852;p53"/>
              <p:cNvSpPr/>
              <p:nvPr/>
            </p:nvSpPr>
            <p:spPr>
              <a:xfrm>
                <a:off x="2186818" y="790476"/>
                <a:ext cx="1120676" cy="339553"/>
              </a:xfrm>
              <a:custGeom>
                <a:avLst/>
                <a:gdLst/>
                <a:ahLst/>
                <a:cxnLst/>
                <a:rect l="l" t="t" r="r" b="b"/>
                <a:pathLst>
                  <a:path w="16126" h="4886" extrusionOk="0">
                    <a:moveTo>
                      <a:pt x="2447" y="0"/>
                    </a:moveTo>
                    <a:cubicBezTo>
                      <a:pt x="1098" y="0"/>
                      <a:pt x="1" y="1089"/>
                      <a:pt x="1" y="2439"/>
                    </a:cubicBezTo>
                    <a:cubicBezTo>
                      <a:pt x="1" y="3789"/>
                      <a:pt x="1098" y="4886"/>
                      <a:pt x="2447" y="4886"/>
                    </a:cubicBezTo>
                    <a:cubicBezTo>
                      <a:pt x="3789" y="4886"/>
                      <a:pt x="4886" y="3789"/>
                      <a:pt x="4886" y="2439"/>
                    </a:cubicBezTo>
                    <a:cubicBezTo>
                      <a:pt x="4886" y="1089"/>
                      <a:pt x="3789" y="0"/>
                      <a:pt x="2447" y="0"/>
                    </a:cubicBezTo>
                    <a:close/>
                    <a:moveTo>
                      <a:pt x="13679" y="0"/>
                    </a:moveTo>
                    <a:cubicBezTo>
                      <a:pt x="12337" y="0"/>
                      <a:pt x="11240" y="1089"/>
                      <a:pt x="11240" y="2439"/>
                    </a:cubicBezTo>
                    <a:cubicBezTo>
                      <a:pt x="11240" y="3789"/>
                      <a:pt x="12337" y="4886"/>
                      <a:pt x="13679" y="4886"/>
                    </a:cubicBezTo>
                    <a:cubicBezTo>
                      <a:pt x="15028" y="4886"/>
                      <a:pt x="16125" y="3789"/>
                      <a:pt x="16125" y="2439"/>
                    </a:cubicBezTo>
                    <a:cubicBezTo>
                      <a:pt x="16125" y="1089"/>
                      <a:pt x="15028" y="0"/>
                      <a:pt x="136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3" name="Google Shape;2853;p53"/>
              <p:cNvSpPr/>
              <p:nvPr/>
            </p:nvSpPr>
            <p:spPr>
              <a:xfrm>
                <a:off x="2633878" y="963170"/>
                <a:ext cx="226554" cy="166927"/>
              </a:xfrm>
              <a:custGeom>
                <a:avLst/>
                <a:gdLst/>
                <a:ahLst/>
                <a:cxnLst/>
                <a:rect l="l" t="t" r="r" b="b"/>
                <a:pathLst>
                  <a:path w="3260" h="2402" extrusionOk="0">
                    <a:moveTo>
                      <a:pt x="1615" y="0"/>
                    </a:moveTo>
                    <a:cubicBezTo>
                      <a:pt x="753" y="0"/>
                      <a:pt x="39" y="603"/>
                      <a:pt x="0" y="1627"/>
                    </a:cubicBezTo>
                    <a:cubicBezTo>
                      <a:pt x="0" y="1682"/>
                      <a:pt x="0" y="1730"/>
                      <a:pt x="0" y="1777"/>
                    </a:cubicBezTo>
                    <a:cubicBezTo>
                      <a:pt x="418" y="2148"/>
                      <a:pt x="931" y="2377"/>
                      <a:pt x="1500" y="2401"/>
                    </a:cubicBezTo>
                    <a:cubicBezTo>
                      <a:pt x="1518" y="2401"/>
                      <a:pt x="1536" y="2401"/>
                      <a:pt x="1554" y="2401"/>
                    </a:cubicBezTo>
                    <a:cubicBezTo>
                      <a:pt x="2196" y="2401"/>
                      <a:pt x="2799" y="2127"/>
                      <a:pt x="3260" y="1667"/>
                    </a:cubicBezTo>
                    <a:cubicBezTo>
                      <a:pt x="3260" y="648"/>
                      <a:pt x="2565" y="33"/>
                      <a:pt x="1681" y="1"/>
                    </a:cubicBezTo>
                    <a:cubicBezTo>
                      <a:pt x="1659" y="0"/>
                      <a:pt x="1637" y="0"/>
                      <a:pt x="16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708;p42"/>
          <p:cNvSpPr txBox="1">
            <a:spLocks noGrp="1"/>
          </p:cNvSpPr>
          <p:nvPr>
            <p:ph type="subTitle" idx="1"/>
          </p:nvPr>
        </p:nvSpPr>
        <p:spPr>
          <a:xfrm>
            <a:off x="1167161" y="1085384"/>
            <a:ext cx="6780832" cy="3487709"/>
          </a:xfrm>
          <a:prstGeom prst="rect">
            <a:avLst/>
          </a:prstGeom>
          <a:solidFill>
            <a:srgbClr val="FCE8EA"/>
          </a:solidFill>
          <a:ln w="19050">
            <a:solidFill>
              <a:schemeClr val="accent2">
                <a:lumMod val="50000"/>
              </a:schemeClr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lnSpc>
                <a:spcPct val="100000"/>
              </a:lnSpc>
            </a:pPr>
            <a:endParaRPr sz="2000" b="1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2330" name="Google Shape;2330;p37"/>
          <p:cNvGrpSpPr/>
          <p:nvPr/>
        </p:nvGrpSpPr>
        <p:grpSpPr>
          <a:xfrm>
            <a:off x="7122466" y="3347684"/>
            <a:ext cx="1922230" cy="1463332"/>
            <a:chOff x="1657325" y="535000"/>
            <a:chExt cx="3896676" cy="2966414"/>
          </a:xfrm>
        </p:grpSpPr>
        <p:sp>
          <p:nvSpPr>
            <p:cNvPr id="2331" name="Google Shape;2331;p37"/>
            <p:cNvSpPr/>
            <p:nvPr/>
          </p:nvSpPr>
          <p:spPr>
            <a:xfrm>
              <a:off x="1657325" y="535000"/>
              <a:ext cx="3896665" cy="2966414"/>
            </a:xfrm>
            <a:custGeom>
              <a:avLst/>
              <a:gdLst/>
              <a:ahLst/>
              <a:cxnLst/>
              <a:rect l="l" t="t" r="r" b="b"/>
              <a:pathLst>
                <a:path w="24002" h="18272" extrusionOk="0">
                  <a:moveTo>
                    <a:pt x="12489" y="1"/>
                  </a:moveTo>
                  <a:cubicBezTo>
                    <a:pt x="12394" y="1"/>
                    <a:pt x="12299" y="6"/>
                    <a:pt x="12202" y="16"/>
                  </a:cubicBezTo>
                  <a:cubicBezTo>
                    <a:pt x="10916" y="142"/>
                    <a:pt x="9929" y="1121"/>
                    <a:pt x="9740" y="2344"/>
                  </a:cubicBezTo>
                  <a:cubicBezTo>
                    <a:pt x="9384" y="2037"/>
                    <a:pt x="8923" y="1853"/>
                    <a:pt x="8428" y="1853"/>
                  </a:cubicBezTo>
                  <a:cubicBezTo>
                    <a:pt x="8363" y="1853"/>
                    <a:pt x="8298" y="1856"/>
                    <a:pt x="8233" y="1863"/>
                  </a:cubicBezTo>
                  <a:cubicBezTo>
                    <a:pt x="7128" y="1973"/>
                    <a:pt x="6315" y="2960"/>
                    <a:pt x="6425" y="4073"/>
                  </a:cubicBezTo>
                  <a:cubicBezTo>
                    <a:pt x="6472" y="4507"/>
                    <a:pt x="6654" y="4893"/>
                    <a:pt x="6922" y="5201"/>
                  </a:cubicBezTo>
                  <a:cubicBezTo>
                    <a:pt x="6765" y="5171"/>
                    <a:pt x="6602" y="5157"/>
                    <a:pt x="6436" y="5157"/>
                  </a:cubicBezTo>
                  <a:cubicBezTo>
                    <a:pt x="6344" y="5157"/>
                    <a:pt x="6250" y="5161"/>
                    <a:pt x="6157" y="5170"/>
                  </a:cubicBezTo>
                  <a:cubicBezTo>
                    <a:pt x="4633" y="5320"/>
                    <a:pt x="3529" y="6677"/>
                    <a:pt x="3678" y="8200"/>
                  </a:cubicBezTo>
                  <a:cubicBezTo>
                    <a:pt x="3797" y="9392"/>
                    <a:pt x="4665" y="10331"/>
                    <a:pt x="5770" y="10608"/>
                  </a:cubicBezTo>
                  <a:cubicBezTo>
                    <a:pt x="5581" y="10908"/>
                    <a:pt x="5454" y="11247"/>
                    <a:pt x="5423" y="11618"/>
                  </a:cubicBezTo>
                  <a:cubicBezTo>
                    <a:pt x="5186" y="11507"/>
                    <a:pt x="4933" y="11444"/>
                    <a:pt x="4657" y="11444"/>
                  </a:cubicBezTo>
                  <a:cubicBezTo>
                    <a:pt x="3805" y="11444"/>
                    <a:pt x="3094" y="12052"/>
                    <a:pt x="2944" y="12857"/>
                  </a:cubicBezTo>
                  <a:cubicBezTo>
                    <a:pt x="2700" y="12770"/>
                    <a:pt x="2439" y="12723"/>
                    <a:pt x="2171" y="12723"/>
                  </a:cubicBezTo>
                  <a:cubicBezTo>
                    <a:pt x="971" y="12723"/>
                    <a:pt x="1" y="13686"/>
                    <a:pt x="1" y="14885"/>
                  </a:cubicBezTo>
                  <a:cubicBezTo>
                    <a:pt x="1" y="16085"/>
                    <a:pt x="971" y="17056"/>
                    <a:pt x="2171" y="17056"/>
                  </a:cubicBezTo>
                  <a:cubicBezTo>
                    <a:pt x="2203" y="17056"/>
                    <a:pt x="2234" y="17056"/>
                    <a:pt x="2266" y="17048"/>
                  </a:cubicBezTo>
                  <a:cubicBezTo>
                    <a:pt x="2266" y="17048"/>
                    <a:pt x="2266" y="17056"/>
                    <a:pt x="2266" y="17056"/>
                  </a:cubicBezTo>
                  <a:cubicBezTo>
                    <a:pt x="2266" y="17727"/>
                    <a:pt x="2810" y="18271"/>
                    <a:pt x="3481" y="18271"/>
                  </a:cubicBezTo>
                  <a:cubicBezTo>
                    <a:pt x="3892" y="18271"/>
                    <a:pt x="4255" y="18058"/>
                    <a:pt x="4476" y="17743"/>
                  </a:cubicBezTo>
                  <a:cubicBezTo>
                    <a:pt x="4815" y="17964"/>
                    <a:pt x="5218" y="18090"/>
                    <a:pt x="5644" y="18090"/>
                  </a:cubicBezTo>
                  <a:cubicBezTo>
                    <a:pt x="6165" y="18090"/>
                    <a:pt x="6638" y="17908"/>
                    <a:pt x="7009" y="17601"/>
                  </a:cubicBezTo>
                  <a:cubicBezTo>
                    <a:pt x="7396" y="17932"/>
                    <a:pt x="7885" y="18129"/>
                    <a:pt x="8430" y="18129"/>
                  </a:cubicBezTo>
                  <a:cubicBezTo>
                    <a:pt x="9377" y="18129"/>
                    <a:pt x="10182" y="17522"/>
                    <a:pt x="10474" y="16669"/>
                  </a:cubicBezTo>
                  <a:cubicBezTo>
                    <a:pt x="10561" y="16677"/>
                    <a:pt x="10648" y="16685"/>
                    <a:pt x="10742" y="16685"/>
                  </a:cubicBezTo>
                  <a:cubicBezTo>
                    <a:pt x="11611" y="16685"/>
                    <a:pt x="12360" y="16172"/>
                    <a:pt x="12708" y="15438"/>
                  </a:cubicBezTo>
                  <a:cubicBezTo>
                    <a:pt x="12708" y="16140"/>
                    <a:pt x="13284" y="16717"/>
                    <a:pt x="13994" y="16717"/>
                  </a:cubicBezTo>
                  <a:cubicBezTo>
                    <a:pt x="14436" y="16717"/>
                    <a:pt x="14823" y="16496"/>
                    <a:pt x="15052" y="16156"/>
                  </a:cubicBezTo>
                  <a:cubicBezTo>
                    <a:pt x="15415" y="16393"/>
                    <a:pt x="15833" y="16519"/>
                    <a:pt x="16291" y="16519"/>
                  </a:cubicBezTo>
                  <a:cubicBezTo>
                    <a:pt x="16843" y="16519"/>
                    <a:pt x="17348" y="16330"/>
                    <a:pt x="17743" y="16006"/>
                  </a:cubicBezTo>
                  <a:cubicBezTo>
                    <a:pt x="18146" y="16354"/>
                    <a:pt x="18674" y="16567"/>
                    <a:pt x="19243" y="16567"/>
                  </a:cubicBezTo>
                  <a:cubicBezTo>
                    <a:pt x="20253" y="16567"/>
                    <a:pt x="21105" y="15919"/>
                    <a:pt x="21421" y="15020"/>
                  </a:cubicBezTo>
                  <a:cubicBezTo>
                    <a:pt x="21508" y="15028"/>
                    <a:pt x="21603" y="15035"/>
                    <a:pt x="21697" y="15035"/>
                  </a:cubicBezTo>
                  <a:cubicBezTo>
                    <a:pt x="22968" y="15035"/>
                    <a:pt x="24002" y="14009"/>
                    <a:pt x="24002" y="12739"/>
                  </a:cubicBezTo>
                  <a:cubicBezTo>
                    <a:pt x="24002" y="11792"/>
                    <a:pt x="23426" y="10971"/>
                    <a:pt x="22605" y="10623"/>
                  </a:cubicBezTo>
                  <a:cubicBezTo>
                    <a:pt x="22747" y="10410"/>
                    <a:pt x="22834" y="10158"/>
                    <a:pt x="22834" y="9889"/>
                  </a:cubicBezTo>
                  <a:cubicBezTo>
                    <a:pt x="22834" y="9171"/>
                    <a:pt x="22258" y="8595"/>
                    <a:pt x="21547" y="8595"/>
                  </a:cubicBezTo>
                  <a:cubicBezTo>
                    <a:pt x="21208" y="8595"/>
                    <a:pt x="20908" y="8721"/>
                    <a:pt x="20679" y="8934"/>
                  </a:cubicBezTo>
                  <a:cubicBezTo>
                    <a:pt x="20498" y="8516"/>
                    <a:pt x="20206" y="8153"/>
                    <a:pt x="19835" y="7900"/>
                  </a:cubicBezTo>
                  <a:cubicBezTo>
                    <a:pt x="19629" y="6661"/>
                    <a:pt x="18619" y="5730"/>
                    <a:pt x="17396" y="5604"/>
                  </a:cubicBezTo>
                  <a:cubicBezTo>
                    <a:pt x="17475" y="5351"/>
                    <a:pt x="17506" y="5075"/>
                    <a:pt x="17483" y="4799"/>
                  </a:cubicBezTo>
                  <a:cubicBezTo>
                    <a:pt x="17379" y="3761"/>
                    <a:pt x="16503" y="2981"/>
                    <a:pt x="15475" y="2981"/>
                  </a:cubicBezTo>
                  <a:cubicBezTo>
                    <a:pt x="15408" y="2981"/>
                    <a:pt x="15341" y="2985"/>
                    <a:pt x="15273" y="2991"/>
                  </a:cubicBezTo>
                  <a:cubicBezTo>
                    <a:pt x="15257" y="2991"/>
                    <a:pt x="15249" y="2999"/>
                    <a:pt x="15233" y="2999"/>
                  </a:cubicBezTo>
                  <a:cubicBezTo>
                    <a:pt x="15241" y="2833"/>
                    <a:pt x="15241" y="2660"/>
                    <a:pt x="15225" y="2486"/>
                  </a:cubicBezTo>
                  <a:cubicBezTo>
                    <a:pt x="15085" y="1067"/>
                    <a:pt x="13885" y="1"/>
                    <a:pt x="12489" y="1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32" name="Google Shape;2332;p37"/>
            <p:cNvGrpSpPr/>
            <p:nvPr/>
          </p:nvGrpSpPr>
          <p:grpSpPr>
            <a:xfrm>
              <a:off x="1657336" y="535001"/>
              <a:ext cx="3896665" cy="2966251"/>
              <a:chOff x="2499800" y="353575"/>
              <a:chExt cx="600050" cy="456775"/>
            </a:xfrm>
          </p:grpSpPr>
          <p:sp>
            <p:nvSpPr>
              <p:cNvPr id="2333" name="Google Shape;2333;p37"/>
              <p:cNvSpPr/>
              <p:nvPr/>
            </p:nvSpPr>
            <p:spPr>
              <a:xfrm>
                <a:off x="2588000" y="353575"/>
                <a:ext cx="410650" cy="350850"/>
              </a:xfrm>
              <a:custGeom>
                <a:avLst/>
                <a:gdLst/>
                <a:ahLst/>
                <a:cxnLst/>
                <a:rect l="l" t="t" r="r" b="b"/>
                <a:pathLst>
                  <a:path w="16426" h="14034" extrusionOk="0">
                    <a:moveTo>
                      <a:pt x="8961" y="0"/>
                    </a:moveTo>
                    <a:cubicBezTo>
                      <a:pt x="8866" y="0"/>
                      <a:pt x="8771" y="5"/>
                      <a:pt x="8674" y="15"/>
                    </a:cubicBezTo>
                    <a:cubicBezTo>
                      <a:pt x="7388" y="141"/>
                      <a:pt x="6401" y="1120"/>
                      <a:pt x="6212" y="2343"/>
                    </a:cubicBezTo>
                    <a:cubicBezTo>
                      <a:pt x="5861" y="2041"/>
                      <a:pt x="5408" y="1858"/>
                      <a:pt x="4921" y="1858"/>
                    </a:cubicBezTo>
                    <a:cubicBezTo>
                      <a:pt x="4850" y="1858"/>
                      <a:pt x="4777" y="1862"/>
                      <a:pt x="4705" y="1870"/>
                    </a:cubicBezTo>
                    <a:cubicBezTo>
                      <a:pt x="3600" y="1980"/>
                      <a:pt x="2787" y="2967"/>
                      <a:pt x="2897" y="4072"/>
                    </a:cubicBezTo>
                    <a:cubicBezTo>
                      <a:pt x="2944" y="4506"/>
                      <a:pt x="3126" y="4893"/>
                      <a:pt x="3394" y="5200"/>
                    </a:cubicBezTo>
                    <a:cubicBezTo>
                      <a:pt x="3237" y="5170"/>
                      <a:pt x="3074" y="5156"/>
                      <a:pt x="2908" y="5156"/>
                    </a:cubicBezTo>
                    <a:cubicBezTo>
                      <a:pt x="2816" y="5156"/>
                      <a:pt x="2722" y="5160"/>
                      <a:pt x="2629" y="5169"/>
                    </a:cubicBezTo>
                    <a:cubicBezTo>
                      <a:pt x="1105" y="5319"/>
                      <a:pt x="1" y="6676"/>
                      <a:pt x="150" y="8200"/>
                    </a:cubicBezTo>
                    <a:cubicBezTo>
                      <a:pt x="277" y="9455"/>
                      <a:pt x="1224" y="10433"/>
                      <a:pt x="2408" y="10646"/>
                    </a:cubicBezTo>
                    <a:cubicBezTo>
                      <a:pt x="2139" y="11025"/>
                      <a:pt x="1989" y="11507"/>
                      <a:pt x="2045" y="12012"/>
                    </a:cubicBezTo>
                    <a:cubicBezTo>
                      <a:pt x="2148" y="13049"/>
                      <a:pt x="3024" y="13829"/>
                      <a:pt x="4046" y="13829"/>
                    </a:cubicBezTo>
                    <a:cubicBezTo>
                      <a:pt x="4112" y="13829"/>
                      <a:pt x="4179" y="13826"/>
                      <a:pt x="4247" y="13819"/>
                    </a:cubicBezTo>
                    <a:cubicBezTo>
                      <a:pt x="4839" y="13756"/>
                      <a:pt x="5336" y="13448"/>
                      <a:pt x="5667" y="13006"/>
                    </a:cubicBezTo>
                    <a:cubicBezTo>
                      <a:pt x="6034" y="13532"/>
                      <a:pt x="6644" y="13860"/>
                      <a:pt x="7311" y="13860"/>
                    </a:cubicBezTo>
                    <a:cubicBezTo>
                      <a:pt x="7376" y="13860"/>
                      <a:pt x="7441" y="13857"/>
                      <a:pt x="7506" y="13851"/>
                    </a:cubicBezTo>
                    <a:cubicBezTo>
                      <a:pt x="8138" y="13788"/>
                      <a:pt x="8674" y="13440"/>
                      <a:pt x="8998" y="12943"/>
                    </a:cubicBezTo>
                    <a:cubicBezTo>
                      <a:pt x="9676" y="13621"/>
                      <a:pt x="10607" y="14034"/>
                      <a:pt x="11621" y="14034"/>
                    </a:cubicBezTo>
                    <a:cubicBezTo>
                      <a:pt x="11740" y="14034"/>
                      <a:pt x="11860" y="14028"/>
                      <a:pt x="11982" y="14017"/>
                    </a:cubicBezTo>
                    <a:cubicBezTo>
                      <a:pt x="13828" y="13827"/>
                      <a:pt x="15225" y="12312"/>
                      <a:pt x="15304" y="10512"/>
                    </a:cubicBezTo>
                    <a:cubicBezTo>
                      <a:pt x="16015" y="9944"/>
                      <a:pt x="16425" y="9044"/>
                      <a:pt x="16330" y="8081"/>
                    </a:cubicBezTo>
                    <a:cubicBezTo>
                      <a:pt x="16196" y="6747"/>
                      <a:pt x="15146" y="5737"/>
                      <a:pt x="13868" y="5603"/>
                    </a:cubicBezTo>
                    <a:cubicBezTo>
                      <a:pt x="13947" y="5350"/>
                      <a:pt x="13978" y="5074"/>
                      <a:pt x="13955" y="4798"/>
                    </a:cubicBezTo>
                    <a:cubicBezTo>
                      <a:pt x="13851" y="3760"/>
                      <a:pt x="12975" y="2980"/>
                      <a:pt x="11947" y="2980"/>
                    </a:cubicBezTo>
                    <a:cubicBezTo>
                      <a:pt x="11880" y="2980"/>
                      <a:pt x="11813" y="2984"/>
                      <a:pt x="11745" y="2991"/>
                    </a:cubicBezTo>
                    <a:cubicBezTo>
                      <a:pt x="11729" y="2991"/>
                      <a:pt x="11721" y="2998"/>
                      <a:pt x="11705" y="2998"/>
                    </a:cubicBezTo>
                    <a:cubicBezTo>
                      <a:pt x="11713" y="2833"/>
                      <a:pt x="11713" y="2659"/>
                      <a:pt x="11697" y="2493"/>
                    </a:cubicBezTo>
                    <a:cubicBezTo>
                      <a:pt x="11557" y="1067"/>
                      <a:pt x="10357" y="0"/>
                      <a:pt x="8961" y="0"/>
                    </a:cubicBezTo>
                    <a:close/>
                  </a:path>
                </a:pathLst>
              </a:custGeom>
              <a:solidFill>
                <a:srgbClr val="FCE0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4" name="Google Shape;2334;p37"/>
              <p:cNvSpPr/>
              <p:nvPr/>
            </p:nvSpPr>
            <p:spPr>
              <a:xfrm>
                <a:off x="2588000" y="353575"/>
                <a:ext cx="410650" cy="350850"/>
              </a:xfrm>
              <a:custGeom>
                <a:avLst/>
                <a:gdLst/>
                <a:ahLst/>
                <a:cxnLst/>
                <a:rect l="l" t="t" r="r" b="b"/>
                <a:pathLst>
                  <a:path w="16426" h="14034" extrusionOk="0">
                    <a:moveTo>
                      <a:pt x="8961" y="0"/>
                    </a:moveTo>
                    <a:cubicBezTo>
                      <a:pt x="8866" y="0"/>
                      <a:pt x="8771" y="5"/>
                      <a:pt x="8674" y="15"/>
                    </a:cubicBezTo>
                    <a:cubicBezTo>
                      <a:pt x="7388" y="141"/>
                      <a:pt x="6401" y="1120"/>
                      <a:pt x="6212" y="2343"/>
                    </a:cubicBezTo>
                    <a:cubicBezTo>
                      <a:pt x="5861" y="2041"/>
                      <a:pt x="5408" y="1858"/>
                      <a:pt x="4921" y="1858"/>
                    </a:cubicBezTo>
                    <a:cubicBezTo>
                      <a:pt x="4850" y="1858"/>
                      <a:pt x="4777" y="1862"/>
                      <a:pt x="4705" y="1870"/>
                    </a:cubicBezTo>
                    <a:cubicBezTo>
                      <a:pt x="3600" y="1980"/>
                      <a:pt x="2787" y="2967"/>
                      <a:pt x="2897" y="4072"/>
                    </a:cubicBezTo>
                    <a:cubicBezTo>
                      <a:pt x="2944" y="4506"/>
                      <a:pt x="3126" y="4893"/>
                      <a:pt x="3394" y="5200"/>
                    </a:cubicBezTo>
                    <a:cubicBezTo>
                      <a:pt x="3237" y="5170"/>
                      <a:pt x="3074" y="5156"/>
                      <a:pt x="2908" y="5156"/>
                    </a:cubicBezTo>
                    <a:cubicBezTo>
                      <a:pt x="2816" y="5156"/>
                      <a:pt x="2722" y="5160"/>
                      <a:pt x="2629" y="5169"/>
                    </a:cubicBezTo>
                    <a:cubicBezTo>
                      <a:pt x="1105" y="5319"/>
                      <a:pt x="1" y="6676"/>
                      <a:pt x="150" y="8200"/>
                    </a:cubicBezTo>
                    <a:cubicBezTo>
                      <a:pt x="277" y="9455"/>
                      <a:pt x="1224" y="10433"/>
                      <a:pt x="2408" y="10646"/>
                    </a:cubicBezTo>
                    <a:cubicBezTo>
                      <a:pt x="2139" y="11025"/>
                      <a:pt x="1989" y="11507"/>
                      <a:pt x="2045" y="12012"/>
                    </a:cubicBezTo>
                    <a:cubicBezTo>
                      <a:pt x="2148" y="13049"/>
                      <a:pt x="3024" y="13829"/>
                      <a:pt x="4046" y="13829"/>
                    </a:cubicBezTo>
                    <a:cubicBezTo>
                      <a:pt x="4112" y="13829"/>
                      <a:pt x="4179" y="13826"/>
                      <a:pt x="4247" y="13819"/>
                    </a:cubicBezTo>
                    <a:cubicBezTo>
                      <a:pt x="4839" y="13756"/>
                      <a:pt x="5336" y="13448"/>
                      <a:pt x="5667" y="13006"/>
                    </a:cubicBezTo>
                    <a:cubicBezTo>
                      <a:pt x="6034" y="13532"/>
                      <a:pt x="6644" y="13860"/>
                      <a:pt x="7311" y="13860"/>
                    </a:cubicBezTo>
                    <a:cubicBezTo>
                      <a:pt x="7376" y="13860"/>
                      <a:pt x="7441" y="13857"/>
                      <a:pt x="7506" y="13851"/>
                    </a:cubicBezTo>
                    <a:cubicBezTo>
                      <a:pt x="8138" y="13788"/>
                      <a:pt x="8674" y="13440"/>
                      <a:pt x="8998" y="12943"/>
                    </a:cubicBezTo>
                    <a:cubicBezTo>
                      <a:pt x="9676" y="13621"/>
                      <a:pt x="10607" y="14034"/>
                      <a:pt x="11621" y="14034"/>
                    </a:cubicBezTo>
                    <a:cubicBezTo>
                      <a:pt x="11740" y="14034"/>
                      <a:pt x="11860" y="14028"/>
                      <a:pt x="11982" y="14017"/>
                    </a:cubicBezTo>
                    <a:cubicBezTo>
                      <a:pt x="13828" y="13827"/>
                      <a:pt x="15225" y="12312"/>
                      <a:pt x="15304" y="10512"/>
                    </a:cubicBezTo>
                    <a:cubicBezTo>
                      <a:pt x="16015" y="9944"/>
                      <a:pt x="16425" y="9044"/>
                      <a:pt x="16330" y="8081"/>
                    </a:cubicBezTo>
                    <a:cubicBezTo>
                      <a:pt x="16196" y="6747"/>
                      <a:pt x="15146" y="5737"/>
                      <a:pt x="13868" y="5603"/>
                    </a:cubicBezTo>
                    <a:cubicBezTo>
                      <a:pt x="13947" y="5350"/>
                      <a:pt x="13978" y="5074"/>
                      <a:pt x="13955" y="4798"/>
                    </a:cubicBezTo>
                    <a:cubicBezTo>
                      <a:pt x="13851" y="3760"/>
                      <a:pt x="12975" y="2980"/>
                      <a:pt x="11947" y="2980"/>
                    </a:cubicBezTo>
                    <a:cubicBezTo>
                      <a:pt x="11880" y="2980"/>
                      <a:pt x="11813" y="2984"/>
                      <a:pt x="11745" y="2991"/>
                    </a:cubicBezTo>
                    <a:cubicBezTo>
                      <a:pt x="11729" y="2991"/>
                      <a:pt x="11721" y="2998"/>
                      <a:pt x="11705" y="2998"/>
                    </a:cubicBezTo>
                    <a:cubicBezTo>
                      <a:pt x="11713" y="2833"/>
                      <a:pt x="11713" y="2659"/>
                      <a:pt x="11697" y="2493"/>
                    </a:cubicBezTo>
                    <a:cubicBezTo>
                      <a:pt x="11557" y="1067"/>
                      <a:pt x="10357" y="0"/>
                      <a:pt x="896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5" name="Google Shape;2335;p37"/>
              <p:cNvSpPr/>
              <p:nvPr/>
            </p:nvSpPr>
            <p:spPr>
              <a:xfrm>
                <a:off x="2499800" y="592500"/>
                <a:ext cx="322625" cy="217850"/>
              </a:xfrm>
              <a:custGeom>
                <a:avLst/>
                <a:gdLst/>
                <a:ahLst/>
                <a:cxnLst/>
                <a:rect l="l" t="t" r="r" b="b"/>
                <a:pathLst>
                  <a:path w="12905" h="8714" extrusionOk="0">
                    <a:moveTo>
                      <a:pt x="7688" y="0"/>
                    </a:moveTo>
                    <a:cubicBezTo>
                      <a:pt x="6504" y="0"/>
                      <a:pt x="5525" y="908"/>
                      <a:pt x="5423" y="2060"/>
                    </a:cubicBezTo>
                    <a:cubicBezTo>
                      <a:pt x="5186" y="1950"/>
                      <a:pt x="4933" y="1887"/>
                      <a:pt x="4657" y="1887"/>
                    </a:cubicBezTo>
                    <a:cubicBezTo>
                      <a:pt x="3805" y="1887"/>
                      <a:pt x="3094" y="2494"/>
                      <a:pt x="2944" y="3307"/>
                    </a:cubicBezTo>
                    <a:cubicBezTo>
                      <a:pt x="2700" y="3213"/>
                      <a:pt x="2439" y="3165"/>
                      <a:pt x="2171" y="3165"/>
                    </a:cubicBezTo>
                    <a:cubicBezTo>
                      <a:pt x="971" y="3165"/>
                      <a:pt x="1" y="4136"/>
                      <a:pt x="1" y="5328"/>
                    </a:cubicBezTo>
                    <a:cubicBezTo>
                      <a:pt x="1" y="6527"/>
                      <a:pt x="971" y="7498"/>
                      <a:pt x="2171" y="7498"/>
                    </a:cubicBezTo>
                    <a:cubicBezTo>
                      <a:pt x="2203" y="7498"/>
                      <a:pt x="2234" y="7498"/>
                      <a:pt x="2266" y="7490"/>
                    </a:cubicBezTo>
                    <a:cubicBezTo>
                      <a:pt x="2266" y="7498"/>
                      <a:pt x="2266" y="7498"/>
                      <a:pt x="2266" y="7498"/>
                    </a:cubicBezTo>
                    <a:cubicBezTo>
                      <a:pt x="2266" y="8169"/>
                      <a:pt x="2802" y="8714"/>
                      <a:pt x="3481" y="8714"/>
                    </a:cubicBezTo>
                    <a:cubicBezTo>
                      <a:pt x="3892" y="8714"/>
                      <a:pt x="4255" y="8501"/>
                      <a:pt x="4476" y="8185"/>
                    </a:cubicBezTo>
                    <a:cubicBezTo>
                      <a:pt x="4815" y="8406"/>
                      <a:pt x="5218" y="8532"/>
                      <a:pt x="5644" y="8532"/>
                    </a:cubicBezTo>
                    <a:cubicBezTo>
                      <a:pt x="6165" y="8532"/>
                      <a:pt x="6638" y="8351"/>
                      <a:pt x="7009" y="8043"/>
                    </a:cubicBezTo>
                    <a:cubicBezTo>
                      <a:pt x="7396" y="8374"/>
                      <a:pt x="7885" y="8572"/>
                      <a:pt x="8430" y="8572"/>
                    </a:cubicBezTo>
                    <a:cubicBezTo>
                      <a:pt x="9377" y="8572"/>
                      <a:pt x="10182" y="7964"/>
                      <a:pt x="10474" y="7111"/>
                    </a:cubicBezTo>
                    <a:cubicBezTo>
                      <a:pt x="10561" y="7119"/>
                      <a:pt x="10648" y="7127"/>
                      <a:pt x="10742" y="7127"/>
                    </a:cubicBezTo>
                    <a:cubicBezTo>
                      <a:pt x="11934" y="7127"/>
                      <a:pt x="12905" y="6156"/>
                      <a:pt x="12905" y="4965"/>
                    </a:cubicBezTo>
                    <a:cubicBezTo>
                      <a:pt x="12905" y="4065"/>
                      <a:pt x="12368" y="3299"/>
                      <a:pt x="11595" y="2968"/>
                    </a:cubicBezTo>
                    <a:cubicBezTo>
                      <a:pt x="11729" y="2771"/>
                      <a:pt x="11808" y="2534"/>
                      <a:pt x="11808" y="2273"/>
                    </a:cubicBezTo>
                    <a:cubicBezTo>
                      <a:pt x="11808" y="1602"/>
                      <a:pt x="11263" y="1058"/>
                      <a:pt x="10592" y="1058"/>
                    </a:cubicBezTo>
                    <a:cubicBezTo>
                      <a:pt x="10277" y="1058"/>
                      <a:pt x="9993" y="1184"/>
                      <a:pt x="9779" y="1374"/>
                    </a:cubicBezTo>
                    <a:cubicBezTo>
                      <a:pt x="9432" y="568"/>
                      <a:pt x="8627" y="0"/>
                      <a:pt x="7688" y="0"/>
                    </a:cubicBezTo>
                    <a:close/>
                  </a:path>
                </a:pathLst>
              </a:custGeom>
              <a:solidFill>
                <a:srgbClr val="FCE0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6" name="Google Shape;2336;p37"/>
              <p:cNvSpPr/>
              <p:nvPr/>
            </p:nvSpPr>
            <p:spPr>
              <a:xfrm>
                <a:off x="2499800" y="592500"/>
                <a:ext cx="322625" cy="217850"/>
              </a:xfrm>
              <a:custGeom>
                <a:avLst/>
                <a:gdLst/>
                <a:ahLst/>
                <a:cxnLst/>
                <a:rect l="l" t="t" r="r" b="b"/>
                <a:pathLst>
                  <a:path w="12905" h="8714" extrusionOk="0">
                    <a:moveTo>
                      <a:pt x="7688" y="0"/>
                    </a:moveTo>
                    <a:cubicBezTo>
                      <a:pt x="6504" y="0"/>
                      <a:pt x="5525" y="908"/>
                      <a:pt x="5423" y="2060"/>
                    </a:cubicBezTo>
                    <a:cubicBezTo>
                      <a:pt x="5186" y="1950"/>
                      <a:pt x="4933" y="1887"/>
                      <a:pt x="4657" y="1887"/>
                    </a:cubicBezTo>
                    <a:cubicBezTo>
                      <a:pt x="3805" y="1887"/>
                      <a:pt x="3094" y="2494"/>
                      <a:pt x="2944" y="3307"/>
                    </a:cubicBezTo>
                    <a:cubicBezTo>
                      <a:pt x="2700" y="3213"/>
                      <a:pt x="2439" y="3165"/>
                      <a:pt x="2171" y="3165"/>
                    </a:cubicBezTo>
                    <a:cubicBezTo>
                      <a:pt x="971" y="3165"/>
                      <a:pt x="1" y="4136"/>
                      <a:pt x="1" y="5328"/>
                    </a:cubicBezTo>
                    <a:cubicBezTo>
                      <a:pt x="1" y="6527"/>
                      <a:pt x="971" y="7498"/>
                      <a:pt x="2171" y="7498"/>
                    </a:cubicBezTo>
                    <a:cubicBezTo>
                      <a:pt x="2203" y="7498"/>
                      <a:pt x="2234" y="7498"/>
                      <a:pt x="2266" y="7490"/>
                    </a:cubicBezTo>
                    <a:cubicBezTo>
                      <a:pt x="2266" y="7498"/>
                      <a:pt x="2266" y="7498"/>
                      <a:pt x="2266" y="7498"/>
                    </a:cubicBezTo>
                    <a:cubicBezTo>
                      <a:pt x="2266" y="8169"/>
                      <a:pt x="2802" y="8714"/>
                      <a:pt x="3481" y="8714"/>
                    </a:cubicBezTo>
                    <a:cubicBezTo>
                      <a:pt x="3892" y="8714"/>
                      <a:pt x="4255" y="8501"/>
                      <a:pt x="4476" y="8185"/>
                    </a:cubicBezTo>
                    <a:cubicBezTo>
                      <a:pt x="4815" y="8406"/>
                      <a:pt x="5218" y="8532"/>
                      <a:pt x="5644" y="8532"/>
                    </a:cubicBezTo>
                    <a:cubicBezTo>
                      <a:pt x="6165" y="8532"/>
                      <a:pt x="6638" y="8351"/>
                      <a:pt x="7009" y="8043"/>
                    </a:cubicBezTo>
                    <a:cubicBezTo>
                      <a:pt x="7396" y="8374"/>
                      <a:pt x="7885" y="8572"/>
                      <a:pt x="8430" y="8572"/>
                    </a:cubicBezTo>
                    <a:cubicBezTo>
                      <a:pt x="9377" y="8572"/>
                      <a:pt x="10182" y="7964"/>
                      <a:pt x="10474" y="7111"/>
                    </a:cubicBezTo>
                    <a:cubicBezTo>
                      <a:pt x="10561" y="7119"/>
                      <a:pt x="10648" y="7127"/>
                      <a:pt x="10742" y="7127"/>
                    </a:cubicBezTo>
                    <a:cubicBezTo>
                      <a:pt x="11934" y="7127"/>
                      <a:pt x="12905" y="6156"/>
                      <a:pt x="12905" y="4965"/>
                    </a:cubicBezTo>
                    <a:cubicBezTo>
                      <a:pt x="12905" y="4065"/>
                      <a:pt x="12368" y="3299"/>
                      <a:pt x="11595" y="2968"/>
                    </a:cubicBezTo>
                    <a:cubicBezTo>
                      <a:pt x="11729" y="2771"/>
                      <a:pt x="11808" y="2534"/>
                      <a:pt x="11808" y="2273"/>
                    </a:cubicBezTo>
                    <a:cubicBezTo>
                      <a:pt x="11808" y="1602"/>
                      <a:pt x="11263" y="1058"/>
                      <a:pt x="10592" y="1058"/>
                    </a:cubicBezTo>
                    <a:cubicBezTo>
                      <a:pt x="10277" y="1058"/>
                      <a:pt x="9993" y="1184"/>
                      <a:pt x="9779" y="1374"/>
                    </a:cubicBezTo>
                    <a:cubicBezTo>
                      <a:pt x="9432" y="568"/>
                      <a:pt x="8627" y="0"/>
                      <a:pt x="768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7" name="Google Shape;2337;p37"/>
              <p:cNvSpPr/>
              <p:nvPr/>
            </p:nvSpPr>
            <p:spPr>
              <a:xfrm>
                <a:off x="2757500" y="540400"/>
                <a:ext cx="342350" cy="231075"/>
              </a:xfrm>
              <a:custGeom>
                <a:avLst/>
                <a:gdLst/>
                <a:ahLst/>
                <a:cxnLst/>
                <a:rect l="l" t="t" r="r" b="b"/>
                <a:pathLst>
                  <a:path w="13694" h="9243" extrusionOk="0">
                    <a:moveTo>
                      <a:pt x="8153" y="1"/>
                    </a:moveTo>
                    <a:cubicBezTo>
                      <a:pt x="6898" y="1"/>
                      <a:pt x="5864" y="956"/>
                      <a:pt x="5746" y="2187"/>
                    </a:cubicBezTo>
                    <a:cubicBezTo>
                      <a:pt x="5501" y="2068"/>
                      <a:pt x="5225" y="1997"/>
                      <a:pt x="4933" y="1997"/>
                    </a:cubicBezTo>
                    <a:cubicBezTo>
                      <a:pt x="4033" y="1997"/>
                      <a:pt x="3276" y="2645"/>
                      <a:pt x="3118" y="3505"/>
                    </a:cubicBezTo>
                    <a:cubicBezTo>
                      <a:pt x="2865" y="3402"/>
                      <a:pt x="2589" y="3355"/>
                      <a:pt x="2297" y="3355"/>
                    </a:cubicBezTo>
                    <a:cubicBezTo>
                      <a:pt x="1026" y="3355"/>
                      <a:pt x="0" y="4381"/>
                      <a:pt x="0" y="5652"/>
                    </a:cubicBezTo>
                    <a:cubicBezTo>
                      <a:pt x="0" y="6922"/>
                      <a:pt x="1026" y="7948"/>
                      <a:pt x="2297" y="7948"/>
                    </a:cubicBezTo>
                    <a:lnTo>
                      <a:pt x="2392" y="7948"/>
                    </a:lnTo>
                    <a:cubicBezTo>
                      <a:pt x="2392" y="8667"/>
                      <a:pt x="2976" y="9243"/>
                      <a:pt x="3686" y="9243"/>
                    </a:cubicBezTo>
                    <a:cubicBezTo>
                      <a:pt x="4128" y="9243"/>
                      <a:pt x="4515" y="9022"/>
                      <a:pt x="4744" y="8682"/>
                    </a:cubicBezTo>
                    <a:cubicBezTo>
                      <a:pt x="5107" y="8919"/>
                      <a:pt x="5525" y="9046"/>
                      <a:pt x="5983" y="9046"/>
                    </a:cubicBezTo>
                    <a:cubicBezTo>
                      <a:pt x="6535" y="9046"/>
                      <a:pt x="7040" y="8856"/>
                      <a:pt x="7435" y="8533"/>
                    </a:cubicBezTo>
                    <a:cubicBezTo>
                      <a:pt x="7838" y="8880"/>
                      <a:pt x="8366" y="9093"/>
                      <a:pt x="8935" y="9093"/>
                    </a:cubicBezTo>
                    <a:cubicBezTo>
                      <a:pt x="9945" y="9093"/>
                      <a:pt x="10797" y="8446"/>
                      <a:pt x="11113" y="7546"/>
                    </a:cubicBezTo>
                    <a:cubicBezTo>
                      <a:pt x="11200" y="7554"/>
                      <a:pt x="11295" y="7562"/>
                      <a:pt x="11389" y="7562"/>
                    </a:cubicBezTo>
                    <a:cubicBezTo>
                      <a:pt x="12660" y="7562"/>
                      <a:pt x="13694" y="6536"/>
                      <a:pt x="13694" y="5265"/>
                    </a:cubicBezTo>
                    <a:cubicBezTo>
                      <a:pt x="13694" y="4318"/>
                      <a:pt x="13118" y="3497"/>
                      <a:pt x="12297" y="3150"/>
                    </a:cubicBezTo>
                    <a:cubicBezTo>
                      <a:pt x="12439" y="2937"/>
                      <a:pt x="12526" y="2684"/>
                      <a:pt x="12526" y="2416"/>
                    </a:cubicBezTo>
                    <a:cubicBezTo>
                      <a:pt x="12526" y="1697"/>
                      <a:pt x="11950" y="1121"/>
                      <a:pt x="11239" y="1121"/>
                    </a:cubicBezTo>
                    <a:cubicBezTo>
                      <a:pt x="10900" y="1121"/>
                      <a:pt x="10600" y="1248"/>
                      <a:pt x="10371" y="1461"/>
                    </a:cubicBezTo>
                    <a:cubicBezTo>
                      <a:pt x="10000" y="600"/>
                      <a:pt x="9148" y="1"/>
                      <a:pt x="8153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8" name="Google Shape;2338;p37"/>
              <p:cNvSpPr/>
              <p:nvPr/>
            </p:nvSpPr>
            <p:spPr>
              <a:xfrm>
                <a:off x="2609125" y="430150"/>
                <a:ext cx="368000" cy="323775"/>
              </a:xfrm>
              <a:custGeom>
                <a:avLst/>
                <a:gdLst/>
                <a:ahLst/>
                <a:cxnLst/>
                <a:rect l="l" t="t" r="r" b="b"/>
                <a:pathLst>
                  <a:path w="14720" h="12951" extrusionOk="0">
                    <a:moveTo>
                      <a:pt x="8245" y="1"/>
                    </a:moveTo>
                    <a:cubicBezTo>
                      <a:pt x="8098" y="1"/>
                      <a:pt x="7953" y="34"/>
                      <a:pt x="7822" y="109"/>
                    </a:cubicBezTo>
                    <a:cubicBezTo>
                      <a:pt x="7798" y="125"/>
                      <a:pt x="7814" y="164"/>
                      <a:pt x="7837" y="164"/>
                    </a:cubicBezTo>
                    <a:cubicBezTo>
                      <a:pt x="8106" y="180"/>
                      <a:pt x="8343" y="227"/>
                      <a:pt x="8579" y="330"/>
                    </a:cubicBezTo>
                    <a:cubicBezTo>
                      <a:pt x="8824" y="433"/>
                      <a:pt x="9021" y="591"/>
                      <a:pt x="9250" y="733"/>
                    </a:cubicBezTo>
                    <a:cubicBezTo>
                      <a:pt x="9254" y="735"/>
                      <a:pt x="9259" y="736"/>
                      <a:pt x="9264" y="736"/>
                    </a:cubicBezTo>
                    <a:cubicBezTo>
                      <a:pt x="9278" y="736"/>
                      <a:pt x="9292" y="728"/>
                      <a:pt x="9298" y="717"/>
                    </a:cubicBezTo>
                    <a:cubicBezTo>
                      <a:pt x="9149" y="308"/>
                      <a:pt x="8689" y="1"/>
                      <a:pt x="8245" y="1"/>
                    </a:cubicBezTo>
                    <a:close/>
                    <a:moveTo>
                      <a:pt x="6169" y="84"/>
                    </a:moveTo>
                    <a:cubicBezTo>
                      <a:pt x="5667" y="84"/>
                      <a:pt x="5173" y="524"/>
                      <a:pt x="5099" y="1009"/>
                    </a:cubicBezTo>
                    <a:cubicBezTo>
                      <a:pt x="5107" y="1017"/>
                      <a:pt x="5114" y="1021"/>
                      <a:pt x="5122" y="1021"/>
                    </a:cubicBezTo>
                    <a:cubicBezTo>
                      <a:pt x="5130" y="1021"/>
                      <a:pt x="5138" y="1017"/>
                      <a:pt x="5146" y="1009"/>
                    </a:cubicBezTo>
                    <a:cubicBezTo>
                      <a:pt x="5351" y="835"/>
                      <a:pt x="5509" y="638"/>
                      <a:pt x="5730" y="488"/>
                    </a:cubicBezTo>
                    <a:cubicBezTo>
                      <a:pt x="5943" y="338"/>
                      <a:pt x="6164" y="251"/>
                      <a:pt x="6425" y="180"/>
                    </a:cubicBezTo>
                    <a:cubicBezTo>
                      <a:pt x="6448" y="180"/>
                      <a:pt x="6448" y="133"/>
                      <a:pt x="6425" y="125"/>
                    </a:cubicBezTo>
                    <a:cubicBezTo>
                      <a:pt x="6340" y="97"/>
                      <a:pt x="6254" y="84"/>
                      <a:pt x="6169" y="84"/>
                    </a:cubicBezTo>
                    <a:close/>
                    <a:moveTo>
                      <a:pt x="8467" y="890"/>
                    </a:moveTo>
                    <a:cubicBezTo>
                      <a:pt x="8462" y="890"/>
                      <a:pt x="8458" y="890"/>
                      <a:pt x="8453" y="890"/>
                    </a:cubicBezTo>
                    <a:cubicBezTo>
                      <a:pt x="8264" y="914"/>
                      <a:pt x="8145" y="1246"/>
                      <a:pt x="8185" y="1640"/>
                    </a:cubicBezTo>
                    <a:cubicBezTo>
                      <a:pt x="8223" y="2025"/>
                      <a:pt x="8397" y="2320"/>
                      <a:pt x="8581" y="2320"/>
                    </a:cubicBezTo>
                    <a:cubicBezTo>
                      <a:pt x="8586" y="2320"/>
                      <a:pt x="8590" y="2319"/>
                      <a:pt x="8595" y="2319"/>
                    </a:cubicBezTo>
                    <a:cubicBezTo>
                      <a:pt x="8785" y="2303"/>
                      <a:pt x="8911" y="1964"/>
                      <a:pt x="8871" y="1569"/>
                    </a:cubicBezTo>
                    <a:cubicBezTo>
                      <a:pt x="8833" y="1192"/>
                      <a:pt x="8652" y="890"/>
                      <a:pt x="8467" y="890"/>
                    </a:cubicBezTo>
                    <a:close/>
                    <a:moveTo>
                      <a:pt x="5911" y="1182"/>
                    </a:moveTo>
                    <a:cubicBezTo>
                      <a:pt x="5906" y="1182"/>
                      <a:pt x="5901" y="1182"/>
                      <a:pt x="5896" y="1182"/>
                    </a:cubicBezTo>
                    <a:cubicBezTo>
                      <a:pt x="5706" y="1206"/>
                      <a:pt x="5588" y="1538"/>
                      <a:pt x="5627" y="1932"/>
                    </a:cubicBezTo>
                    <a:cubicBezTo>
                      <a:pt x="5666" y="2317"/>
                      <a:pt x="5839" y="2612"/>
                      <a:pt x="6024" y="2612"/>
                    </a:cubicBezTo>
                    <a:cubicBezTo>
                      <a:pt x="6028" y="2612"/>
                      <a:pt x="6033" y="2611"/>
                      <a:pt x="6038" y="2611"/>
                    </a:cubicBezTo>
                    <a:cubicBezTo>
                      <a:pt x="6227" y="2595"/>
                      <a:pt x="6354" y="2256"/>
                      <a:pt x="6314" y="1861"/>
                    </a:cubicBezTo>
                    <a:cubicBezTo>
                      <a:pt x="6276" y="1477"/>
                      <a:pt x="6102" y="1182"/>
                      <a:pt x="5911" y="1182"/>
                    </a:cubicBezTo>
                    <a:close/>
                    <a:moveTo>
                      <a:pt x="9550" y="1869"/>
                    </a:moveTo>
                    <a:lnTo>
                      <a:pt x="9550" y="1869"/>
                    </a:lnTo>
                    <a:cubicBezTo>
                      <a:pt x="9191" y="2976"/>
                      <a:pt x="8262" y="3646"/>
                      <a:pt x="7247" y="3646"/>
                    </a:cubicBezTo>
                    <a:cubicBezTo>
                      <a:pt x="6858" y="3646"/>
                      <a:pt x="6457" y="3547"/>
                      <a:pt x="6069" y="3337"/>
                    </a:cubicBezTo>
                    <a:cubicBezTo>
                      <a:pt x="5651" y="3100"/>
                      <a:pt x="5312" y="2714"/>
                      <a:pt x="5083" y="2248"/>
                    </a:cubicBezTo>
                    <a:lnTo>
                      <a:pt x="5083" y="2248"/>
                    </a:lnTo>
                    <a:cubicBezTo>
                      <a:pt x="5185" y="2753"/>
                      <a:pt x="5501" y="3235"/>
                      <a:pt x="5943" y="3542"/>
                    </a:cubicBezTo>
                    <a:cubicBezTo>
                      <a:pt x="6352" y="3821"/>
                      <a:pt x="6808" y="3949"/>
                      <a:pt x="7254" y="3949"/>
                    </a:cubicBezTo>
                    <a:cubicBezTo>
                      <a:pt x="8375" y="3949"/>
                      <a:pt x="9437" y="3139"/>
                      <a:pt x="9550" y="1869"/>
                    </a:cubicBezTo>
                    <a:close/>
                    <a:moveTo>
                      <a:pt x="11616" y="7377"/>
                    </a:moveTo>
                    <a:cubicBezTo>
                      <a:pt x="11161" y="7377"/>
                      <a:pt x="10694" y="7724"/>
                      <a:pt x="10576" y="8160"/>
                    </a:cubicBezTo>
                    <a:cubicBezTo>
                      <a:pt x="10581" y="8169"/>
                      <a:pt x="10588" y="8173"/>
                      <a:pt x="10597" y="8173"/>
                    </a:cubicBezTo>
                    <a:cubicBezTo>
                      <a:pt x="10603" y="8173"/>
                      <a:pt x="10609" y="8171"/>
                      <a:pt x="10616" y="8167"/>
                    </a:cubicBezTo>
                    <a:cubicBezTo>
                      <a:pt x="10837" y="8010"/>
                      <a:pt x="11018" y="7844"/>
                      <a:pt x="11247" y="7725"/>
                    </a:cubicBezTo>
                    <a:cubicBezTo>
                      <a:pt x="11476" y="7599"/>
                      <a:pt x="11705" y="7536"/>
                      <a:pt x="11965" y="7504"/>
                    </a:cubicBezTo>
                    <a:cubicBezTo>
                      <a:pt x="11997" y="7504"/>
                      <a:pt x="12005" y="7465"/>
                      <a:pt x="11973" y="7457"/>
                    </a:cubicBezTo>
                    <a:cubicBezTo>
                      <a:pt x="11859" y="7402"/>
                      <a:pt x="11738" y="7377"/>
                      <a:pt x="11616" y="7377"/>
                    </a:cubicBezTo>
                    <a:close/>
                    <a:moveTo>
                      <a:pt x="13670" y="7553"/>
                    </a:moveTo>
                    <a:cubicBezTo>
                      <a:pt x="13563" y="7553"/>
                      <a:pt x="13456" y="7573"/>
                      <a:pt x="13354" y="7615"/>
                    </a:cubicBezTo>
                    <a:cubicBezTo>
                      <a:pt x="13323" y="7623"/>
                      <a:pt x="13331" y="7662"/>
                      <a:pt x="13354" y="7662"/>
                    </a:cubicBezTo>
                    <a:cubicBezTo>
                      <a:pt x="13615" y="7710"/>
                      <a:pt x="13844" y="7789"/>
                      <a:pt x="14065" y="7923"/>
                    </a:cubicBezTo>
                    <a:cubicBezTo>
                      <a:pt x="14286" y="8049"/>
                      <a:pt x="14459" y="8231"/>
                      <a:pt x="14672" y="8396"/>
                    </a:cubicBezTo>
                    <a:cubicBezTo>
                      <a:pt x="14679" y="8400"/>
                      <a:pt x="14685" y="8402"/>
                      <a:pt x="14692" y="8402"/>
                    </a:cubicBezTo>
                    <a:cubicBezTo>
                      <a:pt x="14701" y="8402"/>
                      <a:pt x="14711" y="8398"/>
                      <a:pt x="14720" y="8388"/>
                    </a:cubicBezTo>
                    <a:cubicBezTo>
                      <a:pt x="14617" y="7932"/>
                      <a:pt x="14141" y="7553"/>
                      <a:pt x="13670" y="7553"/>
                    </a:cubicBezTo>
                    <a:close/>
                    <a:moveTo>
                      <a:pt x="11327" y="8428"/>
                    </a:moveTo>
                    <a:cubicBezTo>
                      <a:pt x="11141" y="8428"/>
                      <a:pt x="10986" y="8740"/>
                      <a:pt x="10971" y="9122"/>
                    </a:cubicBezTo>
                    <a:cubicBezTo>
                      <a:pt x="10963" y="9517"/>
                      <a:pt x="11105" y="9841"/>
                      <a:pt x="11294" y="9841"/>
                    </a:cubicBezTo>
                    <a:cubicBezTo>
                      <a:pt x="11297" y="9841"/>
                      <a:pt x="11299" y="9841"/>
                      <a:pt x="11301" y="9841"/>
                    </a:cubicBezTo>
                    <a:cubicBezTo>
                      <a:pt x="11488" y="9841"/>
                      <a:pt x="11642" y="9528"/>
                      <a:pt x="11657" y="9146"/>
                    </a:cubicBezTo>
                    <a:cubicBezTo>
                      <a:pt x="11665" y="8752"/>
                      <a:pt x="11523" y="8428"/>
                      <a:pt x="11334" y="8428"/>
                    </a:cubicBezTo>
                    <a:cubicBezTo>
                      <a:pt x="11332" y="8428"/>
                      <a:pt x="11329" y="8428"/>
                      <a:pt x="11327" y="8428"/>
                    </a:cubicBezTo>
                    <a:close/>
                    <a:moveTo>
                      <a:pt x="13875" y="8452"/>
                    </a:moveTo>
                    <a:cubicBezTo>
                      <a:pt x="13686" y="8452"/>
                      <a:pt x="13528" y="8759"/>
                      <a:pt x="13512" y="9154"/>
                    </a:cubicBezTo>
                    <a:cubicBezTo>
                      <a:pt x="13504" y="9549"/>
                      <a:pt x="13646" y="9864"/>
                      <a:pt x="13836" y="9872"/>
                    </a:cubicBezTo>
                    <a:cubicBezTo>
                      <a:pt x="14025" y="9872"/>
                      <a:pt x="14183" y="9564"/>
                      <a:pt x="14199" y="9170"/>
                    </a:cubicBezTo>
                    <a:cubicBezTo>
                      <a:pt x="14207" y="8783"/>
                      <a:pt x="14065" y="8459"/>
                      <a:pt x="13875" y="8452"/>
                    </a:cubicBezTo>
                    <a:close/>
                    <a:moveTo>
                      <a:pt x="986" y="9292"/>
                    </a:moveTo>
                    <a:cubicBezTo>
                      <a:pt x="553" y="9292"/>
                      <a:pt x="112" y="9619"/>
                      <a:pt x="0" y="10030"/>
                    </a:cubicBezTo>
                    <a:cubicBezTo>
                      <a:pt x="6" y="10036"/>
                      <a:pt x="19" y="10041"/>
                      <a:pt x="29" y="10041"/>
                    </a:cubicBezTo>
                    <a:cubicBezTo>
                      <a:pt x="34" y="10041"/>
                      <a:pt x="37" y="10040"/>
                      <a:pt x="39" y="10038"/>
                    </a:cubicBezTo>
                    <a:cubicBezTo>
                      <a:pt x="253" y="9896"/>
                      <a:pt x="418" y="9730"/>
                      <a:pt x="639" y="9620"/>
                    </a:cubicBezTo>
                    <a:cubicBezTo>
                      <a:pt x="852" y="9501"/>
                      <a:pt x="1066" y="9446"/>
                      <a:pt x="1318" y="9414"/>
                    </a:cubicBezTo>
                    <a:cubicBezTo>
                      <a:pt x="1342" y="9414"/>
                      <a:pt x="1350" y="9375"/>
                      <a:pt x="1326" y="9367"/>
                    </a:cubicBezTo>
                    <a:cubicBezTo>
                      <a:pt x="1218" y="9315"/>
                      <a:pt x="1102" y="9292"/>
                      <a:pt x="986" y="9292"/>
                    </a:cubicBezTo>
                    <a:close/>
                    <a:moveTo>
                      <a:pt x="2919" y="9457"/>
                    </a:moveTo>
                    <a:cubicBezTo>
                      <a:pt x="2818" y="9457"/>
                      <a:pt x="2717" y="9476"/>
                      <a:pt x="2620" y="9517"/>
                    </a:cubicBezTo>
                    <a:cubicBezTo>
                      <a:pt x="2597" y="9525"/>
                      <a:pt x="2605" y="9564"/>
                      <a:pt x="2628" y="9564"/>
                    </a:cubicBezTo>
                    <a:cubicBezTo>
                      <a:pt x="2873" y="9612"/>
                      <a:pt x="3086" y="9675"/>
                      <a:pt x="3291" y="9809"/>
                    </a:cubicBezTo>
                    <a:cubicBezTo>
                      <a:pt x="3504" y="9928"/>
                      <a:pt x="3670" y="10093"/>
                      <a:pt x="3867" y="10251"/>
                    </a:cubicBezTo>
                    <a:cubicBezTo>
                      <a:pt x="3874" y="10254"/>
                      <a:pt x="3880" y="10256"/>
                      <a:pt x="3886" y="10256"/>
                    </a:cubicBezTo>
                    <a:cubicBezTo>
                      <a:pt x="3895" y="10256"/>
                      <a:pt x="3902" y="10252"/>
                      <a:pt x="3907" y="10243"/>
                    </a:cubicBezTo>
                    <a:cubicBezTo>
                      <a:pt x="3810" y="9819"/>
                      <a:pt x="3363" y="9457"/>
                      <a:pt x="2919" y="9457"/>
                    </a:cubicBezTo>
                    <a:close/>
                    <a:moveTo>
                      <a:pt x="711" y="10283"/>
                    </a:moveTo>
                    <a:cubicBezTo>
                      <a:pt x="533" y="10283"/>
                      <a:pt x="387" y="10579"/>
                      <a:pt x="379" y="10938"/>
                    </a:cubicBezTo>
                    <a:cubicBezTo>
                      <a:pt x="371" y="11309"/>
                      <a:pt x="505" y="11609"/>
                      <a:pt x="679" y="11617"/>
                    </a:cubicBezTo>
                    <a:cubicBezTo>
                      <a:pt x="860" y="11617"/>
                      <a:pt x="1010" y="11325"/>
                      <a:pt x="1018" y="10954"/>
                    </a:cubicBezTo>
                    <a:cubicBezTo>
                      <a:pt x="1034" y="10590"/>
                      <a:pt x="892" y="10283"/>
                      <a:pt x="718" y="10283"/>
                    </a:cubicBezTo>
                    <a:cubicBezTo>
                      <a:pt x="716" y="10283"/>
                      <a:pt x="714" y="10283"/>
                      <a:pt x="711" y="10283"/>
                    </a:cubicBezTo>
                    <a:close/>
                    <a:moveTo>
                      <a:pt x="3118" y="10306"/>
                    </a:moveTo>
                    <a:cubicBezTo>
                      <a:pt x="2936" y="10306"/>
                      <a:pt x="2786" y="10598"/>
                      <a:pt x="2778" y="10969"/>
                    </a:cubicBezTo>
                    <a:cubicBezTo>
                      <a:pt x="2762" y="11332"/>
                      <a:pt x="2897" y="11640"/>
                      <a:pt x="3078" y="11640"/>
                    </a:cubicBezTo>
                    <a:cubicBezTo>
                      <a:pt x="3080" y="11640"/>
                      <a:pt x="3083" y="11640"/>
                      <a:pt x="3085" y="11640"/>
                    </a:cubicBezTo>
                    <a:cubicBezTo>
                      <a:pt x="3256" y="11640"/>
                      <a:pt x="3410" y="11351"/>
                      <a:pt x="3418" y="10985"/>
                    </a:cubicBezTo>
                    <a:cubicBezTo>
                      <a:pt x="3425" y="10614"/>
                      <a:pt x="3291" y="10314"/>
                      <a:pt x="3118" y="10306"/>
                    </a:cubicBezTo>
                    <a:close/>
                    <a:moveTo>
                      <a:pt x="12416" y="9777"/>
                    </a:moveTo>
                    <a:cubicBezTo>
                      <a:pt x="12127" y="9777"/>
                      <a:pt x="11878" y="10264"/>
                      <a:pt x="11863" y="10875"/>
                    </a:cubicBezTo>
                    <a:cubicBezTo>
                      <a:pt x="11855" y="11032"/>
                      <a:pt x="11871" y="11182"/>
                      <a:pt x="11894" y="11317"/>
                    </a:cubicBezTo>
                    <a:cubicBezTo>
                      <a:pt x="11894" y="11317"/>
                      <a:pt x="12155" y="11822"/>
                      <a:pt x="12376" y="11830"/>
                    </a:cubicBezTo>
                    <a:cubicBezTo>
                      <a:pt x="12377" y="11830"/>
                      <a:pt x="12379" y="11830"/>
                      <a:pt x="12381" y="11830"/>
                    </a:cubicBezTo>
                    <a:cubicBezTo>
                      <a:pt x="12593" y="11830"/>
                      <a:pt x="12873" y="11340"/>
                      <a:pt x="12873" y="11340"/>
                    </a:cubicBezTo>
                    <a:cubicBezTo>
                      <a:pt x="12904" y="11206"/>
                      <a:pt x="12928" y="11056"/>
                      <a:pt x="12928" y="10906"/>
                    </a:cubicBezTo>
                    <a:cubicBezTo>
                      <a:pt x="12944" y="10291"/>
                      <a:pt x="12723" y="9785"/>
                      <a:pt x="12423" y="9778"/>
                    </a:cubicBezTo>
                    <a:cubicBezTo>
                      <a:pt x="12421" y="9777"/>
                      <a:pt x="12418" y="9777"/>
                      <a:pt x="12416" y="9777"/>
                    </a:cubicBezTo>
                    <a:close/>
                    <a:moveTo>
                      <a:pt x="1892" y="11615"/>
                    </a:moveTo>
                    <a:cubicBezTo>
                      <a:pt x="1485" y="11615"/>
                      <a:pt x="1078" y="11662"/>
                      <a:pt x="671" y="11759"/>
                    </a:cubicBezTo>
                    <a:lnTo>
                      <a:pt x="671" y="11767"/>
                    </a:lnTo>
                    <a:cubicBezTo>
                      <a:pt x="671" y="12169"/>
                      <a:pt x="868" y="12516"/>
                      <a:pt x="1168" y="12729"/>
                    </a:cubicBezTo>
                    <a:cubicBezTo>
                      <a:pt x="1168" y="12729"/>
                      <a:pt x="1595" y="12951"/>
                      <a:pt x="1857" y="12951"/>
                    </a:cubicBezTo>
                    <a:cubicBezTo>
                      <a:pt x="1862" y="12951"/>
                      <a:pt x="1866" y="12951"/>
                      <a:pt x="1871" y="12950"/>
                    </a:cubicBezTo>
                    <a:cubicBezTo>
                      <a:pt x="2186" y="12950"/>
                      <a:pt x="2676" y="12635"/>
                      <a:pt x="2676" y="12635"/>
                    </a:cubicBezTo>
                    <a:cubicBezTo>
                      <a:pt x="2912" y="12414"/>
                      <a:pt x="3062" y="12098"/>
                      <a:pt x="3054" y="11751"/>
                    </a:cubicBezTo>
                    <a:cubicBezTo>
                      <a:pt x="3054" y="11751"/>
                      <a:pt x="3054" y="11743"/>
                      <a:pt x="3054" y="11743"/>
                    </a:cubicBezTo>
                    <a:cubicBezTo>
                      <a:pt x="2668" y="11658"/>
                      <a:pt x="2280" y="11615"/>
                      <a:pt x="1892" y="11615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9" name="Google Shape;2339;p37"/>
              <p:cNvSpPr/>
              <p:nvPr/>
            </p:nvSpPr>
            <p:spPr>
              <a:xfrm>
                <a:off x="2555450" y="471525"/>
                <a:ext cx="473775" cy="305925"/>
              </a:xfrm>
              <a:custGeom>
                <a:avLst/>
                <a:gdLst/>
                <a:ahLst/>
                <a:cxnLst/>
                <a:rect l="l" t="t" r="r" b="b"/>
                <a:pathLst>
                  <a:path w="18951" h="12237" extrusionOk="0">
                    <a:moveTo>
                      <a:pt x="13269" y="1"/>
                    </a:moveTo>
                    <a:cubicBezTo>
                      <a:pt x="13217" y="1"/>
                      <a:pt x="13163" y="4"/>
                      <a:pt x="13110" y="9"/>
                    </a:cubicBezTo>
                    <a:cubicBezTo>
                      <a:pt x="12234" y="96"/>
                      <a:pt x="11602" y="869"/>
                      <a:pt x="11689" y="1737"/>
                    </a:cubicBezTo>
                    <a:cubicBezTo>
                      <a:pt x="11770" y="2556"/>
                      <a:pt x="12450" y="3167"/>
                      <a:pt x="13254" y="3167"/>
                    </a:cubicBezTo>
                    <a:cubicBezTo>
                      <a:pt x="13310" y="3167"/>
                      <a:pt x="13368" y="3164"/>
                      <a:pt x="13426" y="3158"/>
                    </a:cubicBezTo>
                    <a:cubicBezTo>
                      <a:pt x="14294" y="3071"/>
                      <a:pt x="14933" y="2298"/>
                      <a:pt x="14846" y="1430"/>
                    </a:cubicBezTo>
                    <a:cubicBezTo>
                      <a:pt x="14765" y="608"/>
                      <a:pt x="14072" y="1"/>
                      <a:pt x="13269" y="1"/>
                    </a:cubicBezTo>
                    <a:close/>
                    <a:moveTo>
                      <a:pt x="5872" y="593"/>
                    </a:moveTo>
                    <a:cubicBezTo>
                      <a:pt x="5820" y="593"/>
                      <a:pt x="5767" y="596"/>
                      <a:pt x="5714" y="601"/>
                    </a:cubicBezTo>
                    <a:cubicBezTo>
                      <a:pt x="4838" y="688"/>
                      <a:pt x="4207" y="1469"/>
                      <a:pt x="4294" y="2337"/>
                    </a:cubicBezTo>
                    <a:cubicBezTo>
                      <a:pt x="4375" y="3159"/>
                      <a:pt x="5061" y="3766"/>
                      <a:pt x="5869" y="3766"/>
                    </a:cubicBezTo>
                    <a:cubicBezTo>
                      <a:pt x="5922" y="3766"/>
                      <a:pt x="5976" y="3763"/>
                      <a:pt x="6030" y="3758"/>
                    </a:cubicBezTo>
                    <a:cubicBezTo>
                      <a:pt x="6898" y="3671"/>
                      <a:pt x="7538" y="2898"/>
                      <a:pt x="7451" y="2022"/>
                    </a:cubicBezTo>
                    <a:cubicBezTo>
                      <a:pt x="7369" y="1206"/>
                      <a:pt x="6676" y="593"/>
                      <a:pt x="5872" y="593"/>
                    </a:cubicBezTo>
                    <a:close/>
                    <a:moveTo>
                      <a:pt x="11888" y="7355"/>
                    </a:moveTo>
                    <a:cubicBezTo>
                      <a:pt x="11864" y="7355"/>
                      <a:pt x="11840" y="7356"/>
                      <a:pt x="11815" y="7357"/>
                    </a:cubicBezTo>
                    <a:cubicBezTo>
                      <a:pt x="11042" y="7389"/>
                      <a:pt x="10442" y="8052"/>
                      <a:pt x="10482" y="8833"/>
                    </a:cubicBezTo>
                    <a:cubicBezTo>
                      <a:pt x="10512" y="9582"/>
                      <a:pt x="11135" y="10169"/>
                      <a:pt x="11885" y="10169"/>
                    </a:cubicBezTo>
                    <a:cubicBezTo>
                      <a:pt x="11909" y="10169"/>
                      <a:pt x="11933" y="10168"/>
                      <a:pt x="11958" y="10167"/>
                    </a:cubicBezTo>
                    <a:cubicBezTo>
                      <a:pt x="12731" y="10135"/>
                      <a:pt x="13331" y="9472"/>
                      <a:pt x="13291" y="8691"/>
                    </a:cubicBezTo>
                    <a:cubicBezTo>
                      <a:pt x="13261" y="7941"/>
                      <a:pt x="12638" y="7355"/>
                      <a:pt x="11888" y="7355"/>
                    </a:cubicBezTo>
                    <a:close/>
                    <a:moveTo>
                      <a:pt x="14545" y="9006"/>
                    </a:moveTo>
                    <a:cubicBezTo>
                      <a:pt x="14328" y="9006"/>
                      <a:pt x="14135" y="9280"/>
                      <a:pt x="14041" y="9662"/>
                    </a:cubicBezTo>
                    <a:cubicBezTo>
                      <a:pt x="14112" y="10056"/>
                      <a:pt x="14294" y="10332"/>
                      <a:pt x="14515" y="10340"/>
                    </a:cubicBezTo>
                    <a:cubicBezTo>
                      <a:pt x="14518" y="10341"/>
                      <a:pt x="14521" y="10341"/>
                      <a:pt x="14524" y="10341"/>
                    </a:cubicBezTo>
                    <a:cubicBezTo>
                      <a:pt x="14741" y="10341"/>
                      <a:pt x="14926" y="10067"/>
                      <a:pt x="15020" y="9685"/>
                    </a:cubicBezTo>
                    <a:cubicBezTo>
                      <a:pt x="14949" y="9291"/>
                      <a:pt x="14767" y="9014"/>
                      <a:pt x="14554" y="9007"/>
                    </a:cubicBezTo>
                    <a:cubicBezTo>
                      <a:pt x="14551" y="9006"/>
                      <a:pt x="14548" y="9006"/>
                      <a:pt x="14545" y="9006"/>
                    </a:cubicBezTo>
                    <a:close/>
                    <a:moveTo>
                      <a:pt x="17501" y="7782"/>
                    </a:moveTo>
                    <a:cubicBezTo>
                      <a:pt x="17482" y="7782"/>
                      <a:pt x="17462" y="7782"/>
                      <a:pt x="17443" y="7783"/>
                    </a:cubicBezTo>
                    <a:cubicBezTo>
                      <a:pt x="16662" y="7823"/>
                      <a:pt x="16062" y="8486"/>
                      <a:pt x="16101" y="9267"/>
                    </a:cubicBezTo>
                    <a:cubicBezTo>
                      <a:pt x="16139" y="10016"/>
                      <a:pt x="16755" y="10603"/>
                      <a:pt x="17504" y="10603"/>
                    </a:cubicBezTo>
                    <a:cubicBezTo>
                      <a:pt x="17528" y="10603"/>
                      <a:pt x="17553" y="10602"/>
                      <a:pt x="17577" y="10601"/>
                    </a:cubicBezTo>
                    <a:cubicBezTo>
                      <a:pt x="18351" y="10569"/>
                      <a:pt x="18950" y="9906"/>
                      <a:pt x="18919" y="9125"/>
                    </a:cubicBezTo>
                    <a:cubicBezTo>
                      <a:pt x="18880" y="8371"/>
                      <a:pt x="18249" y="7782"/>
                      <a:pt x="17501" y="7782"/>
                    </a:cubicBezTo>
                    <a:close/>
                    <a:moveTo>
                      <a:pt x="4085" y="10356"/>
                    </a:moveTo>
                    <a:cubicBezTo>
                      <a:pt x="4078" y="10356"/>
                      <a:pt x="4072" y="10356"/>
                      <a:pt x="4065" y="10356"/>
                    </a:cubicBezTo>
                    <a:cubicBezTo>
                      <a:pt x="3647" y="10356"/>
                      <a:pt x="3307" y="10609"/>
                      <a:pt x="3315" y="11027"/>
                    </a:cubicBezTo>
                    <a:cubicBezTo>
                      <a:pt x="3315" y="11051"/>
                      <a:pt x="3315" y="11059"/>
                      <a:pt x="3315" y="11074"/>
                    </a:cubicBezTo>
                    <a:cubicBezTo>
                      <a:pt x="3512" y="11216"/>
                      <a:pt x="3757" y="11311"/>
                      <a:pt x="4018" y="11311"/>
                    </a:cubicBezTo>
                    <a:cubicBezTo>
                      <a:pt x="4333" y="11303"/>
                      <a:pt x="4610" y="11177"/>
                      <a:pt x="4823" y="10980"/>
                    </a:cubicBezTo>
                    <a:cubicBezTo>
                      <a:pt x="4799" y="10584"/>
                      <a:pt x="4478" y="10356"/>
                      <a:pt x="4085" y="10356"/>
                    </a:cubicBezTo>
                    <a:close/>
                    <a:moveTo>
                      <a:pt x="1361" y="9171"/>
                    </a:moveTo>
                    <a:cubicBezTo>
                      <a:pt x="1341" y="9171"/>
                      <a:pt x="1322" y="9171"/>
                      <a:pt x="1303" y="9172"/>
                    </a:cubicBezTo>
                    <a:cubicBezTo>
                      <a:pt x="568" y="9212"/>
                      <a:pt x="0" y="9835"/>
                      <a:pt x="40" y="10569"/>
                    </a:cubicBezTo>
                    <a:cubicBezTo>
                      <a:pt x="70" y="11284"/>
                      <a:pt x="662" y="11833"/>
                      <a:pt x="1370" y="11833"/>
                    </a:cubicBezTo>
                    <a:cubicBezTo>
                      <a:pt x="1389" y="11833"/>
                      <a:pt x="1409" y="11833"/>
                      <a:pt x="1429" y="11832"/>
                    </a:cubicBezTo>
                    <a:cubicBezTo>
                      <a:pt x="2163" y="11793"/>
                      <a:pt x="2723" y="11169"/>
                      <a:pt x="2692" y="10435"/>
                    </a:cubicBezTo>
                    <a:cubicBezTo>
                      <a:pt x="2653" y="9728"/>
                      <a:pt x="2069" y="9171"/>
                      <a:pt x="1361" y="9171"/>
                    </a:cubicBezTo>
                    <a:close/>
                    <a:moveTo>
                      <a:pt x="6657" y="9581"/>
                    </a:moveTo>
                    <a:cubicBezTo>
                      <a:pt x="6638" y="9581"/>
                      <a:pt x="6618" y="9582"/>
                      <a:pt x="6598" y="9583"/>
                    </a:cubicBezTo>
                    <a:cubicBezTo>
                      <a:pt x="5864" y="9622"/>
                      <a:pt x="5296" y="10238"/>
                      <a:pt x="5336" y="10972"/>
                    </a:cubicBezTo>
                    <a:cubicBezTo>
                      <a:pt x="5366" y="11682"/>
                      <a:pt x="5950" y="12237"/>
                      <a:pt x="6653" y="12237"/>
                    </a:cubicBezTo>
                    <a:cubicBezTo>
                      <a:pt x="6677" y="12237"/>
                      <a:pt x="6701" y="12236"/>
                      <a:pt x="6725" y="12235"/>
                    </a:cubicBezTo>
                    <a:cubicBezTo>
                      <a:pt x="7459" y="12203"/>
                      <a:pt x="8027" y="11580"/>
                      <a:pt x="7988" y="10846"/>
                    </a:cubicBezTo>
                    <a:cubicBezTo>
                      <a:pt x="7957" y="10131"/>
                      <a:pt x="7366" y="9581"/>
                      <a:pt x="6657" y="958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5" name="Arrow: Pentagon 18">
            <a:extLst>
              <a:ext uri="{FF2B5EF4-FFF2-40B4-BE49-F238E27FC236}">
                <a16:creationId xmlns:a16="http://schemas.microsoft.com/office/drawing/2014/main" id="{ED9E9F7A-14C3-7A04-524B-A681E3CB78F7}"/>
              </a:ext>
            </a:extLst>
          </p:cNvPr>
          <p:cNvSpPr/>
          <p:nvPr/>
        </p:nvSpPr>
        <p:spPr>
          <a:xfrm>
            <a:off x="759392" y="952934"/>
            <a:ext cx="4474247" cy="545735"/>
          </a:xfrm>
          <a:prstGeom prst="homePlate">
            <a:avLst>
              <a:gd name="adj" fmla="val 95860"/>
            </a:avLst>
          </a:prstGeom>
          <a:solidFill>
            <a:schemeClr val="accent2">
              <a:lumMod val="75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4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it-IT" sz="2400" b="1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rò </a:t>
            </a:r>
            <a:r>
              <a:rPr lang="it-IT" sz="2400" b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chơi Ai nhanh ai thắng </a:t>
            </a:r>
            <a:endParaRPr lang="en-US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47992" y="1498669"/>
            <a:ext cx="60191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smtClean="0">
                <a:solidFill>
                  <a:schemeClr val="accent2">
                    <a:lumMod val="50000"/>
                  </a:schemeClr>
                </a:solidFill>
              </a:rPr>
              <a:t>Lớp c</a:t>
            </a:r>
            <a:r>
              <a:rPr lang="vi-VN" sz="2000" smtClean="0">
                <a:solidFill>
                  <a:schemeClr val="accent2">
                    <a:lumMod val="50000"/>
                  </a:schemeClr>
                </a:solidFill>
              </a:rPr>
              <a:t>hia</a:t>
            </a:r>
            <a:r>
              <a:rPr lang="en-US" sz="200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vi-VN" sz="2000" smtClean="0">
                <a:solidFill>
                  <a:schemeClr val="accent2">
                    <a:lumMod val="50000"/>
                  </a:schemeClr>
                </a:solidFill>
              </a:rPr>
              <a:t>thành </a:t>
            </a:r>
            <a:r>
              <a:rPr lang="vi-VN" sz="2000">
                <a:solidFill>
                  <a:schemeClr val="accent2">
                    <a:lumMod val="50000"/>
                  </a:schemeClr>
                </a:solidFill>
              </a:rPr>
              <a:t>2 đội, mỗi đội gồm 6 HS xếp thành 1 hàng dọc. </a:t>
            </a:r>
            <a:endParaRPr lang="en-US" sz="2000" smtClean="0">
              <a:solidFill>
                <a:schemeClr val="accent2">
                  <a:lumMod val="50000"/>
                </a:schemeClr>
              </a:solidFill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smtClean="0">
                <a:solidFill>
                  <a:schemeClr val="accent2">
                    <a:lumMod val="50000"/>
                  </a:schemeClr>
                </a:solidFill>
              </a:rPr>
              <a:t>Lần </a:t>
            </a:r>
            <a:r>
              <a:rPr lang="vi-VN" sz="2000">
                <a:solidFill>
                  <a:schemeClr val="accent2">
                    <a:lumMod val="50000"/>
                  </a:schemeClr>
                </a:solidFill>
              </a:rPr>
              <a:t>lượt từng bạn liệt kê các động từ và danh từ mà mình biết. </a:t>
            </a:r>
            <a:endParaRPr lang="en-US" sz="2000" smtClean="0">
              <a:solidFill>
                <a:schemeClr val="accent2">
                  <a:lumMod val="50000"/>
                </a:schemeClr>
              </a:solidFill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smtClean="0">
                <a:solidFill>
                  <a:schemeClr val="accent2">
                    <a:lumMod val="50000"/>
                  </a:schemeClr>
                </a:solidFill>
              </a:rPr>
              <a:t>Sau </a:t>
            </a:r>
            <a:r>
              <a:rPr lang="vi-VN" sz="2000">
                <a:solidFill>
                  <a:schemeClr val="accent2">
                    <a:lumMod val="50000"/>
                  </a:schemeClr>
                </a:solidFill>
              </a:rPr>
              <a:t>5 phút đội nào có nhiều từ hơn sẽ dành chiến thắng.</a:t>
            </a:r>
            <a:endParaRPr lang="vi-VN" sz="2000" b="1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9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264268" y="257539"/>
            <a:ext cx="2585964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KHỞI ĐỘNG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 animBg="1"/>
      <p:bldP spid="45" grpId="0" animBg="1"/>
      <p:bldP spid="19" grpId="0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7" name="Google Shape;2247;p35"/>
          <p:cNvGrpSpPr/>
          <p:nvPr/>
        </p:nvGrpSpPr>
        <p:grpSpPr>
          <a:xfrm>
            <a:off x="7466291" y="324843"/>
            <a:ext cx="1178590" cy="1023870"/>
            <a:chOff x="6913847" y="156240"/>
            <a:chExt cx="1895390" cy="1811064"/>
          </a:xfrm>
        </p:grpSpPr>
        <p:sp>
          <p:nvSpPr>
            <p:cNvPr id="2248" name="Google Shape;2248;p35"/>
            <p:cNvSpPr/>
            <p:nvPr/>
          </p:nvSpPr>
          <p:spPr>
            <a:xfrm>
              <a:off x="6913901" y="156258"/>
              <a:ext cx="1895337" cy="1810515"/>
            </a:xfrm>
            <a:custGeom>
              <a:avLst/>
              <a:gdLst/>
              <a:ahLst/>
              <a:cxnLst/>
              <a:rect l="l" t="t" r="r" b="b"/>
              <a:pathLst>
                <a:path w="22747" h="21729" extrusionOk="0">
                  <a:moveTo>
                    <a:pt x="17138" y="13746"/>
                  </a:moveTo>
                  <a:cubicBezTo>
                    <a:pt x="17129" y="13746"/>
                    <a:pt x="17119" y="13749"/>
                    <a:pt x="17112" y="13757"/>
                  </a:cubicBezTo>
                  <a:cubicBezTo>
                    <a:pt x="16922" y="13931"/>
                    <a:pt x="16385" y="14428"/>
                    <a:pt x="16157" y="14759"/>
                  </a:cubicBezTo>
                  <a:cubicBezTo>
                    <a:pt x="16062" y="14902"/>
                    <a:pt x="15967" y="15052"/>
                    <a:pt x="15951" y="15217"/>
                  </a:cubicBezTo>
                  <a:cubicBezTo>
                    <a:pt x="15943" y="15391"/>
                    <a:pt x="16030" y="15588"/>
                    <a:pt x="16204" y="15675"/>
                  </a:cubicBezTo>
                  <a:cubicBezTo>
                    <a:pt x="16269" y="15707"/>
                    <a:pt x="16336" y="15722"/>
                    <a:pt x="16403" y="15722"/>
                  </a:cubicBezTo>
                  <a:cubicBezTo>
                    <a:pt x="16547" y="15722"/>
                    <a:pt x="16686" y="15654"/>
                    <a:pt x="16772" y="15557"/>
                  </a:cubicBezTo>
                  <a:cubicBezTo>
                    <a:pt x="16906" y="15415"/>
                    <a:pt x="16946" y="15225"/>
                    <a:pt x="16985" y="15044"/>
                  </a:cubicBezTo>
                  <a:cubicBezTo>
                    <a:pt x="17041" y="14775"/>
                    <a:pt x="17135" y="14041"/>
                    <a:pt x="17175" y="13781"/>
                  </a:cubicBezTo>
                  <a:cubicBezTo>
                    <a:pt x="17175" y="13760"/>
                    <a:pt x="17157" y="13746"/>
                    <a:pt x="17138" y="13746"/>
                  </a:cubicBezTo>
                  <a:close/>
                  <a:moveTo>
                    <a:pt x="19432" y="13121"/>
                  </a:moveTo>
                  <a:cubicBezTo>
                    <a:pt x="19421" y="13121"/>
                    <a:pt x="19409" y="13125"/>
                    <a:pt x="19400" y="13134"/>
                  </a:cubicBezTo>
                  <a:cubicBezTo>
                    <a:pt x="19093" y="13410"/>
                    <a:pt x="18240" y="14207"/>
                    <a:pt x="17885" y="14736"/>
                  </a:cubicBezTo>
                  <a:cubicBezTo>
                    <a:pt x="17727" y="14957"/>
                    <a:pt x="17585" y="15194"/>
                    <a:pt x="17561" y="15462"/>
                  </a:cubicBezTo>
                  <a:cubicBezTo>
                    <a:pt x="17538" y="15730"/>
                    <a:pt x="17672" y="16046"/>
                    <a:pt x="17956" y="16188"/>
                  </a:cubicBezTo>
                  <a:cubicBezTo>
                    <a:pt x="18054" y="16234"/>
                    <a:pt x="18158" y="16255"/>
                    <a:pt x="18261" y="16255"/>
                  </a:cubicBezTo>
                  <a:cubicBezTo>
                    <a:pt x="18493" y="16255"/>
                    <a:pt x="18719" y="16151"/>
                    <a:pt x="18856" y="15999"/>
                  </a:cubicBezTo>
                  <a:cubicBezTo>
                    <a:pt x="19061" y="15770"/>
                    <a:pt x="19132" y="15470"/>
                    <a:pt x="19187" y="15178"/>
                  </a:cubicBezTo>
                  <a:cubicBezTo>
                    <a:pt x="19282" y="14759"/>
                    <a:pt x="19432" y="13591"/>
                    <a:pt x="19487" y="13181"/>
                  </a:cubicBezTo>
                  <a:cubicBezTo>
                    <a:pt x="19493" y="13147"/>
                    <a:pt x="19462" y="13121"/>
                    <a:pt x="19432" y="13121"/>
                  </a:cubicBezTo>
                  <a:close/>
                  <a:moveTo>
                    <a:pt x="6309" y="13885"/>
                  </a:moveTo>
                  <a:cubicBezTo>
                    <a:pt x="6297" y="13885"/>
                    <a:pt x="6285" y="13889"/>
                    <a:pt x="6275" y="13899"/>
                  </a:cubicBezTo>
                  <a:cubicBezTo>
                    <a:pt x="6015" y="14136"/>
                    <a:pt x="5281" y="14823"/>
                    <a:pt x="4973" y="15273"/>
                  </a:cubicBezTo>
                  <a:cubicBezTo>
                    <a:pt x="4846" y="15462"/>
                    <a:pt x="4712" y="15659"/>
                    <a:pt x="4696" y="15896"/>
                  </a:cubicBezTo>
                  <a:cubicBezTo>
                    <a:pt x="4673" y="16125"/>
                    <a:pt x="4791" y="16401"/>
                    <a:pt x="5044" y="16520"/>
                  </a:cubicBezTo>
                  <a:cubicBezTo>
                    <a:pt x="5126" y="16558"/>
                    <a:pt x="5212" y="16575"/>
                    <a:pt x="5299" y="16575"/>
                  </a:cubicBezTo>
                  <a:cubicBezTo>
                    <a:pt x="5495" y="16575"/>
                    <a:pt x="5689" y="16486"/>
                    <a:pt x="5809" y="16354"/>
                  </a:cubicBezTo>
                  <a:cubicBezTo>
                    <a:pt x="5991" y="16164"/>
                    <a:pt x="6046" y="15904"/>
                    <a:pt x="6101" y="15651"/>
                  </a:cubicBezTo>
                  <a:cubicBezTo>
                    <a:pt x="6172" y="15288"/>
                    <a:pt x="6307" y="14286"/>
                    <a:pt x="6354" y="13939"/>
                  </a:cubicBezTo>
                  <a:cubicBezTo>
                    <a:pt x="6359" y="13906"/>
                    <a:pt x="6335" y="13885"/>
                    <a:pt x="6309" y="13885"/>
                  </a:cubicBezTo>
                  <a:close/>
                  <a:moveTo>
                    <a:pt x="8469" y="17378"/>
                  </a:moveTo>
                  <a:cubicBezTo>
                    <a:pt x="8460" y="17378"/>
                    <a:pt x="8452" y="17381"/>
                    <a:pt x="8445" y="17388"/>
                  </a:cubicBezTo>
                  <a:cubicBezTo>
                    <a:pt x="8217" y="17601"/>
                    <a:pt x="7577" y="18193"/>
                    <a:pt x="7309" y="18587"/>
                  </a:cubicBezTo>
                  <a:cubicBezTo>
                    <a:pt x="7198" y="18753"/>
                    <a:pt x="7080" y="18927"/>
                    <a:pt x="7064" y="19132"/>
                  </a:cubicBezTo>
                  <a:cubicBezTo>
                    <a:pt x="7048" y="19337"/>
                    <a:pt x="7151" y="19566"/>
                    <a:pt x="7364" y="19677"/>
                  </a:cubicBezTo>
                  <a:cubicBezTo>
                    <a:pt x="7437" y="19711"/>
                    <a:pt x="7515" y="19726"/>
                    <a:pt x="7592" y="19726"/>
                  </a:cubicBezTo>
                  <a:cubicBezTo>
                    <a:pt x="7764" y="19726"/>
                    <a:pt x="7934" y="19649"/>
                    <a:pt x="8043" y="19535"/>
                  </a:cubicBezTo>
                  <a:cubicBezTo>
                    <a:pt x="8193" y="19361"/>
                    <a:pt x="8240" y="19140"/>
                    <a:pt x="8288" y="18919"/>
                  </a:cubicBezTo>
                  <a:cubicBezTo>
                    <a:pt x="8359" y="18603"/>
                    <a:pt x="8469" y="17735"/>
                    <a:pt x="8509" y="17427"/>
                  </a:cubicBezTo>
                  <a:cubicBezTo>
                    <a:pt x="8514" y="17399"/>
                    <a:pt x="8491" y="17378"/>
                    <a:pt x="8469" y="17378"/>
                  </a:cubicBezTo>
                  <a:close/>
                  <a:moveTo>
                    <a:pt x="17300" y="16870"/>
                  </a:moveTo>
                  <a:cubicBezTo>
                    <a:pt x="17289" y="16870"/>
                    <a:pt x="17278" y="16874"/>
                    <a:pt x="17269" y="16883"/>
                  </a:cubicBezTo>
                  <a:cubicBezTo>
                    <a:pt x="16993" y="17135"/>
                    <a:pt x="16212" y="17861"/>
                    <a:pt x="15880" y="18343"/>
                  </a:cubicBezTo>
                  <a:cubicBezTo>
                    <a:pt x="15738" y="18548"/>
                    <a:pt x="15604" y="18761"/>
                    <a:pt x="15588" y="19006"/>
                  </a:cubicBezTo>
                  <a:cubicBezTo>
                    <a:pt x="15565" y="19250"/>
                    <a:pt x="15691" y="19542"/>
                    <a:pt x="15951" y="19669"/>
                  </a:cubicBezTo>
                  <a:cubicBezTo>
                    <a:pt x="16042" y="19713"/>
                    <a:pt x="16139" y="19733"/>
                    <a:pt x="16234" y="19733"/>
                  </a:cubicBezTo>
                  <a:cubicBezTo>
                    <a:pt x="16444" y="19733"/>
                    <a:pt x="16647" y="19636"/>
                    <a:pt x="16772" y="19495"/>
                  </a:cubicBezTo>
                  <a:cubicBezTo>
                    <a:pt x="16962" y="19290"/>
                    <a:pt x="17025" y="19014"/>
                    <a:pt x="17080" y="18753"/>
                  </a:cubicBezTo>
                  <a:cubicBezTo>
                    <a:pt x="17159" y="18366"/>
                    <a:pt x="17301" y="17301"/>
                    <a:pt x="17348" y="16922"/>
                  </a:cubicBezTo>
                  <a:cubicBezTo>
                    <a:pt x="17354" y="16894"/>
                    <a:pt x="17327" y="16870"/>
                    <a:pt x="17300" y="16870"/>
                  </a:cubicBezTo>
                  <a:close/>
                  <a:moveTo>
                    <a:pt x="6480" y="16988"/>
                  </a:moveTo>
                  <a:cubicBezTo>
                    <a:pt x="6469" y="16988"/>
                    <a:pt x="6457" y="16992"/>
                    <a:pt x="6449" y="17001"/>
                  </a:cubicBezTo>
                  <a:cubicBezTo>
                    <a:pt x="6141" y="17277"/>
                    <a:pt x="5288" y="18074"/>
                    <a:pt x="4933" y="18595"/>
                  </a:cubicBezTo>
                  <a:cubicBezTo>
                    <a:pt x="4775" y="18816"/>
                    <a:pt x="4625" y="19053"/>
                    <a:pt x="4610" y="19321"/>
                  </a:cubicBezTo>
                  <a:cubicBezTo>
                    <a:pt x="4586" y="19598"/>
                    <a:pt x="4720" y="19913"/>
                    <a:pt x="5004" y="20048"/>
                  </a:cubicBezTo>
                  <a:cubicBezTo>
                    <a:pt x="5104" y="20097"/>
                    <a:pt x="5211" y="20120"/>
                    <a:pt x="5316" y="20120"/>
                  </a:cubicBezTo>
                  <a:cubicBezTo>
                    <a:pt x="5545" y="20120"/>
                    <a:pt x="5769" y="20015"/>
                    <a:pt x="5904" y="19858"/>
                  </a:cubicBezTo>
                  <a:cubicBezTo>
                    <a:pt x="6109" y="19637"/>
                    <a:pt x="6180" y="19337"/>
                    <a:pt x="6236" y="19045"/>
                  </a:cubicBezTo>
                  <a:cubicBezTo>
                    <a:pt x="6330" y="18619"/>
                    <a:pt x="6480" y="17459"/>
                    <a:pt x="6535" y="17048"/>
                  </a:cubicBezTo>
                  <a:cubicBezTo>
                    <a:pt x="6541" y="17014"/>
                    <a:pt x="6510" y="16988"/>
                    <a:pt x="6480" y="16988"/>
                  </a:cubicBezTo>
                  <a:close/>
                  <a:moveTo>
                    <a:pt x="17064" y="0"/>
                  </a:moveTo>
                  <a:cubicBezTo>
                    <a:pt x="15525" y="0"/>
                    <a:pt x="14191" y="884"/>
                    <a:pt x="13528" y="2171"/>
                  </a:cubicBezTo>
                  <a:cubicBezTo>
                    <a:pt x="12976" y="1800"/>
                    <a:pt x="12313" y="1579"/>
                    <a:pt x="11595" y="1579"/>
                  </a:cubicBezTo>
                  <a:cubicBezTo>
                    <a:pt x="9795" y="1579"/>
                    <a:pt x="8311" y="2952"/>
                    <a:pt x="8122" y="4704"/>
                  </a:cubicBezTo>
                  <a:cubicBezTo>
                    <a:pt x="7735" y="4499"/>
                    <a:pt x="7293" y="4381"/>
                    <a:pt x="6820" y="4381"/>
                  </a:cubicBezTo>
                  <a:cubicBezTo>
                    <a:pt x="5273" y="4381"/>
                    <a:pt x="4018" y="5636"/>
                    <a:pt x="4018" y="7183"/>
                  </a:cubicBezTo>
                  <a:cubicBezTo>
                    <a:pt x="4018" y="7230"/>
                    <a:pt x="4018" y="7277"/>
                    <a:pt x="4026" y="7325"/>
                  </a:cubicBezTo>
                  <a:cubicBezTo>
                    <a:pt x="3820" y="7285"/>
                    <a:pt x="3615" y="7269"/>
                    <a:pt x="3410" y="7269"/>
                  </a:cubicBezTo>
                  <a:cubicBezTo>
                    <a:pt x="1524" y="7269"/>
                    <a:pt x="0" y="8793"/>
                    <a:pt x="0" y="10671"/>
                  </a:cubicBezTo>
                  <a:cubicBezTo>
                    <a:pt x="0" y="12557"/>
                    <a:pt x="1524" y="14081"/>
                    <a:pt x="3410" y="14081"/>
                  </a:cubicBezTo>
                  <a:cubicBezTo>
                    <a:pt x="4365" y="14081"/>
                    <a:pt x="5225" y="13694"/>
                    <a:pt x="5841" y="13063"/>
                  </a:cubicBezTo>
                  <a:cubicBezTo>
                    <a:pt x="6330" y="13820"/>
                    <a:pt x="7120" y="14381"/>
                    <a:pt x="8035" y="14562"/>
                  </a:cubicBezTo>
                  <a:lnTo>
                    <a:pt x="6741" y="16654"/>
                  </a:lnTo>
                  <a:lnTo>
                    <a:pt x="10719" y="17593"/>
                  </a:lnTo>
                  <a:lnTo>
                    <a:pt x="7996" y="21729"/>
                  </a:lnTo>
                  <a:lnTo>
                    <a:pt x="7996" y="21729"/>
                  </a:lnTo>
                  <a:lnTo>
                    <a:pt x="16741" y="16251"/>
                  </a:lnTo>
                  <a:lnTo>
                    <a:pt x="12700" y="15249"/>
                  </a:lnTo>
                  <a:lnTo>
                    <a:pt x="13331" y="14602"/>
                  </a:lnTo>
                  <a:cubicBezTo>
                    <a:pt x="13505" y="14625"/>
                    <a:pt x="13686" y="14633"/>
                    <a:pt x="13868" y="14633"/>
                  </a:cubicBezTo>
                  <a:cubicBezTo>
                    <a:pt x="15438" y="14633"/>
                    <a:pt x="16820" y="13781"/>
                    <a:pt x="17554" y="12510"/>
                  </a:cubicBezTo>
                  <a:cubicBezTo>
                    <a:pt x="18059" y="12794"/>
                    <a:pt x="18643" y="12960"/>
                    <a:pt x="19258" y="12960"/>
                  </a:cubicBezTo>
                  <a:cubicBezTo>
                    <a:pt x="21184" y="12960"/>
                    <a:pt x="22747" y="11397"/>
                    <a:pt x="22747" y="9464"/>
                  </a:cubicBezTo>
                  <a:cubicBezTo>
                    <a:pt x="22747" y="7924"/>
                    <a:pt x="21752" y="6622"/>
                    <a:pt x="20371" y="6156"/>
                  </a:cubicBezTo>
                  <a:cubicBezTo>
                    <a:pt x="20790" y="5525"/>
                    <a:pt x="21026" y="4775"/>
                    <a:pt x="21026" y="3962"/>
                  </a:cubicBezTo>
                  <a:cubicBezTo>
                    <a:pt x="21026" y="1776"/>
                    <a:pt x="19258" y="0"/>
                    <a:pt x="1706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2249" name="Google Shape;2249;p35"/>
            <p:cNvGrpSpPr/>
            <p:nvPr/>
          </p:nvGrpSpPr>
          <p:grpSpPr>
            <a:xfrm>
              <a:off x="6913847" y="156240"/>
              <a:ext cx="1895224" cy="1811064"/>
              <a:chOff x="1917525" y="297900"/>
              <a:chExt cx="1580803" cy="1510605"/>
            </a:xfrm>
          </p:grpSpPr>
          <p:sp>
            <p:nvSpPr>
              <p:cNvPr id="2250" name="Google Shape;2250;p35"/>
              <p:cNvSpPr/>
              <p:nvPr/>
            </p:nvSpPr>
            <p:spPr>
              <a:xfrm>
                <a:off x="2386476" y="1216616"/>
                <a:ext cx="694464" cy="591889"/>
              </a:xfrm>
              <a:custGeom>
                <a:avLst/>
                <a:gdLst/>
                <a:ahLst/>
                <a:cxnLst/>
                <a:rect l="l" t="t" r="r" b="b"/>
                <a:pathLst>
                  <a:path w="9993" h="8517" extrusionOk="0">
                    <a:moveTo>
                      <a:pt x="7901" y="1"/>
                    </a:moveTo>
                    <a:lnTo>
                      <a:pt x="2013" y="166"/>
                    </a:lnTo>
                    <a:lnTo>
                      <a:pt x="1" y="3434"/>
                    </a:lnTo>
                    <a:lnTo>
                      <a:pt x="3971" y="4373"/>
                    </a:lnTo>
                    <a:lnTo>
                      <a:pt x="1248" y="8517"/>
                    </a:lnTo>
                    <a:lnTo>
                      <a:pt x="9993" y="3031"/>
                    </a:lnTo>
                    <a:lnTo>
                      <a:pt x="5960" y="2029"/>
                    </a:lnTo>
                    <a:lnTo>
                      <a:pt x="790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51" name="Google Shape;2251;p35"/>
              <p:cNvSpPr/>
              <p:nvPr/>
            </p:nvSpPr>
            <p:spPr>
              <a:xfrm>
                <a:off x="1917525" y="297900"/>
                <a:ext cx="1580803" cy="1398239"/>
              </a:xfrm>
              <a:custGeom>
                <a:avLst/>
                <a:gdLst/>
                <a:ahLst/>
                <a:cxnLst/>
                <a:rect l="l" t="t" r="r" b="b"/>
                <a:pathLst>
                  <a:path w="22747" h="20120" extrusionOk="0">
                    <a:moveTo>
                      <a:pt x="17064" y="0"/>
                    </a:moveTo>
                    <a:cubicBezTo>
                      <a:pt x="15525" y="0"/>
                      <a:pt x="14191" y="884"/>
                      <a:pt x="13536" y="2171"/>
                    </a:cubicBezTo>
                    <a:cubicBezTo>
                      <a:pt x="12976" y="1800"/>
                      <a:pt x="12313" y="1579"/>
                      <a:pt x="11595" y="1579"/>
                    </a:cubicBezTo>
                    <a:cubicBezTo>
                      <a:pt x="9795" y="1579"/>
                      <a:pt x="8311" y="2952"/>
                      <a:pt x="8122" y="4704"/>
                    </a:cubicBezTo>
                    <a:cubicBezTo>
                      <a:pt x="7735" y="4499"/>
                      <a:pt x="7293" y="4381"/>
                      <a:pt x="6820" y="4381"/>
                    </a:cubicBezTo>
                    <a:cubicBezTo>
                      <a:pt x="5273" y="4381"/>
                      <a:pt x="4018" y="5636"/>
                      <a:pt x="4018" y="7183"/>
                    </a:cubicBezTo>
                    <a:cubicBezTo>
                      <a:pt x="4018" y="7230"/>
                      <a:pt x="4018" y="7278"/>
                      <a:pt x="4026" y="7325"/>
                    </a:cubicBezTo>
                    <a:cubicBezTo>
                      <a:pt x="3820" y="7285"/>
                      <a:pt x="3615" y="7270"/>
                      <a:pt x="3410" y="7270"/>
                    </a:cubicBezTo>
                    <a:cubicBezTo>
                      <a:pt x="1524" y="7270"/>
                      <a:pt x="0" y="8793"/>
                      <a:pt x="0" y="10671"/>
                    </a:cubicBezTo>
                    <a:cubicBezTo>
                      <a:pt x="0" y="12558"/>
                      <a:pt x="1524" y="14081"/>
                      <a:pt x="3410" y="14081"/>
                    </a:cubicBezTo>
                    <a:cubicBezTo>
                      <a:pt x="4365" y="14081"/>
                      <a:pt x="5225" y="13694"/>
                      <a:pt x="5841" y="13063"/>
                    </a:cubicBezTo>
                    <a:cubicBezTo>
                      <a:pt x="6449" y="14010"/>
                      <a:pt x="7506" y="14633"/>
                      <a:pt x="8714" y="14633"/>
                    </a:cubicBezTo>
                    <a:cubicBezTo>
                      <a:pt x="9661" y="14633"/>
                      <a:pt x="10505" y="14255"/>
                      <a:pt x="11129" y="13639"/>
                    </a:cubicBezTo>
                    <a:cubicBezTo>
                      <a:pt x="11871" y="14263"/>
                      <a:pt x="12826" y="14633"/>
                      <a:pt x="13868" y="14633"/>
                    </a:cubicBezTo>
                    <a:cubicBezTo>
                      <a:pt x="15438" y="14633"/>
                      <a:pt x="16820" y="13781"/>
                      <a:pt x="17554" y="12510"/>
                    </a:cubicBezTo>
                    <a:cubicBezTo>
                      <a:pt x="18059" y="12794"/>
                      <a:pt x="18643" y="12960"/>
                      <a:pt x="19258" y="12960"/>
                    </a:cubicBezTo>
                    <a:cubicBezTo>
                      <a:pt x="21184" y="12960"/>
                      <a:pt x="22747" y="11397"/>
                      <a:pt x="22747" y="9464"/>
                    </a:cubicBezTo>
                    <a:cubicBezTo>
                      <a:pt x="22747" y="7925"/>
                      <a:pt x="21752" y="6622"/>
                      <a:pt x="20371" y="6157"/>
                    </a:cubicBezTo>
                    <a:cubicBezTo>
                      <a:pt x="20790" y="5533"/>
                      <a:pt x="21034" y="4776"/>
                      <a:pt x="21034" y="3963"/>
                    </a:cubicBezTo>
                    <a:cubicBezTo>
                      <a:pt x="21034" y="1776"/>
                      <a:pt x="19258" y="0"/>
                      <a:pt x="17064" y="0"/>
                    </a:cubicBezTo>
                    <a:close/>
                    <a:moveTo>
                      <a:pt x="17138" y="13746"/>
                    </a:moveTo>
                    <a:cubicBezTo>
                      <a:pt x="17129" y="13746"/>
                      <a:pt x="17119" y="13749"/>
                      <a:pt x="17112" y="13757"/>
                    </a:cubicBezTo>
                    <a:cubicBezTo>
                      <a:pt x="16922" y="13931"/>
                      <a:pt x="16385" y="14436"/>
                      <a:pt x="16157" y="14760"/>
                    </a:cubicBezTo>
                    <a:cubicBezTo>
                      <a:pt x="16062" y="14902"/>
                      <a:pt x="15967" y="15052"/>
                      <a:pt x="15951" y="15225"/>
                    </a:cubicBezTo>
                    <a:cubicBezTo>
                      <a:pt x="15943" y="15391"/>
                      <a:pt x="16030" y="15588"/>
                      <a:pt x="16204" y="15675"/>
                    </a:cubicBezTo>
                    <a:cubicBezTo>
                      <a:pt x="16269" y="15708"/>
                      <a:pt x="16336" y="15722"/>
                      <a:pt x="16403" y="15722"/>
                    </a:cubicBezTo>
                    <a:cubicBezTo>
                      <a:pt x="16547" y="15722"/>
                      <a:pt x="16686" y="15654"/>
                      <a:pt x="16772" y="15557"/>
                    </a:cubicBezTo>
                    <a:cubicBezTo>
                      <a:pt x="16906" y="15415"/>
                      <a:pt x="16946" y="15225"/>
                      <a:pt x="16985" y="15044"/>
                    </a:cubicBezTo>
                    <a:cubicBezTo>
                      <a:pt x="17041" y="14776"/>
                      <a:pt x="17135" y="14042"/>
                      <a:pt x="17175" y="13781"/>
                    </a:cubicBezTo>
                    <a:cubicBezTo>
                      <a:pt x="17175" y="13760"/>
                      <a:pt x="17157" y="13746"/>
                      <a:pt x="17138" y="13746"/>
                    </a:cubicBezTo>
                    <a:close/>
                    <a:moveTo>
                      <a:pt x="19432" y="13121"/>
                    </a:moveTo>
                    <a:cubicBezTo>
                      <a:pt x="19421" y="13121"/>
                      <a:pt x="19409" y="13125"/>
                      <a:pt x="19400" y="13134"/>
                    </a:cubicBezTo>
                    <a:cubicBezTo>
                      <a:pt x="19093" y="13410"/>
                      <a:pt x="18240" y="14215"/>
                      <a:pt x="17885" y="14736"/>
                    </a:cubicBezTo>
                    <a:cubicBezTo>
                      <a:pt x="17727" y="14957"/>
                      <a:pt x="17585" y="15194"/>
                      <a:pt x="17561" y="15462"/>
                    </a:cubicBezTo>
                    <a:cubicBezTo>
                      <a:pt x="17538" y="15731"/>
                      <a:pt x="17672" y="16046"/>
                      <a:pt x="17956" y="16188"/>
                    </a:cubicBezTo>
                    <a:cubicBezTo>
                      <a:pt x="18054" y="16235"/>
                      <a:pt x="18158" y="16255"/>
                      <a:pt x="18261" y="16255"/>
                    </a:cubicBezTo>
                    <a:cubicBezTo>
                      <a:pt x="18493" y="16255"/>
                      <a:pt x="18719" y="16152"/>
                      <a:pt x="18856" y="15999"/>
                    </a:cubicBezTo>
                    <a:cubicBezTo>
                      <a:pt x="19061" y="15770"/>
                      <a:pt x="19132" y="15470"/>
                      <a:pt x="19187" y="15178"/>
                    </a:cubicBezTo>
                    <a:cubicBezTo>
                      <a:pt x="19282" y="14760"/>
                      <a:pt x="19432" y="13592"/>
                      <a:pt x="19487" y="13181"/>
                    </a:cubicBezTo>
                    <a:cubicBezTo>
                      <a:pt x="19493" y="13147"/>
                      <a:pt x="19462" y="13121"/>
                      <a:pt x="19432" y="13121"/>
                    </a:cubicBezTo>
                    <a:close/>
                    <a:moveTo>
                      <a:pt x="6309" y="13885"/>
                    </a:moveTo>
                    <a:cubicBezTo>
                      <a:pt x="6297" y="13885"/>
                      <a:pt x="6285" y="13890"/>
                      <a:pt x="6275" y="13899"/>
                    </a:cubicBezTo>
                    <a:cubicBezTo>
                      <a:pt x="6015" y="14136"/>
                      <a:pt x="5281" y="14823"/>
                      <a:pt x="4973" y="15273"/>
                    </a:cubicBezTo>
                    <a:cubicBezTo>
                      <a:pt x="4846" y="15462"/>
                      <a:pt x="4712" y="15660"/>
                      <a:pt x="4696" y="15896"/>
                    </a:cubicBezTo>
                    <a:cubicBezTo>
                      <a:pt x="4673" y="16125"/>
                      <a:pt x="4791" y="16401"/>
                      <a:pt x="5044" y="16520"/>
                    </a:cubicBezTo>
                    <a:cubicBezTo>
                      <a:pt x="5126" y="16558"/>
                      <a:pt x="5212" y="16576"/>
                      <a:pt x="5299" y="16576"/>
                    </a:cubicBezTo>
                    <a:cubicBezTo>
                      <a:pt x="5495" y="16576"/>
                      <a:pt x="5689" y="16486"/>
                      <a:pt x="5809" y="16354"/>
                    </a:cubicBezTo>
                    <a:cubicBezTo>
                      <a:pt x="5991" y="16165"/>
                      <a:pt x="6046" y="15904"/>
                      <a:pt x="6101" y="15652"/>
                    </a:cubicBezTo>
                    <a:cubicBezTo>
                      <a:pt x="6172" y="15289"/>
                      <a:pt x="6307" y="14286"/>
                      <a:pt x="6354" y="13939"/>
                    </a:cubicBezTo>
                    <a:cubicBezTo>
                      <a:pt x="6359" y="13906"/>
                      <a:pt x="6335" y="13885"/>
                      <a:pt x="6309" y="13885"/>
                    </a:cubicBezTo>
                    <a:close/>
                    <a:moveTo>
                      <a:pt x="8469" y="17379"/>
                    </a:moveTo>
                    <a:cubicBezTo>
                      <a:pt x="8460" y="17379"/>
                      <a:pt x="8452" y="17381"/>
                      <a:pt x="8445" y="17388"/>
                    </a:cubicBezTo>
                    <a:cubicBezTo>
                      <a:pt x="8217" y="17601"/>
                      <a:pt x="7577" y="18193"/>
                      <a:pt x="7309" y="18588"/>
                    </a:cubicBezTo>
                    <a:cubicBezTo>
                      <a:pt x="7198" y="18753"/>
                      <a:pt x="7080" y="18927"/>
                      <a:pt x="7064" y="19132"/>
                    </a:cubicBezTo>
                    <a:cubicBezTo>
                      <a:pt x="7048" y="19337"/>
                      <a:pt x="7151" y="19566"/>
                      <a:pt x="7364" y="19677"/>
                    </a:cubicBezTo>
                    <a:cubicBezTo>
                      <a:pt x="7437" y="19711"/>
                      <a:pt x="7515" y="19726"/>
                      <a:pt x="7592" y="19726"/>
                    </a:cubicBezTo>
                    <a:cubicBezTo>
                      <a:pt x="7764" y="19726"/>
                      <a:pt x="7934" y="19649"/>
                      <a:pt x="8043" y="19535"/>
                    </a:cubicBezTo>
                    <a:cubicBezTo>
                      <a:pt x="8193" y="19361"/>
                      <a:pt x="8240" y="19140"/>
                      <a:pt x="8288" y="18919"/>
                    </a:cubicBezTo>
                    <a:cubicBezTo>
                      <a:pt x="8359" y="18603"/>
                      <a:pt x="8469" y="17735"/>
                      <a:pt x="8509" y="17427"/>
                    </a:cubicBezTo>
                    <a:cubicBezTo>
                      <a:pt x="8514" y="17399"/>
                      <a:pt x="8491" y="17379"/>
                      <a:pt x="8469" y="17379"/>
                    </a:cubicBezTo>
                    <a:close/>
                    <a:moveTo>
                      <a:pt x="17300" y="16870"/>
                    </a:moveTo>
                    <a:cubicBezTo>
                      <a:pt x="17289" y="16870"/>
                      <a:pt x="17278" y="16874"/>
                      <a:pt x="17269" y="16883"/>
                    </a:cubicBezTo>
                    <a:cubicBezTo>
                      <a:pt x="16993" y="17135"/>
                      <a:pt x="16212" y="17862"/>
                      <a:pt x="15880" y="18343"/>
                    </a:cubicBezTo>
                    <a:cubicBezTo>
                      <a:pt x="15738" y="18548"/>
                      <a:pt x="15604" y="18761"/>
                      <a:pt x="15588" y="19006"/>
                    </a:cubicBezTo>
                    <a:cubicBezTo>
                      <a:pt x="15565" y="19259"/>
                      <a:pt x="15691" y="19543"/>
                      <a:pt x="15951" y="19669"/>
                    </a:cubicBezTo>
                    <a:cubicBezTo>
                      <a:pt x="16042" y="19713"/>
                      <a:pt x="16139" y="19733"/>
                      <a:pt x="16234" y="19733"/>
                    </a:cubicBezTo>
                    <a:cubicBezTo>
                      <a:pt x="16444" y="19733"/>
                      <a:pt x="16647" y="19637"/>
                      <a:pt x="16772" y="19495"/>
                    </a:cubicBezTo>
                    <a:cubicBezTo>
                      <a:pt x="16962" y="19290"/>
                      <a:pt x="17025" y="19014"/>
                      <a:pt x="17080" y="18753"/>
                    </a:cubicBezTo>
                    <a:cubicBezTo>
                      <a:pt x="17159" y="18367"/>
                      <a:pt x="17301" y="17301"/>
                      <a:pt x="17348" y="16922"/>
                    </a:cubicBezTo>
                    <a:cubicBezTo>
                      <a:pt x="17354" y="16894"/>
                      <a:pt x="17327" y="16870"/>
                      <a:pt x="17300" y="16870"/>
                    </a:cubicBezTo>
                    <a:close/>
                    <a:moveTo>
                      <a:pt x="6480" y="16989"/>
                    </a:moveTo>
                    <a:cubicBezTo>
                      <a:pt x="6469" y="16989"/>
                      <a:pt x="6457" y="16992"/>
                      <a:pt x="6449" y="17001"/>
                    </a:cubicBezTo>
                    <a:cubicBezTo>
                      <a:pt x="6141" y="17277"/>
                      <a:pt x="5288" y="18075"/>
                      <a:pt x="4933" y="18596"/>
                    </a:cubicBezTo>
                    <a:cubicBezTo>
                      <a:pt x="4775" y="18824"/>
                      <a:pt x="4625" y="19053"/>
                      <a:pt x="4610" y="19330"/>
                    </a:cubicBezTo>
                    <a:cubicBezTo>
                      <a:pt x="4586" y="19598"/>
                      <a:pt x="4720" y="19914"/>
                      <a:pt x="5004" y="20048"/>
                    </a:cubicBezTo>
                    <a:cubicBezTo>
                      <a:pt x="5104" y="20098"/>
                      <a:pt x="5211" y="20120"/>
                      <a:pt x="5316" y="20120"/>
                    </a:cubicBezTo>
                    <a:cubicBezTo>
                      <a:pt x="5545" y="20120"/>
                      <a:pt x="5769" y="20015"/>
                      <a:pt x="5904" y="19858"/>
                    </a:cubicBezTo>
                    <a:cubicBezTo>
                      <a:pt x="6109" y="19637"/>
                      <a:pt x="6180" y="19337"/>
                      <a:pt x="6236" y="19045"/>
                    </a:cubicBezTo>
                    <a:cubicBezTo>
                      <a:pt x="6330" y="18627"/>
                      <a:pt x="6480" y="17459"/>
                      <a:pt x="6535" y="17049"/>
                    </a:cubicBezTo>
                    <a:cubicBezTo>
                      <a:pt x="6541" y="17014"/>
                      <a:pt x="6510" y="16989"/>
                      <a:pt x="6480" y="1698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52" name="Google Shape;2252;p35"/>
              <p:cNvSpPr/>
              <p:nvPr/>
            </p:nvSpPr>
            <p:spPr>
              <a:xfrm>
                <a:off x="2532416" y="639743"/>
                <a:ext cx="436081" cy="473122"/>
              </a:xfrm>
              <a:custGeom>
                <a:avLst/>
                <a:gdLst/>
                <a:ahLst/>
                <a:cxnLst/>
                <a:rect l="l" t="t" r="r" b="b"/>
                <a:pathLst>
                  <a:path w="6275" h="6808" extrusionOk="0">
                    <a:moveTo>
                      <a:pt x="1619" y="0"/>
                    </a:moveTo>
                    <a:cubicBezTo>
                      <a:pt x="1127" y="0"/>
                      <a:pt x="626" y="279"/>
                      <a:pt x="324" y="662"/>
                    </a:cubicBezTo>
                    <a:cubicBezTo>
                      <a:pt x="182" y="835"/>
                      <a:pt x="71" y="1025"/>
                      <a:pt x="8" y="1246"/>
                    </a:cubicBezTo>
                    <a:cubicBezTo>
                      <a:pt x="0" y="1269"/>
                      <a:pt x="16" y="1301"/>
                      <a:pt x="39" y="1309"/>
                    </a:cubicBezTo>
                    <a:cubicBezTo>
                      <a:pt x="55" y="1309"/>
                      <a:pt x="71" y="1309"/>
                      <a:pt x="79" y="1301"/>
                    </a:cubicBezTo>
                    <a:cubicBezTo>
                      <a:pt x="418" y="1056"/>
                      <a:pt x="710" y="796"/>
                      <a:pt x="1058" y="598"/>
                    </a:cubicBezTo>
                    <a:cubicBezTo>
                      <a:pt x="1405" y="393"/>
                      <a:pt x="1752" y="283"/>
                      <a:pt x="2155" y="220"/>
                    </a:cubicBezTo>
                    <a:cubicBezTo>
                      <a:pt x="2202" y="220"/>
                      <a:pt x="2218" y="149"/>
                      <a:pt x="2170" y="133"/>
                    </a:cubicBezTo>
                    <a:cubicBezTo>
                      <a:pt x="1996" y="41"/>
                      <a:pt x="1808" y="0"/>
                      <a:pt x="1619" y="0"/>
                    </a:cubicBezTo>
                    <a:close/>
                    <a:moveTo>
                      <a:pt x="4655" y="54"/>
                    </a:moveTo>
                    <a:cubicBezTo>
                      <a:pt x="4463" y="54"/>
                      <a:pt x="4273" y="95"/>
                      <a:pt x="4096" y="188"/>
                    </a:cubicBezTo>
                    <a:cubicBezTo>
                      <a:pt x="4057" y="204"/>
                      <a:pt x="4065" y="275"/>
                      <a:pt x="4112" y="275"/>
                    </a:cubicBezTo>
                    <a:cubicBezTo>
                      <a:pt x="4522" y="338"/>
                      <a:pt x="4862" y="441"/>
                      <a:pt x="5209" y="646"/>
                    </a:cubicBezTo>
                    <a:cubicBezTo>
                      <a:pt x="5556" y="851"/>
                      <a:pt x="5848" y="1111"/>
                      <a:pt x="6188" y="1348"/>
                    </a:cubicBezTo>
                    <a:cubicBezTo>
                      <a:pt x="6193" y="1354"/>
                      <a:pt x="6203" y="1359"/>
                      <a:pt x="6214" y="1359"/>
                    </a:cubicBezTo>
                    <a:cubicBezTo>
                      <a:pt x="6218" y="1359"/>
                      <a:pt x="6223" y="1358"/>
                      <a:pt x="6227" y="1356"/>
                    </a:cubicBezTo>
                    <a:cubicBezTo>
                      <a:pt x="6259" y="1348"/>
                      <a:pt x="6275" y="1325"/>
                      <a:pt x="6267" y="1301"/>
                    </a:cubicBezTo>
                    <a:cubicBezTo>
                      <a:pt x="6196" y="1080"/>
                      <a:pt x="6085" y="890"/>
                      <a:pt x="5943" y="709"/>
                    </a:cubicBezTo>
                    <a:cubicBezTo>
                      <a:pt x="5648" y="328"/>
                      <a:pt x="5147" y="54"/>
                      <a:pt x="4655" y="54"/>
                    </a:cubicBezTo>
                    <a:close/>
                    <a:moveTo>
                      <a:pt x="267" y="1731"/>
                    </a:moveTo>
                    <a:cubicBezTo>
                      <a:pt x="227" y="1731"/>
                      <a:pt x="187" y="1760"/>
                      <a:pt x="174" y="1806"/>
                    </a:cubicBezTo>
                    <a:cubicBezTo>
                      <a:pt x="166" y="1853"/>
                      <a:pt x="189" y="1901"/>
                      <a:pt x="229" y="1917"/>
                    </a:cubicBezTo>
                    <a:lnTo>
                      <a:pt x="1421" y="2485"/>
                    </a:lnTo>
                    <a:lnTo>
                      <a:pt x="134" y="3290"/>
                    </a:lnTo>
                    <a:cubicBezTo>
                      <a:pt x="58" y="3339"/>
                      <a:pt x="104" y="3455"/>
                      <a:pt x="180" y="3455"/>
                    </a:cubicBezTo>
                    <a:cubicBezTo>
                      <a:pt x="191" y="3455"/>
                      <a:pt x="202" y="3452"/>
                      <a:pt x="213" y="3448"/>
                    </a:cubicBezTo>
                    <a:lnTo>
                      <a:pt x="2178" y="2722"/>
                    </a:lnTo>
                    <a:cubicBezTo>
                      <a:pt x="2447" y="2627"/>
                      <a:pt x="2423" y="2224"/>
                      <a:pt x="2147" y="2161"/>
                    </a:cubicBezTo>
                    <a:cubicBezTo>
                      <a:pt x="2147" y="2161"/>
                      <a:pt x="292" y="1735"/>
                      <a:pt x="292" y="1735"/>
                    </a:cubicBezTo>
                    <a:cubicBezTo>
                      <a:pt x="284" y="1732"/>
                      <a:pt x="275" y="1731"/>
                      <a:pt x="267" y="1731"/>
                    </a:cubicBezTo>
                    <a:close/>
                    <a:moveTo>
                      <a:pt x="5810" y="1795"/>
                    </a:moveTo>
                    <a:cubicBezTo>
                      <a:pt x="5802" y="1795"/>
                      <a:pt x="5794" y="1796"/>
                      <a:pt x="5785" y="1798"/>
                    </a:cubicBezTo>
                    <a:lnTo>
                      <a:pt x="3923" y="2185"/>
                    </a:lnTo>
                    <a:cubicBezTo>
                      <a:pt x="3646" y="2240"/>
                      <a:pt x="3607" y="2643"/>
                      <a:pt x="3875" y="2745"/>
                    </a:cubicBezTo>
                    <a:lnTo>
                      <a:pt x="5825" y="3511"/>
                    </a:lnTo>
                    <a:cubicBezTo>
                      <a:pt x="5837" y="3516"/>
                      <a:pt x="5848" y="3518"/>
                      <a:pt x="5859" y="3518"/>
                    </a:cubicBezTo>
                    <a:cubicBezTo>
                      <a:pt x="5935" y="3518"/>
                      <a:pt x="5980" y="3409"/>
                      <a:pt x="5904" y="3361"/>
                    </a:cubicBezTo>
                    <a:lnTo>
                      <a:pt x="4641" y="2524"/>
                    </a:lnTo>
                    <a:lnTo>
                      <a:pt x="5841" y="1980"/>
                    </a:lnTo>
                    <a:cubicBezTo>
                      <a:pt x="5888" y="1964"/>
                      <a:pt x="5912" y="1917"/>
                      <a:pt x="5904" y="1869"/>
                    </a:cubicBezTo>
                    <a:cubicBezTo>
                      <a:pt x="5890" y="1829"/>
                      <a:pt x="5854" y="1795"/>
                      <a:pt x="5810" y="1795"/>
                    </a:cubicBezTo>
                    <a:close/>
                    <a:moveTo>
                      <a:pt x="2766" y="3682"/>
                    </a:moveTo>
                    <a:cubicBezTo>
                      <a:pt x="2009" y="3682"/>
                      <a:pt x="1247" y="3772"/>
                      <a:pt x="481" y="3953"/>
                    </a:cubicBezTo>
                    <a:lnTo>
                      <a:pt x="481" y="3969"/>
                    </a:lnTo>
                    <a:cubicBezTo>
                      <a:pt x="450" y="4963"/>
                      <a:pt x="837" y="5863"/>
                      <a:pt x="1460" y="6431"/>
                    </a:cubicBezTo>
                    <a:cubicBezTo>
                      <a:pt x="1878" y="6802"/>
                      <a:pt x="2384" y="6786"/>
                      <a:pt x="2952" y="6802"/>
                    </a:cubicBezTo>
                    <a:cubicBezTo>
                      <a:pt x="3048" y="6805"/>
                      <a:pt x="3143" y="6808"/>
                      <a:pt x="3236" y="6808"/>
                    </a:cubicBezTo>
                    <a:cubicBezTo>
                      <a:pt x="3798" y="6808"/>
                      <a:pt x="4314" y="6727"/>
                      <a:pt x="4720" y="6321"/>
                    </a:cubicBezTo>
                    <a:cubicBezTo>
                      <a:pt x="5249" y="5792"/>
                      <a:pt x="5596" y="5010"/>
                      <a:pt x="5627" y="4134"/>
                    </a:cubicBezTo>
                    <a:cubicBezTo>
                      <a:pt x="5627" y="4126"/>
                      <a:pt x="5627" y="4126"/>
                      <a:pt x="5627" y="4119"/>
                    </a:cubicBezTo>
                    <a:cubicBezTo>
                      <a:pt x="4683" y="3827"/>
                      <a:pt x="3728" y="3682"/>
                      <a:pt x="2766" y="3682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53" name="Google Shape;2253;p35"/>
              <p:cNvSpPr/>
              <p:nvPr/>
            </p:nvSpPr>
            <p:spPr>
              <a:xfrm>
                <a:off x="2186818" y="790476"/>
                <a:ext cx="1120676" cy="339553"/>
              </a:xfrm>
              <a:custGeom>
                <a:avLst/>
                <a:gdLst/>
                <a:ahLst/>
                <a:cxnLst/>
                <a:rect l="l" t="t" r="r" b="b"/>
                <a:pathLst>
                  <a:path w="16126" h="4886" extrusionOk="0">
                    <a:moveTo>
                      <a:pt x="2447" y="0"/>
                    </a:moveTo>
                    <a:cubicBezTo>
                      <a:pt x="1098" y="0"/>
                      <a:pt x="1" y="1089"/>
                      <a:pt x="1" y="2439"/>
                    </a:cubicBezTo>
                    <a:cubicBezTo>
                      <a:pt x="1" y="3789"/>
                      <a:pt x="1098" y="4886"/>
                      <a:pt x="2447" y="4886"/>
                    </a:cubicBezTo>
                    <a:cubicBezTo>
                      <a:pt x="3789" y="4886"/>
                      <a:pt x="4886" y="3789"/>
                      <a:pt x="4886" y="2439"/>
                    </a:cubicBezTo>
                    <a:cubicBezTo>
                      <a:pt x="4886" y="1089"/>
                      <a:pt x="3789" y="0"/>
                      <a:pt x="2447" y="0"/>
                    </a:cubicBezTo>
                    <a:close/>
                    <a:moveTo>
                      <a:pt x="13679" y="0"/>
                    </a:moveTo>
                    <a:cubicBezTo>
                      <a:pt x="12337" y="0"/>
                      <a:pt x="11240" y="1089"/>
                      <a:pt x="11240" y="2439"/>
                    </a:cubicBezTo>
                    <a:cubicBezTo>
                      <a:pt x="11240" y="3789"/>
                      <a:pt x="12337" y="4886"/>
                      <a:pt x="13679" y="4886"/>
                    </a:cubicBezTo>
                    <a:cubicBezTo>
                      <a:pt x="15028" y="4886"/>
                      <a:pt x="16125" y="3789"/>
                      <a:pt x="16125" y="2439"/>
                    </a:cubicBezTo>
                    <a:cubicBezTo>
                      <a:pt x="16125" y="1089"/>
                      <a:pt x="15028" y="0"/>
                      <a:pt x="136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54" name="Google Shape;2254;p35"/>
              <p:cNvSpPr/>
              <p:nvPr/>
            </p:nvSpPr>
            <p:spPr>
              <a:xfrm>
                <a:off x="2633878" y="963170"/>
                <a:ext cx="226554" cy="166927"/>
              </a:xfrm>
              <a:custGeom>
                <a:avLst/>
                <a:gdLst/>
                <a:ahLst/>
                <a:cxnLst/>
                <a:rect l="l" t="t" r="r" b="b"/>
                <a:pathLst>
                  <a:path w="3260" h="2402" extrusionOk="0">
                    <a:moveTo>
                      <a:pt x="1615" y="0"/>
                    </a:moveTo>
                    <a:cubicBezTo>
                      <a:pt x="753" y="0"/>
                      <a:pt x="39" y="603"/>
                      <a:pt x="0" y="1627"/>
                    </a:cubicBezTo>
                    <a:cubicBezTo>
                      <a:pt x="0" y="1682"/>
                      <a:pt x="0" y="1730"/>
                      <a:pt x="0" y="1777"/>
                    </a:cubicBezTo>
                    <a:cubicBezTo>
                      <a:pt x="418" y="2148"/>
                      <a:pt x="931" y="2377"/>
                      <a:pt x="1500" y="2401"/>
                    </a:cubicBezTo>
                    <a:cubicBezTo>
                      <a:pt x="1518" y="2401"/>
                      <a:pt x="1536" y="2401"/>
                      <a:pt x="1554" y="2401"/>
                    </a:cubicBezTo>
                    <a:cubicBezTo>
                      <a:pt x="2196" y="2401"/>
                      <a:pt x="2799" y="2127"/>
                      <a:pt x="3260" y="1667"/>
                    </a:cubicBezTo>
                    <a:cubicBezTo>
                      <a:pt x="3260" y="648"/>
                      <a:pt x="2565" y="33"/>
                      <a:pt x="1681" y="1"/>
                    </a:cubicBezTo>
                    <a:cubicBezTo>
                      <a:pt x="1659" y="0"/>
                      <a:pt x="1637" y="0"/>
                      <a:pt x="16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  <p:grpSp>
        <p:nvGrpSpPr>
          <p:cNvPr id="2255" name="Google Shape;2255;p35"/>
          <p:cNvGrpSpPr/>
          <p:nvPr/>
        </p:nvGrpSpPr>
        <p:grpSpPr>
          <a:xfrm>
            <a:off x="465246" y="2952755"/>
            <a:ext cx="2050695" cy="1811181"/>
            <a:chOff x="-121704" y="2991912"/>
            <a:chExt cx="2274002" cy="2008406"/>
          </a:xfrm>
        </p:grpSpPr>
        <p:sp>
          <p:nvSpPr>
            <p:cNvPr id="2256" name="Google Shape;2256;p35"/>
            <p:cNvSpPr/>
            <p:nvPr/>
          </p:nvSpPr>
          <p:spPr>
            <a:xfrm>
              <a:off x="-121704" y="2991912"/>
              <a:ext cx="2273915" cy="2008406"/>
            </a:xfrm>
            <a:custGeom>
              <a:avLst/>
              <a:gdLst/>
              <a:ahLst/>
              <a:cxnLst/>
              <a:rect l="l" t="t" r="r" b="b"/>
              <a:pathLst>
                <a:path w="22353" h="19743" extrusionOk="0">
                  <a:moveTo>
                    <a:pt x="14036" y="15419"/>
                  </a:moveTo>
                  <a:cubicBezTo>
                    <a:pt x="14022" y="15419"/>
                    <a:pt x="14009" y="15425"/>
                    <a:pt x="14002" y="15439"/>
                  </a:cubicBezTo>
                  <a:cubicBezTo>
                    <a:pt x="13876" y="15707"/>
                    <a:pt x="13513" y="16473"/>
                    <a:pt x="13418" y="16915"/>
                  </a:cubicBezTo>
                  <a:cubicBezTo>
                    <a:pt x="13378" y="17104"/>
                    <a:pt x="13339" y="17302"/>
                    <a:pt x="13394" y="17491"/>
                  </a:cubicBezTo>
                  <a:cubicBezTo>
                    <a:pt x="13449" y="17680"/>
                    <a:pt x="13631" y="17854"/>
                    <a:pt x="13860" y="17870"/>
                  </a:cubicBezTo>
                  <a:cubicBezTo>
                    <a:pt x="13870" y="17871"/>
                    <a:pt x="13880" y="17871"/>
                    <a:pt x="13891" y="17871"/>
                  </a:cubicBezTo>
                  <a:cubicBezTo>
                    <a:pt x="14130" y="17871"/>
                    <a:pt x="14337" y="17696"/>
                    <a:pt x="14412" y="17499"/>
                  </a:cubicBezTo>
                  <a:cubicBezTo>
                    <a:pt x="14483" y="17302"/>
                    <a:pt x="14452" y="17081"/>
                    <a:pt x="14412" y="16868"/>
                  </a:cubicBezTo>
                  <a:cubicBezTo>
                    <a:pt x="14357" y="16560"/>
                    <a:pt x="14152" y="15739"/>
                    <a:pt x="14081" y="15447"/>
                  </a:cubicBezTo>
                  <a:cubicBezTo>
                    <a:pt x="14072" y="15429"/>
                    <a:pt x="14053" y="15419"/>
                    <a:pt x="14036" y="15419"/>
                  </a:cubicBezTo>
                  <a:close/>
                  <a:moveTo>
                    <a:pt x="11765" y="15393"/>
                  </a:moveTo>
                  <a:cubicBezTo>
                    <a:pt x="11751" y="15393"/>
                    <a:pt x="11736" y="15400"/>
                    <a:pt x="11729" y="15415"/>
                  </a:cubicBezTo>
                  <a:cubicBezTo>
                    <a:pt x="11595" y="15684"/>
                    <a:pt x="11224" y="16465"/>
                    <a:pt x="11129" y="16923"/>
                  </a:cubicBezTo>
                  <a:cubicBezTo>
                    <a:pt x="11082" y="17120"/>
                    <a:pt x="11042" y="17317"/>
                    <a:pt x="11105" y="17515"/>
                  </a:cubicBezTo>
                  <a:cubicBezTo>
                    <a:pt x="11161" y="17704"/>
                    <a:pt x="11342" y="17886"/>
                    <a:pt x="11579" y="17901"/>
                  </a:cubicBezTo>
                  <a:cubicBezTo>
                    <a:pt x="11589" y="17902"/>
                    <a:pt x="11599" y="17902"/>
                    <a:pt x="11608" y="17902"/>
                  </a:cubicBezTo>
                  <a:cubicBezTo>
                    <a:pt x="11849" y="17902"/>
                    <a:pt x="12063" y="17720"/>
                    <a:pt x="12139" y="17523"/>
                  </a:cubicBezTo>
                  <a:cubicBezTo>
                    <a:pt x="12218" y="17317"/>
                    <a:pt x="12187" y="17089"/>
                    <a:pt x="12147" y="16868"/>
                  </a:cubicBezTo>
                  <a:cubicBezTo>
                    <a:pt x="12092" y="16560"/>
                    <a:pt x="11879" y="15715"/>
                    <a:pt x="11800" y="15423"/>
                  </a:cubicBezTo>
                  <a:cubicBezTo>
                    <a:pt x="11796" y="15402"/>
                    <a:pt x="11781" y="15393"/>
                    <a:pt x="11765" y="15393"/>
                  </a:cubicBezTo>
                  <a:close/>
                  <a:moveTo>
                    <a:pt x="11094" y="0"/>
                  </a:moveTo>
                  <a:cubicBezTo>
                    <a:pt x="8342" y="0"/>
                    <a:pt x="5691" y="1515"/>
                    <a:pt x="4373" y="4145"/>
                  </a:cubicBezTo>
                  <a:cubicBezTo>
                    <a:pt x="3442" y="5999"/>
                    <a:pt x="3355" y="8059"/>
                    <a:pt x="3962" y="9890"/>
                  </a:cubicBezTo>
                  <a:cubicBezTo>
                    <a:pt x="4168" y="10506"/>
                    <a:pt x="4460" y="11098"/>
                    <a:pt x="4815" y="11643"/>
                  </a:cubicBezTo>
                  <a:cubicBezTo>
                    <a:pt x="4575" y="11552"/>
                    <a:pt x="4314" y="11503"/>
                    <a:pt x="4048" y="11503"/>
                  </a:cubicBezTo>
                  <a:cubicBezTo>
                    <a:pt x="3849" y="11503"/>
                    <a:pt x="3648" y="11530"/>
                    <a:pt x="3449" y="11587"/>
                  </a:cubicBezTo>
                  <a:cubicBezTo>
                    <a:pt x="2376" y="11887"/>
                    <a:pt x="1713" y="12921"/>
                    <a:pt x="1839" y="13995"/>
                  </a:cubicBezTo>
                  <a:cubicBezTo>
                    <a:pt x="1745" y="14003"/>
                    <a:pt x="1658" y="14026"/>
                    <a:pt x="1571" y="14050"/>
                  </a:cubicBezTo>
                  <a:cubicBezTo>
                    <a:pt x="577" y="14326"/>
                    <a:pt x="0" y="15360"/>
                    <a:pt x="277" y="16355"/>
                  </a:cubicBezTo>
                  <a:cubicBezTo>
                    <a:pt x="512" y="17172"/>
                    <a:pt x="1262" y="17713"/>
                    <a:pt x="2073" y="17713"/>
                  </a:cubicBezTo>
                  <a:cubicBezTo>
                    <a:pt x="2241" y="17713"/>
                    <a:pt x="2412" y="17690"/>
                    <a:pt x="2581" y="17641"/>
                  </a:cubicBezTo>
                  <a:cubicBezTo>
                    <a:pt x="2842" y="17570"/>
                    <a:pt x="3079" y="17444"/>
                    <a:pt x="3276" y="17278"/>
                  </a:cubicBezTo>
                  <a:cubicBezTo>
                    <a:pt x="3741" y="18045"/>
                    <a:pt x="4578" y="18517"/>
                    <a:pt x="5478" y="18517"/>
                  </a:cubicBezTo>
                  <a:cubicBezTo>
                    <a:pt x="5707" y="18517"/>
                    <a:pt x="5940" y="18486"/>
                    <a:pt x="6172" y="18422"/>
                  </a:cubicBezTo>
                  <a:cubicBezTo>
                    <a:pt x="7104" y="18154"/>
                    <a:pt x="7775" y="17404"/>
                    <a:pt x="7980" y="16520"/>
                  </a:cubicBezTo>
                  <a:cubicBezTo>
                    <a:pt x="8301" y="16990"/>
                    <a:pt x="8835" y="17275"/>
                    <a:pt x="9407" y="17275"/>
                  </a:cubicBezTo>
                  <a:cubicBezTo>
                    <a:pt x="9566" y="17275"/>
                    <a:pt x="9728" y="17253"/>
                    <a:pt x="9890" y="17207"/>
                  </a:cubicBezTo>
                  <a:cubicBezTo>
                    <a:pt x="10813" y="16946"/>
                    <a:pt x="11358" y="15984"/>
                    <a:pt x="11097" y="15052"/>
                  </a:cubicBezTo>
                  <a:cubicBezTo>
                    <a:pt x="11090" y="15036"/>
                    <a:pt x="11082" y="15029"/>
                    <a:pt x="11082" y="15013"/>
                  </a:cubicBezTo>
                  <a:cubicBezTo>
                    <a:pt x="11342" y="15013"/>
                    <a:pt x="11603" y="14997"/>
                    <a:pt x="11863" y="14965"/>
                  </a:cubicBezTo>
                  <a:cubicBezTo>
                    <a:pt x="12131" y="15100"/>
                    <a:pt x="12431" y="15179"/>
                    <a:pt x="12755" y="15179"/>
                  </a:cubicBezTo>
                  <a:cubicBezTo>
                    <a:pt x="13142" y="15179"/>
                    <a:pt x="13505" y="15068"/>
                    <a:pt x="13812" y="14879"/>
                  </a:cubicBezTo>
                  <a:cubicBezTo>
                    <a:pt x="14120" y="15202"/>
                    <a:pt x="14554" y="15407"/>
                    <a:pt x="15036" y="15407"/>
                  </a:cubicBezTo>
                  <a:cubicBezTo>
                    <a:pt x="15131" y="15407"/>
                    <a:pt x="15225" y="15400"/>
                    <a:pt x="15312" y="15384"/>
                  </a:cubicBezTo>
                  <a:cubicBezTo>
                    <a:pt x="15644" y="15763"/>
                    <a:pt x="16117" y="16023"/>
                    <a:pt x="16654" y="16070"/>
                  </a:cubicBezTo>
                  <a:cubicBezTo>
                    <a:pt x="16646" y="16078"/>
                    <a:pt x="16638" y="16078"/>
                    <a:pt x="16638" y="16086"/>
                  </a:cubicBezTo>
                  <a:cubicBezTo>
                    <a:pt x="16504" y="16355"/>
                    <a:pt x="16149" y="17120"/>
                    <a:pt x="16046" y="17562"/>
                  </a:cubicBezTo>
                  <a:cubicBezTo>
                    <a:pt x="16007" y="17752"/>
                    <a:pt x="15967" y="17949"/>
                    <a:pt x="16030" y="18138"/>
                  </a:cubicBezTo>
                  <a:cubicBezTo>
                    <a:pt x="16086" y="18328"/>
                    <a:pt x="16259" y="18501"/>
                    <a:pt x="16488" y="18517"/>
                  </a:cubicBezTo>
                  <a:cubicBezTo>
                    <a:pt x="16498" y="18518"/>
                    <a:pt x="16509" y="18518"/>
                    <a:pt x="16519" y="18518"/>
                  </a:cubicBezTo>
                  <a:cubicBezTo>
                    <a:pt x="16759" y="18518"/>
                    <a:pt x="16972" y="18343"/>
                    <a:pt x="17041" y="18146"/>
                  </a:cubicBezTo>
                  <a:cubicBezTo>
                    <a:pt x="17119" y="17941"/>
                    <a:pt x="17080" y="17720"/>
                    <a:pt x="17048" y="17515"/>
                  </a:cubicBezTo>
                  <a:cubicBezTo>
                    <a:pt x="16993" y="17207"/>
                    <a:pt x="16780" y="16386"/>
                    <a:pt x="16709" y="16094"/>
                  </a:cubicBezTo>
                  <a:cubicBezTo>
                    <a:pt x="16709" y="16086"/>
                    <a:pt x="16701" y="16078"/>
                    <a:pt x="16701" y="16078"/>
                  </a:cubicBezTo>
                  <a:lnTo>
                    <a:pt x="16843" y="16078"/>
                  </a:lnTo>
                  <a:cubicBezTo>
                    <a:pt x="17230" y="16078"/>
                    <a:pt x="17593" y="15968"/>
                    <a:pt x="17901" y="15778"/>
                  </a:cubicBezTo>
                  <a:cubicBezTo>
                    <a:pt x="18209" y="16110"/>
                    <a:pt x="18643" y="16315"/>
                    <a:pt x="19124" y="16315"/>
                  </a:cubicBezTo>
                  <a:cubicBezTo>
                    <a:pt x="20048" y="16315"/>
                    <a:pt x="20797" y="15565"/>
                    <a:pt x="20797" y="14634"/>
                  </a:cubicBezTo>
                  <a:cubicBezTo>
                    <a:pt x="20797" y="14587"/>
                    <a:pt x="20797" y="14531"/>
                    <a:pt x="20790" y="14476"/>
                  </a:cubicBezTo>
                  <a:lnTo>
                    <a:pt x="20790" y="14476"/>
                  </a:lnTo>
                  <a:cubicBezTo>
                    <a:pt x="20916" y="14523"/>
                    <a:pt x="21050" y="14547"/>
                    <a:pt x="21184" y="14547"/>
                  </a:cubicBezTo>
                  <a:cubicBezTo>
                    <a:pt x="21831" y="14547"/>
                    <a:pt x="22352" y="14026"/>
                    <a:pt x="22352" y="13379"/>
                  </a:cubicBezTo>
                  <a:cubicBezTo>
                    <a:pt x="22352" y="12740"/>
                    <a:pt x="21831" y="12219"/>
                    <a:pt x="21184" y="12219"/>
                  </a:cubicBezTo>
                  <a:cubicBezTo>
                    <a:pt x="20892" y="12219"/>
                    <a:pt x="20624" y="12329"/>
                    <a:pt x="20419" y="12511"/>
                  </a:cubicBezTo>
                  <a:cubicBezTo>
                    <a:pt x="20308" y="11974"/>
                    <a:pt x="19842" y="11564"/>
                    <a:pt x="19274" y="11564"/>
                  </a:cubicBezTo>
                  <a:cubicBezTo>
                    <a:pt x="19243" y="11564"/>
                    <a:pt x="19203" y="11572"/>
                    <a:pt x="19172" y="11572"/>
                  </a:cubicBezTo>
                  <a:cubicBezTo>
                    <a:pt x="19203" y="11461"/>
                    <a:pt x="19219" y="11343"/>
                    <a:pt x="19219" y="11224"/>
                  </a:cubicBezTo>
                  <a:cubicBezTo>
                    <a:pt x="19219" y="10388"/>
                    <a:pt x="18540" y="9709"/>
                    <a:pt x="17704" y="9709"/>
                  </a:cubicBezTo>
                  <a:cubicBezTo>
                    <a:pt x="16875" y="9709"/>
                    <a:pt x="16196" y="10388"/>
                    <a:pt x="16196" y="11224"/>
                  </a:cubicBezTo>
                  <a:cubicBezTo>
                    <a:pt x="16196" y="11232"/>
                    <a:pt x="16196" y="11240"/>
                    <a:pt x="16196" y="11248"/>
                  </a:cubicBezTo>
                  <a:cubicBezTo>
                    <a:pt x="15999" y="10901"/>
                    <a:pt x="15620" y="10664"/>
                    <a:pt x="15186" y="10664"/>
                  </a:cubicBezTo>
                  <a:lnTo>
                    <a:pt x="15091" y="10664"/>
                  </a:lnTo>
                  <a:cubicBezTo>
                    <a:pt x="15115" y="10553"/>
                    <a:pt x="15131" y="10435"/>
                    <a:pt x="15131" y="10317"/>
                  </a:cubicBezTo>
                  <a:cubicBezTo>
                    <a:pt x="15131" y="9480"/>
                    <a:pt x="14452" y="8809"/>
                    <a:pt x="13615" y="8809"/>
                  </a:cubicBezTo>
                  <a:cubicBezTo>
                    <a:pt x="13071" y="8809"/>
                    <a:pt x="12589" y="9101"/>
                    <a:pt x="12329" y="9535"/>
                  </a:cubicBezTo>
                  <a:cubicBezTo>
                    <a:pt x="11942" y="9093"/>
                    <a:pt x="11626" y="8596"/>
                    <a:pt x="11382" y="8075"/>
                  </a:cubicBezTo>
                  <a:cubicBezTo>
                    <a:pt x="10537" y="6307"/>
                    <a:pt x="10490" y="4176"/>
                    <a:pt x="11437" y="2290"/>
                  </a:cubicBezTo>
                  <a:cubicBezTo>
                    <a:pt x="11839" y="1493"/>
                    <a:pt x="12384" y="806"/>
                    <a:pt x="13023" y="254"/>
                  </a:cubicBezTo>
                  <a:cubicBezTo>
                    <a:pt x="12385" y="83"/>
                    <a:pt x="11737" y="0"/>
                    <a:pt x="11094" y="0"/>
                  </a:cubicBezTo>
                  <a:close/>
                  <a:moveTo>
                    <a:pt x="15169" y="16915"/>
                  </a:moveTo>
                  <a:cubicBezTo>
                    <a:pt x="15154" y="16915"/>
                    <a:pt x="15138" y="16923"/>
                    <a:pt x="15131" y="16939"/>
                  </a:cubicBezTo>
                  <a:cubicBezTo>
                    <a:pt x="15020" y="17175"/>
                    <a:pt x="14689" y="17878"/>
                    <a:pt x="14594" y="18288"/>
                  </a:cubicBezTo>
                  <a:cubicBezTo>
                    <a:pt x="14554" y="18462"/>
                    <a:pt x="14523" y="18643"/>
                    <a:pt x="14578" y="18809"/>
                  </a:cubicBezTo>
                  <a:cubicBezTo>
                    <a:pt x="14625" y="18983"/>
                    <a:pt x="14791" y="19141"/>
                    <a:pt x="14996" y="19156"/>
                  </a:cubicBezTo>
                  <a:cubicBezTo>
                    <a:pt x="15007" y="19157"/>
                    <a:pt x="15017" y="19157"/>
                    <a:pt x="15028" y="19157"/>
                  </a:cubicBezTo>
                  <a:cubicBezTo>
                    <a:pt x="15251" y="19157"/>
                    <a:pt x="15441" y="18998"/>
                    <a:pt x="15502" y="18817"/>
                  </a:cubicBezTo>
                  <a:cubicBezTo>
                    <a:pt x="15573" y="18635"/>
                    <a:pt x="15541" y="18430"/>
                    <a:pt x="15509" y="18241"/>
                  </a:cubicBezTo>
                  <a:cubicBezTo>
                    <a:pt x="15462" y="17957"/>
                    <a:pt x="15273" y="17207"/>
                    <a:pt x="15202" y="16939"/>
                  </a:cubicBezTo>
                  <a:cubicBezTo>
                    <a:pt x="15198" y="16923"/>
                    <a:pt x="15184" y="16915"/>
                    <a:pt x="15169" y="16915"/>
                  </a:cubicBezTo>
                  <a:close/>
                  <a:moveTo>
                    <a:pt x="12859" y="16950"/>
                  </a:moveTo>
                  <a:cubicBezTo>
                    <a:pt x="12846" y="16950"/>
                    <a:pt x="12833" y="16956"/>
                    <a:pt x="12826" y="16970"/>
                  </a:cubicBezTo>
                  <a:cubicBezTo>
                    <a:pt x="12692" y="17238"/>
                    <a:pt x="12337" y="18004"/>
                    <a:pt x="12234" y="18446"/>
                  </a:cubicBezTo>
                  <a:cubicBezTo>
                    <a:pt x="12194" y="18643"/>
                    <a:pt x="12155" y="18841"/>
                    <a:pt x="12210" y="19022"/>
                  </a:cubicBezTo>
                  <a:cubicBezTo>
                    <a:pt x="12273" y="19212"/>
                    <a:pt x="12447" y="19385"/>
                    <a:pt x="12676" y="19401"/>
                  </a:cubicBezTo>
                  <a:cubicBezTo>
                    <a:pt x="12690" y="19402"/>
                    <a:pt x="12705" y="19403"/>
                    <a:pt x="12719" y="19403"/>
                  </a:cubicBezTo>
                  <a:cubicBezTo>
                    <a:pt x="12953" y="19403"/>
                    <a:pt x="13154" y="19224"/>
                    <a:pt x="13228" y="19038"/>
                  </a:cubicBezTo>
                  <a:cubicBezTo>
                    <a:pt x="13307" y="18833"/>
                    <a:pt x="13268" y="18612"/>
                    <a:pt x="13228" y="18399"/>
                  </a:cubicBezTo>
                  <a:cubicBezTo>
                    <a:pt x="13181" y="18091"/>
                    <a:pt x="12968" y="17270"/>
                    <a:pt x="12897" y="16978"/>
                  </a:cubicBezTo>
                  <a:cubicBezTo>
                    <a:pt x="12893" y="16960"/>
                    <a:pt x="12876" y="16950"/>
                    <a:pt x="12859" y="16950"/>
                  </a:cubicBezTo>
                  <a:close/>
                  <a:moveTo>
                    <a:pt x="8237" y="17074"/>
                  </a:moveTo>
                  <a:cubicBezTo>
                    <a:pt x="8223" y="17074"/>
                    <a:pt x="8208" y="17082"/>
                    <a:pt x="8201" y="17096"/>
                  </a:cubicBezTo>
                  <a:cubicBezTo>
                    <a:pt x="8067" y="17365"/>
                    <a:pt x="7711" y="18122"/>
                    <a:pt x="7609" y="18572"/>
                  </a:cubicBezTo>
                  <a:cubicBezTo>
                    <a:pt x="7569" y="18762"/>
                    <a:pt x="7530" y="18959"/>
                    <a:pt x="7585" y="19149"/>
                  </a:cubicBezTo>
                  <a:cubicBezTo>
                    <a:pt x="7648" y="19338"/>
                    <a:pt x="7822" y="19512"/>
                    <a:pt x="8051" y="19527"/>
                  </a:cubicBezTo>
                  <a:cubicBezTo>
                    <a:pt x="8061" y="19528"/>
                    <a:pt x="8071" y="19528"/>
                    <a:pt x="8082" y="19528"/>
                  </a:cubicBezTo>
                  <a:cubicBezTo>
                    <a:pt x="8321" y="19528"/>
                    <a:pt x="8528" y="19353"/>
                    <a:pt x="8603" y="19156"/>
                  </a:cubicBezTo>
                  <a:cubicBezTo>
                    <a:pt x="8682" y="18951"/>
                    <a:pt x="8643" y="18730"/>
                    <a:pt x="8611" y="18517"/>
                  </a:cubicBezTo>
                  <a:cubicBezTo>
                    <a:pt x="8556" y="18217"/>
                    <a:pt x="8343" y="17388"/>
                    <a:pt x="8272" y="17104"/>
                  </a:cubicBezTo>
                  <a:cubicBezTo>
                    <a:pt x="8268" y="17083"/>
                    <a:pt x="8253" y="17074"/>
                    <a:pt x="8237" y="17074"/>
                  </a:cubicBezTo>
                  <a:close/>
                  <a:moveTo>
                    <a:pt x="10373" y="17289"/>
                  </a:moveTo>
                  <a:cubicBezTo>
                    <a:pt x="10360" y="17289"/>
                    <a:pt x="10347" y="17296"/>
                    <a:pt x="10340" y="17310"/>
                  </a:cubicBezTo>
                  <a:cubicBezTo>
                    <a:pt x="10206" y="17578"/>
                    <a:pt x="9850" y="18343"/>
                    <a:pt x="9748" y="18793"/>
                  </a:cubicBezTo>
                  <a:cubicBezTo>
                    <a:pt x="9708" y="18983"/>
                    <a:pt x="9669" y="19180"/>
                    <a:pt x="9732" y="19362"/>
                  </a:cubicBezTo>
                  <a:cubicBezTo>
                    <a:pt x="9787" y="19551"/>
                    <a:pt x="9961" y="19725"/>
                    <a:pt x="10190" y="19740"/>
                  </a:cubicBezTo>
                  <a:cubicBezTo>
                    <a:pt x="10205" y="19742"/>
                    <a:pt x="10220" y="19743"/>
                    <a:pt x="10234" y="19743"/>
                  </a:cubicBezTo>
                  <a:cubicBezTo>
                    <a:pt x="10469" y="19743"/>
                    <a:pt x="10675" y="19570"/>
                    <a:pt x="10742" y="19377"/>
                  </a:cubicBezTo>
                  <a:cubicBezTo>
                    <a:pt x="10821" y="19172"/>
                    <a:pt x="10782" y="18951"/>
                    <a:pt x="10750" y="18738"/>
                  </a:cubicBezTo>
                  <a:cubicBezTo>
                    <a:pt x="10695" y="18430"/>
                    <a:pt x="10482" y="17609"/>
                    <a:pt x="10411" y="17317"/>
                  </a:cubicBezTo>
                  <a:cubicBezTo>
                    <a:pt x="10406" y="17300"/>
                    <a:pt x="10389" y="17289"/>
                    <a:pt x="10373" y="17289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2257" name="Google Shape;2257;p35"/>
            <p:cNvGrpSpPr/>
            <p:nvPr/>
          </p:nvGrpSpPr>
          <p:grpSpPr>
            <a:xfrm>
              <a:off x="-121617" y="2991918"/>
              <a:ext cx="2273915" cy="2008357"/>
              <a:chOff x="3275450" y="324125"/>
              <a:chExt cx="558825" cy="493575"/>
            </a:xfrm>
          </p:grpSpPr>
          <p:sp>
            <p:nvSpPr>
              <p:cNvPr id="2258" name="Google Shape;2258;p35"/>
              <p:cNvSpPr/>
              <p:nvPr/>
            </p:nvSpPr>
            <p:spPr>
              <a:xfrm>
                <a:off x="3543800" y="544350"/>
                <a:ext cx="290475" cy="187675"/>
              </a:xfrm>
              <a:custGeom>
                <a:avLst/>
                <a:gdLst/>
                <a:ahLst/>
                <a:cxnLst/>
                <a:rect l="l" t="t" r="r" b="b"/>
                <a:pathLst>
                  <a:path w="11619" h="7507" extrusionOk="0">
                    <a:moveTo>
                      <a:pt x="2889" y="0"/>
                    </a:moveTo>
                    <a:cubicBezTo>
                      <a:pt x="2052" y="0"/>
                      <a:pt x="1374" y="671"/>
                      <a:pt x="1374" y="1508"/>
                    </a:cubicBezTo>
                    <a:cubicBezTo>
                      <a:pt x="1374" y="1824"/>
                      <a:pt x="1476" y="2116"/>
                      <a:pt x="1642" y="2360"/>
                    </a:cubicBezTo>
                    <a:cubicBezTo>
                      <a:pt x="703" y="2542"/>
                      <a:pt x="0" y="3363"/>
                      <a:pt x="0" y="4349"/>
                    </a:cubicBezTo>
                    <a:cubicBezTo>
                      <a:pt x="0" y="5462"/>
                      <a:pt x="900" y="6370"/>
                      <a:pt x="2021" y="6370"/>
                    </a:cubicBezTo>
                    <a:cubicBezTo>
                      <a:pt x="2408" y="6370"/>
                      <a:pt x="2771" y="6259"/>
                      <a:pt x="3078" y="6070"/>
                    </a:cubicBezTo>
                    <a:cubicBezTo>
                      <a:pt x="3386" y="6393"/>
                      <a:pt x="3820" y="6599"/>
                      <a:pt x="4302" y="6599"/>
                    </a:cubicBezTo>
                    <a:cubicBezTo>
                      <a:pt x="4397" y="6599"/>
                      <a:pt x="4491" y="6591"/>
                      <a:pt x="4578" y="6575"/>
                    </a:cubicBezTo>
                    <a:cubicBezTo>
                      <a:pt x="4949" y="7001"/>
                      <a:pt x="5494" y="7270"/>
                      <a:pt x="6109" y="7270"/>
                    </a:cubicBezTo>
                    <a:cubicBezTo>
                      <a:pt x="6496" y="7270"/>
                      <a:pt x="6859" y="7159"/>
                      <a:pt x="7167" y="6970"/>
                    </a:cubicBezTo>
                    <a:cubicBezTo>
                      <a:pt x="7475" y="7301"/>
                      <a:pt x="7909" y="7506"/>
                      <a:pt x="8390" y="7506"/>
                    </a:cubicBezTo>
                    <a:cubicBezTo>
                      <a:pt x="9314" y="7506"/>
                      <a:pt x="10063" y="6757"/>
                      <a:pt x="10063" y="5833"/>
                    </a:cubicBezTo>
                    <a:cubicBezTo>
                      <a:pt x="10063" y="5778"/>
                      <a:pt x="10063" y="5723"/>
                      <a:pt x="10056" y="5667"/>
                    </a:cubicBezTo>
                    <a:lnTo>
                      <a:pt x="10056" y="5667"/>
                    </a:lnTo>
                    <a:cubicBezTo>
                      <a:pt x="10182" y="5715"/>
                      <a:pt x="10316" y="5738"/>
                      <a:pt x="10450" y="5738"/>
                    </a:cubicBezTo>
                    <a:cubicBezTo>
                      <a:pt x="11097" y="5738"/>
                      <a:pt x="11618" y="5217"/>
                      <a:pt x="11618" y="4570"/>
                    </a:cubicBezTo>
                    <a:cubicBezTo>
                      <a:pt x="11618" y="3931"/>
                      <a:pt x="11097" y="3410"/>
                      <a:pt x="10450" y="3410"/>
                    </a:cubicBezTo>
                    <a:cubicBezTo>
                      <a:pt x="10158" y="3410"/>
                      <a:pt x="9890" y="3521"/>
                      <a:pt x="9685" y="3702"/>
                    </a:cubicBezTo>
                    <a:cubicBezTo>
                      <a:pt x="9574" y="3165"/>
                      <a:pt x="9108" y="2755"/>
                      <a:pt x="8540" y="2755"/>
                    </a:cubicBezTo>
                    <a:cubicBezTo>
                      <a:pt x="8509" y="2755"/>
                      <a:pt x="8477" y="2763"/>
                      <a:pt x="8438" y="2763"/>
                    </a:cubicBezTo>
                    <a:cubicBezTo>
                      <a:pt x="8469" y="2652"/>
                      <a:pt x="8485" y="2534"/>
                      <a:pt x="8485" y="2416"/>
                    </a:cubicBezTo>
                    <a:cubicBezTo>
                      <a:pt x="8485" y="1579"/>
                      <a:pt x="7806" y="900"/>
                      <a:pt x="6970" y="900"/>
                    </a:cubicBezTo>
                    <a:cubicBezTo>
                      <a:pt x="6141" y="900"/>
                      <a:pt x="5462" y="1579"/>
                      <a:pt x="5462" y="2416"/>
                    </a:cubicBezTo>
                    <a:cubicBezTo>
                      <a:pt x="5462" y="2423"/>
                      <a:pt x="5462" y="2431"/>
                      <a:pt x="5462" y="2439"/>
                    </a:cubicBezTo>
                    <a:cubicBezTo>
                      <a:pt x="5265" y="2092"/>
                      <a:pt x="4886" y="1855"/>
                      <a:pt x="4452" y="1855"/>
                    </a:cubicBezTo>
                    <a:lnTo>
                      <a:pt x="4357" y="1855"/>
                    </a:lnTo>
                    <a:cubicBezTo>
                      <a:pt x="4381" y="1745"/>
                      <a:pt x="4397" y="1626"/>
                      <a:pt x="4397" y="1508"/>
                    </a:cubicBezTo>
                    <a:cubicBezTo>
                      <a:pt x="4397" y="671"/>
                      <a:pt x="3718" y="0"/>
                      <a:pt x="288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59" name="Google Shape;2259;p35"/>
              <p:cNvSpPr/>
              <p:nvPr/>
            </p:nvSpPr>
            <p:spPr>
              <a:xfrm>
                <a:off x="3359300" y="324125"/>
                <a:ext cx="346325" cy="375300"/>
              </a:xfrm>
              <a:custGeom>
                <a:avLst/>
                <a:gdLst/>
                <a:ahLst/>
                <a:cxnLst/>
                <a:rect l="l" t="t" r="r" b="b"/>
                <a:pathLst>
                  <a:path w="13853" h="15012" extrusionOk="0">
                    <a:moveTo>
                      <a:pt x="7740" y="1"/>
                    </a:moveTo>
                    <a:cubicBezTo>
                      <a:pt x="4988" y="1"/>
                      <a:pt x="2337" y="1515"/>
                      <a:pt x="1019" y="4145"/>
                    </a:cubicBezTo>
                    <a:cubicBezTo>
                      <a:pt x="88" y="6000"/>
                      <a:pt x="1" y="8060"/>
                      <a:pt x="608" y="9891"/>
                    </a:cubicBezTo>
                    <a:lnTo>
                      <a:pt x="2629" y="13016"/>
                    </a:lnTo>
                    <a:cubicBezTo>
                      <a:pt x="3134" y="13482"/>
                      <a:pt x="3710" y="13884"/>
                      <a:pt x="4365" y="14216"/>
                    </a:cubicBezTo>
                    <a:cubicBezTo>
                      <a:pt x="5444" y="14755"/>
                      <a:pt x="6591" y="15011"/>
                      <a:pt x="7720" y="15011"/>
                    </a:cubicBezTo>
                    <a:cubicBezTo>
                      <a:pt x="10110" y="15011"/>
                      <a:pt x="12421" y="13866"/>
                      <a:pt x="13852" y="11840"/>
                    </a:cubicBezTo>
                    <a:cubicBezTo>
                      <a:pt x="12897" y="11824"/>
                      <a:pt x="11934" y="11596"/>
                      <a:pt x="11027" y="11138"/>
                    </a:cubicBezTo>
                    <a:cubicBezTo>
                      <a:pt x="10774" y="11011"/>
                      <a:pt x="10530" y="10869"/>
                      <a:pt x="10301" y="10719"/>
                    </a:cubicBezTo>
                    <a:cubicBezTo>
                      <a:pt x="9133" y="10214"/>
                      <a:pt x="8264" y="9441"/>
                      <a:pt x="8028" y="8075"/>
                    </a:cubicBezTo>
                    <a:cubicBezTo>
                      <a:pt x="7183" y="6307"/>
                      <a:pt x="7136" y="4176"/>
                      <a:pt x="8083" y="2290"/>
                    </a:cubicBezTo>
                    <a:cubicBezTo>
                      <a:pt x="8485" y="1493"/>
                      <a:pt x="9030" y="806"/>
                      <a:pt x="9669" y="254"/>
                    </a:cubicBezTo>
                    <a:cubicBezTo>
                      <a:pt x="9031" y="83"/>
                      <a:pt x="8383" y="1"/>
                      <a:pt x="774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60" name="Google Shape;2260;p35"/>
              <p:cNvSpPr/>
              <p:nvPr/>
            </p:nvSpPr>
            <p:spPr>
              <a:xfrm>
                <a:off x="3412775" y="472325"/>
                <a:ext cx="112700" cy="110925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4437" extrusionOk="0">
                    <a:moveTo>
                      <a:pt x="3181" y="1"/>
                    </a:moveTo>
                    <a:cubicBezTo>
                      <a:pt x="3166" y="1"/>
                      <a:pt x="3150" y="24"/>
                      <a:pt x="3158" y="40"/>
                    </a:cubicBezTo>
                    <a:cubicBezTo>
                      <a:pt x="3181" y="182"/>
                      <a:pt x="3245" y="316"/>
                      <a:pt x="3323" y="443"/>
                    </a:cubicBezTo>
                    <a:cubicBezTo>
                      <a:pt x="3503" y="734"/>
                      <a:pt x="3849" y="962"/>
                      <a:pt x="4200" y="962"/>
                    </a:cubicBezTo>
                    <a:cubicBezTo>
                      <a:pt x="4295" y="962"/>
                      <a:pt x="4391" y="945"/>
                      <a:pt x="4484" y="908"/>
                    </a:cubicBezTo>
                    <a:cubicBezTo>
                      <a:pt x="4507" y="900"/>
                      <a:pt x="4507" y="853"/>
                      <a:pt x="4476" y="845"/>
                    </a:cubicBezTo>
                    <a:cubicBezTo>
                      <a:pt x="4215" y="782"/>
                      <a:pt x="4002" y="687"/>
                      <a:pt x="3797" y="529"/>
                    </a:cubicBezTo>
                    <a:cubicBezTo>
                      <a:pt x="3584" y="379"/>
                      <a:pt x="3410" y="190"/>
                      <a:pt x="3213" y="8"/>
                    </a:cubicBezTo>
                    <a:cubicBezTo>
                      <a:pt x="3205" y="1"/>
                      <a:pt x="3189" y="1"/>
                      <a:pt x="3181" y="1"/>
                    </a:cubicBezTo>
                    <a:close/>
                    <a:moveTo>
                      <a:pt x="1386" y="137"/>
                    </a:moveTo>
                    <a:cubicBezTo>
                      <a:pt x="1382" y="137"/>
                      <a:pt x="1378" y="139"/>
                      <a:pt x="1374" y="143"/>
                    </a:cubicBezTo>
                    <a:cubicBezTo>
                      <a:pt x="1153" y="308"/>
                      <a:pt x="971" y="482"/>
                      <a:pt x="743" y="616"/>
                    </a:cubicBezTo>
                    <a:cubicBezTo>
                      <a:pt x="522" y="750"/>
                      <a:pt x="301" y="829"/>
                      <a:pt x="32" y="869"/>
                    </a:cubicBezTo>
                    <a:cubicBezTo>
                      <a:pt x="9" y="877"/>
                      <a:pt x="1" y="916"/>
                      <a:pt x="24" y="932"/>
                    </a:cubicBezTo>
                    <a:cubicBezTo>
                      <a:pt x="135" y="986"/>
                      <a:pt x="253" y="1011"/>
                      <a:pt x="371" y="1011"/>
                    </a:cubicBezTo>
                    <a:cubicBezTo>
                      <a:pt x="700" y="1011"/>
                      <a:pt x="1033" y="822"/>
                      <a:pt x="1224" y="561"/>
                    </a:cubicBezTo>
                    <a:cubicBezTo>
                      <a:pt x="1311" y="450"/>
                      <a:pt x="1382" y="316"/>
                      <a:pt x="1421" y="174"/>
                    </a:cubicBezTo>
                    <a:cubicBezTo>
                      <a:pt x="1429" y="158"/>
                      <a:pt x="1413" y="143"/>
                      <a:pt x="1398" y="143"/>
                    </a:cubicBezTo>
                    <a:cubicBezTo>
                      <a:pt x="1394" y="139"/>
                      <a:pt x="1390" y="137"/>
                      <a:pt x="1386" y="137"/>
                    </a:cubicBezTo>
                    <a:close/>
                    <a:moveTo>
                      <a:pt x="1035" y="1224"/>
                    </a:moveTo>
                    <a:cubicBezTo>
                      <a:pt x="857" y="1224"/>
                      <a:pt x="703" y="1521"/>
                      <a:pt x="687" y="1887"/>
                    </a:cubicBezTo>
                    <a:cubicBezTo>
                      <a:pt x="679" y="2266"/>
                      <a:pt x="814" y="2574"/>
                      <a:pt x="995" y="2581"/>
                    </a:cubicBezTo>
                    <a:cubicBezTo>
                      <a:pt x="1177" y="2581"/>
                      <a:pt x="1335" y="2289"/>
                      <a:pt x="1350" y="1911"/>
                    </a:cubicBezTo>
                    <a:cubicBezTo>
                      <a:pt x="1358" y="1540"/>
                      <a:pt x="1224" y="1232"/>
                      <a:pt x="1042" y="1224"/>
                    </a:cubicBezTo>
                    <a:cubicBezTo>
                      <a:pt x="1040" y="1224"/>
                      <a:pt x="1038" y="1224"/>
                      <a:pt x="1035" y="1224"/>
                    </a:cubicBezTo>
                    <a:close/>
                    <a:moveTo>
                      <a:pt x="3656" y="1224"/>
                    </a:moveTo>
                    <a:cubicBezTo>
                      <a:pt x="3477" y="1224"/>
                      <a:pt x="3323" y="1521"/>
                      <a:pt x="3308" y="1887"/>
                    </a:cubicBezTo>
                    <a:cubicBezTo>
                      <a:pt x="3300" y="2266"/>
                      <a:pt x="3434" y="2574"/>
                      <a:pt x="3615" y="2581"/>
                    </a:cubicBezTo>
                    <a:cubicBezTo>
                      <a:pt x="3797" y="2581"/>
                      <a:pt x="3955" y="2289"/>
                      <a:pt x="3963" y="1911"/>
                    </a:cubicBezTo>
                    <a:cubicBezTo>
                      <a:pt x="3979" y="1540"/>
                      <a:pt x="3844" y="1232"/>
                      <a:pt x="3663" y="1224"/>
                    </a:cubicBezTo>
                    <a:cubicBezTo>
                      <a:pt x="3661" y="1224"/>
                      <a:pt x="3658" y="1224"/>
                      <a:pt x="3656" y="1224"/>
                    </a:cubicBezTo>
                    <a:close/>
                    <a:moveTo>
                      <a:pt x="2401" y="2604"/>
                    </a:moveTo>
                    <a:cubicBezTo>
                      <a:pt x="1835" y="2604"/>
                      <a:pt x="1269" y="2671"/>
                      <a:pt x="703" y="2802"/>
                    </a:cubicBezTo>
                    <a:lnTo>
                      <a:pt x="703" y="2810"/>
                    </a:lnTo>
                    <a:cubicBezTo>
                      <a:pt x="703" y="3355"/>
                      <a:pt x="971" y="3836"/>
                      <a:pt x="1382" y="4128"/>
                    </a:cubicBezTo>
                    <a:cubicBezTo>
                      <a:pt x="1382" y="4128"/>
                      <a:pt x="1990" y="4436"/>
                      <a:pt x="2345" y="4436"/>
                    </a:cubicBezTo>
                    <a:cubicBezTo>
                      <a:pt x="2771" y="4428"/>
                      <a:pt x="3442" y="4002"/>
                      <a:pt x="3442" y="4002"/>
                    </a:cubicBezTo>
                    <a:cubicBezTo>
                      <a:pt x="3765" y="3702"/>
                      <a:pt x="3971" y="3268"/>
                      <a:pt x="3971" y="2787"/>
                    </a:cubicBezTo>
                    <a:cubicBezTo>
                      <a:pt x="3971" y="2787"/>
                      <a:pt x="3963" y="2787"/>
                      <a:pt x="3963" y="2779"/>
                    </a:cubicBezTo>
                    <a:cubicBezTo>
                      <a:pt x="3444" y="2661"/>
                      <a:pt x="2923" y="2604"/>
                      <a:pt x="2401" y="26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61" name="Google Shape;2261;p35"/>
              <p:cNvSpPr/>
              <p:nvPr/>
            </p:nvSpPr>
            <p:spPr>
              <a:xfrm>
                <a:off x="3374500" y="526000"/>
                <a:ext cx="242325" cy="123550"/>
              </a:xfrm>
              <a:custGeom>
                <a:avLst/>
                <a:gdLst/>
                <a:ahLst/>
                <a:cxnLst/>
                <a:rect l="l" t="t" r="r" b="b"/>
                <a:pathLst>
                  <a:path w="9693" h="4942" extrusionOk="0">
                    <a:moveTo>
                      <a:pt x="3939" y="995"/>
                    </a:moveTo>
                    <a:cubicBezTo>
                      <a:pt x="3363" y="1003"/>
                      <a:pt x="2905" y="1350"/>
                      <a:pt x="2913" y="1918"/>
                    </a:cubicBezTo>
                    <a:cubicBezTo>
                      <a:pt x="2913" y="1950"/>
                      <a:pt x="2913" y="1958"/>
                      <a:pt x="2913" y="1981"/>
                    </a:cubicBezTo>
                    <a:cubicBezTo>
                      <a:pt x="3189" y="2179"/>
                      <a:pt x="3521" y="2305"/>
                      <a:pt x="3876" y="2305"/>
                    </a:cubicBezTo>
                    <a:cubicBezTo>
                      <a:pt x="4302" y="2297"/>
                      <a:pt x="4681" y="2124"/>
                      <a:pt x="4973" y="1855"/>
                    </a:cubicBezTo>
                    <a:cubicBezTo>
                      <a:pt x="4949" y="1303"/>
                      <a:pt x="4491" y="995"/>
                      <a:pt x="3939" y="995"/>
                    </a:cubicBezTo>
                    <a:close/>
                    <a:moveTo>
                      <a:pt x="7420" y="0"/>
                    </a:moveTo>
                    <a:cubicBezTo>
                      <a:pt x="6709" y="269"/>
                      <a:pt x="6204" y="948"/>
                      <a:pt x="6204" y="1745"/>
                    </a:cubicBezTo>
                    <a:cubicBezTo>
                      <a:pt x="6204" y="2771"/>
                      <a:pt x="7041" y="3599"/>
                      <a:pt x="8067" y="3599"/>
                    </a:cubicBezTo>
                    <a:cubicBezTo>
                      <a:pt x="8761" y="3599"/>
                      <a:pt x="9377" y="3213"/>
                      <a:pt x="9693" y="2644"/>
                    </a:cubicBezTo>
                    <a:cubicBezTo>
                      <a:pt x="8682" y="1966"/>
                      <a:pt x="7909" y="1042"/>
                      <a:pt x="7420" y="0"/>
                    </a:cubicBezTo>
                    <a:close/>
                    <a:moveTo>
                      <a:pt x="1019" y="1508"/>
                    </a:moveTo>
                    <a:cubicBezTo>
                      <a:pt x="648" y="1508"/>
                      <a:pt x="293" y="1626"/>
                      <a:pt x="0" y="1816"/>
                    </a:cubicBezTo>
                    <a:cubicBezTo>
                      <a:pt x="395" y="2992"/>
                      <a:pt x="1082" y="4073"/>
                      <a:pt x="2021" y="4941"/>
                    </a:cubicBezTo>
                    <a:cubicBezTo>
                      <a:pt x="2534" y="4610"/>
                      <a:pt x="2881" y="4026"/>
                      <a:pt x="2881" y="3371"/>
                    </a:cubicBezTo>
                    <a:cubicBezTo>
                      <a:pt x="2881" y="2345"/>
                      <a:pt x="2045" y="1508"/>
                      <a:pt x="1019" y="150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62" name="Google Shape;2262;p35"/>
              <p:cNvSpPr/>
              <p:nvPr/>
            </p:nvSpPr>
            <p:spPr>
              <a:xfrm>
                <a:off x="3275450" y="611700"/>
                <a:ext cx="283950" cy="175375"/>
              </a:xfrm>
              <a:custGeom>
                <a:avLst/>
                <a:gdLst/>
                <a:ahLst/>
                <a:cxnLst/>
                <a:rect l="l" t="t" r="r" b="b"/>
                <a:pathLst>
                  <a:path w="11358" h="7015" extrusionOk="0">
                    <a:moveTo>
                      <a:pt x="4055" y="0"/>
                    </a:moveTo>
                    <a:cubicBezTo>
                      <a:pt x="3855" y="0"/>
                      <a:pt x="3652" y="27"/>
                      <a:pt x="3449" y="85"/>
                    </a:cubicBezTo>
                    <a:cubicBezTo>
                      <a:pt x="2376" y="385"/>
                      <a:pt x="1713" y="1418"/>
                      <a:pt x="1839" y="2492"/>
                    </a:cubicBezTo>
                    <a:cubicBezTo>
                      <a:pt x="1745" y="2500"/>
                      <a:pt x="1658" y="2523"/>
                      <a:pt x="1571" y="2547"/>
                    </a:cubicBezTo>
                    <a:cubicBezTo>
                      <a:pt x="577" y="2823"/>
                      <a:pt x="0" y="3857"/>
                      <a:pt x="277" y="4852"/>
                    </a:cubicBezTo>
                    <a:cubicBezTo>
                      <a:pt x="512" y="5669"/>
                      <a:pt x="1262" y="6210"/>
                      <a:pt x="2073" y="6210"/>
                    </a:cubicBezTo>
                    <a:cubicBezTo>
                      <a:pt x="2241" y="6210"/>
                      <a:pt x="2412" y="6187"/>
                      <a:pt x="2581" y="6138"/>
                    </a:cubicBezTo>
                    <a:cubicBezTo>
                      <a:pt x="2842" y="6067"/>
                      <a:pt x="3079" y="5941"/>
                      <a:pt x="3276" y="5775"/>
                    </a:cubicBezTo>
                    <a:cubicBezTo>
                      <a:pt x="3741" y="6543"/>
                      <a:pt x="4578" y="7014"/>
                      <a:pt x="5478" y="7014"/>
                    </a:cubicBezTo>
                    <a:cubicBezTo>
                      <a:pt x="5707" y="7014"/>
                      <a:pt x="5940" y="6984"/>
                      <a:pt x="6172" y="6920"/>
                    </a:cubicBezTo>
                    <a:cubicBezTo>
                      <a:pt x="7104" y="6651"/>
                      <a:pt x="7775" y="5902"/>
                      <a:pt x="7980" y="5018"/>
                    </a:cubicBezTo>
                    <a:cubicBezTo>
                      <a:pt x="8301" y="5487"/>
                      <a:pt x="8835" y="5773"/>
                      <a:pt x="9407" y="5773"/>
                    </a:cubicBezTo>
                    <a:cubicBezTo>
                      <a:pt x="9566" y="5773"/>
                      <a:pt x="9728" y="5751"/>
                      <a:pt x="9890" y="5704"/>
                    </a:cubicBezTo>
                    <a:cubicBezTo>
                      <a:pt x="10813" y="5444"/>
                      <a:pt x="11358" y="4481"/>
                      <a:pt x="11097" y="3557"/>
                    </a:cubicBezTo>
                    <a:cubicBezTo>
                      <a:pt x="10882" y="2787"/>
                      <a:pt x="10186" y="2281"/>
                      <a:pt x="9425" y="2281"/>
                    </a:cubicBezTo>
                    <a:cubicBezTo>
                      <a:pt x="9266" y="2281"/>
                      <a:pt x="9104" y="2303"/>
                      <a:pt x="8943" y="2350"/>
                    </a:cubicBezTo>
                    <a:cubicBezTo>
                      <a:pt x="8824" y="2381"/>
                      <a:pt x="8722" y="2421"/>
                      <a:pt x="8619" y="2476"/>
                    </a:cubicBezTo>
                    <a:cubicBezTo>
                      <a:pt x="8603" y="2413"/>
                      <a:pt x="8595" y="2358"/>
                      <a:pt x="8580" y="2302"/>
                    </a:cubicBezTo>
                    <a:cubicBezTo>
                      <a:pt x="8370" y="1568"/>
                      <a:pt x="7702" y="1089"/>
                      <a:pt x="6974" y="1089"/>
                    </a:cubicBezTo>
                    <a:cubicBezTo>
                      <a:pt x="6827" y="1089"/>
                      <a:pt x="6677" y="1109"/>
                      <a:pt x="6528" y="1150"/>
                    </a:cubicBezTo>
                    <a:cubicBezTo>
                      <a:pt x="6370" y="1197"/>
                      <a:pt x="6228" y="1261"/>
                      <a:pt x="6094" y="1340"/>
                    </a:cubicBezTo>
                    <a:cubicBezTo>
                      <a:pt x="5740" y="523"/>
                      <a:pt x="4931" y="0"/>
                      <a:pt x="405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63" name="Google Shape;2263;p35"/>
              <p:cNvSpPr/>
              <p:nvPr/>
            </p:nvSpPr>
            <p:spPr>
              <a:xfrm>
                <a:off x="3463675" y="708925"/>
                <a:ext cx="239775" cy="108775"/>
              </a:xfrm>
              <a:custGeom>
                <a:avLst/>
                <a:gdLst/>
                <a:ahLst/>
                <a:cxnLst/>
                <a:rect l="l" t="t" r="r" b="b"/>
                <a:pathLst>
                  <a:path w="9591" h="4351" extrusionOk="0">
                    <a:moveTo>
                      <a:pt x="6507" y="27"/>
                    </a:moveTo>
                    <a:cubicBezTo>
                      <a:pt x="6493" y="27"/>
                      <a:pt x="6480" y="33"/>
                      <a:pt x="6473" y="47"/>
                    </a:cubicBezTo>
                    <a:cubicBezTo>
                      <a:pt x="6347" y="316"/>
                      <a:pt x="5984" y="1081"/>
                      <a:pt x="5889" y="1523"/>
                    </a:cubicBezTo>
                    <a:cubicBezTo>
                      <a:pt x="5849" y="1720"/>
                      <a:pt x="5810" y="1918"/>
                      <a:pt x="5865" y="2099"/>
                    </a:cubicBezTo>
                    <a:cubicBezTo>
                      <a:pt x="5920" y="2289"/>
                      <a:pt x="6102" y="2462"/>
                      <a:pt x="6331" y="2478"/>
                    </a:cubicBezTo>
                    <a:cubicBezTo>
                      <a:pt x="6341" y="2479"/>
                      <a:pt x="6351" y="2479"/>
                      <a:pt x="6362" y="2479"/>
                    </a:cubicBezTo>
                    <a:cubicBezTo>
                      <a:pt x="6601" y="2479"/>
                      <a:pt x="6808" y="2304"/>
                      <a:pt x="6883" y="2115"/>
                    </a:cubicBezTo>
                    <a:cubicBezTo>
                      <a:pt x="6954" y="1910"/>
                      <a:pt x="6923" y="1689"/>
                      <a:pt x="6883" y="1476"/>
                    </a:cubicBezTo>
                    <a:cubicBezTo>
                      <a:pt x="6828" y="1168"/>
                      <a:pt x="6623" y="347"/>
                      <a:pt x="6552" y="55"/>
                    </a:cubicBezTo>
                    <a:cubicBezTo>
                      <a:pt x="6543" y="37"/>
                      <a:pt x="6524" y="27"/>
                      <a:pt x="6507" y="27"/>
                    </a:cubicBezTo>
                    <a:close/>
                    <a:moveTo>
                      <a:pt x="4236" y="1"/>
                    </a:moveTo>
                    <a:cubicBezTo>
                      <a:pt x="4222" y="1"/>
                      <a:pt x="4207" y="9"/>
                      <a:pt x="4200" y="24"/>
                    </a:cubicBezTo>
                    <a:cubicBezTo>
                      <a:pt x="4066" y="292"/>
                      <a:pt x="3695" y="1073"/>
                      <a:pt x="3600" y="1531"/>
                    </a:cubicBezTo>
                    <a:cubicBezTo>
                      <a:pt x="3553" y="1728"/>
                      <a:pt x="3513" y="1926"/>
                      <a:pt x="3576" y="2123"/>
                    </a:cubicBezTo>
                    <a:cubicBezTo>
                      <a:pt x="3632" y="2312"/>
                      <a:pt x="3813" y="2494"/>
                      <a:pt x="4050" y="2510"/>
                    </a:cubicBezTo>
                    <a:cubicBezTo>
                      <a:pt x="4060" y="2510"/>
                      <a:pt x="4070" y="2511"/>
                      <a:pt x="4081" y="2511"/>
                    </a:cubicBezTo>
                    <a:cubicBezTo>
                      <a:pt x="4321" y="2511"/>
                      <a:pt x="4535" y="2335"/>
                      <a:pt x="4610" y="2131"/>
                    </a:cubicBezTo>
                    <a:cubicBezTo>
                      <a:pt x="4689" y="1926"/>
                      <a:pt x="4658" y="1697"/>
                      <a:pt x="4618" y="1484"/>
                    </a:cubicBezTo>
                    <a:cubicBezTo>
                      <a:pt x="4563" y="1168"/>
                      <a:pt x="4350" y="323"/>
                      <a:pt x="4271" y="31"/>
                    </a:cubicBezTo>
                    <a:cubicBezTo>
                      <a:pt x="4267" y="11"/>
                      <a:pt x="4252" y="1"/>
                      <a:pt x="4236" y="1"/>
                    </a:cubicBezTo>
                    <a:close/>
                    <a:moveTo>
                      <a:pt x="9142" y="674"/>
                    </a:moveTo>
                    <a:cubicBezTo>
                      <a:pt x="9129" y="674"/>
                      <a:pt x="9116" y="681"/>
                      <a:pt x="9109" y="694"/>
                    </a:cubicBezTo>
                    <a:cubicBezTo>
                      <a:pt x="8975" y="963"/>
                      <a:pt x="8620" y="1728"/>
                      <a:pt x="8517" y="2170"/>
                    </a:cubicBezTo>
                    <a:cubicBezTo>
                      <a:pt x="8478" y="2360"/>
                      <a:pt x="8438" y="2557"/>
                      <a:pt x="8493" y="2747"/>
                    </a:cubicBezTo>
                    <a:cubicBezTo>
                      <a:pt x="8557" y="2936"/>
                      <a:pt x="8730" y="3110"/>
                      <a:pt x="8959" y="3125"/>
                    </a:cubicBezTo>
                    <a:cubicBezTo>
                      <a:pt x="8969" y="3126"/>
                      <a:pt x="8980" y="3126"/>
                      <a:pt x="8990" y="3126"/>
                    </a:cubicBezTo>
                    <a:cubicBezTo>
                      <a:pt x="9230" y="3126"/>
                      <a:pt x="9443" y="2951"/>
                      <a:pt x="9512" y="2754"/>
                    </a:cubicBezTo>
                    <a:cubicBezTo>
                      <a:pt x="9590" y="2549"/>
                      <a:pt x="9551" y="2336"/>
                      <a:pt x="9519" y="2123"/>
                    </a:cubicBezTo>
                    <a:cubicBezTo>
                      <a:pt x="9464" y="1815"/>
                      <a:pt x="9251" y="994"/>
                      <a:pt x="9180" y="702"/>
                    </a:cubicBezTo>
                    <a:cubicBezTo>
                      <a:pt x="9176" y="685"/>
                      <a:pt x="9159" y="674"/>
                      <a:pt x="9142" y="674"/>
                    </a:cubicBezTo>
                    <a:close/>
                    <a:moveTo>
                      <a:pt x="7640" y="1523"/>
                    </a:moveTo>
                    <a:cubicBezTo>
                      <a:pt x="7625" y="1523"/>
                      <a:pt x="7609" y="1531"/>
                      <a:pt x="7602" y="1547"/>
                    </a:cubicBezTo>
                    <a:cubicBezTo>
                      <a:pt x="7491" y="1784"/>
                      <a:pt x="7160" y="2486"/>
                      <a:pt x="7065" y="2896"/>
                    </a:cubicBezTo>
                    <a:cubicBezTo>
                      <a:pt x="7025" y="3070"/>
                      <a:pt x="6994" y="3252"/>
                      <a:pt x="7049" y="3417"/>
                    </a:cubicBezTo>
                    <a:cubicBezTo>
                      <a:pt x="7096" y="3591"/>
                      <a:pt x="7262" y="3749"/>
                      <a:pt x="7467" y="3765"/>
                    </a:cubicBezTo>
                    <a:cubicBezTo>
                      <a:pt x="7478" y="3765"/>
                      <a:pt x="7488" y="3766"/>
                      <a:pt x="7499" y="3766"/>
                    </a:cubicBezTo>
                    <a:cubicBezTo>
                      <a:pt x="7722" y="3766"/>
                      <a:pt x="7912" y="3606"/>
                      <a:pt x="7973" y="3425"/>
                    </a:cubicBezTo>
                    <a:cubicBezTo>
                      <a:pt x="8044" y="3244"/>
                      <a:pt x="8012" y="3039"/>
                      <a:pt x="7980" y="2849"/>
                    </a:cubicBezTo>
                    <a:cubicBezTo>
                      <a:pt x="7933" y="2565"/>
                      <a:pt x="7744" y="1815"/>
                      <a:pt x="7673" y="1547"/>
                    </a:cubicBezTo>
                    <a:cubicBezTo>
                      <a:pt x="7669" y="1531"/>
                      <a:pt x="7655" y="1523"/>
                      <a:pt x="7640" y="1523"/>
                    </a:cubicBezTo>
                    <a:close/>
                    <a:moveTo>
                      <a:pt x="5330" y="1558"/>
                    </a:moveTo>
                    <a:cubicBezTo>
                      <a:pt x="5317" y="1558"/>
                      <a:pt x="5304" y="1565"/>
                      <a:pt x="5297" y="1578"/>
                    </a:cubicBezTo>
                    <a:cubicBezTo>
                      <a:pt x="5163" y="1847"/>
                      <a:pt x="4808" y="2612"/>
                      <a:pt x="4705" y="3062"/>
                    </a:cubicBezTo>
                    <a:cubicBezTo>
                      <a:pt x="4665" y="3252"/>
                      <a:pt x="4626" y="3449"/>
                      <a:pt x="4681" y="3630"/>
                    </a:cubicBezTo>
                    <a:cubicBezTo>
                      <a:pt x="4744" y="3820"/>
                      <a:pt x="4918" y="3994"/>
                      <a:pt x="5147" y="4009"/>
                    </a:cubicBezTo>
                    <a:cubicBezTo>
                      <a:pt x="5161" y="4011"/>
                      <a:pt x="5176" y="4011"/>
                      <a:pt x="5190" y="4011"/>
                    </a:cubicBezTo>
                    <a:cubicBezTo>
                      <a:pt x="5424" y="4011"/>
                      <a:pt x="5625" y="3832"/>
                      <a:pt x="5699" y="3646"/>
                    </a:cubicBezTo>
                    <a:cubicBezTo>
                      <a:pt x="5778" y="3441"/>
                      <a:pt x="5739" y="3220"/>
                      <a:pt x="5699" y="3007"/>
                    </a:cubicBezTo>
                    <a:cubicBezTo>
                      <a:pt x="5652" y="2699"/>
                      <a:pt x="5439" y="1878"/>
                      <a:pt x="5368" y="1586"/>
                    </a:cubicBezTo>
                    <a:cubicBezTo>
                      <a:pt x="5364" y="1569"/>
                      <a:pt x="5347" y="1558"/>
                      <a:pt x="5330" y="1558"/>
                    </a:cubicBezTo>
                    <a:close/>
                    <a:moveTo>
                      <a:pt x="708" y="1682"/>
                    </a:moveTo>
                    <a:cubicBezTo>
                      <a:pt x="694" y="1682"/>
                      <a:pt x="679" y="1690"/>
                      <a:pt x="672" y="1705"/>
                    </a:cubicBezTo>
                    <a:cubicBezTo>
                      <a:pt x="538" y="1973"/>
                      <a:pt x="182" y="2739"/>
                      <a:pt x="80" y="3181"/>
                    </a:cubicBezTo>
                    <a:cubicBezTo>
                      <a:pt x="40" y="3370"/>
                      <a:pt x="1" y="3567"/>
                      <a:pt x="56" y="3757"/>
                    </a:cubicBezTo>
                    <a:cubicBezTo>
                      <a:pt x="119" y="3946"/>
                      <a:pt x="293" y="4120"/>
                      <a:pt x="522" y="4136"/>
                    </a:cubicBezTo>
                    <a:cubicBezTo>
                      <a:pt x="532" y="4136"/>
                      <a:pt x="542" y="4137"/>
                      <a:pt x="553" y="4137"/>
                    </a:cubicBezTo>
                    <a:cubicBezTo>
                      <a:pt x="792" y="4137"/>
                      <a:pt x="999" y="3962"/>
                      <a:pt x="1074" y="3765"/>
                    </a:cubicBezTo>
                    <a:cubicBezTo>
                      <a:pt x="1153" y="3559"/>
                      <a:pt x="1114" y="3338"/>
                      <a:pt x="1082" y="3133"/>
                    </a:cubicBezTo>
                    <a:cubicBezTo>
                      <a:pt x="1027" y="2825"/>
                      <a:pt x="814" y="1997"/>
                      <a:pt x="743" y="1713"/>
                    </a:cubicBezTo>
                    <a:cubicBezTo>
                      <a:pt x="739" y="1692"/>
                      <a:pt x="724" y="1682"/>
                      <a:pt x="708" y="1682"/>
                    </a:cubicBezTo>
                    <a:close/>
                    <a:moveTo>
                      <a:pt x="2847" y="1899"/>
                    </a:moveTo>
                    <a:cubicBezTo>
                      <a:pt x="2833" y="1899"/>
                      <a:pt x="2818" y="1907"/>
                      <a:pt x="2811" y="1926"/>
                    </a:cubicBezTo>
                    <a:cubicBezTo>
                      <a:pt x="2677" y="2186"/>
                      <a:pt x="2321" y="2952"/>
                      <a:pt x="2219" y="3402"/>
                    </a:cubicBezTo>
                    <a:cubicBezTo>
                      <a:pt x="2179" y="3591"/>
                      <a:pt x="2140" y="3788"/>
                      <a:pt x="2203" y="3970"/>
                    </a:cubicBezTo>
                    <a:cubicBezTo>
                      <a:pt x="2258" y="4159"/>
                      <a:pt x="2432" y="4333"/>
                      <a:pt x="2661" y="4349"/>
                    </a:cubicBezTo>
                    <a:cubicBezTo>
                      <a:pt x="2676" y="4350"/>
                      <a:pt x="2691" y="4351"/>
                      <a:pt x="2705" y="4351"/>
                    </a:cubicBezTo>
                    <a:cubicBezTo>
                      <a:pt x="2940" y="4351"/>
                      <a:pt x="3146" y="4179"/>
                      <a:pt x="3213" y="3986"/>
                    </a:cubicBezTo>
                    <a:cubicBezTo>
                      <a:pt x="3292" y="3780"/>
                      <a:pt x="3253" y="3559"/>
                      <a:pt x="3221" y="3346"/>
                    </a:cubicBezTo>
                    <a:cubicBezTo>
                      <a:pt x="3166" y="3039"/>
                      <a:pt x="2953" y="2218"/>
                      <a:pt x="2882" y="1926"/>
                    </a:cubicBezTo>
                    <a:cubicBezTo>
                      <a:pt x="2878" y="1909"/>
                      <a:pt x="2862" y="1899"/>
                      <a:pt x="2847" y="189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  <p:grpSp>
        <p:nvGrpSpPr>
          <p:cNvPr id="2264" name="Google Shape;2264;p35"/>
          <p:cNvGrpSpPr/>
          <p:nvPr/>
        </p:nvGrpSpPr>
        <p:grpSpPr>
          <a:xfrm>
            <a:off x="7185798" y="2577310"/>
            <a:ext cx="1555536" cy="1409523"/>
            <a:chOff x="7322110" y="2457403"/>
            <a:chExt cx="1700782" cy="1541136"/>
          </a:xfrm>
        </p:grpSpPr>
        <p:sp>
          <p:nvSpPr>
            <p:cNvPr id="2265" name="Google Shape;2265;p35"/>
            <p:cNvSpPr/>
            <p:nvPr/>
          </p:nvSpPr>
          <p:spPr>
            <a:xfrm flipH="1">
              <a:off x="7322125" y="2457403"/>
              <a:ext cx="1700765" cy="1541115"/>
            </a:xfrm>
            <a:custGeom>
              <a:avLst/>
              <a:gdLst/>
              <a:ahLst/>
              <a:cxnLst/>
              <a:rect l="l" t="t" r="r" b="b"/>
              <a:pathLst>
                <a:path w="22787" h="20648" extrusionOk="0">
                  <a:moveTo>
                    <a:pt x="12045" y="6889"/>
                  </a:moveTo>
                  <a:cubicBezTo>
                    <a:pt x="12019" y="6889"/>
                    <a:pt x="11993" y="6903"/>
                    <a:pt x="11981" y="6930"/>
                  </a:cubicBezTo>
                  <a:lnTo>
                    <a:pt x="11689" y="7577"/>
                  </a:lnTo>
                  <a:cubicBezTo>
                    <a:pt x="11682" y="7601"/>
                    <a:pt x="11666" y="7617"/>
                    <a:pt x="11642" y="7625"/>
                  </a:cubicBezTo>
                  <a:lnTo>
                    <a:pt x="10940" y="7751"/>
                  </a:lnTo>
                  <a:cubicBezTo>
                    <a:pt x="10884" y="7767"/>
                    <a:pt x="10861" y="7838"/>
                    <a:pt x="10908" y="7877"/>
                  </a:cubicBezTo>
                  <a:lnTo>
                    <a:pt x="11437" y="8351"/>
                  </a:lnTo>
                  <a:cubicBezTo>
                    <a:pt x="11453" y="8367"/>
                    <a:pt x="11461" y="8390"/>
                    <a:pt x="11461" y="8414"/>
                  </a:cubicBezTo>
                  <a:lnTo>
                    <a:pt x="11366" y="9117"/>
                  </a:lnTo>
                  <a:cubicBezTo>
                    <a:pt x="11360" y="9164"/>
                    <a:pt x="11395" y="9199"/>
                    <a:pt x="11436" y="9199"/>
                  </a:cubicBezTo>
                  <a:cubicBezTo>
                    <a:pt x="11449" y="9199"/>
                    <a:pt x="11463" y="9195"/>
                    <a:pt x="11476" y="9188"/>
                  </a:cubicBezTo>
                  <a:lnTo>
                    <a:pt x="12092" y="8832"/>
                  </a:lnTo>
                  <a:cubicBezTo>
                    <a:pt x="12100" y="8828"/>
                    <a:pt x="12110" y="8827"/>
                    <a:pt x="12121" y="8827"/>
                  </a:cubicBezTo>
                  <a:cubicBezTo>
                    <a:pt x="12131" y="8827"/>
                    <a:pt x="12143" y="8828"/>
                    <a:pt x="12155" y="8832"/>
                  </a:cubicBezTo>
                  <a:lnTo>
                    <a:pt x="12794" y="9140"/>
                  </a:lnTo>
                  <a:cubicBezTo>
                    <a:pt x="12804" y="9144"/>
                    <a:pt x="12814" y="9146"/>
                    <a:pt x="12824" y="9146"/>
                  </a:cubicBezTo>
                  <a:cubicBezTo>
                    <a:pt x="12870" y="9146"/>
                    <a:pt x="12910" y="9105"/>
                    <a:pt x="12897" y="9053"/>
                  </a:cubicBezTo>
                  <a:lnTo>
                    <a:pt x="12755" y="8359"/>
                  </a:lnTo>
                  <a:cubicBezTo>
                    <a:pt x="12747" y="8335"/>
                    <a:pt x="12755" y="8312"/>
                    <a:pt x="12771" y="8296"/>
                  </a:cubicBezTo>
                  <a:lnTo>
                    <a:pt x="13260" y="7783"/>
                  </a:lnTo>
                  <a:cubicBezTo>
                    <a:pt x="13300" y="7735"/>
                    <a:pt x="13268" y="7664"/>
                    <a:pt x="13213" y="7656"/>
                  </a:cubicBezTo>
                  <a:lnTo>
                    <a:pt x="12502" y="7585"/>
                  </a:lnTo>
                  <a:cubicBezTo>
                    <a:pt x="12479" y="7585"/>
                    <a:pt x="12463" y="7570"/>
                    <a:pt x="12447" y="7546"/>
                  </a:cubicBezTo>
                  <a:lnTo>
                    <a:pt x="12108" y="6930"/>
                  </a:lnTo>
                  <a:cubicBezTo>
                    <a:pt x="12096" y="6903"/>
                    <a:pt x="12070" y="6889"/>
                    <a:pt x="12045" y="6889"/>
                  </a:cubicBezTo>
                  <a:close/>
                  <a:moveTo>
                    <a:pt x="13600" y="9380"/>
                  </a:moveTo>
                  <a:cubicBezTo>
                    <a:pt x="13565" y="9380"/>
                    <a:pt x="13529" y="9391"/>
                    <a:pt x="13497" y="9416"/>
                  </a:cubicBezTo>
                  <a:lnTo>
                    <a:pt x="12850" y="9914"/>
                  </a:lnTo>
                  <a:cubicBezTo>
                    <a:pt x="12823" y="9935"/>
                    <a:pt x="12787" y="9945"/>
                    <a:pt x="12751" y="9945"/>
                  </a:cubicBezTo>
                  <a:cubicBezTo>
                    <a:pt x="12733" y="9945"/>
                    <a:pt x="12716" y="9943"/>
                    <a:pt x="12700" y="9937"/>
                  </a:cubicBezTo>
                  <a:lnTo>
                    <a:pt x="11918" y="9685"/>
                  </a:lnTo>
                  <a:cubicBezTo>
                    <a:pt x="11901" y="9680"/>
                    <a:pt x="11885" y="9677"/>
                    <a:pt x="11868" y="9677"/>
                  </a:cubicBezTo>
                  <a:cubicBezTo>
                    <a:pt x="11757" y="9677"/>
                    <a:pt x="11672" y="9789"/>
                    <a:pt x="11713" y="9906"/>
                  </a:cubicBezTo>
                  <a:lnTo>
                    <a:pt x="11981" y="10671"/>
                  </a:lnTo>
                  <a:cubicBezTo>
                    <a:pt x="12005" y="10727"/>
                    <a:pt x="11997" y="10782"/>
                    <a:pt x="11966" y="10829"/>
                  </a:cubicBezTo>
                  <a:lnTo>
                    <a:pt x="11484" y="11492"/>
                  </a:lnTo>
                  <a:cubicBezTo>
                    <a:pt x="11405" y="11603"/>
                    <a:pt x="11484" y="11761"/>
                    <a:pt x="11626" y="11761"/>
                  </a:cubicBezTo>
                  <a:lnTo>
                    <a:pt x="12439" y="11737"/>
                  </a:lnTo>
                  <a:cubicBezTo>
                    <a:pt x="12445" y="11736"/>
                    <a:pt x="12451" y="11736"/>
                    <a:pt x="12457" y="11736"/>
                  </a:cubicBezTo>
                  <a:cubicBezTo>
                    <a:pt x="12506" y="11736"/>
                    <a:pt x="12553" y="11765"/>
                    <a:pt x="12581" y="11800"/>
                  </a:cubicBezTo>
                  <a:lnTo>
                    <a:pt x="13063" y="12463"/>
                  </a:lnTo>
                  <a:cubicBezTo>
                    <a:pt x="13099" y="12509"/>
                    <a:pt x="13151" y="12531"/>
                    <a:pt x="13201" y="12531"/>
                  </a:cubicBezTo>
                  <a:cubicBezTo>
                    <a:pt x="13271" y="12531"/>
                    <a:pt x="13340" y="12489"/>
                    <a:pt x="13363" y="12416"/>
                  </a:cubicBezTo>
                  <a:lnTo>
                    <a:pt x="13592" y="11626"/>
                  </a:lnTo>
                  <a:cubicBezTo>
                    <a:pt x="13607" y="11571"/>
                    <a:pt x="13647" y="11532"/>
                    <a:pt x="13702" y="11516"/>
                  </a:cubicBezTo>
                  <a:lnTo>
                    <a:pt x="14476" y="11263"/>
                  </a:lnTo>
                  <a:cubicBezTo>
                    <a:pt x="14610" y="11216"/>
                    <a:pt x="14633" y="11042"/>
                    <a:pt x="14523" y="10963"/>
                  </a:cubicBezTo>
                  <a:lnTo>
                    <a:pt x="13844" y="10498"/>
                  </a:lnTo>
                  <a:cubicBezTo>
                    <a:pt x="13797" y="10466"/>
                    <a:pt x="13773" y="10419"/>
                    <a:pt x="13773" y="10364"/>
                  </a:cubicBezTo>
                  <a:lnTo>
                    <a:pt x="13773" y="9543"/>
                  </a:lnTo>
                  <a:cubicBezTo>
                    <a:pt x="13768" y="9447"/>
                    <a:pt x="13686" y="9380"/>
                    <a:pt x="13600" y="9380"/>
                  </a:cubicBezTo>
                  <a:close/>
                  <a:moveTo>
                    <a:pt x="1349" y="10083"/>
                  </a:moveTo>
                  <a:cubicBezTo>
                    <a:pt x="1316" y="10083"/>
                    <a:pt x="1284" y="10101"/>
                    <a:pt x="1271" y="10135"/>
                  </a:cubicBezTo>
                  <a:lnTo>
                    <a:pt x="940" y="10869"/>
                  </a:lnTo>
                  <a:cubicBezTo>
                    <a:pt x="932" y="10892"/>
                    <a:pt x="908" y="10916"/>
                    <a:pt x="884" y="10916"/>
                  </a:cubicBezTo>
                  <a:lnTo>
                    <a:pt x="87" y="11066"/>
                  </a:lnTo>
                  <a:cubicBezTo>
                    <a:pt x="24" y="11082"/>
                    <a:pt x="0" y="11161"/>
                    <a:pt x="48" y="11208"/>
                  </a:cubicBezTo>
                  <a:lnTo>
                    <a:pt x="648" y="11745"/>
                  </a:lnTo>
                  <a:cubicBezTo>
                    <a:pt x="671" y="11768"/>
                    <a:pt x="679" y="11792"/>
                    <a:pt x="679" y="11824"/>
                  </a:cubicBezTo>
                  <a:lnTo>
                    <a:pt x="577" y="12621"/>
                  </a:lnTo>
                  <a:cubicBezTo>
                    <a:pt x="565" y="12674"/>
                    <a:pt x="606" y="12714"/>
                    <a:pt x="651" y="12714"/>
                  </a:cubicBezTo>
                  <a:cubicBezTo>
                    <a:pt x="666" y="12714"/>
                    <a:pt x="681" y="12710"/>
                    <a:pt x="695" y="12700"/>
                  </a:cubicBezTo>
                  <a:lnTo>
                    <a:pt x="1397" y="12297"/>
                  </a:lnTo>
                  <a:cubicBezTo>
                    <a:pt x="1409" y="12289"/>
                    <a:pt x="1421" y="12285"/>
                    <a:pt x="1433" y="12285"/>
                  </a:cubicBezTo>
                  <a:cubicBezTo>
                    <a:pt x="1445" y="12285"/>
                    <a:pt x="1457" y="12289"/>
                    <a:pt x="1469" y="12297"/>
                  </a:cubicBezTo>
                  <a:lnTo>
                    <a:pt x="2203" y="12645"/>
                  </a:lnTo>
                  <a:cubicBezTo>
                    <a:pt x="2213" y="12648"/>
                    <a:pt x="2223" y="12650"/>
                    <a:pt x="2233" y="12650"/>
                  </a:cubicBezTo>
                  <a:cubicBezTo>
                    <a:pt x="2286" y="12650"/>
                    <a:pt x="2334" y="12603"/>
                    <a:pt x="2321" y="12550"/>
                  </a:cubicBezTo>
                  <a:lnTo>
                    <a:pt x="2147" y="11761"/>
                  </a:lnTo>
                  <a:cubicBezTo>
                    <a:pt x="2147" y="11737"/>
                    <a:pt x="2155" y="11705"/>
                    <a:pt x="2171" y="11690"/>
                  </a:cubicBezTo>
                  <a:lnTo>
                    <a:pt x="2723" y="11098"/>
                  </a:lnTo>
                  <a:cubicBezTo>
                    <a:pt x="2771" y="11050"/>
                    <a:pt x="2739" y="10963"/>
                    <a:pt x="2676" y="10963"/>
                  </a:cubicBezTo>
                  <a:lnTo>
                    <a:pt x="1871" y="10877"/>
                  </a:lnTo>
                  <a:cubicBezTo>
                    <a:pt x="1839" y="10877"/>
                    <a:pt x="1816" y="10861"/>
                    <a:pt x="1808" y="10837"/>
                  </a:cubicBezTo>
                  <a:lnTo>
                    <a:pt x="1421" y="10127"/>
                  </a:lnTo>
                  <a:cubicBezTo>
                    <a:pt x="1406" y="10097"/>
                    <a:pt x="1378" y="10083"/>
                    <a:pt x="1349" y="10083"/>
                  </a:cubicBezTo>
                  <a:close/>
                  <a:moveTo>
                    <a:pt x="2517" y="12989"/>
                  </a:moveTo>
                  <a:cubicBezTo>
                    <a:pt x="2492" y="12989"/>
                    <a:pt x="2467" y="13003"/>
                    <a:pt x="2455" y="13031"/>
                  </a:cubicBezTo>
                  <a:lnTo>
                    <a:pt x="2187" y="13631"/>
                  </a:lnTo>
                  <a:cubicBezTo>
                    <a:pt x="2179" y="13655"/>
                    <a:pt x="2163" y="13671"/>
                    <a:pt x="2139" y="13671"/>
                  </a:cubicBezTo>
                  <a:lnTo>
                    <a:pt x="1492" y="13797"/>
                  </a:lnTo>
                  <a:cubicBezTo>
                    <a:pt x="1437" y="13805"/>
                    <a:pt x="1413" y="13876"/>
                    <a:pt x="1461" y="13907"/>
                  </a:cubicBezTo>
                  <a:lnTo>
                    <a:pt x="1950" y="14349"/>
                  </a:lnTo>
                  <a:cubicBezTo>
                    <a:pt x="1966" y="14365"/>
                    <a:pt x="1974" y="14389"/>
                    <a:pt x="1974" y="14413"/>
                  </a:cubicBezTo>
                  <a:lnTo>
                    <a:pt x="1887" y="15068"/>
                  </a:lnTo>
                  <a:cubicBezTo>
                    <a:pt x="1881" y="15109"/>
                    <a:pt x="1911" y="15142"/>
                    <a:pt x="1950" y="15142"/>
                  </a:cubicBezTo>
                  <a:cubicBezTo>
                    <a:pt x="1962" y="15142"/>
                    <a:pt x="1976" y="15139"/>
                    <a:pt x="1989" y="15131"/>
                  </a:cubicBezTo>
                  <a:lnTo>
                    <a:pt x="2558" y="14799"/>
                  </a:lnTo>
                  <a:cubicBezTo>
                    <a:pt x="2566" y="14795"/>
                    <a:pt x="2575" y="14793"/>
                    <a:pt x="2586" y="14793"/>
                  </a:cubicBezTo>
                  <a:cubicBezTo>
                    <a:pt x="2597" y="14793"/>
                    <a:pt x="2609" y="14795"/>
                    <a:pt x="2621" y="14799"/>
                  </a:cubicBezTo>
                  <a:lnTo>
                    <a:pt x="3213" y="15083"/>
                  </a:lnTo>
                  <a:cubicBezTo>
                    <a:pt x="3223" y="15088"/>
                    <a:pt x="3233" y="15090"/>
                    <a:pt x="3242" y="15090"/>
                  </a:cubicBezTo>
                  <a:cubicBezTo>
                    <a:pt x="3286" y="15090"/>
                    <a:pt x="3322" y="15050"/>
                    <a:pt x="3315" y="15004"/>
                  </a:cubicBezTo>
                  <a:lnTo>
                    <a:pt x="3173" y="14357"/>
                  </a:lnTo>
                  <a:cubicBezTo>
                    <a:pt x="3165" y="14341"/>
                    <a:pt x="3173" y="14318"/>
                    <a:pt x="3189" y="14302"/>
                  </a:cubicBezTo>
                  <a:lnTo>
                    <a:pt x="3647" y="13821"/>
                  </a:lnTo>
                  <a:cubicBezTo>
                    <a:pt x="3686" y="13781"/>
                    <a:pt x="3655" y="13710"/>
                    <a:pt x="3600" y="13710"/>
                  </a:cubicBezTo>
                  <a:lnTo>
                    <a:pt x="2944" y="13639"/>
                  </a:lnTo>
                  <a:cubicBezTo>
                    <a:pt x="2921" y="13639"/>
                    <a:pt x="2905" y="13623"/>
                    <a:pt x="2889" y="13600"/>
                  </a:cubicBezTo>
                  <a:lnTo>
                    <a:pt x="2573" y="13023"/>
                  </a:lnTo>
                  <a:cubicBezTo>
                    <a:pt x="2562" y="13001"/>
                    <a:pt x="2540" y="12989"/>
                    <a:pt x="2517" y="12989"/>
                  </a:cubicBezTo>
                  <a:close/>
                  <a:moveTo>
                    <a:pt x="13631" y="1"/>
                  </a:moveTo>
                  <a:cubicBezTo>
                    <a:pt x="7933" y="1"/>
                    <a:pt x="3308" y="4626"/>
                    <a:pt x="3308" y="10324"/>
                  </a:cubicBezTo>
                  <a:cubicBezTo>
                    <a:pt x="3308" y="11634"/>
                    <a:pt x="3552" y="12881"/>
                    <a:pt x="3994" y="14034"/>
                  </a:cubicBezTo>
                  <a:cubicBezTo>
                    <a:pt x="3994" y="14042"/>
                    <a:pt x="4002" y="14042"/>
                    <a:pt x="4002" y="14049"/>
                  </a:cubicBezTo>
                  <a:cubicBezTo>
                    <a:pt x="4586" y="15557"/>
                    <a:pt x="5510" y="16891"/>
                    <a:pt x="6686" y="17956"/>
                  </a:cubicBezTo>
                  <a:cubicBezTo>
                    <a:pt x="6686" y="17964"/>
                    <a:pt x="6693" y="17972"/>
                    <a:pt x="6693" y="17972"/>
                  </a:cubicBezTo>
                  <a:cubicBezTo>
                    <a:pt x="8532" y="19637"/>
                    <a:pt x="10963" y="20648"/>
                    <a:pt x="13631" y="20648"/>
                  </a:cubicBezTo>
                  <a:cubicBezTo>
                    <a:pt x="17562" y="20648"/>
                    <a:pt x="20987" y="18446"/>
                    <a:pt x="22723" y="15210"/>
                  </a:cubicBezTo>
                  <a:cubicBezTo>
                    <a:pt x="22787" y="15089"/>
                    <a:pt x="22698" y="14964"/>
                    <a:pt x="22586" y="14964"/>
                  </a:cubicBezTo>
                  <a:cubicBezTo>
                    <a:pt x="22559" y="14964"/>
                    <a:pt x="22530" y="14972"/>
                    <a:pt x="22502" y="14989"/>
                  </a:cubicBezTo>
                  <a:cubicBezTo>
                    <a:pt x="21311" y="15699"/>
                    <a:pt x="19914" y="16109"/>
                    <a:pt x="18422" y="16109"/>
                  </a:cubicBezTo>
                  <a:cubicBezTo>
                    <a:pt x="17096" y="16109"/>
                    <a:pt x="15841" y="15778"/>
                    <a:pt x="14736" y="15210"/>
                  </a:cubicBezTo>
                  <a:cubicBezTo>
                    <a:pt x="14728" y="15202"/>
                    <a:pt x="14712" y="15202"/>
                    <a:pt x="14704" y="15194"/>
                  </a:cubicBezTo>
                  <a:cubicBezTo>
                    <a:pt x="13339" y="14476"/>
                    <a:pt x="12202" y="13371"/>
                    <a:pt x="11445" y="12021"/>
                  </a:cubicBezTo>
                  <a:cubicBezTo>
                    <a:pt x="11437" y="12013"/>
                    <a:pt x="11437" y="12013"/>
                    <a:pt x="11437" y="12005"/>
                  </a:cubicBezTo>
                  <a:cubicBezTo>
                    <a:pt x="10790" y="10853"/>
                    <a:pt x="10419" y="9519"/>
                    <a:pt x="10419" y="8098"/>
                  </a:cubicBezTo>
                  <a:cubicBezTo>
                    <a:pt x="10419" y="4602"/>
                    <a:pt x="12668" y="1626"/>
                    <a:pt x="15794" y="537"/>
                  </a:cubicBezTo>
                  <a:cubicBezTo>
                    <a:pt x="15944" y="482"/>
                    <a:pt x="15928" y="261"/>
                    <a:pt x="15770" y="229"/>
                  </a:cubicBezTo>
                  <a:cubicBezTo>
                    <a:pt x="15083" y="79"/>
                    <a:pt x="14365" y="1"/>
                    <a:pt x="13631" y="1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2266" name="Google Shape;2266;p35"/>
            <p:cNvGrpSpPr/>
            <p:nvPr/>
          </p:nvGrpSpPr>
          <p:grpSpPr>
            <a:xfrm flipH="1">
              <a:off x="7322110" y="2457476"/>
              <a:ext cx="1700782" cy="1541063"/>
              <a:chOff x="1917325" y="925950"/>
              <a:chExt cx="569700" cy="516200"/>
            </a:xfrm>
          </p:grpSpPr>
          <p:sp>
            <p:nvSpPr>
              <p:cNvPr id="2267" name="Google Shape;2267;p35"/>
              <p:cNvSpPr/>
              <p:nvPr/>
            </p:nvSpPr>
            <p:spPr>
              <a:xfrm>
                <a:off x="2000000" y="925950"/>
                <a:ext cx="487025" cy="516200"/>
              </a:xfrm>
              <a:custGeom>
                <a:avLst/>
                <a:gdLst/>
                <a:ahLst/>
                <a:cxnLst/>
                <a:rect l="l" t="t" r="r" b="b"/>
                <a:pathLst>
                  <a:path w="19481" h="20648" extrusionOk="0">
                    <a:moveTo>
                      <a:pt x="10324" y="1"/>
                    </a:moveTo>
                    <a:cubicBezTo>
                      <a:pt x="4626" y="1"/>
                      <a:pt x="1" y="4626"/>
                      <a:pt x="1" y="10324"/>
                    </a:cubicBezTo>
                    <a:cubicBezTo>
                      <a:pt x="1" y="11635"/>
                      <a:pt x="245" y="12882"/>
                      <a:pt x="687" y="14034"/>
                    </a:cubicBezTo>
                    <a:cubicBezTo>
                      <a:pt x="695" y="14050"/>
                      <a:pt x="695" y="14058"/>
                      <a:pt x="703" y="14066"/>
                    </a:cubicBezTo>
                    <a:lnTo>
                      <a:pt x="3363" y="17941"/>
                    </a:lnTo>
                    <a:cubicBezTo>
                      <a:pt x="3371" y="17957"/>
                      <a:pt x="3379" y="17964"/>
                      <a:pt x="3386" y="17972"/>
                    </a:cubicBezTo>
                    <a:cubicBezTo>
                      <a:pt x="5225" y="19638"/>
                      <a:pt x="7656" y="20648"/>
                      <a:pt x="10324" y="20648"/>
                    </a:cubicBezTo>
                    <a:cubicBezTo>
                      <a:pt x="14255" y="20648"/>
                      <a:pt x="17680" y="18446"/>
                      <a:pt x="19416" y="15210"/>
                    </a:cubicBezTo>
                    <a:cubicBezTo>
                      <a:pt x="19480" y="15089"/>
                      <a:pt x="19389" y="14967"/>
                      <a:pt x="19277" y="14967"/>
                    </a:cubicBezTo>
                    <a:cubicBezTo>
                      <a:pt x="19250" y="14967"/>
                      <a:pt x="19222" y="14974"/>
                      <a:pt x="19195" y="14989"/>
                    </a:cubicBezTo>
                    <a:cubicBezTo>
                      <a:pt x="18004" y="15699"/>
                      <a:pt x="16607" y="16110"/>
                      <a:pt x="15115" y="16110"/>
                    </a:cubicBezTo>
                    <a:cubicBezTo>
                      <a:pt x="13789" y="16110"/>
                      <a:pt x="12534" y="15786"/>
                      <a:pt x="11429" y="15210"/>
                    </a:cubicBezTo>
                    <a:cubicBezTo>
                      <a:pt x="11413" y="15202"/>
                      <a:pt x="11390" y="15194"/>
                      <a:pt x="11366" y="15194"/>
                    </a:cubicBezTo>
                    <a:cubicBezTo>
                      <a:pt x="9574" y="15123"/>
                      <a:pt x="8603" y="13939"/>
                      <a:pt x="8138" y="12045"/>
                    </a:cubicBezTo>
                    <a:cubicBezTo>
                      <a:pt x="8138" y="12029"/>
                      <a:pt x="8130" y="12013"/>
                      <a:pt x="8130" y="12006"/>
                    </a:cubicBezTo>
                    <a:cubicBezTo>
                      <a:pt x="7483" y="10853"/>
                      <a:pt x="7112" y="9519"/>
                      <a:pt x="7112" y="8099"/>
                    </a:cubicBezTo>
                    <a:cubicBezTo>
                      <a:pt x="7112" y="4602"/>
                      <a:pt x="9361" y="1627"/>
                      <a:pt x="12487" y="537"/>
                    </a:cubicBezTo>
                    <a:cubicBezTo>
                      <a:pt x="12637" y="482"/>
                      <a:pt x="12621" y="261"/>
                      <a:pt x="12463" y="230"/>
                    </a:cubicBezTo>
                    <a:cubicBezTo>
                      <a:pt x="11776" y="80"/>
                      <a:pt x="11058" y="1"/>
                      <a:pt x="1032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68" name="Google Shape;2268;p35"/>
              <p:cNvSpPr/>
              <p:nvPr/>
            </p:nvSpPr>
            <p:spPr>
              <a:xfrm>
                <a:off x="2017375" y="1226475"/>
                <a:ext cx="267575" cy="148600"/>
              </a:xfrm>
              <a:custGeom>
                <a:avLst/>
                <a:gdLst/>
                <a:ahLst/>
                <a:cxnLst/>
                <a:rect l="l" t="t" r="r" b="b"/>
                <a:pathLst>
                  <a:path w="10703" h="5944" extrusionOk="0">
                    <a:moveTo>
                      <a:pt x="7443" y="0"/>
                    </a:moveTo>
                    <a:cubicBezTo>
                      <a:pt x="6725" y="411"/>
                      <a:pt x="6243" y="1176"/>
                      <a:pt x="6243" y="2060"/>
                    </a:cubicBezTo>
                    <a:cubicBezTo>
                      <a:pt x="6243" y="3370"/>
                      <a:pt x="7301" y="4428"/>
                      <a:pt x="8611" y="4428"/>
                    </a:cubicBezTo>
                    <a:cubicBezTo>
                      <a:pt x="9519" y="4428"/>
                      <a:pt x="10308" y="3923"/>
                      <a:pt x="10702" y="3173"/>
                    </a:cubicBezTo>
                    <a:cubicBezTo>
                      <a:pt x="9337" y="2455"/>
                      <a:pt x="8200" y="1350"/>
                      <a:pt x="7443" y="0"/>
                    </a:cubicBezTo>
                    <a:close/>
                    <a:moveTo>
                      <a:pt x="1310" y="1634"/>
                    </a:moveTo>
                    <a:cubicBezTo>
                      <a:pt x="829" y="1634"/>
                      <a:pt x="379" y="1784"/>
                      <a:pt x="0" y="2029"/>
                    </a:cubicBezTo>
                    <a:cubicBezTo>
                      <a:pt x="584" y="3536"/>
                      <a:pt x="1508" y="4870"/>
                      <a:pt x="2684" y="5943"/>
                    </a:cubicBezTo>
                    <a:cubicBezTo>
                      <a:pt x="3283" y="5509"/>
                      <a:pt x="3678" y="4807"/>
                      <a:pt x="3678" y="4010"/>
                    </a:cubicBezTo>
                    <a:cubicBezTo>
                      <a:pt x="3678" y="2700"/>
                      <a:pt x="2620" y="1634"/>
                      <a:pt x="1310" y="1634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69" name="Google Shape;2269;p35"/>
              <p:cNvSpPr/>
              <p:nvPr/>
            </p:nvSpPr>
            <p:spPr>
              <a:xfrm>
                <a:off x="2010850" y="1166900"/>
                <a:ext cx="170300" cy="73400"/>
              </a:xfrm>
              <a:custGeom>
                <a:avLst/>
                <a:gdLst/>
                <a:ahLst/>
                <a:cxnLst/>
                <a:rect l="l" t="t" r="r" b="b"/>
                <a:pathLst>
                  <a:path w="6812" h="2936" extrusionOk="0">
                    <a:moveTo>
                      <a:pt x="5125" y="0"/>
                    </a:moveTo>
                    <a:cubicBezTo>
                      <a:pt x="4963" y="0"/>
                      <a:pt x="4803" y="37"/>
                      <a:pt x="4657" y="118"/>
                    </a:cubicBezTo>
                    <a:cubicBezTo>
                      <a:pt x="4626" y="134"/>
                      <a:pt x="4641" y="181"/>
                      <a:pt x="4673" y="181"/>
                    </a:cubicBezTo>
                    <a:cubicBezTo>
                      <a:pt x="4973" y="197"/>
                      <a:pt x="5233" y="244"/>
                      <a:pt x="5502" y="371"/>
                    </a:cubicBezTo>
                    <a:cubicBezTo>
                      <a:pt x="5778" y="489"/>
                      <a:pt x="5991" y="663"/>
                      <a:pt x="6259" y="821"/>
                    </a:cubicBezTo>
                    <a:cubicBezTo>
                      <a:pt x="6264" y="823"/>
                      <a:pt x="6268" y="824"/>
                      <a:pt x="6272" y="824"/>
                    </a:cubicBezTo>
                    <a:cubicBezTo>
                      <a:pt x="6284" y="824"/>
                      <a:pt x="6295" y="816"/>
                      <a:pt x="6307" y="805"/>
                    </a:cubicBezTo>
                    <a:cubicBezTo>
                      <a:pt x="6140" y="346"/>
                      <a:pt x="5623" y="0"/>
                      <a:pt x="5125" y="0"/>
                    </a:cubicBezTo>
                    <a:close/>
                    <a:moveTo>
                      <a:pt x="1600" y="234"/>
                    </a:moveTo>
                    <a:cubicBezTo>
                      <a:pt x="1288" y="234"/>
                      <a:pt x="971" y="397"/>
                      <a:pt x="774" y="631"/>
                    </a:cubicBezTo>
                    <a:cubicBezTo>
                      <a:pt x="671" y="742"/>
                      <a:pt x="593" y="868"/>
                      <a:pt x="545" y="1002"/>
                    </a:cubicBezTo>
                    <a:cubicBezTo>
                      <a:pt x="537" y="1026"/>
                      <a:pt x="553" y="1042"/>
                      <a:pt x="569" y="1049"/>
                    </a:cubicBezTo>
                    <a:cubicBezTo>
                      <a:pt x="577" y="1049"/>
                      <a:pt x="585" y="1049"/>
                      <a:pt x="593" y="1042"/>
                    </a:cubicBezTo>
                    <a:cubicBezTo>
                      <a:pt x="821" y="892"/>
                      <a:pt x="1027" y="734"/>
                      <a:pt x="1256" y="607"/>
                    </a:cubicBezTo>
                    <a:cubicBezTo>
                      <a:pt x="1492" y="489"/>
                      <a:pt x="1721" y="426"/>
                      <a:pt x="1990" y="402"/>
                    </a:cubicBezTo>
                    <a:cubicBezTo>
                      <a:pt x="2021" y="402"/>
                      <a:pt x="2029" y="355"/>
                      <a:pt x="2005" y="339"/>
                    </a:cubicBezTo>
                    <a:cubicBezTo>
                      <a:pt x="1879" y="266"/>
                      <a:pt x="1740" y="234"/>
                      <a:pt x="1600" y="234"/>
                    </a:cubicBezTo>
                    <a:close/>
                    <a:moveTo>
                      <a:pt x="6646" y="1318"/>
                    </a:moveTo>
                    <a:cubicBezTo>
                      <a:pt x="6079" y="1623"/>
                      <a:pt x="5607" y="1809"/>
                      <a:pt x="5128" y="1809"/>
                    </a:cubicBezTo>
                    <a:cubicBezTo>
                      <a:pt x="4728" y="1809"/>
                      <a:pt x="4323" y="1679"/>
                      <a:pt x="3852" y="1381"/>
                    </a:cubicBezTo>
                    <a:cubicBezTo>
                      <a:pt x="3846" y="1378"/>
                      <a:pt x="3838" y="1376"/>
                      <a:pt x="3830" y="1376"/>
                    </a:cubicBezTo>
                    <a:cubicBezTo>
                      <a:pt x="3818" y="1376"/>
                      <a:pt x="3806" y="1380"/>
                      <a:pt x="3797" y="1389"/>
                    </a:cubicBezTo>
                    <a:cubicBezTo>
                      <a:pt x="3781" y="1405"/>
                      <a:pt x="3781" y="1428"/>
                      <a:pt x="3789" y="1444"/>
                    </a:cubicBezTo>
                    <a:cubicBezTo>
                      <a:pt x="4083" y="1974"/>
                      <a:pt x="4565" y="2204"/>
                      <a:pt x="5065" y="2204"/>
                    </a:cubicBezTo>
                    <a:cubicBezTo>
                      <a:pt x="5384" y="2204"/>
                      <a:pt x="5710" y="2110"/>
                      <a:pt x="5999" y="1941"/>
                    </a:cubicBezTo>
                    <a:cubicBezTo>
                      <a:pt x="6116" y="2041"/>
                      <a:pt x="6270" y="2090"/>
                      <a:pt x="6425" y="2090"/>
                    </a:cubicBezTo>
                    <a:cubicBezTo>
                      <a:pt x="6553" y="2090"/>
                      <a:pt x="6681" y="2057"/>
                      <a:pt x="6788" y="1989"/>
                    </a:cubicBezTo>
                    <a:cubicBezTo>
                      <a:pt x="6812" y="1973"/>
                      <a:pt x="6796" y="1941"/>
                      <a:pt x="6772" y="1941"/>
                    </a:cubicBezTo>
                    <a:cubicBezTo>
                      <a:pt x="6754" y="1943"/>
                      <a:pt x="6736" y="1944"/>
                      <a:pt x="6718" y="1944"/>
                    </a:cubicBezTo>
                    <a:cubicBezTo>
                      <a:pt x="6555" y="1944"/>
                      <a:pt x="6400" y="1880"/>
                      <a:pt x="6315" y="1752"/>
                    </a:cubicBezTo>
                    <a:cubicBezTo>
                      <a:pt x="6307" y="1744"/>
                      <a:pt x="6307" y="1736"/>
                      <a:pt x="6299" y="1720"/>
                    </a:cubicBezTo>
                    <a:cubicBezTo>
                      <a:pt x="6433" y="1610"/>
                      <a:pt x="6551" y="1468"/>
                      <a:pt x="6646" y="1318"/>
                    </a:cubicBezTo>
                    <a:close/>
                    <a:moveTo>
                      <a:pt x="2743" y="1566"/>
                    </a:moveTo>
                    <a:cubicBezTo>
                      <a:pt x="2733" y="1566"/>
                      <a:pt x="2724" y="1570"/>
                      <a:pt x="2716" y="1578"/>
                    </a:cubicBezTo>
                    <a:cubicBezTo>
                      <a:pt x="2243" y="1932"/>
                      <a:pt x="1832" y="2081"/>
                      <a:pt x="1405" y="2081"/>
                    </a:cubicBezTo>
                    <a:cubicBezTo>
                      <a:pt x="1004" y="2081"/>
                      <a:pt x="588" y="1950"/>
                      <a:pt x="95" y="1736"/>
                    </a:cubicBezTo>
                    <a:lnTo>
                      <a:pt x="95" y="1736"/>
                    </a:lnTo>
                    <a:cubicBezTo>
                      <a:pt x="95" y="1736"/>
                      <a:pt x="324" y="1989"/>
                      <a:pt x="458" y="2083"/>
                    </a:cubicBezTo>
                    <a:cubicBezTo>
                      <a:pt x="458" y="2091"/>
                      <a:pt x="450" y="2107"/>
                      <a:pt x="443" y="2115"/>
                    </a:cubicBezTo>
                    <a:cubicBezTo>
                      <a:pt x="364" y="2257"/>
                      <a:pt x="198" y="2328"/>
                      <a:pt x="32" y="2328"/>
                    </a:cubicBezTo>
                    <a:cubicBezTo>
                      <a:pt x="8" y="2328"/>
                      <a:pt x="1" y="2360"/>
                      <a:pt x="24" y="2368"/>
                    </a:cubicBezTo>
                    <a:cubicBezTo>
                      <a:pt x="113" y="2417"/>
                      <a:pt x="215" y="2441"/>
                      <a:pt x="317" y="2441"/>
                    </a:cubicBezTo>
                    <a:cubicBezTo>
                      <a:pt x="478" y="2441"/>
                      <a:pt x="639" y="2381"/>
                      <a:pt x="750" y="2265"/>
                    </a:cubicBezTo>
                    <a:cubicBezTo>
                      <a:pt x="996" y="2384"/>
                      <a:pt x="1261" y="2447"/>
                      <a:pt x="1520" y="2447"/>
                    </a:cubicBezTo>
                    <a:cubicBezTo>
                      <a:pt x="2037" y="2447"/>
                      <a:pt x="2529" y="2196"/>
                      <a:pt x="2787" y="1634"/>
                    </a:cubicBezTo>
                    <a:cubicBezTo>
                      <a:pt x="2795" y="1610"/>
                      <a:pt x="2787" y="1594"/>
                      <a:pt x="2771" y="1578"/>
                    </a:cubicBezTo>
                    <a:cubicBezTo>
                      <a:pt x="2763" y="1570"/>
                      <a:pt x="2753" y="1566"/>
                      <a:pt x="2743" y="1566"/>
                    </a:cubicBezTo>
                    <a:close/>
                    <a:moveTo>
                      <a:pt x="4353" y="2181"/>
                    </a:moveTo>
                    <a:cubicBezTo>
                      <a:pt x="4343" y="2181"/>
                      <a:pt x="4333" y="2185"/>
                      <a:pt x="4326" y="2194"/>
                    </a:cubicBezTo>
                    <a:cubicBezTo>
                      <a:pt x="4019" y="2592"/>
                      <a:pt x="3691" y="2732"/>
                      <a:pt x="3284" y="2732"/>
                    </a:cubicBezTo>
                    <a:cubicBezTo>
                      <a:pt x="3126" y="2732"/>
                      <a:pt x="2956" y="2711"/>
                      <a:pt x="2771" y="2675"/>
                    </a:cubicBezTo>
                    <a:cubicBezTo>
                      <a:pt x="2769" y="2675"/>
                      <a:pt x="2766" y="2675"/>
                      <a:pt x="2764" y="2675"/>
                    </a:cubicBezTo>
                    <a:cubicBezTo>
                      <a:pt x="2729" y="2675"/>
                      <a:pt x="2710" y="2732"/>
                      <a:pt x="2747" y="2746"/>
                    </a:cubicBezTo>
                    <a:cubicBezTo>
                      <a:pt x="2889" y="2825"/>
                      <a:pt x="3039" y="2888"/>
                      <a:pt x="3197" y="2912"/>
                    </a:cubicBezTo>
                    <a:cubicBezTo>
                      <a:pt x="3270" y="2928"/>
                      <a:pt x="3343" y="2935"/>
                      <a:pt x="3416" y="2935"/>
                    </a:cubicBezTo>
                    <a:cubicBezTo>
                      <a:pt x="3853" y="2935"/>
                      <a:pt x="4261" y="2660"/>
                      <a:pt x="4397" y="2233"/>
                    </a:cubicBezTo>
                    <a:cubicBezTo>
                      <a:pt x="4408" y="2205"/>
                      <a:pt x="4379" y="2181"/>
                      <a:pt x="4353" y="218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70" name="Google Shape;2270;p35"/>
              <p:cNvSpPr/>
              <p:nvPr/>
            </p:nvSpPr>
            <p:spPr>
              <a:xfrm>
                <a:off x="1917325" y="1178025"/>
                <a:ext cx="69275" cy="65875"/>
              </a:xfrm>
              <a:custGeom>
                <a:avLst/>
                <a:gdLst/>
                <a:ahLst/>
                <a:cxnLst/>
                <a:rect l="l" t="t" r="r" b="b"/>
                <a:pathLst>
                  <a:path w="2771" h="2635" extrusionOk="0">
                    <a:moveTo>
                      <a:pt x="1349" y="0"/>
                    </a:moveTo>
                    <a:cubicBezTo>
                      <a:pt x="1316" y="0"/>
                      <a:pt x="1284" y="18"/>
                      <a:pt x="1271" y="52"/>
                    </a:cubicBezTo>
                    <a:lnTo>
                      <a:pt x="940" y="786"/>
                    </a:lnTo>
                    <a:cubicBezTo>
                      <a:pt x="932" y="810"/>
                      <a:pt x="908" y="833"/>
                      <a:pt x="884" y="833"/>
                    </a:cubicBezTo>
                    <a:lnTo>
                      <a:pt x="87" y="983"/>
                    </a:lnTo>
                    <a:cubicBezTo>
                      <a:pt x="24" y="999"/>
                      <a:pt x="0" y="1078"/>
                      <a:pt x="48" y="1125"/>
                    </a:cubicBezTo>
                    <a:lnTo>
                      <a:pt x="648" y="1670"/>
                    </a:lnTo>
                    <a:cubicBezTo>
                      <a:pt x="671" y="1686"/>
                      <a:pt x="679" y="1709"/>
                      <a:pt x="679" y="1741"/>
                    </a:cubicBezTo>
                    <a:lnTo>
                      <a:pt x="577" y="2538"/>
                    </a:lnTo>
                    <a:cubicBezTo>
                      <a:pt x="564" y="2594"/>
                      <a:pt x="610" y="2635"/>
                      <a:pt x="657" y="2635"/>
                    </a:cubicBezTo>
                    <a:cubicBezTo>
                      <a:pt x="670" y="2635"/>
                      <a:pt x="683" y="2632"/>
                      <a:pt x="695" y="2625"/>
                    </a:cubicBezTo>
                    <a:lnTo>
                      <a:pt x="1397" y="2215"/>
                    </a:lnTo>
                    <a:cubicBezTo>
                      <a:pt x="1411" y="2210"/>
                      <a:pt x="1425" y="2205"/>
                      <a:pt x="1439" y="2205"/>
                    </a:cubicBezTo>
                    <a:cubicBezTo>
                      <a:pt x="1449" y="2205"/>
                      <a:pt x="1459" y="2208"/>
                      <a:pt x="1469" y="2215"/>
                    </a:cubicBezTo>
                    <a:lnTo>
                      <a:pt x="2203" y="2562"/>
                    </a:lnTo>
                    <a:cubicBezTo>
                      <a:pt x="2214" y="2566"/>
                      <a:pt x="2225" y="2568"/>
                      <a:pt x="2236" y="2568"/>
                    </a:cubicBezTo>
                    <a:cubicBezTo>
                      <a:pt x="2288" y="2568"/>
                      <a:pt x="2334" y="2526"/>
                      <a:pt x="2321" y="2467"/>
                    </a:cubicBezTo>
                    <a:lnTo>
                      <a:pt x="2147" y="1678"/>
                    </a:lnTo>
                    <a:cubicBezTo>
                      <a:pt x="2147" y="1654"/>
                      <a:pt x="2155" y="1623"/>
                      <a:pt x="2171" y="1607"/>
                    </a:cubicBezTo>
                    <a:lnTo>
                      <a:pt x="2723" y="1015"/>
                    </a:lnTo>
                    <a:cubicBezTo>
                      <a:pt x="2771" y="968"/>
                      <a:pt x="2739" y="889"/>
                      <a:pt x="2676" y="881"/>
                    </a:cubicBezTo>
                    <a:lnTo>
                      <a:pt x="1871" y="794"/>
                    </a:lnTo>
                    <a:cubicBezTo>
                      <a:pt x="1839" y="794"/>
                      <a:pt x="1816" y="778"/>
                      <a:pt x="1808" y="754"/>
                    </a:cubicBezTo>
                    <a:lnTo>
                      <a:pt x="1421" y="44"/>
                    </a:lnTo>
                    <a:cubicBezTo>
                      <a:pt x="1406" y="14"/>
                      <a:pt x="1378" y="0"/>
                      <a:pt x="134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71" name="Google Shape;2271;p35"/>
              <p:cNvSpPr/>
              <p:nvPr/>
            </p:nvSpPr>
            <p:spPr>
              <a:xfrm>
                <a:off x="1952650" y="1250675"/>
                <a:ext cx="56850" cy="53850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72" name="Google Shape;2272;p35"/>
              <p:cNvSpPr/>
              <p:nvPr/>
            </p:nvSpPr>
            <p:spPr>
              <a:xfrm>
                <a:off x="2202450" y="1160450"/>
                <a:ext cx="80725" cy="78850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73" name="Google Shape;2273;p35"/>
              <p:cNvSpPr/>
              <p:nvPr/>
            </p:nvSpPr>
            <p:spPr>
              <a:xfrm>
                <a:off x="2188825" y="1098175"/>
                <a:ext cx="61000" cy="57750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  <p:grpSp>
        <p:nvGrpSpPr>
          <p:cNvPr id="2274" name="Google Shape;2274;p35"/>
          <p:cNvGrpSpPr/>
          <p:nvPr/>
        </p:nvGrpSpPr>
        <p:grpSpPr>
          <a:xfrm rot="2026266">
            <a:off x="6538767" y="4129536"/>
            <a:ext cx="712098" cy="654369"/>
            <a:chOff x="8221404" y="4281324"/>
            <a:chExt cx="712068" cy="654341"/>
          </a:xfrm>
        </p:grpSpPr>
        <p:sp>
          <p:nvSpPr>
            <p:cNvPr id="2275" name="Google Shape;2275;p35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276" name="Google Shape;2276;p35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2277" name="Google Shape;2277;p35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2278" name="Google Shape;2278;p35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2279" name="Google Shape;2279;p35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80" name="Google Shape;2280;p35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281" name="Google Shape;2281;p35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  <p:sp>
        <p:nvSpPr>
          <p:cNvPr id="2292" name="Google Shape;2292;p35"/>
          <p:cNvSpPr/>
          <p:nvPr/>
        </p:nvSpPr>
        <p:spPr>
          <a:xfrm>
            <a:off x="8663413" y="5541850"/>
            <a:ext cx="388800" cy="374400"/>
          </a:xfrm>
          <a:prstGeom prst="rect">
            <a:avLst/>
          </a:prstGeom>
          <a:solidFill>
            <a:srgbClr val="663C4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+mj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353662" y="1440162"/>
            <a:ext cx="6571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chemeClr val="bg2">
                    <a:lumMod val="25000"/>
                  </a:schemeClr>
                </a:solidFill>
              </a:rPr>
              <a:t>BÀI 7: HỌ HÀNG, LÀNG </a:t>
            </a:r>
            <a:r>
              <a:rPr lang="en-US" sz="3600" b="1" smtClean="0">
                <a:solidFill>
                  <a:schemeClr val="bg2">
                    <a:lumMod val="25000"/>
                  </a:schemeClr>
                </a:solidFill>
              </a:rPr>
              <a:t>XÓM</a:t>
            </a:r>
            <a:endParaRPr lang="en-US" sz="3600" b="1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65246" y="2213152"/>
            <a:ext cx="8241598" cy="1998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smtClean="0">
                <a:solidFill>
                  <a:schemeClr val="accent6">
                    <a:lumMod val="50000"/>
                  </a:schemeClr>
                </a:solidFill>
              </a:rPr>
              <a:t>LUYỆN TỪ VÀ CÂU:</a:t>
            </a:r>
          </a:p>
          <a:p>
            <a:pPr algn="ctr">
              <a:lnSpc>
                <a:spcPct val="150000"/>
              </a:lnSpc>
            </a:pPr>
            <a:r>
              <a:rPr lang="vi-VN" sz="4400" b="1">
                <a:solidFill>
                  <a:schemeClr val="accent6">
                    <a:lumMod val="50000"/>
                  </a:schemeClr>
                </a:solidFill>
              </a:rPr>
              <a:t>TÍNH TỪ</a:t>
            </a:r>
          </a:p>
        </p:txBody>
      </p:sp>
      <p:grpSp>
        <p:nvGrpSpPr>
          <p:cNvPr id="62" name="Google Shape;2282;p35"/>
          <p:cNvGrpSpPr/>
          <p:nvPr/>
        </p:nvGrpSpPr>
        <p:grpSpPr>
          <a:xfrm>
            <a:off x="655709" y="440361"/>
            <a:ext cx="1062296" cy="873709"/>
            <a:chOff x="479043" y="907777"/>
            <a:chExt cx="2000944" cy="1645722"/>
          </a:xfrm>
        </p:grpSpPr>
        <p:sp>
          <p:nvSpPr>
            <p:cNvPr id="63" name="Google Shape;2283;p35"/>
            <p:cNvSpPr/>
            <p:nvPr/>
          </p:nvSpPr>
          <p:spPr>
            <a:xfrm flipH="1">
              <a:off x="479043" y="907777"/>
              <a:ext cx="2000942" cy="1645722"/>
            </a:xfrm>
            <a:custGeom>
              <a:avLst/>
              <a:gdLst/>
              <a:ahLst/>
              <a:cxnLst/>
              <a:rect l="l" t="t" r="r" b="b"/>
              <a:pathLst>
                <a:path w="22898" h="18833" extrusionOk="0">
                  <a:moveTo>
                    <a:pt x="20116" y="7421"/>
                  </a:moveTo>
                  <a:cubicBezTo>
                    <a:pt x="20548" y="7421"/>
                    <a:pt x="20984" y="7572"/>
                    <a:pt x="21319" y="7854"/>
                  </a:cubicBezTo>
                  <a:cubicBezTo>
                    <a:pt x="21792" y="8264"/>
                    <a:pt x="22037" y="8927"/>
                    <a:pt x="21935" y="9551"/>
                  </a:cubicBezTo>
                  <a:cubicBezTo>
                    <a:pt x="21832" y="10174"/>
                    <a:pt x="21382" y="10719"/>
                    <a:pt x="20798" y="10956"/>
                  </a:cubicBezTo>
                  <a:cubicBezTo>
                    <a:pt x="20535" y="11057"/>
                    <a:pt x="20267" y="11091"/>
                    <a:pt x="20008" y="11091"/>
                  </a:cubicBezTo>
                  <a:cubicBezTo>
                    <a:pt x="19926" y="11091"/>
                    <a:pt x="19844" y="11088"/>
                    <a:pt x="19764" y="11082"/>
                  </a:cubicBezTo>
                  <a:lnTo>
                    <a:pt x="21714" y="9416"/>
                  </a:lnTo>
                  <a:lnTo>
                    <a:pt x="19598" y="7609"/>
                  </a:lnTo>
                  <a:cubicBezTo>
                    <a:pt x="19630" y="7562"/>
                    <a:pt x="19654" y="7514"/>
                    <a:pt x="19677" y="7475"/>
                  </a:cubicBezTo>
                  <a:cubicBezTo>
                    <a:pt x="19820" y="7439"/>
                    <a:pt x="19968" y="7421"/>
                    <a:pt x="20116" y="7421"/>
                  </a:cubicBezTo>
                  <a:close/>
                  <a:moveTo>
                    <a:pt x="2116" y="9582"/>
                  </a:moveTo>
                  <a:lnTo>
                    <a:pt x="2613" y="10008"/>
                  </a:lnTo>
                  <a:cubicBezTo>
                    <a:pt x="2582" y="10032"/>
                    <a:pt x="2550" y="10056"/>
                    <a:pt x="2519" y="10087"/>
                  </a:cubicBezTo>
                  <a:lnTo>
                    <a:pt x="2448" y="10585"/>
                  </a:lnTo>
                  <a:lnTo>
                    <a:pt x="2053" y="12905"/>
                  </a:lnTo>
                  <a:cubicBezTo>
                    <a:pt x="2018" y="12903"/>
                    <a:pt x="1982" y="12902"/>
                    <a:pt x="1948" y="12902"/>
                  </a:cubicBezTo>
                  <a:cubicBezTo>
                    <a:pt x="1675" y="12902"/>
                    <a:pt x="1435" y="12957"/>
                    <a:pt x="1295" y="13055"/>
                  </a:cubicBezTo>
                  <a:cubicBezTo>
                    <a:pt x="1114" y="12858"/>
                    <a:pt x="980" y="12597"/>
                    <a:pt x="924" y="12305"/>
                  </a:cubicBezTo>
                  <a:cubicBezTo>
                    <a:pt x="822" y="11737"/>
                    <a:pt x="1003" y="11184"/>
                    <a:pt x="1177" y="10813"/>
                  </a:cubicBezTo>
                  <a:cubicBezTo>
                    <a:pt x="1398" y="10340"/>
                    <a:pt x="1722" y="9922"/>
                    <a:pt x="2116" y="9582"/>
                  </a:cubicBezTo>
                  <a:close/>
                  <a:moveTo>
                    <a:pt x="8762" y="1"/>
                  </a:moveTo>
                  <a:lnTo>
                    <a:pt x="7388" y="3323"/>
                  </a:lnTo>
                  <a:lnTo>
                    <a:pt x="3813" y="3600"/>
                  </a:lnTo>
                  <a:lnTo>
                    <a:pt x="4650" y="7088"/>
                  </a:lnTo>
                  <a:lnTo>
                    <a:pt x="3774" y="7838"/>
                  </a:lnTo>
                  <a:cubicBezTo>
                    <a:pt x="2337" y="8146"/>
                    <a:pt x="1051" y="9117"/>
                    <a:pt x="427" y="10466"/>
                  </a:cubicBezTo>
                  <a:cubicBezTo>
                    <a:pt x="104" y="11153"/>
                    <a:pt x="1" y="11839"/>
                    <a:pt x="111" y="12455"/>
                  </a:cubicBezTo>
                  <a:cubicBezTo>
                    <a:pt x="222" y="13063"/>
                    <a:pt x="561" y="13592"/>
                    <a:pt x="1027" y="13907"/>
                  </a:cubicBezTo>
                  <a:cubicBezTo>
                    <a:pt x="1074" y="14057"/>
                    <a:pt x="1153" y="14231"/>
                    <a:pt x="1272" y="14389"/>
                  </a:cubicBezTo>
                  <a:cubicBezTo>
                    <a:pt x="1501" y="14713"/>
                    <a:pt x="1786" y="14914"/>
                    <a:pt x="1983" y="14914"/>
                  </a:cubicBezTo>
                  <a:cubicBezTo>
                    <a:pt x="2031" y="14914"/>
                    <a:pt x="2073" y="14903"/>
                    <a:pt x="2108" y="14878"/>
                  </a:cubicBezTo>
                  <a:lnTo>
                    <a:pt x="5842" y="16678"/>
                  </a:lnTo>
                  <a:lnTo>
                    <a:pt x="5849" y="16678"/>
                  </a:lnTo>
                  <a:cubicBezTo>
                    <a:pt x="5936" y="16654"/>
                    <a:pt x="6015" y="16615"/>
                    <a:pt x="6094" y="16583"/>
                  </a:cubicBezTo>
                  <a:lnTo>
                    <a:pt x="6094" y="16583"/>
                  </a:lnTo>
                  <a:cubicBezTo>
                    <a:pt x="6015" y="16622"/>
                    <a:pt x="5936" y="16654"/>
                    <a:pt x="5849" y="16678"/>
                  </a:cubicBezTo>
                  <a:lnTo>
                    <a:pt x="6315" y="16907"/>
                  </a:lnTo>
                  <a:cubicBezTo>
                    <a:pt x="6481" y="16851"/>
                    <a:pt x="6639" y="16780"/>
                    <a:pt x="6797" y="16701"/>
                  </a:cubicBezTo>
                  <a:cubicBezTo>
                    <a:pt x="7112" y="16536"/>
                    <a:pt x="7388" y="16330"/>
                    <a:pt x="7625" y="16086"/>
                  </a:cubicBezTo>
                  <a:lnTo>
                    <a:pt x="8762" y="18832"/>
                  </a:lnTo>
                  <a:lnTo>
                    <a:pt x="11816" y="16954"/>
                  </a:lnTo>
                  <a:lnTo>
                    <a:pt x="14879" y="18832"/>
                  </a:lnTo>
                  <a:lnTo>
                    <a:pt x="16244" y="15510"/>
                  </a:lnTo>
                  <a:lnTo>
                    <a:pt x="19827" y="15233"/>
                  </a:lnTo>
                  <a:lnTo>
                    <a:pt x="18999" y="11784"/>
                  </a:lnTo>
                  <a:lnTo>
                    <a:pt x="18999" y="11784"/>
                  </a:lnTo>
                  <a:cubicBezTo>
                    <a:pt x="19346" y="11871"/>
                    <a:pt x="19685" y="11918"/>
                    <a:pt x="20009" y="11918"/>
                  </a:cubicBezTo>
                  <a:cubicBezTo>
                    <a:pt x="20396" y="11918"/>
                    <a:pt x="20766" y="11855"/>
                    <a:pt x="21098" y="11721"/>
                  </a:cubicBezTo>
                  <a:cubicBezTo>
                    <a:pt x="21950" y="11390"/>
                    <a:pt x="22598" y="10585"/>
                    <a:pt x="22748" y="9685"/>
                  </a:cubicBezTo>
                  <a:cubicBezTo>
                    <a:pt x="22897" y="8785"/>
                    <a:pt x="22550" y="7814"/>
                    <a:pt x="21848" y="7222"/>
                  </a:cubicBezTo>
                  <a:cubicBezTo>
                    <a:pt x="21367" y="6815"/>
                    <a:pt x="20737" y="6595"/>
                    <a:pt x="20108" y="6595"/>
                  </a:cubicBezTo>
                  <a:cubicBezTo>
                    <a:pt x="19921" y="6595"/>
                    <a:pt x="19734" y="6614"/>
                    <a:pt x="19551" y="6654"/>
                  </a:cubicBezTo>
                  <a:cubicBezTo>
                    <a:pt x="19472" y="6559"/>
                    <a:pt x="19330" y="6472"/>
                    <a:pt x="19148" y="6409"/>
                  </a:cubicBezTo>
                  <a:lnTo>
                    <a:pt x="19827" y="3600"/>
                  </a:lnTo>
                  <a:lnTo>
                    <a:pt x="16244" y="3323"/>
                  </a:lnTo>
                  <a:lnTo>
                    <a:pt x="14879" y="1"/>
                  </a:lnTo>
                  <a:lnTo>
                    <a:pt x="11816" y="1879"/>
                  </a:lnTo>
                  <a:lnTo>
                    <a:pt x="8762" y="1"/>
                  </a:ln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4" name="Google Shape;2284;p35"/>
            <p:cNvSpPr/>
            <p:nvPr/>
          </p:nvSpPr>
          <p:spPr>
            <a:xfrm flipH="1">
              <a:off x="2039829" y="1584134"/>
              <a:ext cx="440158" cy="557604"/>
            </a:xfrm>
            <a:custGeom>
              <a:avLst/>
              <a:gdLst/>
              <a:ahLst/>
              <a:cxnLst/>
              <a:rect l="l" t="t" r="r" b="b"/>
              <a:pathLst>
                <a:path w="5037" h="6381" extrusionOk="0">
                  <a:moveTo>
                    <a:pt x="4724" y="0"/>
                  </a:moveTo>
                  <a:cubicBezTo>
                    <a:pt x="2923" y="0"/>
                    <a:pt x="1188" y="1085"/>
                    <a:pt x="427" y="2726"/>
                  </a:cubicBezTo>
                  <a:cubicBezTo>
                    <a:pt x="104" y="3413"/>
                    <a:pt x="1" y="4100"/>
                    <a:pt x="111" y="4715"/>
                  </a:cubicBezTo>
                  <a:cubicBezTo>
                    <a:pt x="254" y="5489"/>
                    <a:pt x="759" y="6128"/>
                    <a:pt x="1430" y="6381"/>
                  </a:cubicBezTo>
                  <a:lnTo>
                    <a:pt x="1722" y="5607"/>
                  </a:lnTo>
                  <a:cubicBezTo>
                    <a:pt x="1327" y="5457"/>
                    <a:pt x="1011" y="5047"/>
                    <a:pt x="924" y="4565"/>
                  </a:cubicBezTo>
                  <a:cubicBezTo>
                    <a:pt x="822" y="3997"/>
                    <a:pt x="1003" y="3445"/>
                    <a:pt x="1177" y="3074"/>
                  </a:cubicBezTo>
                  <a:cubicBezTo>
                    <a:pt x="1799" y="1739"/>
                    <a:pt x="3277" y="825"/>
                    <a:pt x="4749" y="825"/>
                  </a:cubicBezTo>
                  <a:cubicBezTo>
                    <a:pt x="4827" y="825"/>
                    <a:pt x="4904" y="827"/>
                    <a:pt x="4981" y="832"/>
                  </a:cubicBezTo>
                  <a:lnTo>
                    <a:pt x="5036" y="11"/>
                  </a:lnTo>
                  <a:cubicBezTo>
                    <a:pt x="4932" y="4"/>
                    <a:pt x="4828" y="0"/>
                    <a:pt x="47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5" name="Google Shape;2285;p35"/>
            <p:cNvSpPr/>
            <p:nvPr/>
          </p:nvSpPr>
          <p:spPr>
            <a:xfrm flipH="1">
              <a:off x="582510" y="908474"/>
              <a:ext cx="1729174" cy="1645023"/>
            </a:xfrm>
            <a:custGeom>
              <a:avLst/>
              <a:gdLst/>
              <a:ahLst/>
              <a:cxnLst/>
              <a:rect l="l" t="t" r="r" b="b"/>
              <a:pathLst>
                <a:path w="19788" h="18825" extrusionOk="0">
                  <a:moveTo>
                    <a:pt x="6836" y="1"/>
                  </a:moveTo>
                  <a:lnTo>
                    <a:pt x="5462" y="3316"/>
                  </a:lnTo>
                  <a:lnTo>
                    <a:pt x="1887" y="3592"/>
                  </a:lnTo>
                  <a:lnTo>
                    <a:pt x="2724" y="7080"/>
                  </a:lnTo>
                  <a:lnTo>
                    <a:pt x="1" y="9409"/>
                  </a:lnTo>
                  <a:lnTo>
                    <a:pt x="2724" y="11737"/>
                  </a:lnTo>
                  <a:lnTo>
                    <a:pt x="1887" y="15226"/>
                  </a:lnTo>
                  <a:lnTo>
                    <a:pt x="5462" y="15510"/>
                  </a:lnTo>
                  <a:lnTo>
                    <a:pt x="6836" y="18825"/>
                  </a:lnTo>
                  <a:lnTo>
                    <a:pt x="9890" y="16946"/>
                  </a:lnTo>
                  <a:lnTo>
                    <a:pt x="12953" y="18825"/>
                  </a:lnTo>
                  <a:lnTo>
                    <a:pt x="14318" y="15510"/>
                  </a:lnTo>
                  <a:lnTo>
                    <a:pt x="17901" y="15226"/>
                  </a:lnTo>
                  <a:lnTo>
                    <a:pt x="17065" y="11737"/>
                  </a:lnTo>
                  <a:lnTo>
                    <a:pt x="19788" y="9409"/>
                  </a:lnTo>
                  <a:lnTo>
                    <a:pt x="17065" y="7080"/>
                  </a:lnTo>
                  <a:lnTo>
                    <a:pt x="17901" y="3592"/>
                  </a:lnTo>
                  <a:lnTo>
                    <a:pt x="14326" y="3316"/>
                  </a:lnTo>
                  <a:lnTo>
                    <a:pt x="12953" y="1"/>
                  </a:lnTo>
                  <a:lnTo>
                    <a:pt x="9890" y="1879"/>
                  </a:lnTo>
                  <a:lnTo>
                    <a:pt x="683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6" name="Google Shape;2286;p35"/>
            <p:cNvSpPr/>
            <p:nvPr/>
          </p:nvSpPr>
          <p:spPr>
            <a:xfrm flipH="1">
              <a:off x="899805" y="1183649"/>
              <a:ext cx="1094585" cy="1093973"/>
            </a:xfrm>
            <a:custGeom>
              <a:avLst/>
              <a:gdLst/>
              <a:ahLst/>
              <a:cxnLst/>
              <a:rect l="l" t="t" r="r" b="b"/>
              <a:pathLst>
                <a:path w="12526" h="12519" extrusionOk="0">
                  <a:moveTo>
                    <a:pt x="6259" y="1"/>
                  </a:moveTo>
                  <a:cubicBezTo>
                    <a:pt x="2802" y="1"/>
                    <a:pt x="0" y="2803"/>
                    <a:pt x="0" y="6260"/>
                  </a:cubicBezTo>
                  <a:cubicBezTo>
                    <a:pt x="0" y="9717"/>
                    <a:pt x="2802" y="12519"/>
                    <a:pt x="6259" y="12519"/>
                  </a:cubicBezTo>
                  <a:cubicBezTo>
                    <a:pt x="6464" y="12519"/>
                    <a:pt x="6662" y="12511"/>
                    <a:pt x="6859" y="12495"/>
                  </a:cubicBezTo>
                  <a:cubicBezTo>
                    <a:pt x="6859" y="12495"/>
                    <a:pt x="10363" y="11319"/>
                    <a:pt x="11389" y="9859"/>
                  </a:cubicBezTo>
                  <a:cubicBezTo>
                    <a:pt x="12100" y="8841"/>
                    <a:pt x="12526" y="7601"/>
                    <a:pt x="12526" y="6260"/>
                  </a:cubicBezTo>
                  <a:cubicBezTo>
                    <a:pt x="12526" y="2803"/>
                    <a:pt x="9724" y="1"/>
                    <a:pt x="62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7" name="Google Shape;2287;p35"/>
            <p:cNvSpPr/>
            <p:nvPr/>
          </p:nvSpPr>
          <p:spPr>
            <a:xfrm flipH="1">
              <a:off x="479046" y="1313765"/>
              <a:ext cx="1572580" cy="816962"/>
            </a:xfrm>
            <a:custGeom>
              <a:avLst/>
              <a:gdLst/>
              <a:ahLst/>
              <a:cxnLst/>
              <a:rect l="l" t="t" r="r" b="b"/>
              <a:pathLst>
                <a:path w="17996" h="9349" extrusionOk="0">
                  <a:moveTo>
                    <a:pt x="5635" y="0"/>
                  </a:moveTo>
                  <a:cubicBezTo>
                    <a:pt x="5625" y="0"/>
                    <a:pt x="5614" y="4"/>
                    <a:pt x="5604" y="11"/>
                  </a:cubicBezTo>
                  <a:cubicBezTo>
                    <a:pt x="5257" y="288"/>
                    <a:pt x="4917" y="485"/>
                    <a:pt x="4507" y="611"/>
                  </a:cubicBezTo>
                  <a:cubicBezTo>
                    <a:pt x="4097" y="738"/>
                    <a:pt x="3678" y="777"/>
                    <a:pt x="3236" y="864"/>
                  </a:cubicBezTo>
                  <a:cubicBezTo>
                    <a:pt x="3220" y="872"/>
                    <a:pt x="3205" y="880"/>
                    <a:pt x="3197" y="895"/>
                  </a:cubicBezTo>
                  <a:cubicBezTo>
                    <a:pt x="3189" y="919"/>
                    <a:pt x="3197" y="951"/>
                    <a:pt x="3220" y="966"/>
                  </a:cubicBezTo>
                  <a:cubicBezTo>
                    <a:pt x="3441" y="1069"/>
                    <a:pt x="3678" y="1124"/>
                    <a:pt x="3915" y="1140"/>
                  </a:cubicBezTo>
                  <a:cubicBezTo>
                    <a:pt x="3966" y="1144"/>
                    <a:pt x="4017" y="1147"/>
                    <a:pt x="4068" y="1147"/>
                  </a:cubicBezTo>
                  <a:cubicBezTo>
                    <a:pt x="4755" y="1147"/>
                    <a:pt x="5499" y="757"/>
                    <a:pt x="5683" y="67"/>
                  </a:cubicBezTo>
                  <a:cubicBezTo>
                    <a:pt x="5695" y="31"/>
                    <a:pt x="5667" y="0"/>
                    <a:pt x="5635" y="0"/>
                  </a:cubicBezTo>
                  <a:close/>
                  <a:moveTo>
                    <a:pt x="7830" y="406"/>
                  </a:moveTo>
                  <a:cubicBezTo>
                    <a:pt x="7798" y="406"/>
                    <a:pt x="7775" y="430"/>
                    <a:pt x="7775" y="461"/>
                  </a:cubicBezTo>
                  <a:cubicBezTo>
                    <a:pt x="7767" y="698"/>
                    <a:pt x="7806" y="943"/>
                    <a:pt x="7893" y="1164"/>
                  </a:cubicBezTo>
                  <a:cubicBezTo>
                    <a:pt x="8111" y="1796"/>
                    <a:pt x="8717" y="2368"/>
                    <a:pt x="9404" y="2368"/>
                  </a:cubicBezTo>
                  <a:cubicBezTo>
                    <a:pt x="9463" y="2368"/>
                    <a:pt x="9522" y="2364"/>
                    <a:pt x="9582" y="2356"/>
                  </a:cubicBezTo>
                  <a:cubicBezTo>
                    <a:pt x="9637" y="2348"/>
                    <a:pt x="9645" y="2277"/>
                    <a:pt x="9598" y="2253"/>
                  </a:cubicBezTo>
                  <a:cubicBezTo>
                    <a:pt x="9211" y="2048"/>
                    <a:pt x="8895" y="1819"/>
                    <a:pt x="8619" y="1495"/>
                  </a:cubicBezTo>
                  <a:cubicBezTo>
                    <a:pt x="8335" y="1164"/>
                    <a:pt x="8130" y="801"/>
                    <a:pt x="7869" y="430"/>
                  </a:cubicBezTo>
                  <a:cubicBezTo>
                    <a:pt x="7861" y="422"/>
                    <a:pt x="7846" y="406"/>
                    <a:pt x="7830" y="406"/>
                  </a:cubicBezTo>
                  <a:close/>
                  <a:moveTo>
                    <a:pt x="1614" y="1176"/>
                  </a:moveTo>
                  <a:cubicBezTo>
                    <a:pt x="1079" y="1176"/>
                    <a:pt x="591" y="1537"/>
                    <a:pt x="450" y="2079"/>
                  </a:cubicBezTo>
                  <a:lnTo>
                    <a:pt x="340" y="2537"/>
                  </a:lnTo>
                  <a:cubicBezTo>
                    <a:pt x="0" y="3879"/>
                    <a:pt x="813" y="5236"/>
                    <a:pt x="2155" y="5568"/>
                  </a:cubicBezTo>
                  <a:lnTo>
                    <a:pt x="2297" y="5607"/>
                  </a:lnTo>
                  <a:cubicBezTo>
                    <a:pt x="2500" y="5658"/>
                    <a:pt x="2704" y="5682"/>
                    <a:pt x="2904" y="5682"/>
                  </a:cubicBezTo>
                  <a:cubicBezTo>
                    <a:pt x="3887" y="5682"/>
                    <a:pt x="4794" y="5097"/>
                    <a:pt x="5194" y="4179"/>
                  </a:cubicBezTo>
                  <a:cubicBezTo>
                    <a:pt x="5231" y="4175"/>
                    <a:pt x="5268" y="4174"/>
                    <a:pt x="5305" y="4174"/>
                  </a:cubicBezTo>
                  <a:cubicBezTo>
                    <a:pt x="5615" y="4174"/>
                    <a:pt x="5894" y="4293"/>
                    <a:pt x="6141" y="4526"/>
                  </a:cubicBezTo>
                  <a:cubicBezTo>
                    <a:pt x="6093" y="5686"/>
                    <a:pt x="6867" y="6752"/>
                    <a:pt x="8027" y="7044"/>
                  </a:cubicBezTo>
                  <a:lnTo>
                    <a:pt x="8169" y="7083"/>
                  </a:lnTo>
                  <a:cubicBezTo>
                    <a:pt x="8372" y="7133"/>
                    <a:pt x="8575" y="7157"/>
                    <a:pt x="8775" y="7157"/>
                  </a:cubicBezTo>
                  <a:cubicBezTo>
                    <a:pt x="9842" y="7157"/>
                    <a:pt x="10814" y="6476"/>
                    <a:pt x="11153" y="5426"/>
                  </a:cubicBezTo>
                  <a:lnTo>
                    <a:pt x="13142" y="5007"/>
                  </a:lnTo>
                  <a:lnTo>
                    <a:pt x="13142" y="5268"/>
                  </a:lnTo>
                  <a:cubicBezTo>
                    <a:pt x="13142" y="5378"/>
                    <a:pt x="13236" y="5473"/>
                    <a:pt x="13347" y="5473"/>
                  </a:cubicBezTo>
                  <a:cubicBezTo>
                    <a:pt x="13457" y="5473"/>
                    <a:pt x="13552" y="5378"/>
                    <a:pt x="13552" y="5268"/>
                  </a:cubicBezTo>
                  <a:lnTo>
                    <a:pt x="13552" y="4921"/>
                  </a:lnTo>
                  <a:lnTo>
                    <a:pt x="13552" y="4834"/>
                  </a:lnTo>
                  <a:lnTo>
                    <a:pt x="13552" y="4747"/>
                  </a:lnTo>
                  <a:cubicBezTo>
                    <a:pt x="13552" y="4587"/>
                    <a:pt x="13417" y="4464"/>
                    <a:pt x="13266" y="4464"/>
                  </a:cubicBezTo>
                  <a:cubicBezTo>
                    <a:pt x="13246" y="4464"/>
                    <a:pt x="13225" y="4466"/>
                    <a:pt x="13205" y="4471"/>
                  </a:cubicBezTo>
                  <a:lnTo>
                    <a:pt x="11303" y="4873"/>
                  </a:lnTo>
                  <a:lnTo>
                    <a:pt x="11318" y="4802"/>
                  </a:lnTo>
                  <a:cubicBezTo>
                    <a:pt x="11476" y="4163"/>
                    <a:pt x="11089" y="3516"/>
                    <a:pt x="10450" y="3358"/>
                  </a:cubicBezTo>
                  <a:lnTo>
                    <a:pt x="7775" y="2687"/>
                  </a:lnTo>
                  <a:cubicBezTo>
                    <a:pt x="7676" y="2661"/>
                    <a:pt x="7576" y="2649"/>
                    <a:pt x="7479" y="2649"/>
                  </a:cubicBezTo>
                  <a:cubicBezTo>
                    <a:pt x="6947" y="2649"/>
                    <a:pt x="6464" y="3014"/>
                    <a:pt x="6330" y="3547"/>
                  </a:cubicBezTo>
                  <a:lnTo>
                    <a:pt x="6267" y="3816"/>
                  </a:lnTo>
                  <a:cubicBezTo>
                    <a:pt x="6001" y="3618"/>
                    <a:pt x="5721" y="3523"/>
                    <a:pt x="5426" y="3523"/>
                  </a:cubicBezTo>
                  <a:cubicBezTo>
                    <a:pt x="5415" y="3523"/>
                    <a:pt x="5403" y="3523"/>
                    <a:pt x="5391" y="3524"/>
                  </a:cubicBezTo>
                  <a:lnTo>
                    <a:pt x="5446" y="3326"/>
                  </a:lnTo>
                  <a:cubicBezTo>
                    <a:pt x="5604" y="2687"/>
                    <a:pt x="5217" y="2040"/>
                    <a:pt x="4578" y="1882"/>
                  </a:cubicBezTo>
                  <a:lnTo>
                    <a:pt x="1902" y="1211"/>
                  </a:lnTo>
                  <a:cubicBezTo>
                    <a:pt x="1806" y="1187"/>
                    <a:pt x="1709" y="1176"/>
                    <a:pt x="1614" y="1176"/>
                  </a:cubicBezTo>
                  <a:close/>
                  <a:moveTo>
                    <a:pt x="13612" y="1651"/>
                  </a:moveTo>
                  <a:cubicBezTo>
                    <a:pt x="13269" y="1651"/>
                    <a:pt x="13007" y="1757"/>
                    <a:pt x="12976" y="1929"/>
                  </a:cubicBezTo>
                  <a:cubicBezTo>
                    <a:pt x="12952" y="2095"/>
                    <a:pt x="13149" y="2277"/>
                    <a:pt x="13457" y="2387"/>
                  </a:cubicBezTo>
                  <a:cubicBezTo>
                    <a:pt x="12976" y="2553"/>
                    <a:pt x="12636" y="2813"/>
                    <a:pt x="12692" y="2987"/>
                  </a:cubicBezTo>
                  <a:cubicBezTo>
                    <a:pt x="12720" y="3077"/>
                    <a:pt x="12861" y="3124"/>
                    <a:pt x="13066" y="3124"/>
                  </a:cubicBezTo>
                  <a:cubicBezTo>
                    <a:pt x="13204" y="3124"/>
                    <a:pt x="13371" y="3102"/>
                    <a:pt x="13552" y="3058"/>
                  </a:cubicBezTo>
                  <a:lnTo>
                    <a:pt x="13552" y="3058"/>
                  </a:lnTo>
                  <a:cubicBezTo>
                    <a:pt x="13418" y="3271"/>
                    <a:pt x="13378" y="3468"/>
                    <a:pt x="13473" y="3579"/>
                  </a:cubicBezTo>
                  <a:cubicBezTo>
                    <a:pt x="13518" y="3628"/>
                    <a:pt x="13586" y="3652"/>
                    <a:pt x="13669" y="3652"/>
                  </a:cubicBezTo>
                  <a:cubicBezTo>
                    <a:pt x="13864" y="3652"/>
                    <a:pt x="14144" y="3522"/>
                    <a:pt x="14404" y="3295"/>
                  </a:cubicBezTo>
                  <a:cubicBezTo>
                    <a:pt x="14570" y="3145"/>
                    <a:pt x="14696" y="2979"/>
                    <a:pt x="14775" y="2829"/>
                  </a:cubicBezTo>
                  <a:cubicBezTo>
                    <a:pt x="14918" y="2793"/>
                    <a:pt x="15066" y="2775"/>
                    <a:pt x="15214" y="2775"/>
                  </a:cubicBezTo>
                  <a:cubicBezTo>
                    <a:pt x="15646" y="2775"/>
                    <a:pt x="16082" y="2926"/>
                    <a:pt x="16417" y="3208"/>
                  </a:cubicBezTo>
                  <a:cubicBezTo>
                    <a:pt x="16890" y="3618"/>
                    <a:pt x="17135" y="4281"/>
                    <a:pt x="17033" y="4905"/>
                  </a:cubicBezTo>
                  <a:cubicBezTo>
                    <a:pt x="16930" y="5528"/>
                    <a:pt x="16480" y="6073"/>
                    <a:pt x="15896" y="6310"/>
                  </a:cubicBezTo>
                  <a:cubicBezTo>
                    <a:pt x="15638" y="6410"/>
                    <a:pt x="15370" y="6447"/>
                    <a:pt x="15115" y="6447"/>
                  </a:cubicBezTo>
                  <a:cubicBezTo>
                    <a:pt x="14808" y="6447"/>
                    <a:pt x="14519" y="6394"/>
                    <a:pt x="14286" y="6333"/>
                  </a:cubicBezTo>
                  <a:cubicBezTo>
                    <a:pt x="13844" y="6215"/>
                    <a:pt x="13418" y="6018"/>
                    <a:pt x="12992" y="5813"/>
                  </a:cubicBezTo>
                  <a:cubicBezTo>
                    <a:pt x="12935" y="5783"/>
                    <a:pt x="12874" y="5769"/>
                    <a:pt x="12814" y="5769"/>
                  </a:cubicBezTo>
                  <a:cubicBezTo>
                    <a:pt x="12665" y="5769"/>
                    <a:pt x="12520" y="5854"/>
                    <a:pt x="12447" y="5994"/>
                  </a:cubicBezTo>
                  <a:cubicBezTo>
                    <a:pt x="12336" y="6199"/>
                    <a:pt x="12423" y="6452"/>
                    <a:pt x="12628" y="6554"/>
                  </a:cubicBezTo>
                  <a:cubicBezTo>
                    <a:pt x="13086" y="6783"/>
                    <a:pt x="13560" y="6996"/>
                    <a:pt x="14081" y="7131"/>
                  </a:cubicBezTo>
                  <a:cubicBezTo>
                    <a:pt x="14428" y="7225"/>
                    <a:pt x="14775" y="7273"/>
                    <a:pt x="15107" y="7273"/>
                  </a:cubicBezTo>
                  <a:cubicBezTo>
                    <a:pt x="15494" y="7273"/>
                    <a:pt x="15864" y="7210"/>
                    <a:pt x="16196" y="7075"/>
                  </a:cubicBezTo>
                  <a:cubicBezTo>
                    <a:pt x="17048" y="6744"/>
                    <a:pt x="17696" y="5947"/>
                    <a:pt x="17846" y="5039"/>
                  </a:cubicBezTo>
                  <a:cubicBezTo>
                    <a:pt x="17995" y="4139"/>
                    <a:pt x="17648" y="3169"/>
                    <a:pt x="16946" y="2577"/>
                  </a:cubicBezTo>
                  <a:cubicBezTo>
                    <a:pt x="16465" y="2169"/>
                    <a:pt x="15835" y="1949"/>
                    <a:pt x="15206" y="1949"/>
                  </a:cubicBezTo>
                  <a:cubicBezTo>
                    <a:pt x="15019" y="1949"/>
                    <a:pt x="14832" y="1968"/>
                    <a:pt x="14649" y="2008"/>
                  </a:cubicBezTo>
                  <a:cubicBezTo>
                    <a:pt x="14523" y="1858"/>
                    <a:pt x="14246" y="1732"/>
                    <a:pt x="13915" y="1677"/>
                  </a:cubicBezTo>
                  <a:cubicBezTo>
                    <a:pt x="13810" y="1660"/>
                    <a:pt x="13708" y="1651"/>
                    <a:pt x="13612" y="1651"/>
                  </a:cubicBezTo>
                  <a:close/>
                  <a:moveTo>
                    <a:pt x="2857" y="5789"/>
                  </a:moveTo>
                  <a:lnTo>
                    <a:pt x="2850" y="5805"/>
                  </a:lnTo>
                  <a:cubicBezTo>
                    <a:pt x="2565" y="6760"/>
                    <a:pt x="2715" y="7723"/>
                    <a:pt x="3173" y="8425"/>
                  </a:cubicBezTo>
                  <a:cubicBezTo>
                    <a:pt x="3481" y="8891"/>
                    <a:pt x="3978" y="9001"/>
                    <a:pt x="4515" y="9159"/>
                  </a:cubicBezTo>
                  <a:cubicBezTo>
                    <a:pt x="4867" y="9263"/>
                    <a:pt x="5212" y="9349"/>
                    <a:pt x="5546" y="9349"/>
                  </a:cubicBezTo>
                  <a:cubicBezTo>
                    <a:pt x="5818" y="9349"/>
                    <a:pt x="6083" y="9292"/>
                    <a:pt x="6338" y="9143"/>
                  </a:cubicBezTo>
                  <a:cubicBezTo>
                    <a:pt x="6985" y="8764"/>
                    <a:pt x="7522" y="8101"/>
                    <a:pt x="7767" y="7257"/>
                  </a:cubicBezTo>
                  <a:cubicBezTo>
                    <a:pt x="7775" y="7257"/>
                    <a:pt x="7775" y="7249"/>
                    <a:pt x="7775" y="7241"/>
                  </a:cubicBezTo>
                  <a:cubicBezTo>
                    <a:pt x="6275" y="6318"/>
                    <a:pt x="4633" y="5836"/>
                    <a:pt x="2857" y="57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8" name="Google Shape;2288;p35"/>
            <p:cNvSpPr/>
            <p:nvPr/>
          </p:nvSpPr>
          <p:spPr>
            <a:xfrm flipH="1">
              <a:off x="999075" y="1930790"/>
              <a:ext cx="775280" cy="344734"/>
            </a:xfrm>
            <a:custGeom>
              <a:avLst/>
              <a:gdLst/>
              <a:ahLst/>
              <a:cxnLst/>
              <a:rect l="l" t="t" r="r" b="b"/>
              <a:pathLst>
                <a:path w="8872" h="3945" extrusionOk="0">
                  <a:moveTo>
                    <a:pt x="1563" y="0"/>
                  </a:moveTo>
                  <a:cubicBezTo>
                    <a:pt x="891" y="0"/>
                    <a:pt x="280" y="418"/>
                    <a:pt x="40" y="1222"/>
                  </a:cubicBezTo>
                  <a:cubicBezTo>
                    <a:pt x="24" y="1269"/>
                    <a:pt x="16" y="1317"/>
                    <a:pt x="0" y="1364"/>
                  </a:cubicBezTo>
                  <a:cubicBezTo>
                    <a:pt x="308" y="1830"/>
                    <a:pt x="750" y="2177"/>
                    <a:pt x="1287" y="2343"/>
                  </a:cubicBezTo>
                  <a:cubicBezTo>
                    <a:pt x="1494" y="2404"/>
                    <a:pt x="1704" y="2433"/>
                    <a:pt x="1913" y="2433"/>
                  </a:cubicBezTo>
                  <a:cubicBezTo>
                    <a:pt x="2350" y="2433"/>
                    <a:pt x="2781" y="2306"/>
                    <a:pt x="3165" y="2082"/>
                  </a:cubicBezTo>
                  <a:cubicBezTo>
                    <a:pt x="3426" y="1104"/>
                    <a:pt x="2912" y="322"/>
                    <a:pt x="2068" y="78"/>
                  </a:cubicBezTo>
                  <a:cubicBezTo>
                    <a:pt x="1899" y="26"/>
                    <a:pt x="1729" y="0"/>
                    <a:pt x="1563" y="0"/>
                  </a:cubicBezTo>
                  <a:close/>
                  <a:moveTo>
                    <a:pt x="6764" y="267"/>
                  </a:moveTo>
                  <a:cubicBezTo>
                    <a:pt x="5304" y="267"/>
                    <a:pt x="4128" y="1443"/>
                    <a:pt x="4128" y="2903"/>
                  </a:cubicBezTo>
                  <a:cubicBezTo>
                    <a:pt x="4128" y="3274"/>
                    <a:pt x="4199" y="3621"/>
                    <a:pt x="4341" y="3945"/>
                  </a:cubicBezTo>
                  <a:cubicBezTo>
                    <a:pt x="6212" y="3763"/>
                    <a:pt x="7845" y="2769"/>
                    <a:pt x="8871" y="1309"/>
                  </a:cubicBezTo>
                  <a:cubicBezTo>
                    <a:pt x="8382" y="677"/>
                    <a:pt x="7624" y="267"/>
                    <a:pt x="6764" y="2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69" name="Google Shape;2289;p35"/>
            <p:cNvSpPr/>
            <p:nvPr/>
          </p:nvSpPr>
          <p:spPr>
            <a:xfrm flipH="1">
              <a:off x="1724632" y="1719581"/>
              <a:ext cx="541525" cy="665612"/>
            </a:xfrm>
            <a:custGeom>
              <a:avLst/>
              <a:gdLst/>
              <a:ahLst/>
              <a:cxnLst/>
              <a:rect l="l" t="t" r="r" b="b"/>
              <a:pathLst>
                <a:path w="6197" h="7617" extrusionOk="0">
                  <a:moveTo>
                    <a:pt x="2215" y="0"/>
                  </a:moveTo>
                  <a:cubicBezTo>
                    <a:pt x="2201" y="0"/>
                    <a:pt x="2186" y="0"/>
                    <a:pt x="2171" y="0"/>
                  </a:cubicBezTo>
                  <a:cubicBezTo>
                    <a:pt x="1666" y="8"/>
                    <a:pt x="1177" y="127"/>
                    <a:pt x="711" y="363"/>
                  </a:cubicBezTo>
                  <a:cubicBezTo>
                    <a:pt x="482" y="482"/>
                    <a:pt x="261" y="632"/>
                    <a:pt x="72" y="798"/>
                  </a:cubicBezTo>
                  <a:lnTo>
                    <a:pt x="1" y="1295"/>
                  </a:lnTo>
                  <a:cubicBezTo>
                    <a:pt x="166" y="1145"/>
                    <a:pt x="364" y="1019"/>
                    <a:pt x="569" y="908"/>
                  </a:cubicBezTo>
                  <a:cubicBezTo>
                    <a:pt x="979" y="703"/>
                    <a:pt x="1421" y="592"/>
                    <a:pt x="1855" y="584"/>
                  </a:cubicBezTo>
                  <a:cubicBezTo>
                    <a:pt x="1870" y="584"/>
                    <a:pt x="1885" y="584"/>
                    <a:pt x="1899" y="584"/>
                  </a:cubicBezTo>
                  <a:cubicBezTo>
                    <a:pt x="2437" y="584"/>
                    <a:pt x="2982" y="726"/>
                    <a:pt x="3473" y="995"/>
                  </a:cubicBezTo>
                  <a:cubicBezTo>
                    <a:pt x="3836" y="1184"/>
                    <a:pt x="4168" y="1445"/>
                    <a:pt x="4452" y="1768"/>
                  </a:cubicBezTo>
                  <a:cubicBezTo>
                    <a:pt x="4673" y="2005"/>
                    <a:pt x="4870" y="2289"/>
                    <a:pt x="5028" y="2597"/>
                  </a:cubicBezTo>
                  <a:cubicBezTo>
                    <a:pt x="5076" y="2692"/>
                    <a:pt x="5123" y="2787"/>
                    <a:pt x="5162" y="2873"/>
                  </a:cubicBezTo>
                  <a:cubicBezTo>
                    <a:pt x="5376" y="3378"/>
                    <a:pt x="5470" y="3907"/>
                    <a:pt x="5462" y="4412"/>
                  </a:cubicBezTo>
                  <a:cubicBezTo>
                    <a:pt x="5454" y="4981"/>
                    <a:pt x="5320" y="5517"/>
                    <a:pt x="5060" y="5991"/>
                  </a:cubicBezTo>
                  <a:cubicBezTo>
                    <a:pt x="4784" y="6504"/>
                    <a:pt x="4365" y="6930"/>
                    <a:pt x="3821" y="7214"/>
                  </a:cubicBezTo>
                  <a:cubicBezTo>
                    <a:pt x="3687" y="7285"/>
                    <a:pt x="3544" y="7341"/>
                    <a:pt x="3402" y="7388"/>
                  </a:cubicBezTo>
                  <a:lnTo>
                    <a:pt x="3868" y="7617"/>
                  </a:lnTo>
                  <a:cubicBezTo>
                    <a:pt x="4034" y="7562"/>
                    <a:pt x="4192" y="7491"/>
                    <a:pt x="4350" y="7412"/>
                  </a:cubicBezTo>
                  <a:cubicBezTo>
                    <a:pt x="4949" y="7104"/>
                    <a:pt x="5415" y="6630"/>
                    <a:pt x="5723" y="6062"/>
                  </a:cubicBezTo>
                  <a:cubicBezTo>
                    <a:pt x="6015" y="5533"/>
                    <a:pt x="6173" y="4925"/>
                    <a:pt x="6188" y="4294"/>
                  </a:cubicBezTo>
                  <a:cubicBezTo>
                    <a:pt x="6196" y="3726"/>
                    <a:pt x="6086" y="3142"/>
                    <a:pt x="5849" y="2573"/>
                  </a:cubicBezTo>
                  <a:cubicBezTo>
                    <a:pt x="5810" y="2471"/>
                    <a:pt x="5754" y="2360"/>
                    <a:pt x="5699" y="2250"/>
                  </a:cubicBezTo>
                  <a:cubicBezTo>
                    <a:pt x="5526" y="1910"/>
                    <a:pt x="5312" y="1603"/>
                    <a:pt x="5068" y="1334"/>
                  </a:cubicBezTo>
                  <a:cubicBezTo>
                    <a:pt x="4744" y="971"/>
                    <a:pt x="4373" y="679"/>
                    <a:pt x="3971" y="458"/>
                  </a:cubicBezTo>
                  <a:cubicBezTo>
                    <a:pt x="3424" y="158"/>
                    <a:pt x="2816" y="0"/>
                    <a:pt x="22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0" name="Google Shape;2290;p35"/>
            <p:cNvSpPr/>
            <p:nvPr/>
          </p:nvSpPr>
          <p:spPr>
            <a:xfrm flipH="1">
              <a:off x="1748051" y="1770788"/>
              <a:ext cx="578751" cy="595092"/>
            </a:xfrm>
            <a:custGeom>
              <a:avLst/>
              <a:gdLst/>
              <a:ahLst/>
              <a:cxnLst/>
              <a:rect l="l" t="t" r="r" b="b"/>
              <a:pathLst>
                <a:path w="6623" h="6810" extrusionOk="0">
                  <a:moveTo>
                    <a:pt x="2600" y="0"/>
                  </a:moveTo>
                  <a:cubicBezTo>
                    <a:pt x="2143" y="0"/>
                    <a:pt x="1687" y="104"/>
                    <a:pt x="1263" y="322"/>
                  </a:cubicBezTo>
                  <a:cubicBezTo>
                    <a:pt x="1058" y="433"/>
                    <a:pt x="860" y="559"/>
                    <a:pt x="695" y="709"/>
                  </a:cubicBezTo>
                  <a:lnTo>
                    <a:pt x="0" y="4821"/>
                  </a:lnTo>
                  <a:cubicBezTo>
                    <a:pt x="0" y="4829"/>
                    <a:pt x="0" y="4829"/>
                    <a:pt x="0" y="4829"/>
                  </a:cubicBezTo>
                  <a:lnTo>
                    <a:pt x="4089" y="6810"/>
                  </a:lnTo>
                  <a:cubicBezTo>
                    <a:pt x="4089" y="6802"/>
                    <a:pt x="4096" y="6802"/>
                    <a:pt x="4096" y="6802"/>
                  </a:cubicBezTo>
                  <a:cubicBezTo>
                    <a:pt x="4238" y="6755"/>
                    <a:pt x="4381" y="6699"/>
                    <a:pt x="4515" y="6628"/>
                  </a:cubicBezTo>
                  <a:cubicBezTo>
                    <a:pt x="6085" y="5815"/>
                    <a:pt x="6622" y="3755"/>
                    <a:pt x="5722" y="2011"/>
                  </a:cubicBezTo>
                  <a:cubicBezTo>
                    <a:pt x="5067" y="746"/>
                    <a:pt x="3829" y="0"/>
                    <a:pt x="26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1" name="Google Shape;2291;p35"/>
            <p:cNvSpPr/>
            <p:nvPr/>
          </p:nvSpPr>
          <p:spPr>
            <a:xfrm flipH="1">
              <a:off x="2205337" y="2035127"/>
              <a:ext cx="196005" cy="175993"/>
            </a:xfrm>
            <a:custGeom>
              <a:avLst/>
              <a:gdLst/>
              <a:ahLst/>
              <a:cxnLst/>
              <a:rect l="l" t="t" r="r" b="b"/>
              <a:pathLst>
                <a:path w="2243" h="2014" extrusionOk="0">
                  <a:moveTo>
                    <a:pt x="1053" y="0"/>
                  </a:moveTo>
                  <a:cubicBezTo>
                    <a:pt x="621" y="0"/>
                    <a:pt x="284" y="150"/>
                    <a:pt x="269" y="352"/>
                  </a:cubicBezTo>
                  <a:cubicBezTo>
                    <a:pt x="261" y="399"/>
                    <a:pt x="285" y="454"/>
                    <a:pt x="324" y="502"/>
                  </a:cubicBezTo>
                  <a:cubicBezTo>
                    <a:pt x="269" y="502"/>
                    <a:pt x="222" y="509"/>
                    <a:pt x="182" y="541"/>
                  </a:cubicBezTo>
                  <a:cubicBezTo>
                    <a:pt x="1" y="667"/>
                    <a:pt x="88" y="1093"/>
                    <a:pt x="372" y="1488"/>
                  </a:cubicBezTo>
                  <a:cubicBezTo>
                    <a:pt x="601" y="1812"/>
                    <a:pt x="886" y="2014"/>
                    <a:pt x="1083" y="2014"/>
                  </a:cubicBezTo>
                  <a:cubicBezTo>
                    <a:pt x="1131" y="2014"/>
                    <a:pt x="1173" y="2002"/>
                    <a:pt x="1208" y="1977"/>
                  </a:cubicBezTo>
                  <a:cubicBezTo>
                    <a:pt x="1350" y="1875"/>
                    <a:pt x="1335" y="1614"/>
                    <a:pt x="1200" y="1314"/>
                  </a:cubicBezTo>
                  <a:lnTo>
                    <a:pt x="1200" y="1314"/>
                  </a:lnTo>
                  <a:cubicBezTo>
                    <a:pt x="1485" y="1452"/>
                    <a:pt x="1757" y="1525"/>
                    <a:pt x="1941" y="1525"/>
                  </a:cubicBezTo>
                  <a:cubicBezTo>
                    <a:pt x="2054" y="1525"/>
                    <a:pt x="2133" y="1498"/>
                    <a:pt x="2163" y="1441"/>
                  </a:cubicBezTo>
                  <a:cubicBezTo>
                    <a:pt x="2242" y="1291"/>
                    <a:pt x="1998" y="1015"/>
                    <a:pt x="1611" y="778"/>
                  </a:cubicBezTo>
                  <a:cubicBezTo>
                    <a:pt x="1855" y="715"/>
                    <a:pt x="2021" y="604"/>
                    <a:pt x="2029" y="462"/>
                  </a:cubicBezTo>
                  <a:cubicBezTo>
                    <a:pt x="2045" y="241"/>
                    <a:pt x="1658" y="36"/>
                    <a:pt x="1177" y="4"/>
                  </a:cubicBezTo>
                  <a:cubicBezTo>
                    <a:pt x="1135" y="2"/>
                    <a:pt x="1093" y="0"/>
                    <a:pt x="10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</p:grpSp>
      <p:grpSp>
        <p:nvGrpSpPr>
          <p:cNvPr id="72" name="Google Shape;2293;p35"/>
          <p:cNvGrpSpPr/>
          <p:nvPr/>
        </p:nvGrpSpPr>
        <p:grpSpPr>
          <a:xfrm rot="8773734" flipH="1">
            <a:off x="1880778" y="266999"/>
            <a:ext cx="545148" cy="479555"/>
            <a:chOff x="8221404" y="4281324"/>
            <a:chExt cx="712068" cy="654341"/>
          </a:xfrm>
        </p:grpSpPr>
        <p:sp>
          <p:nvSpPr>
            <p:cNvPr id="73" name="Google Shape;2294;p35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4" name="Google Shape;2295;p35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sp>
          <p:nvSpPr>
            <p:cNvPr id="75" name="Google Shape;2296;p35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76" name="Google Shape;2297;p35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77" name="Google Shape;2298;p35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78" name="Google Shape;2299;p35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79" name="Google Shape;2300;p35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393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" name="Google Shape;2459;p43"/>
          <p:cNvSpPr txBox="1">
            <a:spLocks noGrp="1"/>
          </p:cNvSpPr>
          <p:nvPr>
            <p:ph type="subTitle" idx="1"/>
          </p:nvPr>
        </p:nvSpPr>
        <p:spPr>
          <a:xfrm>
            <a:off x="1018006" y="1818699"/>
            <a:ext cx="2907600" cy="58086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GB" b="1" smtClean="0"/>
              <a:t>NHẬN XÉT</a:t>
            </a:r>
            <a:endParaRPr lang="en-GB" b="1"/>
          </a:p>
        </p:txBody>
      </p:sp>
      <p:sp>
        <p:nvSpPr>
          <p:cNvPr id="2460" name="Google Shape;2460;p43"/>
          <p:cNvSpPr txBox="1">
            <a:spLocks noGrp="1"/>
          </p:cNvSpPr>
          <p:nvPr>
            <p:ph type="subTitle" idx="2"/>
          </p:nvPr>
        </p:nvSpPr>
        <p:spPr>
          <a:xfrm>
            <a:off x="5365302" y="1818699"/>
            <a:ext cx="2907600" cy="58086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GB" b="1" smtClean="0"/>
              <a:t>RÚT RA BÀI HỌC</a:t>
            </a:r>
            <a:endParaRPr lang="en-GB" b="1"/>
          </a:p>
        </p:txBody>
      </p:sp>
      <p:grpSp>
        <p:nvGrpSpPr>
          <p:cNvPr id="2462" name="Google Shape;2462;p43"/>
          <p:cNvGrpSpPr/>
          <p:nvPr/>
        </p:nvGrpSpPr>
        <p:grpSpPr>
          <a:xfrm>
            <a:off x="1495477" y="3687259"/>
            <a:ext cx="1422188" cy="1109564"/>
            <a:chOff x="479043" y="907777"/>
            <a:chExt cx="2000944" cy="1645722"/>
          </a:xfrm>
        </p:grpSpPr>
        <p:sp>
          <p:nvSpPr>
            <p:cNvPr id="2463" name="Google Shape;2463;p43"/>
            <p:cNvSpPr/>
            <p:nvPr/>
          </p:nvSpPr>
          <p:spPr>
            <a:xfrm flipH="1">
              <a:off x="479043" y="907777"/>
              <a:ext cx="2000942" cy="1645722"/>
            </a:xfrm>
            <a:custGeom>
              <a:avLst/>
              <a:gdLst/>
              <a:ahLst/>
              <a:cxnLst/>
              <a:rect l="l" t="t" r="r" b="b"/>
              <a:pathLst>
                <a:path w="22898" h="18833" extrusionOk="0">
                  <a:moveTo>
                    <a:pt x="20116" y="7421"/>
                  </a:moveTo>
                  <a:cubicBezTo>
                    <a:pt x="20548" y="7421"/>
                    <a:pt x="20984" y="7572"/>
                    <a:pt x="21319" y="7854"/>
                  </a:cubicBezTo>
                  <a:cubicBezTo>
                    <a:pt x="21792" y="8264"/>
                    <a:pt x="22037" y="8927"/>
                    <a:pt x="21935" y="9551"/>
                  </a:cubicBezTo>
                  <a:cubicBezTo>
                    <a:pt x="21832" y="10174"/>
                    <a:pt x="21382" y="10719"/>
                    <a:pt x="20798" y="10956"/>
                  </a:cubicBezTo>
                  <a:cubicBezTo>
                    <a:pt x="20535" y="11057"/>
                    <a:pt x="20267" y="11091"/>
                    <a:pt x="20008" y="11091"/>
                  </a:cubicBezTo>
                  <a:cubicBezTo>
                    <a:pt x="19926" y="11091"/>
                    <a:pt x="19844" y="11088"/>
                    <a:pt x="19764" y="11082"/>
                  </a:cubicBezTo>
                  <a:lnTo>
                    <a:pt x="21714" y="9416"/>
                  </a:lnTo>
                  <a:lnTo>
                    <a:pt x="19598" y="7609"/>
                  </a:lnTo>
                  <a:cubicBezTo>
                    <a:pt x="19630" y="7562"/>
                    <a:pt x="19654" y="7514"/>
                    <a:pt x="19677" y="7475"/>
                  </a:cubicBezTo>
                  <a:cubicBezTo>
                    <a:pt x="19820" y="7439"/>
                    <a:pt x="19968" y="7421"/>
                    <a:pt x="20116" y="7421"/>
                  </a:cubicBezTo>
                  <a:close/>
                  <a:moveTo>
                    <a:pt x="2116" y="9582"/>
                  </a:moveTo>
                  <a:lnTo>
                    <a:pt x="2613" y="10008"/>
                  </a:lnTo>
                  <a:cubicBezTo>
                    <a:pt x="2582" y="10032"/>
                    <a:pt x="2550" y="10056"/>
                    <a:pt x="2519" y="10087"/>
                  </a:cubicBezTo>
                  <a:lnTo>
                    <a:pt x="2448" y="10585"/>
                  </a:lnTo>
                  <a:lnTo>
                    <a:pt x="2053" y="12905"/>
                  </a:lnTo>
                  <a:cubicBezTo>
                    <a:pt x="2018" y="12903"/>
                    <a:pt x="1982" y="12902"/>
                    <a:pt x="1948" y="12902"/>
                  </a:cubicBezTo>
                  <a:cubicBezTo>
                    <a:pt x="1675" y="12902"/>
                    <a:pt x="1435" y="12957"/>
                    <a:pt x="1295" y="13055"/>
                  </a:cubicBezTo>
                  <a:cubicBezTo>
                    <a:pt x="1114" y="12858"/>
                    <a:pt x="980" y="12597"/>
                    <a:pt x="924" y="12305"/>
                  </a:cubicBezTo>
                  <a:cubicBezTo>
                    <a:pt x="822" y="11737"/>
                    <a:pt x="1003" y="11184"/>
                    <a:pt x="1177" y="10813"/>
                  </a:cubicBezTo>
                  <a:cubicBezTo>
                    <a:pt x="1398" y="10340"/>
                    <a:pt x="1722" y="9922"/>
                    <a:pt x="2116" y="9582"/>
                  </a:cubicBezTo>
                  <a:close/>
                  <a:moveTo>
                    <a:pt x="8762" y="1"/>
                  </a:moveTo>
                  <a:lnTo>
                    <a:pt x="7388" y="3323"/>
                  </a:lnTo>
                  <a:lnTo>
                    <a:pt x="3813" y="3600"/>
                  </a:lnTo>
                  <a:lnTo>
                    <a:pt x="4650" y="7088"/>
                  </a:lnTo>
                  <a:lnTo>
                    <a:pt x="3774" y="7838"/>
                  </a:lnTo>
                  <a:cubicBezTo>
                    <a:pt x="2337" y="8146"/>
                    <a:pt x="1051" y="9117"/>
                    <a:pt x="427" y="10466"/>
                  </a:cubicBezTo>
                  <a:cubicBezTo>
                    <a:pt x="104" y="11153"/>
                    <a:pt x="1" y="11839"/>
                    <a:pt x="111" y="12455"/>
                  </a:cubicBezTo>
                  <a:cubicBezTo>
                    <a:pt x="222" y="13063"/>
                    <a:pt x="561" y="13592"/>
                    <a:pt x="1027" y="13907"/>
                  </a:cubicBezTo>
                  <a:cubicBezTo>
                    <a:pt x="1074" y="14057"/>
                    <a:pt x="1153" y="14231"/>
                    <a:pt x="1272" y="14389"/>
                  </a:cubicBezTo>
                  <a:cubicBezTo>
                    <a:pt x="1501" y="14713"/>
                    <a:pt x="1786" y="14914"/>
                    <a:pt x="1983" y="14914"/>
                  </a:cubicBezTo>
                  <a:cubicBezTo>
                    <a:pt x="2031" y="14914"/>
                    <a:pt x="2073" y="14903"/>
                    <a:pt x="2108" y="14878"/>
                  </a:cubicBezTo>
                  <a:lnTo>
                    <a:pt x="5842" y="16678"/>
                  </a:lnTo>
                  <a:lnTo>
                    <a:pt x="5849" y="16678"/>
                  </a:lnTo>
                  <a:cubicBezTo>
                    <a:pt x="5936" y="16654"/>
                    <a:pt x="6015" y="16615"/>
                    <a:pt x="6094" y="16583"/>
                  </a:cubicBezTo>
                  <a:lnTo>
                    <a:pt x="6094" y="16583"/>
                  </a:lnTo>
                  <a:cubicBezTo>
                    <a:pt x="6015" y="16622"/>
                    <a:pt x="5936" y="16654"/>
                    <a:pt x="5849" y="16678"/>
                  </a:cubicBezTo>
                  <a:lnTo>
                    <a:pt x="6315" y="16907"/>
                  </a:lnTo>
                  <a:cubicBezTo>
                    <a:pt x="6481" y="16851"/>
                    <a:pt x="6639" y="16780"/>
                    <a:pt x="6797" y="16701"/>
                  </a:cubicBezTo>
                  <a:cubicBezTo>
                    <a:pt x="7112" y="16536"/>
                    <a:pt x="7388" y="16330"/>
                    <a:pt x="7625" y="16086"/>
                  </a:cubicBezTo>
                  <a:lnTo>
                    <a:pt x="8762" y="18832"/>
                  </a:lnTo>
                  <a:lnTo>
                    <a:pt x="11816" y="16954"/>
                  </a:lnTo>
                  <a:lnTo>
                    <a:pt x="14879" y="18832"/>
                  </a:lnTo>
                  <a:lnTo>
                    <a:pt x="16244" y="15510"/>
                  </a:lnTo>
                  <a:lnTo>
                    <a:pt x="19827" y="15233"/>
                  </a:lnTo>
                  <a:lnTo>
                    <a:pt x="18999" y="11784"/>
                  </a:lnTo>
                  <a:lnTo>
                    <a:pt x="18999" y="11784"/>
                  </a:lnTo>
                  <a:cubicBezTo>
                    <a:pt x="19346" y="11871"/>
                    <a:pt x="19685" y="11918"/>
                    <a:pt x="20009" y="11918"/>
                  </a:cubicBezTo>
                  <a:cubicBezTo>
                    <a:pt x="20396" y="11918"/>
                    <a:pt x="20766" y="11855"/>
                    <a:pt x="21098" y="11721"/>
                  </a:cubicBezTo>
                  <a:cubicBezTo>
                    <a:pt x="21950" y="11390"/>
                    <a:pt x="22598" y="10585"/>
                    <a:pt x="22748" y="9685"/>
                  </a:cubicBezTo>
                  <a:cubicBezTo>
                    <a:pt x="22897" y="8785"/>
                    <a:pt x="22550" y="7814"/>
                    <a:pt x="21848" y="7222"/>
                  </a:cubicBezTo>
                  <a:cubicBezTo>
                    <a:pt x="21367" y="6815"/>
                    <a:pt x="20737" y="6595"/>
                    <a:pt x="20108" y="6595"/>
                  </a:cubicBezTo>
                  <a:cubicBezTo>
                    <a:pt x="19921" y="6595"/>
                    <a:pt x="19734" y="6614"/>
                    <a:pt x="19551" y="6654"/>
                  </a:cubicBezTo>
                  <a:cubicBezTo>
                    <a:pt x="19472" y="6559"/>
                    <a:pt x="19330" y="6472"/>
                    <a:pt x="19148" y="6409"/>
                  </a:cubicBezTo>
                  <a:lnTo>
                    <a:pt x="19827" y="3600"/>
                  </a:lnTo>
                  <a:lnTo>
                    <a:pt x="16244" y="3323"/>
                  </a:lnTo>
                  <a:lnTo>
                    <a:pt x="14879" y="1"/>
                  </a:lnTo>
                  <a:lnTo>
                    <a:pt x="11816" y="1879"/>
                  </a:lnTo>
                  <a:lnTo>
                    <a:pt x="8762" y="1"/>
                  </a:ln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43"/>
            <p:cNvSpPr/>
            <p:nvPr/>
          </p:nvSpPr>
          <p:spPr>
            <a:xfrm flipH="1">
              <a:off x="2039829" y="1584134"/>
              <a:ext cx="440158" cy="557604"/>
            </a:xfrm>
            <a:custGeom>
              <a:avLst/>
              <a:gdLst/>
              <a:ahLst/>
              <a:cxnLst/>
              <a:rect l="l" t="t" r="r" b="b"/>
              <a:pathLst>
                <a:path w="5037" h="6381" extrusionOk="0">
                  <a:moveTo>
                    <a:pt x="4724" y="0"/>
                  </a:moveTo>
                  <a:cubicBezTo>
                    <a:pt x="2923" y="0"/>
                    <a:pt x="1188" y="1085"/>
                    <a:pt x="427" y="2726"/>
                  </a:cubicBezTo>
                  <a:cubicBezTo>
                    <a:pt x="104" y="3413"/>
                    <a:pt x="1" y="4100"/>
                    <a:pt x="111" y="4715"/>
                  </a:cubicBezTo>
                  <a:cubicBezTo>
                    <a:pt x="254" y="5489"/>
                    <a:pt x="759" y="6128"/>
                    <a:pt x="1430" y="6381"/>
                  </a:cubicBezTo>
                  <a:lnTo>
                    <a:pt x="1722" y="5607"/>
                  </a:lnTo>
                  <a:cubicBezTo>
                    <a:pt x="1327" y="5457"/>
                    <a:pt x="1011" y="5047"/>
                    <a:pt x="924" y="4565"/>
                  </a:cubicBezTo>
                  <a:cubicBezTo>
                    <a:pt x="822" y="3997"/>
                    <a:pt x="1003" y="3445"/>
                    <a:pt x="1177" y="3074"/>
                  </a:cubicBezTo>
                  <a:cubicBezTo>
                    <a:pt x="1799" y="1739"/>
                    <a:pt x="3277" y="825"/>
                    <a:pt x="4749" y="825"/>
                  </a:cubicBezTo>
                  <a:cubicBezTo>
                    <a:pt x="4827" y="825"/>
                    <a:pt x="4904" y="827"/>
                    <a:pt x="4981" y="832"/>
                  </a:cubicBezTo>
                  <a:lnTo>
                    <a:pt x="5036" y="11"/>
                  </a:lnTo>
                  <a:cubicBezTo>
                    <a:pt x="4932" y="4"/>
                    <a:pt x="4828" y="0"/>
                    <a:pt x="47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43"/>
            <p:cNvSpPr/>
            <p:nvPr/>
          </p:nvSpPr>
          <p:spPr>
            <a:xfrm flipH="1">
              <a:off x="582510" y="908474"/>
              <a:ext cx="1729174" cy="1645023"/>
            </a:xfrm>
            <a:custGeom>
              <a:avLst/>
              <a:gdLst/>
              <a:ahLst/>
              <a:cxnLst/>
              <a:rect l="l" t="t" r="r" b="b"/>
              <a:pathLst>
                <a:path w="19788" h="18825" extrusionOk="0">
                  <a:moveTo>
                    <a:pt x="6836" y="1"/>
                  </a:moveTo>
                  <a:lnTo>
                    <a:pt x="5462" y="3316"/>
                  </a:lnTo>
                  <a:lnTo>
                    <a:pt x="1887" y="3592"/>
                  </a:lnTo>
                  <a:lnTo>
                    <a:pt x="2724" y="7080"/>
                  </a:lnTo>
                  <a:lnTo>
                    <a:pt x="1" y="9409"/>
                  </a:lnTo>
                  <a:lnTo>
                    <a:pt x="2724" y="11737"/>
                  </a:lnTo>
                  <a:lnTo>
                    <a:pt x="1887" y="15226"/>
                  </a:lnTo>
                  <a:lnTo>
                    <a:pt x="5462" y="15510"/>
                  </a:lnTo>
                  <a:lnTo>
                    <a:pt x="6836" y="18825"/>
                  </a:lnTo>
                  <a:lnTo>
                    <a:pt x="9890" y="16946"/>
                  </a:lnTo>
                  <a:lnTo>
                    <a:pt x="12953" y="18825"/>
                  </a:lnTo>
                  <a:lnTo>
                    <a:pt x="14318" y="15510"/>
                  </a:lnTo>
                  <a:lnTo>
                    <a:pt x="17901" y="15226"/>
                  </a:lnTo>
                  <a:lnTo>
                    <a:pt x="17065" y="11737"/>
                  </a:lnTo>
                  <a:lnTo>
                    <a:pt x="19788" y="9409"/>
                  </a:lnTo>
                  <a:lnTo>
                    <a:pt x="17065" y="7080"/>
                  </a:lnTo>
                  <a:lnTo>
                    <a:pt x="17901" y="3592"/>
                  </a:lnTo>
                  <a:lnTo>
                    <a:pt x="14326" y="3316"/>
                  </a:lnTo>
                  <a:lnTo>
                    <a:pt x="12953" y="1"/>
                  </a:lnTo>
                  <a:lnTo>
                    <a:pt x="9890" y="1879"/>
                  </a:lnTo>
                  <a:lnTo>
                    <a:pt x="683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43"/>
            <p:cNvSpPr/>
            <p:nvPr/>
          </p:nvSpPr>
          <p:spPr>
            <a:xfrm flipH="1">
              <a:off x="899805" y="1183649"/>
              <a:ext cx="1094585" cy="1093973"/>
            </a:xfrm>
            <a:custGeom>
              <a:avLst/>
              <a:gdLst/>
              <a:ahLst/>
              <a:cxnLst/>
              <a:rect l="l" t="t" r="r" b="b"/>
              <a:pathLst>
                <a:path w="12526" h="12519" extrusionOk="0">
                  <a:moveTo>
                    <a:pt x="6259" y="1"/>
                  </a:moveTo>
                  <a:cubicBezTo>
                    <a:pt x="2802" y="1"/>
                    <a:pt x="0" y="2803"/>
                    <a:pt x="0" y="6260"/>
                  </a:cubicBezTo>
                  <a:cubicBezTo>
                    <a:pt x="0" y="9717"/>
                    <a:pt x="2802" y="12519"/>
                    <a:pt x="6259" y="12519"/>
                  </a:cubicBezTo>
                  <a:cubicBezTo>
                    <a:pt x="6464" y="12519"/>
                    <a:pt x="6662" y="12511"/>
                    <a:pt x="6859" y="12495"/>
                  </a:cubicBezTo>
                  <a:cubicBezTo>
                    <a:pt x="6859" y="12495"/>
                    <a:pt x="10363" y="11319"/>
                    <a:pt x="11389" y="9859"/>
                  </a:cubicBezTo>
                  <a:cubicBezTo>
                    <a:pt x="12100" y="8841"/>
                    <a:pt x="12526" y="7601"/>
                    <a:pt x="12526" y="6260"/>
                  </a:cubicBezTo>
                  <a:cubicBezTo>
                    <a:pt x="12526" y="2803"/>
                    <a:pt x="9724" y="1"/>
                    <a:pt x="62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43"/>
            <p:cNvSpPr/>
            <p:nvPr/>
          </p:nvSpPr>
          <p:spPr>
            <a:xfrm flipH="1">
              <a:off x="479046" y="1313765"/>
              <a:ext cx="1572580" cy="816962"/>
            </a:xfrm>
            <a:custGeom>
              <a:avLst/>
              <a:gdLst/>
              <a:ahLst/>
              <a:cxnLst/>
              <a:rect l="l" t="t" r="r" b="b"/>
              <a:pathLst>
                <a:path w="17996" h="9349" extrusionOk="0">
                  <a:moveTo>
                    <a:pt x="5635" y="0"/>
                  </a:moveTo>
                  <a:cubicBezTo>
                    <a:pt x="5625" y="0"/>
                    <a:pt x="5614" y="4"/>
                    <a:pt x="5604" y="11"/>
                  </a:cubicBezTo>
                  <a:cubicBezTo>
                    <a:pt x="5257" y="288"/>
                    <a:pt x="4917" y="485"/>
                    <a:pt x="4507" y="611"/>
                  </a:cubicBezTo>
                  <a:cubicBezTo>
                    <a:pt x="4097" y="738"/>
                    <a:pt x="3678" y="777"/>
                    <a:pt x="3236" y="864"/>
                  </a:cubicBezTo>
                  <a:cubicBezTo>
                    <a:pt x="3220" y="872"/>
                    <a:pt x="3205" y="880"/>
                    <a:pt x="3197" y="895"/>
                  </a:cubicBezTo>
                  <a:cubicBezTo>
                    <a:pt x="3189" y="919"/>
                    <a:pt x="3197" y="951"/>
                    <a:pt x="3220" y="966"/>
                  </a:cubicBezTo>
                  <a:cubicBezTo>
                    <a:pt x="3441" y="1069"/>
                    <a:pt x="3678" y="1124"/>
                    <a:pt x="3915" y="1140"/>
                  </a:cubicBezTo>
                  <a:cubicBezTo>
                    <a:pt x="3966" y="1144"/>
                    <a:pt x="4017" y="1147"/>
                    <a:pt x="4068" y="1147"/>
                  </a:cubicBezTo>
                  <a:cubicBezTo>
                    <a:pt x="4755" y="1147"/>
                    <a:pt x="5499" y="757"/>
                    <a:pt x="5683" y="67"/>
                  </a:cubicBezTo>
                  <a:cubicBezTo>
                    <a:pt x="5695" y="31"/>
                    <a:pt x="5667" y="0"/>
                    <a:pt x="5635" y="0"/>
                  </a:cubicBezTo>
                  <a:close/>
                  <a:moveTo>
                    <a:pt x="7830" y="406"/>
                  </a:moveTo>
                  <a:cubicBezTo>
                    <a:pt x="7798" y="406"/>
                    <a:pt x="7775" y="430"/>
                    <a:pt x="7775" y="461"/>
                  </a:cubicBezTo>
                  <a:cubicBezTo>
                    <a:pt x="7767" y="698"/>
                    <a:pt x="7806" y="943"/>
                    <a:pt x="7893" y="1164"/>
                  </a:cubicBezTo>
                  <a:cubicBezTo>
                    <a:pt x="8111" y="1796"/>
                    <a:pt x="8717" y="2368"/>
                    <a:pt x="9404" y="2368"/>
                  </a:cubicBezTo>
                  <a:cubicBezTo>
                    <a:pt x="9463" y="2368"/>
                    <a:pt x="9522" y="2364"/>
                    <a:pt x="9582" y="2356"/>
                  </a:cubicBezTo>
                  <a:cubicBezTo>
                    <a:pt x="9637" y="2348"/>
                    <a:pt x="9645" y="2277"/>
                    <a:pt x="9598" y="2253"/>
                  </a:cubicBezTo>
                  <a:cubicBezTo>
                    <a:pt x="9211" y="2048"/>
                    <a:pt x="8895" y="1819"/>
                    <a:pt x="8619" y="1495"/>
                  </a:cubicBezTo>
                  <a:cubicBezTo>
                    <a:pt x="8335" y="1164"/>
                    <a:pt x="8130" y="801"/>
                    <a:pt x="7869" y="430"/>
                  </a:cubicBezTo>
                  <a:cubicBezTo>
                    <a:pt x="7861" y="422"/>
                    <a:pt x="7846" y="406"/>
                    <a:pt x="7830" y="406"/>
                  </a:cubicBezTo>
                  <a:close/>
                  <a:moveTo>
                    <a:pt x="1614" y="1176"/>
                  </a:moveTo>
                  <a:cubicBezTo>
                    <a:pt x="1079" y="1176"/>
                    <a:pt x="591" y="1537"/>
                    <a:pt x="450" y="2079"/>
                  </a:cubicBezTo>
                  <a:lnTo>
                    <a:pt x="340" y="2537"/>
                  </a:lnTo>
                  <a:cubicBezTo>
                    <a:pt x="0" y="3879"/>
                    <a:pt x="813" y="5236"/>
                    <a:pt x="2155" y="5568"/>
                  </a:cubicBezTo>
                  <a:lnTo>
                    <a:pt x="2297" y="5607"/>
                  </a:lnTo>
                  <a:cubicBezTo>
                    <a:pt x="2500" y="5658"/>
                    <a:pt x="2704" y="5682"/>
                    <a:pt x="2904" y="5682"/>
                  </a:cubicBezTo>
                  <a:cubicBezTo>
                    <a:pt x="3887" y="5682"/>
                    <a:pt x="4794" y="5097"/>
                    <a:pt x="5194" y="4179"/>
                  </a:cubicBezTo>
                  <a:cubicBezTo>
                    <a:pt x="5231" y="4175"/>
                    <a:pt x="5268" y="4174"/>
                    <a:pt x="5305" y="4174"/>
                  </a:cubicBezTo>
                  <a:cubicBezTo>
                    <a:pt x="5615" y="4174"/>
                    <a:pt x="5894" y="4293"/>
                    <a:pt x="6141" y="4526"/>
                  </a:cubicBezTo>
                  <a:cubicBezTo>
                    <a:pt x="6093" y="5686"/>
                    <a:pt x="6867" y="6752"/>
                    <a:pt x="8027" y="7044"/>
                  </a:cubicBezTo>
                  <a:lnTo>
                    <a:pt x="8169" y="7083"/>
                  </a:lnTo>
                  <a:cubicBezTo>
                    <a:pt x="8372" y="7133"/>
                    <a:pt x="8575" y="7157"/>
                    <a:pt x="8775" y="7157"/>
                  </a:cubicBezTo>
                  <a:cubicBezTo>
                    <a:pt x="9842" y="7157"/>
                    <a:pt x="10814" y="6476"/>
                    <a:pt x="11153" y="5426"/>
                  </a:cubicBezTo>
                  <a:lnTo>
                    <a:pt x="13142" y="5007"/>
                  </a:lnTo>
                  <a:lnTo>
                    <a:pt x="13142" y="5268"/>
                  </a:lnTo>
                  <a:cubicBezTo>
                    <a:pt x="13142" y="5378"/>
                    <a:pt x="13236" y="5473"/>
                    <a:pt x="13347" y="5473"/>
                  </a:cubicBezTo>
                  <a:cubicBezTo>
                    <a:pt x="13457" y="5473"/>
                    <a:pt x="13552" y="5378"/>
                    <a:pt x="13552" y="5268"/>
                  </a:cubicBezTo>
                  <a:lnTo>
                    <a:pt x="13552" y="4921"/>
                  </a:lnTo>
                  <a:lnTo>
                    <a:pt x="13552" y="4834"/>
                  </a:lnTo>
                  <a:lnTo>
                    <a:pt x="13552" y="4747"/>
                  </a:lnTo>
                  <a:cubicBezTo>
                    <a:pt x="13552" y="4587"/>
                    <a:pt x="13417" y="4464"/>
                    <a:pt x="13266" y="4464"/>
                  </a:cubicBezTo>
                  <a:cubicBezTo>
                    <a:pt x="13246" y="4464"/>
                    <a:pt x="13225" y="4466"/>
                    <a:pt x="13205" y="4471"/>
                  </a:cubicBezTo>
                  <a:lnTo>
                    <a:pt x="11303" y="4873"/>
                  </a:lnTo>
                  <a:lnTo>
                    <a:pt x="11318" y="4802"/>
                  </a:lnTo>
                  <a:cubicBezTo>
                    <a:pt x="11476" y="4163"/>
                    <a:pt x="11089" y="3516"/>
                    <a:pt x="10450" y="3358"/>
                  </a:cubicBezTo>
                  <a:lnTo>
                    <a:pt x="7775" y="2687"/>
                  </a:lnTo>
                  <a:cubicBezTo>
                    <a:pt x="7676" y="2661"/>
                    <a:pt x="7576" y="2649"/>
                    <a:pt x="7479" y="2649"/>
                  </a:cubicBezTo>
                  <a:cubicBezTo>
                    <a:pt x="6947" y="2649"/>
                    <a:pt x="6464" y="3014"/>
                    <a:pt x="6330" y="3547"/>
                  </a:cubicBezTo>
                  <a:lnTo>
                    <a:pt x="6267" y="3816"/>
                  </a:lnTo>
                  <a:cubicBezTo>
                    <a:pt x="6001" y="3618"/>
                    <a:pt x="5721" y="3523"/>
                    <a:pt x="5426" y="3523"/>
                  </a:cubicBezTo>
                  <a:cubicBezTo>
                    <a:pt x="5415" y="3523"/>
                    <a:pt x="5403" y="3523"/>
                    <a:pt x="5391" y="3524"/>
                  </a:cubicBezTo>
                  <a:lnTo>
                    <a:pt x="5446" y="3326"/>
                  </a:lnTo>
                  <a:cubicBezTo>
                    <a:pt x="5604" y="2687"/>
                    <a:pt x="5217" y="2040"/>
                    <a:pt x="4578" y="1882"/>
                  </a:cubicBezTo>
                  <a:lnTo>
                    <a:pt x="1902" y="1211"/>
                  </a:lnTo>
                  <a:cubicBezTo>
                    <a:pt x="1806" y="1187"/>
                    <a:pt x="1709" y="1176"/>
                    <a:pt x="1614" y="1176"/>
                  </a:cubicBezTo>
                  <a:close/>
                  <a:moveTo>
                    <a:pt x="13612" y="1651"/>
                  </a:moveTo>
                  <a:cubicBezTo>
                    <a:pt x="13269" y="1651"/>
                    <a:pt x="13007" y="1757"/>
                    <a:pt x="12976" y="1929"/>
                  </a:cubicBezTo>
                  <a:cubicBezTo>
                    <a:pt x="12952" y="2095"/>
                    <a:pt x="13149" y="2277"/>
                    <a:pt x="13457" y="2387"/>
                  </a:cubicBezTo>
                  <a:cubicBezTo>
                    <a:pt x="12976" y="2553"/>
                    <a:pt x="12636" y="2813"/>
                    <a:pt x="12692" y="2987"/>
                  </a:cubicBezTo>
                  <a:cubicBezTo>
                    <a:pt x="12720" y="3077"/>
                    <a:pt x="12861" y="3124"/>
                    <a:pt x="13066" y="3124"/>
                  </a:cubicBezTo>
                  <a:cubicBezTo>
                    <a:pt x="13204" y="3124"/>
                    <a:pt x="13371" y="3102"/>
                    <a:pt x="13552" y="3058"/>
                  </a:cubicBezTo>
                  <a:lnTo>
                    <a:pt x="13552" y="3058"/>
                  </a:lnTo>
                  <a:cubicBezTo>
                    <a:pt x="13418" y="3271"/>
                    <a:pt x="13378" y="3468"/>
                    <a:pt x="13473" y="3579"/>
                  </a:cubicBezTo>
                  <a:cubicBezTo>
                    <a:pt x="13518" y="3628"/>
                    <a:pt x="13586" y="3652"/>
                    <a:pt x="13669" y="3652"/>
                  </a:cubicBezTo>
                  <a:cubicBezTo>
                    <a:pt x="13864" y="3652"/>
                    <a:pt x="14144" y="3522"/>
                    <a:pt x="14404" y="3295"/>
                  </a:cubicBezTo>
                  <a:cubicBezTo>
                    <a:pt x="14570" y="3145"/>
                    <a:pt x="14696" y="2979"/>
                    <a:pt x="14775" y="2829"/>
                  </a:cubicBezTo>
                  <a:cubicBezTo>
                    <a:pt x="14918" y="2793"/>
                    <a:pt x="15066" y="2775"/>
                    <a:pt x="15214" y="2775"/>
                  </a:cubicBezTo>
                  <a:cubicBezTo>
                    <a:pt x="15646" y="2775"/>
                    <a:pt x="16082" y="2926"/>
                    <a:pt x="16417" y="3208"/>
                  </a:cubicBezTo>
                  <a:cubicBezTo>
                    <a:pt x="16890" y="3618"/>
                    <a:pt x="17135" y="4281"/>
                    <a:pt x="17033" y="4905"/>
                  </a:cubicBezTo>
                  <a:cubicBezTo>
                    <a:pt x="16930" y="5528"/>
                    <a:pt x="16480" y="6073"/>
                    <a:pt x="15896" y="6310"/>
                  </a:cubicBezTo>
                  <a:cubicBezTo>
                    <a:pt x="15638" y="6410"/>
                    <a:pt x="15370" y="6447"/>
                    <a:pt x="15115" y="6447"/>
                  </a:cubicBezTo>
                  <a:cubicBezTo>
                    <a:pt x="14808" y="6447"/>
                    <a:pt x="14519" y="6394"/>
                    <a:pt x="14286" y="6333"/>
                  </a:cubicBezTo>
                  <a:cubicBezTo>
                    <a:pt x="13844" y="6215"/>
                    <a:pt x="13418" y="6018"/>
                    <a:pt x="12992" y="5813"/>
                  </a:cubicBezTo>
                  <a:cubicBezTo>
                    <a:pt x="12935" y="5783"/>
                    <a:pt x="12874" y="5769"/>
                    <a:pt x="12814" y="5769"/>
                  </a:cubicBezTo>
                  <a:cubicBezTo>
                    <a:pt x="12665" y="5769"/>
                    <a:pt x="12520" y="5854"/>
                    <a:pt x="12447" y="5994"/>
                  </a:cubicBezTo>
                  <a:cubicBezTo>
                    <a:pt x="12336" y="6199"/>
                    <a:pt x="12423" y="6452"/>
                    <a:pt x="12628" y="6554"/>
                  </a:cubicBezTo>
                  <a:cubicBezTo>
                    <a:pt x="13086" y="6783"/>
                    <a:pt x="13560" y="6996"/>
                    <a:pt x="14081" y="7131"/>
                  </a:cubicBezTo>
                  <a:cubicBezTo>
                    <a:pt x="14428" y="7225"/>
                    <a:pt x="14775" y="7273"/>
                    <a:pt x="15107" y="7273"/>
                  </a:cubicBezTo>
                  <a:cubicBezTo>
                    <a:pt x="15494" y="7273"/>
                    <a:pt x="15864" y="7210"/>
                    <a:pt x="16196" y="7075"/>
                  </a:cubicBezTo>
                  <a:cubicBezTo>
                    <a:pt x="17048" y="6744"/>
                    <a:pt x="17696" y="5947"/>
                    <a:pt x="17846" y="5039"/>
                  </a:cubicBezTo>
                  <a:cubicBezTo>
                    <a:pt x="17995" y="4139"/>
                    <a:pt x="17648" y="3169"/>
                    <a:pt x="16946" y="2577"/>
                  </a:cubicBezTo>
                  <a:cubicBezTo>
                    <a:pt x="16465" y="2169"/>
                    <a:pt x="15835" y="1949"/>
                    <a:pt x="15206" y="1949"/>
                  </a:cubicBezTo>
                  <a:cubicBezTo>
                    <a:pt x="15019" y="1949"/>
                    <a:pt x="14832" y="1968"/>
                    <a:pt x="14649" y="2008"/>
                  </a:cubicBezTo>
                  <a:cubicBezTo>
                    <a:pt x="14523" y="1858"/>
                    <a:pt x="14246" y="1732"/>
                    <a:pt x="13915" y="1677"/>
                  </a:cubicBezTo>
                  <a:cubicBezTo>
                    <a:pt x="13810" y="1660"/>
                    <a:pt x="13708" y="1651"/>
                    <a:pt x="13612" y="1651"/>
                  </a:cubicBezTo>
                  <a:close/>
                  <a:moveTo>
                    <a:pt x="2857" y="5789"/>
                  </a:moveTo>
                  <a:lnTo>
                    <a:pt x="2850" y="5805"/>
                  </a:lnTo>
                  <a:cubicBezTo>
                    <a:pt x="2565" y="6760"/>
                    <a:pt x="2715" y="7723"/>
                    <a:pt x="3173" y="8425"/>
                  </a:cubicBezTo>
                  <a:cubicBezTo>
                    <a:pt x="3481" y="8891"/>
                    <a:pt x="3978" y="9001"/>
                    <a:pt x="4515" y="9159"/>
                  </a:cubicBezTo>
                  <a:cubicBezTo>
                    <a:pt x="4867" y="9263"/>
                    <a:pt x="5212" y="9349"/>
                    <a:pt x="5546" y="9349"/>
                  </a:cubicBezTo>
                  <a:cubicBezTo>
                    <a:pt x="5818" y="9349"/>
                    <a:pt x="6083" y="9292"/>
                    <a:pt x="6338" y="9143"/>
                  </a:cubicBezTo>
                  <a:cubicBezTo>
                    <a:pt x="6985" y="8764"/>
                    <a:pt x="7522" y="8101"/>
                    <a:pt x="7767" y="7257"/>
                  </a:cubicBezTo>
                  <a:cubicBezTo>
                    <a:pt x="7775" y="7257"/>
                    <a:pt x="7775" y="7249"/>
                    <a:pt x="7775" y="7241"/>
                  </a:cubicBezTo>
                  <a:cubicBezTo>
                    <a:pt x="6275" y="6318"/>
                    <a:pt x="4633" y="5836"/>
                    <a:pt x="2857" y="57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43"/>
            <p:cNvSpPr/>
            <p:nvPr/>
          </p:nvSpPr>
          <p:spPr>
            <a:xfrm flipH="1">
              <a:off x="999075" y="1930790"/>
              <a:ext cx="775280" cy="344734"/>
            </a:xfrm>
            <a:custGeom>
              <a:avLst/>
              <a:gdLst/>
              <a:ahLst/>
              <a:cxnLst/>
              <a:rect l="l" t="t" r="r" b="b"/>
              <a:pathLst>
                <a:path w="8872" h="3945" extrusionOk="0">
                  <a:moveTo>
                    <a:pt x="1563" y="0"/>
                  </a:moveTo>
                  <a:cubicBezTo>
                    <a:pt x="891" y="0"/>
                    <a:pt x="280" y="418"/>
                    <a:pt x="40" y="1222"/>
                  </a:cubicBezTo>
                  <a:cubicBezTo>
                    <a:pt x="24" y="1269"/>
                    <a:pt x="16" y="1317"/>
                    <a:pt x="0" y="1364"/>
                  </a:cubicBezTo>
                  <a:cubicBezTo>
                    <a:pt x="308" y="1830"/>
                    <a:pt x="750" y="2177"/>
                    <a:pt x="1287" y="2343"/>
                  </a:cubicBezTo>
                  <a:cubicBezTo>
                    <a:pt x="1494" y="2404"/>
                    <a:pt x="1704" y="2433"/>
                    <a:pt x="1913" y="2433"/>
                  </a:cubicBezTo>
                  <a:cubicBezTo>
                    <a:pt x="2350" y="2433"/>
                    <a:pt x="2781" y="2306"/>
                    <a:pt x="3165" y="2082"/>
                  </a:cubicBezTo>
                  <a:cubicBezTo>
                    <a:pt x="3426" y="1104"/>
                    <a:pt x="2912" y="322"/>
                    <a:pt x="2068" y="78"/>
                  </a:cubicBezTo>
                  <a:cubicBezTo>
                    <a:pt x="1899" y="26"/>
                    <a:pt x="1729" y="0"/>
                    <a:pt x="1563" y="0"/>
                  </a:cubicBezTo>
                  <a:close/>
                  <a:moveTo>
                    <a:pt x="6764" y="267"/>
                  </a:moveTo>
                  <a:cubicBezTo>
                    <a:pt x="5304" y="267"/>
                    <a:pt x="4128" y="1443"/>
                    <a:pt x="4128" y="2903"/>
                  </a:cubicBezTo>
                  <a:cubicBezTo>
                    <a:pt x="4128" y="3274"/>
                    <a:pt x="4199" y="3621"/>
                    <a:pt x="4341" y="3945"/>
                  </a:cubicBezTo>
                  <a:cubicBezTo>
                    <a:pt x="6212" y="3763"/>
                    <a:pt x="7845" y="2769"/>
                    <a:pt x="8871" y="1309"/>
                  </a:cubicBezTo>
                  <a:cubicBezTo>
                    <a:pt x="8382" y="677"/>
                    <a:pt x="7624" y="267"/>
                    <a:pt x="6764" y="2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43"/>
            <p:cNvSpPr/>
            <p:nvPr/>
          </p:nvSpPr>
          <p:spPr>
            <a:xfrm flipH="1">
              <a:off x="1724632" y="1719581"/>
              <a:ext cx="541525" cy="665612"/>
            </a:xfrm>
            <a:custGeom>
              <a:avLst/>
              <a:gdLst/>
              <a:ahLst/>
              <a:cxnLst/>
              <a:rect l="l" t="t" r="r" b="b"/>
              <a:pathLst>
                <a:path w="6197" h="7617" extrusionOk="0">
                  <a:moveTo>
                    <a:pt x="2215" y="0"/>
                  </a:moveTo>
                  <a:cubicBezTo>
                    <a:pt x="2201" y="0"/>
                    <a:pt x="2186" y="0"/>
                    <a:pt x="2171" y="0"/>
                  </a:cubicBezTo>
                  <a:cubicBezTo>
                    <a:pt x="1666" y="8"/>
                    <a:pt x="1177" y="127"/>
                    <a:pt x="711" y="363"/>
                  </a:cubicBezTo>
                  <a:cubicBezTo>
                    <a:pt x="482" y="482"/>
                    <a:pt x="261" y="632"/>
                    <a:pt x="72" y="798"/>
                  </a:cubicBezTo>
                  <a:lnTo>
                    <a:pt x="1" y="1295"/>
                  </a:lnTo>
                  <a:cubicBezTo>
                    <a:pt x="166" y="1145"/>
                    <a:pt x="364" y="1019"/>
                    <a:pt x="569" y="908"/>
                  </a:cubicBezTo>
                  <a:cubicBezTo>
                    <a:pt x="979" y="703"/>
                    <a:pt x="1421" y="592"/>
                    <a:pt x="1855" y="584"/>
                  </a:cubicBezTo>
                  <a:cubicBezTo>
                    <a:pt x="1870" y="584"/>
                    <a:pt x="1885" y="584"/>
                    <a:pt x="1899" y="584"/>
                  </a:cubicBezTo>
                  <a:cubicBezTo>
                    <a:pt x="2437" y="584"/>
                    <a:pt x="2982" y="726"/>
                    <a:pt x="3473" y="995"/>
                  </a:cubicBezTo>
                  <a:cubicBezTo>
                    <a:pt x="3836" y="1184"/>
                    <a:pt x="4168" y="1445"/>
                    <a:pt x="4452" y="1768"/>
                  </a:cubicBezTo>
                  <a:cubicBezTo>
                    <a:pt x="4673" y="2005"/>
                    <a:pt x="4870" y="2289"/>
                    <a:pt x="5028" y="2597"/>
                  </a:cubicBezTo>
                  <a:cubicBezTo>
                    <a:pt x="5076" y="2692"/>
                    <a:pt x="5123" y="2787"/>
                    <a:pt x="5162" y="2873"/>
                  </a:cubicBezTo>
                  <a:cubicBezTo>
                    <a:pt x="5376" y="3378"/>
                    <a:pt x="5470" y="3907"/>
                    <a:pt x="5462" y="4412"/>
                  </a:cubicBezTo>
                  <a:cubicBezTo>
                    <a:pt x="5454" y="4981"/>
                    <a:pt x="5320" y="5517"/>
                    <a:pt x="5060" y="5991"/>
                  </a:cubicBezTo>
                  <a:cubicBezTo>
                    <a:pt x="4784" y="6504"/>
                    <a:pt x="4365" y="6930"/>
                    <a:pt x="3821" y="7214"/>
                  </a:cubicBezTo>
                  <a:cubicBezTo>
                    <a:pt x="3687" y="7285"/>
                    <a:pt x="3544" y="7341"/>
                    <a:pt x="3402" y="7388"/>
                  </a:cubicBezTo>
                  <a:lnTo>
                    <a:pt x="3868" y="7617"/>
                  </a:lnTo>
                  <a:cubicBezTo>
                    <a:pt x="4034" y="7562"/>
                    <a:pt x="4192" y="7491"/>
                    <a:pt x="4350" y="7412"/>
                  </a:cubicBezTo>
                  <a:cubicBezTo>
                    <a:pt x="4949" y="7104"/>
                    <a:pt x="5415" y="6630"/>
                    <a:pt x="5723" y="6062"/>
                  </a:cubicBezTo>
                  <a:cubicBezTo>
                    <a:pt x="6015" y="5533"/>
                    <a:pt x="6173" y="4925"/>
                    <a:pt x="6188" y="4294"/>
                  </a:cubicBezTo>
                  <a:cubicBezTo>
                    <a:pt x="6196" y="3726"/>
                    <a:pt x="6086" y="3142"/>
                    <a:pt x="5849" y="2573"/>
                  </a:cubicBezTo>
                  <a:cubicBezTo>
                    <a:pt x="5810" y="2471"/>
                    <a:pt x="5754" y="2360"/>
                    <a:pt x="5699" y="2250"/>
                  </a:cubicBezTo>
                  <a:cubicBezTo>
                    <a:pt x="5526" y="1910"/>
                    <a:pt x="5312" y="1603"/>
                    <a:pt x="5068" y="1334"/>
                  </a:cubicBezTo>
                  <a:cubicBezTo>
                    <a:pt x="4744" y="971"/>
                    <a:pt x="4373" y="679"/>
                    <a:pt x="3971" y="458"/>
                  </a:cubicBezTo>
                  <a:cubicBezTo>
                    <a:pt x="3424" y="158"/>
                    <a:pt x="2816" y="0"/>
                    <a:pt x="22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43"/>
            <p:cNvSpPr/>
            <p:nvPr/>
          </p:nvSpPr>
          <p:spPr>
            <a:xfrm flipH="1">
              <a:off x="1748051" y="1770788"/>
              <a:ext cx="578751" cy="595092"/>
            </a:xfrm>
            <a:custGeom>
              <a:avLst/>
              <a:gdLst/>
              <a:ahLst/>
              <a:cxnLst/>
              <a:rect l="l" t="t" r="r" b="b"/>
              <a:pathLst>
                <a:path w="6623" h="6810" extrusionOk="0">
                  <a:moveTo>
                    <a:pt x="2600" y="0"/>
                  </a:moveTo>
                  <a:cubicBezTo>
                    <a:pt x="2143" y="0"/>
                    <a:pt x="1687" y="104"/>
                    <a:pt x="1263" y="322"/>
                  </a:cubicBezTo>
                  <a:cubicBezTo>
                    <a:pt x="1058" y="433"/>
                    <a:pt x="860" y="559"/>
                    <a:pt x="695" y="709"/>
                  </a:cubicBezTo>
                  <a:lnTo>
                    <a:pt x="0" y="4821"/>
                  </a:lnTo>
                  <a:cubicBezTo>
                    <a:pt x="0" y="4829"/>
                    <a:pt x="0" y="4829"/>
                    <a:pt x="0" y="4829"/>
                  </a:cubicBezTo>
                  <a:lnTo>
                    <a:pt x="4089" y="6810"/>
                  </a:lnTo>
                  <a:cubicBezTo>
                    <a:pt x="4089" y="6802"/>
                    <a:pt x="4096" y="6802"/>
                    <a:pt x="4096" y="6802"/>
                  </a:cubicBezTo>
                  <a:cubicBezTo>
                    <a:pt x="4238" y="6755"/>
                    <a:pt x="4381" y="6699"/>
                    <a:pt x="4515" y="6628"/>
                  </a:cubicBezTo>
                  <a:cubicBezTo>
                    <a:pt x="6085" y="5815"/>
                    <a:pt x="6622" y="3755"/>
                    <a:pt x="5722" y="2011"/>
                  </a:cubicBezTo>
                  <a:cubicBezTo>
                    <a:pt x="5067" y="746"/>
                    <a:pt x="3829" y="0"/>
                    <a:pt x="26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43"/>
            <p:cNvSpPr/>
            <p:nvPr/>
          </p:nvSpPr>
          <p:spPr>
            <a:xfrm flipH="1">
              <a:off x="2205337" y="2035127"/>
              <a:ext cx="196005" cy="175993"/>
            </a:xfrm>
            <a:custGeom>
              <a:avLst/>
              <a:gdLst/>
              <a:ahLst/>
              <a:cxnLst/>
              <a:rect l="l" t="t" r="r" b="b"/>
              <a:pathLst>
                <a:path w="2243" h="2014" extrusionOk="0">
                  <a:moveTo>
                    <a:pt x="1053" y="0"/>
                  </a:moveTo>
                  <a:cubicBezTo>
                    <a:pt x="621" y="0"/>
                    <a:pt x="284" y="150"/>
                    <a:pt x="269" y="352"/>
                  </a:cubicBezTo>
                  <a:cubicBezTo>
                    <a:pt x="261" y="399"/>
                    <a:pt x="285" y="454"/>
                    <a:pt x="324" y="502"/>
                  </a:cubicBezTo>
                  <a:cubicBezTo>
                    <a:pt x="269" y="502"/>
                    <a:pt x="222" y="509"/>
                    <a:pt x="182" y="541"/>
                  </a:cubicBezTo>
                  <a:cubicBezTo>
                    <a:pt x="1" y="667"/>
                    <a:pt x="88" y="1093"/>
                    <a:pt x="372" y="1488"/>
                  </a:cubicBezTo>
                  <a:cubicBezTo>
                    <a:pt x="601" y="1812"/>
                    <a:pt x="886" y="2014"/>
                    <a:pt x="1083" y="2014"/>
                  </a:cubicBezTo>
                  <a:cubicBezTo>
                    <a:pt x="1131" y="2014"/>
                    <a:pt x="1173" y="2002"/>
                    <a:pt x="1208" y="1977"/>
                  </a:cubicBezTo>
                  <a:cubicBezTo>
                    <a:pt x="1350" y="1875"/>
                    <a:pt x="1335" y="1614"/>
                    <a:pt x="1200" y="1314"/>
                  </a:cubicBezTo>
                  <a:lnTo>
                    <a:pt x="1200" y="1314"/>
                  </a:lnTo>
                  <a:cubicBezTo>
                    <a:pt x="1485" y="1452"/>
                    <a:pt x="1757" y="1525"/>
                    <a:pt x="1941" y="1525"/>
                  </a:cubicBezTo>
                  <a:cubicBezTo>
                    <a:pt x="2054" y="1525"/>
                    <a:pt x="2133" y="1498"/>
                    <a:pt x="2163" y="1441"/>
                  </a:cubicBezTo>
                  <a:cubicBezTo>
                    <a:pt x="2242" y="1291"/>
                    <a:pt x="1998" y="1015"/>
                    <a:pt x="1611" y="778"/>
                  </a:cubicBezTo>
                  <a:cubicBezTo>
                    <a:pt x="1855" y="715"/>
                    <a:pt x="2021" y="604"/>
                    <a:pt x="2029" y="462"/>
                  </a:cubicBezTo>
                  <a:cubicBezTo>
                    <a:pt x="2045" y="241"/>
                    <a:pt x="1658" y="36"/>
                    <a:pt x="1177" y="4"/>
                  </a:cubicBezTo>
                  <a:cubicBezTo>
                    <a:pt x="1135" y="2"/>
                    <a:pt x="1093" y="0"/>
                    <a:pt x="105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72" name="Google Shape;2472;p43"/>
          <p:cNvGrpSpPr/>
          <p:nvPr/>
        </p:nvGrpSpPr>
        <p:grpSpPr>
          <a:xfrm rot="8773734" flipH="1">
            <a:off x="7947517" y="4019898"/>
            <a:ext cx="712098" cy="654369"/>
            <a:chOff x="8221404" y="4281324"/>
            <a:chExt cx="712068" cy="654341"/>
          </a:xfrm>
        </p:grpSpPr>
        <p:sp>
          <p:nvSpPr>
            <p:cNvPr id="2473" name="Google Shape;2473;p43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43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43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76" name="Google Shape;2476;p43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2477" name="Google Shape;2477;p43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8" name="Google Shape;2478;p43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9" name="Google Shape;2479;p43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8FDA0D0-530F-3550-7419-63096DE51CD0}"/>
              </a:ext>
            </a:extLst>
          </p:cNvPr>
          <p:cNvSpPr txBox="1"/>
          <p:nvPr/>
        </p:nvSpPr>
        <p:spPr>
          <a:xfrm>
            <a:off x="-494214" y="-401912"/>
            <a:ext cx="10132428" cy="12592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1999"/>
              </a:lnSpc>
            </a:pP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 DUNG BÀI HỌC</a:t>
            </a:r>
          </a:p>
        </p:txBody>
      </p:sp>
      <p:grpSp>
        <p:nvGrpSpPr>
          <p:cNvPr id="29" name="Google Shape;2247;p35"/>
          <p:cNvGrpSpPr/>
          <p:nvPr/>
        </p:nvGrpSpPr>
        <p:grpSpPr>
          <a:xfrm>
            <a:off x="6355409" y="3679006"/>
            <a:ext cx="1178590" cy="1023870"/>
            <a:chOff x="6913847" y="156240"/>
            <a:chExt cx="1895390" cy="1811064"/>
          </a:xfrm>
        </p:grpSpPr>
        <p:sp>
          <p:nvSpPr>
            <p:cNvPr id="30" name="Google Shape;2248;p35"/>
            <p:cNvSpPr/>
            <p:nvPr/>
          </p:nvSpPr>
          <p:spPr>
            <a:xfrm>
              <a:off x="6913901" y="156258"/>
              <a:ext cx="1895337" cy="1810515"/>
            </a:xfrm>
            <a:custGeom>
              <a:avLst/>
              <a:gdLst/>
              <a:ahLst/>
              <a:cxnLst/>
              <a:rect l="l" t="t" r="r" b="b"/>
              <a:pathLst>
                <a:path w="22747" h="21729" extrusionOk="0">
                  <a:moveTo>
                    <a:pt x="17138" y="13746"/>
                  </a:moveTo>
                  <a:cubicBezTo>
                    <a:pt x="17129" y="13746"/>
                    <a:pt x="17119" y="13749"/>
                    <a:pt x="17112" y="13757"/>
                  </a:cubicBezTo>
                  <a:cubicBezTo>
                    <a:pt x="16922" y="13931"/>
                    <a:pt x="16385" y="14428"/>
                    <a:pt x="16157" y="14759"/>
                  </a:cubicBezTo>
                  <a:cubicBezTo>
                    <a:pt x="16062" y="14902"/>
                    <a:pt x="15967" y="15052"/>
                    <a:pt x="15951" y="15217"/>
                  </a:cubicBezTo>
                  <a:cubicBezTo>
                    <a:pt x="15943" y="15391"/>
                    <a:pt x="16030" y="15588"/>
                    <a:pt x="16204" y="15675"/>
                  </a:cubicBezTo>
                  <a:cubicBezTo>
                    <a:pt x="16269" y="15707"/>
                    <a:pt x="16336" y="15722"/>
                    <a:pt x="16403" y="15722"/>
                  </a:cubicBezTo>
                  <a:cubicBezTo>
                    <a:pt x="16547" y="15722"/>
                    <a:pt x="16686" y="15654"/>
                    <a:pt x="16772" y="15557"/>
                  </a:cubicBezTo>
                  <a:cubicBezTo>
                    <a:pt x="16906" y="15415"/>
                    <a:pt x="16946" y="15225"/>
                    <a:pt x="16985" y="15044"/>
                  </a:cubicBezTo>
                  <a:cubicBezTo>
                    <a:pt x="17041" y="14775"/>
                    <a:pt x="17135" y="14041"/>
                    <a:pt x="17175" y="13781"/>
                  </a:cubicBezTo>
                  <a:cubicBezTo>
                    <a:pt x="17175" y="13760"/>
                    <a:pt x="17157" y="13746"/>
                    <a:pt x="17138" y="13746"/>
                  </a:cubicBezTo>
                  <a:close/>
                  <a:moveTo>
                    <a:pt x="19432" y="13121"/>
                  </a:moveTo>
                  <a:cubicBezTo>
                    <a:pt x="19421" y="13121"/>
                    <a:pt x="19409" y="13125"/>
                    <a:pt x="19400" y="13134"/>
                  </a:cubicBezTo>
                  <a:cubicBezTo>
                    <a:pt x="19093" y="13410"/>
                    <a:pt x="18240" y="14207"/>
                    <a:pt x="17885" y="14736"/>
                  </a:cubicBezTo>
                  <a:cubicBezTo>
                    <a:pt x="17727" y="14957"/>
                    <a:pt x="17585" y="15194"/>
                    <a:pt x="17561" y="15462"/>
                  </a:cubicBezTo>
                  <a:cubicBezTo>
                    <a:pt x="17538" y="15730"/>
                    <a:pt x="17672" y="16046"/>
                    <a:pt x="17956" y="16188"/>
                  </a:cubicBezTo>
                  <a:cubicBezTo>
                    <a:pt x="18054" y="16234"/>
                    <a:pt x="18158" y="16255"/>
                    <a:pt x="18261" y="16255"/>
                  </a:cubicBezTo>
                  <a:cubicBezTo>
                    <a:pt x="18493" y="16255"/>
                    <a:pt x="18719" y="16151"/>
                    <a:pt x="18856" y="15999"/>
                  </a:cubicBezTo>
                  <a:cubicBezTo>
                    <a:pt x="19061" y="15770"/>
                    <a:pt x="19132" y="15470"/>
                    <a:pt x="19187" y="15178"/>
                  </a:cubicBezTo>
                  <a:cubicBezTo>
                    <a:pt x="19282" y="14759"/>
                    <a:pt x="19432" y="13591"/>
                    <a:pt x="19487" y="13181"/>
                  </a:cubicBezTo>
                  <a:cubicBezTo>
                    <a:pt x="19493" y="13147"/>
                    <a:pt x="19462" y="13121"/>
                    <a:pt x="19432" y="13121"/>
                  </a:cubicBezTo>
                  <a:close/>
                  <a:moveTo>
                    <a:pt x="6309" y="13885"/>
                  </a:moveTo>
                  <a:cubicBezTo>
                    <a:pt x="6297" y="13885"/>
                    <a:pt x="6285" y="13889"/>
                    <a:pt x="6275" y="13899"/>
                  </a:cubicBezTo>
                  <a:cubicBezTo>
                    <a:pt x="6015" y="14136"/>
                    <a:pt x="5281" y="14823"/>
                    <a:pt x="4973" y="15273"/>
                  </a:cubicBezTo>
                  <a:cubicBezTo>
                    <a:pt x="4846" y="15462"/>
                    <a:pt x="4712" y="15659"/>
                    <a:pt x="4696" y="15896"/>
                  </a:cubicBezTo>
                  <a:cubicBezTo>
                    <a:pt x="4673" y="16125"/>
                    <a:pt x="4791" y="16401"/>
                    <a:pt x="5044" y="16520"/>
                  </a:cubicBezTo>
                  <a:cubicBezTo>
                    <a:pt x="5126" y="16558"/>
                    <a:pt x="5212" y="16575"/>
                    <a:pt x="5299" y="16575"/>
                  </a:cubicBezTo>
                  <a:cubicBezTo>
                    <a:pt x="5495" y="16575"/>
                    <a:pt x="5689" y="16486"/>
                    <a:pt x="5809" y="16354"/>
                  </a:cubicBezTo>
                  <a:cubicBezTo>
                    <a:pt x="5991" y="16164"/>
                    <a:pt x="6046" y="15904"/>
                    <a:pt x="6101" y="15651"/>
                  </a:cubicBezTo>
                  <a:cubicBezTo>
                    <a:pt x="6172" y="15288"/>
                    <a:pt x="6307" y="14286"/>
                    <a:pt x="6354" y="13939"/>
                  </a:cubicBezTo>
                  <a:cubicBezTo>
                    <a:pt x="6359" y="13906"/>
                    <a:pt x="6335" y="13885"/>
                    <a:pt x="6309" y="13885"/>
                  </a:cubicBezTo>
                  <a:close/>
                  <a:moveTo>
                    <a:pt x="8469" y="17378"/>
                  </a:moveTo>
                  <a:cubicBezTo>
                    <a:pt x="8460" y="17378"/>
                    <a:pt x="8452" y="17381"/>
                    <a:pt x="8445" y="17388"/>
                  </a:cubicBezTo>
                  <a:cubicBezTo>
                    <a:pt x="8217" y="17601"/>
                    <a:pt x="7577" y="18193"/>
                    <a:pt x="7309" y="18587"/>
                  </a:cubicBezTo>
                  <a:cubicBezTo>
                    <a:pt x="7198" y="18753"/>
                    <a:pt x="7080" y="18927"/>
                    <a:pt x="7064" y="19132"/>
                  </a:cubicBezTo>
                  <a:cubicBezTo>
                    <a:pt x="7048" y="19337"/>
                    <a:pt x="7151" y="19566"/>
                    <a:pt x="7364" y="19677"/>
                  </a:cubicBezTo>
                  <a:cubicBezTo>
                    <a:pt x="7437" y="19711"/>
                    <a:pt x="7515" y="19726"/>
                    <a:pt x="7592" y="19726"/>
                  </a:cubicBezTo>
                  <a:cubicBezTo>
                    <a:pt x="7764" y="19726"/>
                    <a:pt x="7934" y="19649"/>
                    <a:pt x="8043" y="19535"/>
                  </a:cubicBezTo>
                  <a:cubicBezTo>
                    <a:pt x="8193" y="19361"/>
                    <a:pt x="8240" y="19140"/>
                    <a:pt x="8288" y="18919"/>
                  </a:cubicBezTo>
                  <a:cubicBezTo>
                    <a:pt x="8359" y="18603"/>
                    <a:pt x="8469" y="17735"/>
                    <a:pt x="8509" y="17427"/>
                  </a:cubicBezTo>
                  <a:cubicBezTo>
                    <a:pt x="8514" y="17399"/>
                    <a:pt x="8491" y="17378"/>
                    <a:pt x="8469" y="17378"/>
                  </a:cubicBezTo>
                  <a:close/>
                  <a:moveTo>
                    <a:pt x="17300" y="16870"/>
                  </a:moveTo>
                  <a:cubicBezTo>
                    <a:pt x="17289" y="16870"/>
                    <a:pt x="17278" y="16874"/>
                    <a:pt x="17269" y="16883"/>
                  </a:cubicBezTo>
                  <a:cubicBezTo>
                    <a:pt x="16993" y="17135"/>
                    <a:pt x="16212" y="17861"/>
                    <a:pt x="15880" y="18343"/>
                  </a:cubicBezTo>
                  <a:cubicBezTo>
                    <a:pt x="15738" y="18548"/>
                    <a:pt x="15604" y="18761"/>
                    <a:pt x="15588" y="19006"/>
                  </a:cubicBezTo>
                  <a:cubicBezTo>
                    <a:pt x="15565" y="19250"/>
                    <a:pt x="15691" y="19542"/>
                    <a:pt x="15951" y="19669"/>
                  </a:cubicBezTo>
                  <a:cubicBezTo>
                    <a:pt x="16042" y="19713"/>
                    <a:pt x="16139" y="19733"/>
                    <a:pt x="16234" y="19733"/>
                  </a:cubicBezTo>
                  <a:cubicBezTo>
                    <a:pt x="16444" y="19733"/>
                    <a:pt x="16647" y="19636"/>
                    <a:pt x="16772" y="19495"/>
                  </a:cubicBezTo>
                  <a:cubicBezTo>
                    <a:pt x="16962" y="19290"/>
                    <a:pt x="17025" y="19014"/>
                    <a:pt x="17080" y="18753"/>
                  </a:cubicBezTo>
                  <a:cubicBezTo>
                    <a:pt x="17159" y="18366"/>
                    <a:pt x="17301" y="17301"/>
                    <a:pt x="17348" y="16922"/>
                  </a:cubicBezTo>
                  <a:cubicBezTo>
                    <a:pt x="17354" y="16894"/>
                    <a:pt x="17327" y="16870"/>
                    <a:pt x="17300" y="16870"/>
                  </a:cubicBezTo>
                  <a:close/>
                  <a:moveTo>
                    <a:pt x="6480" y="16988"/>
                  </a:moveTo>
                  <a:cubicBezTo>
                    <a:pt x="6469" y="16988"/>
                    <a:pt x="6457" y="16992"/>
                    <a:pt x="6449" y="17001"/>
                  </a:cubicBezTo>
                  <a:cubicBezTo>
                    <a:pt x="6141" y="17277"/>
                    <a:pt x="5288" y="18074"/>
                    <a:pt x="4933" y="18595"/>
                  </a:cubicBezTo>
                  <a:cubicBezTo>
                    <a:pt x="4775" y="18816"/>
                    <a:pt x="4625" y="19053"/>
                    <a:pt x="4610" y="19321"/>
                  </a:cubicBezTo>
                  <a:cubicBezTo>
                    <a:pt x="4586" y="19598"/>
                    <a:pt x="4720" y="19913"/>
                    <a:pt x="5004" y="20048"/>
                  </a:cubicBezTo>
                  <a:cubicBezTo>
                    <a:pt x="5104" y="20097"/>
                    <a:pt x="5211" y="20120"/>
                    <a:pt x="5316" y="20120"/>
                  </a:cubicBezTo>
                  <a:cubicBezTo>
                    <a:pt x="5545" y="20120"/>
                    <a:pt x="5769" y="20015"/>
                    <a:pt x="5904" y="19858"/>
                  </a:cubicBezTo>
                  <a:cubicBezTo>
                    <a:pt x="6109" y="19637"/>
                    <a:pt x="6180" y="19337"/>
                    <a:pt x="6236" y="19045"/>
                  </a:cubicBezTo>
                  <a:cubicBezTo>
                    <a:pt x="6330" y="18619"/>
                    <a:pt x="6480" y="17459"/>
                    <a:pt x="6535" y="17048"/>
                  </a:cubicBezTo>
                  <a:cubicBezTo>
                    <a:pt x="6541" y="17014"/>
                    <a:pt x="6510" y="16988"/>
                    <a:pt x="6480" y="16988"/>
                  </a:cubicBezTo>
                  <a:close/>
                  <a:moveTo>
                    <a:pt x="17064" y="0"/>
                  </a:moveTo>
                  <a:cubicBezTo>
                    <a:pt x="15525" y="0"/>
                    <a:pt x="14191" y="884"/>
                    <a:pt x="13528" y="2171"/>
                  </a:cubicBezTo>
                  <a:cubicBezTo>
                    <a:pt x="12976" y="1800"/>
                    <a:pt x="12313" y="1579"/>
                    <a:pt x="11595" y="1579"/>
                  </a:cubicBezTo>
                  <a:cubicBezTo>
                    <a:pt x="9795" y="1579"/>
                    <a:pt x="8311" y="2952"/>
                    <a:pt x="8122" y="4704"/>
                  </a:cubicBezTo>
                  <a:cubicBezTo>
                    <a:pt x="7735" y="4499"/>
                    <a:pt x="7293" y="4381"/>
                    <a:pt x="6820" y="4381"/>
                  </a:cubicBezTo>
                  <a:cubicBezTo>
                    <a:pt x="5273" y="4381"/>
                    <a:pt x="4018" y="5636"/>
                    <a:pt x="4018" y="7183"/>
                  </a:cubicBezTo>
                  <a:cubicBezTo>
                    <a:pt x="4018" y="7230"/>
                    <a:pt x="4018" y="7277"/>
                    <a:pt x="4026" y="7325"/>
                  </a:cubicBezTo>
                  <a:cubicBezTo>
                    <a:pt x="3820" y="7285"/>
                    <a:pt x="3615" y="7269"/>
                    <a:pt x="3410" y="7269"/>
                  </a:cubicBezTo>
                  <a:cubicBezTo>
                    <a:pt x="1524" y="7269"/>
                    <a:pt x="0" y="8793"/>
                    <a:pt x="0" y="10671"/>
                  </a:cubicBezTo>
                  <a:cubicBezTo>
                    <a:pt x="0" y="12557"/>
                    <a:pt x="1524" y="14081"/>
                    <a:pt x="3410" y="14081"/>
                  </a:cubicBezTo>
                  <a:cubicBezTo>
                    <a:pt x="4365" y="14081"/>
                    <a:pt x="5225" y="13694"/>
                    <a:pt x="5841" y="13063"/>
                  </a:cubicBezTo>
                  <a:cubicBezTo>
                    <a:pt x="6330" y="13820"/>
                    <a:pt x="7120" y="14381"/>
                    <a:pt x="8035" y="14562"/>
                  </a:cubicBezTo>
                  <a:lnTo>
                    <a:pt x="6741" y="16654"/>
                  </a:lnTo>
                  <a:lnTo>
                    <a:pt x="10719" y="17593"/>
                  </a:lnTo>
                  <a:lnTo>
                    <a:pt x="7996" y="21729"/>
                  </a:lnTo>
                  <a:lnTo>
                    <a:pt x="7996" y="21729"/>
                  </a:lnTo>
                  <a:lnTo>
                    <a:pt x="16741" y="16251"/>
                  </a:lnTo>
                  <a:lnTo>
                    <a:pt x="12700" y="15249"/>
                  </a:lnTo>
                  <a:lnTo>
                    <a:pt x="13331" y="14602"/>
                  </a:lnTo>
                  <a:cubicBezTo>
                    <a:pt x="13505" y="14625"/>
                    <a:pt x="13686" y="14633"/>
                    <a:pt x="13868" y="14633"/>
                  </a:cubicBezTo>
                  <a:cubicBezTo>
                    <a:pt x="15438" y="14633"/>
                    <a:pt x="16820" y="13781"/>
                    <a:pt x="17554" y="12510"/>
                  </a:cubicBezTo>
                  <a:cubicBezTo>
                    <a:pt x="18059" y="12794"/>
                    <a:pt x="18643" y="12960"/>
                    <a:pt x="19258" y="12960"/>
                  </a:cubicBezTo>
                  <a:cubicBezTo>
                    <a:pt x="21184" y="12960"/>
                    <a:pt x="22747" y="11397"/>
                    <a:pt x="22747" y="9464"/>
                  </a:cubicBezTo>
                  <a:cubicBezTo>
                    <a:pt x="22747" y="7924"/>
                    <a:pt x="21752" y="6622"/>
                    <a:pt x="20371" y="6156"/>
                  </a:cubicBezTo>
                  <a:cubicBezTo>
                    <a:pt x="20790" y="5525"/>
                    <a:pt x="21026" y="4775"/>
                    <a:pt x="21026" y="3962"/>
                  </a:cubicBezTo>
                  <a:cubicBezTo>
                    <a:pt x="21026" y="1776"/>
                    <a:pt x="19258" y="0"/>
                    <a:pt x="1706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31" name="Google Shape;2249;p35"/>
            <p:cNvGrpSpPr/>
            <p:nvPr/>
          </p:nvGrpSpPr>
          <p:grpSpPr>
            <a:xfrm>
              <a:off x="6913847" y="156240"/>
              <a:ext cx="1895224" cy="1811064"/>
              <a:chOff x="1917525" y="297900"/>
              <a:chExt cx="1580803" cy="1510605"/>
            </a:xfrm>
          </p:grpSpPr>
          <p:sp>
            <p:nvSpPr>
              <p:cNvPr id="32" name="Google Shape;2250;p35"/>
              <p:cNvSpPr/>
              <p:nvPr/>
            </p:nvSpPr>
            <p:spPr>
              <a:xfrm>
                <a:off x="2386476" y="1216616"/>
                <a:ext cx="694464" cy="591889"/>
              </a:xfrm>
              <a:custGeom>
                <a:avLst/>
                <a:gdLst/>
                <a:ahLst/>
                <a:cxnLst/>
                <a:rect l="l" t="t" r="r" b="b"/>
                <a:pathLst>
                  <a:path w="9993" h="8517" extrusionOk="0">
                    <a:moveTo>
                      <a:pt x="7901" y="1"/>
                    </a:moveTo>
                    <a:lnTo>
                      <a:pt x="2013" y="166"/>
                    </a:lnTo>
                    <a:lnTo>
                      <a:pt x="1" y="3434"/>
                    </a:lnTo>
                    <a:lnTo>
                      <a:pt x="3971" y="4373"/>
                    </a:lnTo>
                    <a:lnTo>
                      <a:pt x="1248" y="8517"/>
                    </a:lnTo>
                    <a:lnTo>
                      <a:pt x="9993" y="3031"/>
                    </a:lnTo>
                    <a:lnTo>
                      <a:pt x="5960" y="2029"/>
                    </a:lnTo>
                    <a:lnTo>
                      <a:pt x="7901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33" name="Google Shape;2251;p35"/>
              <p:cNvSpPr/>
              <p:nvPr/>
            </p:nvSpPr>
            <p:spPr>
              <a:xfrm>
                <a:off x="1917525" y="297900"/>
                <a:ext cx="1580803" cy="1398239"/>
              </a:xfrm>
              <a:custGeom>
                <a:avLst/>
                <a:gdLst/>
                <a:ahLst/>
                <a:cxnLst/>
                <a:rect l="l" t="t" r="r" b="b"/>
                <a:pathLst>
                  <a:path w="22747" h="20120" extrusionOk="0">
                    <a:moveTo>
                      <a:pt x="17064" y="0"/>
                    </a:moveTo>
                    <a:cubicBezTo>
                      <a:pt x="15525" y="0"/>
                      <a:pt x="14191" y="884"/>
                      <a:pt x="13536" y="2171"/>
                    </a:cubicBezTo>
                    <a:cubicBezTo>
                      <a:pt x="12976" y="1800"/>
                      <a:pt x="12313" y="1579"/>
                      <a:pt x="11595" y="1579"/>
                    </a:cubicBezTo>
                    <a:cubicBezTo>
                      <a:pt x="9795" y="1579"/>
                      <a:pt x="8311" y="2952"/>
                      <a:pt x="8122" y="4704"/>
                    </a:cubicBezTo>
                    <a:cubicBezTo>
                      <a:pt x="7735" y="4499"/>
                      <a:pt x="7293" y="4381"/>
                      <a:pt x="6820" y="4381"/>
                    </a:cubicBezTo>
                    <a:cubicBezTo>
                      <a:pt x="5273" y="4381"/>
                      <a:pt x="4018" y="5636"/>
                      <a:pt x="4018" y="7183"/>
                    </a:cubicBezTo>
                    <a:cubicBezTo>
                      <a:pt x="4018" y="7230"/>
                      <a:pt x="4018" y="7278"/>
                      <a:pt x="4026" y="7325"/>
                    </a:cubicBezTo>
                    <a:cubicBezTo>
                      <a:pt x="3820" y="7285"/>
                      <a:pt x="3615" y="7270"/>
                      <a:pt x="3410" y="7270"/>
                    </a:cubicBezTo>
                    <a:cubicBezTo>
                      <a:pt x="1524" y="7270"/>
                      <a:pt x="0" y="8793"/>
                      <a:pt x="0" y="10671"/>
                    </a:cubicBezTo>
                    <a:cubicBezTo>
                      <a:pt x="0" y="12558"/>
                      <a:pt x="1524" y="14081"/>
                      <a:pt x="3410" y="14081"/>
                    </a:cubicBezTo>
                    <a:cubicBezTo>
                      <a:pt x="4365" y="14081"/>
                      <a:pt x="5225" y="13694"/>
                      <a:pt x="5841" y="13063"/>
                    </a:cubicBezTo>
                    <a:cubicBezTo>
                      <a:pt x="6449" y="14010"/>
                      <a:pt x="7506" y="14633"/>
                      <a:pt x="8714" y="14633"/>
                    </a:cubicBezTo>
                    <a:cubicBezTo>
                      <a:pt x="9661" y="14633"/>
                      <a:pt x="10505" y="14255"/>
                      <a:pt x="11129" y="13639"/>
                    </a:cubicBezTo>
                    <a:cubicBezTo>
                      <a:pt x="11871" y="14263"/>
                      <a:pt x="12826" y="14633"/>
                      <a:pt x="13868" y="14633"/>
                    </a:cubicBezTo>
                    <a:cubicBezTo>
                      <a:pt x="15438" y="14633"/>
                      <a:pt x="16820" y="13781"/>
                      <a:pt x="17554" y="12510"/>
                    </a:cubicBezTo>
                    <a:cubicBezTo>
                      <a:pt x="18059" y="12794"/>
                      <a:pt x="18643" y="12960"/>
                      <a:pt x="19258" y="12960"/>
                    </a:cubicBezTo>
                    <a:cubicBezTo>
                      <a:pt x="21184" y="12960"/>
                      <a:pt x="22747" y="11397"/>
                      <a:pt x="22747" y="9464"/>
                    </a:cubicBezTo>
                    <a:cubicBezTo>
                      <a:pt x="22747" y="7925"/>
                      <a:pt x="21752" y="6622"/>
                      <a:pt x="20371" y="6157"/>
                    </a:cubicBezTo>
                    <a:cubicBezTo>
                      <a:pt x="20790" y="5533"/>
                      <a:pt x="21034" y="4776"/>
                      <a:pt x="21034" y="3963"/>
                    </a:cubicBezTo>
                    <a:cubicBezTo>
                      <a:pt x="21034" y="1776"/>
                      <a:pt x="19258" y="0"/>
                      <a:pt x="17064" y="0"/>
                    </a:cubicBezTo>
                    <a:close/>
                    <a:moveTo>
                      <a:pt x="17138" y="13746"/>
                    </a:moveTo>
                    <a:cubicBezTo>
                      <a:pt x="17129" y="13746"/>
                      <a:pt x="17119" y="13749"/>
                      <a:pt x="17112" y="13757"/>
                    </a:cubicBezTo>
                    <a:cubicBezTo>
                      <a:pt x="16922" y="13931"/>
                      <a:pt x="16385" y="14436"/>
                      <a:pt x="16157" y="14760"/>
                    </a:cubicBezTo>
                    <a:cubicBezTo>
                      <a:pt x="16062" y="14902"/>
                      <a:pt x="15967" y="15052"/>
                      <a:pt x="15951" y="15225"/>
                    </a:cubicBezTo>
                    <a:cubicBezTo>
                      <a:pt x="15943" y="15391"/>
                      <a:pt x="16030" y="15588"/>
                      <a:pt x="16204" y="15675"/>
                    </a:cubicBezTo>
                    <a:cubicBezTo>
                      <a:pt x="16269" y="15708"/>
                      <a:pt x="16336" y="15722"/>
                      <a:pt x="16403" y="15722"/>
                    </a:cubicBezTo>
                    <a:cubicBezTo>
                      <a:pt x="16547" y="15722"/>
                      <a:pt x="16686" y="15654"/>
                      <a:pt x="16772" y="15557"/>
                    </a:cubicBezTo>
                    <a:cubicBezTo>
                      <a:pt x="16906" y="15415"/>
                      <a:pt x="16946" y="15225"/>
                      <a:pt x="16985" y="15044"/>
                    </a:cubicBezTo>
                    <a:cubicBezTo>
                      <a:pt x="17041" y="14776"/>
                      <a:pt x="17135" y="14042"/>
                      <a:pt x="17175" y="13781"/>
                    </a:cubicBezTo>
                    <a:cubicBezTo>
                      <a:pt x="17175" y="13760"/>
                      <a:pt x="17157" y="13746"/>
                      <a:pt x="17138" y="13746"/>
                    </a:cubicBezTo>
                    <a:close/>
                    <a:moveTo>
                      <a:pt x="19432" y="13121"/>
                    </a:moveTo>
                    <a:cubicBezTo>
                      <a:pt x="19421" y="13121"/>
                      <a:pt x="19409" y="13125"/>
                      <a:pt x="19400" y="13134"/>
                    </a:cubicBezTo>
                    <a:cubicBezTo>
                      <a:pt x="19093" y="13410"/>
                      <a:pt x="18240" y="14215"/>
                      <a:pt x="17885" y="14736"/>
                    </a:cubicBezTo>
                    <a:cubicBezTo>
                      <a:pt x="17727" y="14957"/>
                      <a:pt x="17585" y="15194"/>
                      <a:pt x="17561" y="15462"/>
                    </a:cubicBezTo>
                    <a:cubicBezTo>
                      <a:pt x="17538" y="15731"/>
                      <a:pt x="17672" y="16046"/>
                      <a:pt x="17956" y="16188"/>
                    </a:cubicBezTo>
                    <a:cubicBezTo>
                      <a:pt x="18054" y="16235"/>
                      <a:pt x="18158" y="16255"/>
                      <a:pt x="18261" y="16255"/>
                    </a:cubicBezTo>
                    <a:cubicBezTo>
                      <a:pt x="18493" y="16255"/>
                      <a:pt x="18719" y="16152"/>
                      <a:pt x="18856" y="15999"/>
                    </a:cubicBezTo>
                    <a:cubicBezTo>
                      <a:pt x="19061" y="15770"/>
                      <a:pt x="19132" y="15470"/>
                      <a:pt x="19187" y="15178"/>
                    </a:cubicBezTo>
                    <a:cubicBezTo>
                      <a:pt x="19282" y="14760"/>
                      <a:pt x="19432" y="13592"/>
                      <a:pt x="19487" y="13181"/>
                    </a:cubicBezTo>
                    <a:cubicBezTo>
                      <a:pt x="19493" y="13147"/>
                      <a:pt x="19462" y="13121"/>
                      <a:pt x="19432" y="13121"/>
                    </a:cubicBezTo>
                    <a:close/>
                    <a:moveTo>
                      <a:pt x="6309" y="13885"/>
                    </a:moveTo>
                    <a:cubicBezTo>
                      <a:pt x="6297" y="13885"/>
                      <a:pt x="6285" y="13890"/>
                      <a:pt x="6275" y="13899"/>
                    </a:cubicBezTo>
                    <a:cubicBezTo>
                      <a:pt x="6015" y="14136"/>
                      <a:pt x="5281" y="14823"/>
                      <a:pt x="4973" y="15273"/>
                    </a:cubicBezTo>
                    <a:cubicBezTo>
                      <a:pt x="4846" y="15462"/>
                      <a:pt x="4712" y="15660"/>
                      <a:pt x="4696" y="15896"/>
                    </a:cubicBezTo>
                    <a:cubicBezTo>
                      <a:pt x="4673" y="16125"/>
                      <a:pt x="4791" y="16401"/>
                      <a:pt x="5044" y="16520"/>
                    </a:cubicBezTo>
                    <a:cubicBezTo>
                      <a:pt x="5126" y="16558"/>
                      <a:pt x="5212" y="16576"/>
                      <a:pt x="5299" y="16576"/>
                    </a:cubicBezTo>
                    <a:cubicBezTo>
                      <a:pt x="5495" y="16576"/>
                      <a:pt x="5689" y="16486"/>
                      <a:pt x="5809" y="16354"/>
                    </a:cubicBezTo>
                    <a:cubicBezTo>
                      <a:pt x="5991" y="16165"/>
                      <a:pt x="6046" y="15904"/>
                      <a:pt x="6101" y="15652"/>
                    </a:cubicBezTo>
                    <a:cubicBezTo>
                      <a:pt x="6172" y="15289"/>
                      <a:pt x="6307" y="14286"/>
                      <a:pt x="6354" y="13939"/>
                    </a:cubicBezTo>
                    <a:cubicBezTo>
                      <a:pt x="6359" y="13906"/>
                      <a:pt x="6335" y="13885"/>
                      <a:pt x="6309" y="13885"/>
                    </a:cubicBezTo>
                    <a:close/>
                    <a:moveTo>
                      <a:pt x="8469" y="17379"/>
                    </a:moveTo>
                    <a:cubicBezTo>
                      <a:pt x="8460" y="17379"/>
                      <a:pt x="8452" y="17381"/>
                      <a:pt x="8445" y="17388"/>
                    </a:cubicBezTo>
                    <a:cubicBezTo>
                      <a:pt x="8217" y="17601"/>
                      <a:pt x="7577" y="18193"/>
                      <a:pt x="7309" y="18588"/>
                    </a:cubicBezTo>
                    <a:cubicBezTo>
                      <a:pt x="7198" y="18753"/>
                      <a:pt x="7080" y="18927"/>
                      <a:pt x="7064" y="19132"/>
                    </a:cubicBezTo>
                    <a:cubicBezTo>
                      <a:pt x="7048" y="19337"/>
                      <a:pt x="7151" y="19566"/>
                      <a:pt x="7364" y="19677"/>
                    </a:cubicBezTo>
                    <a:cubicBezTo>
                      <a:pt x="7437" y="19711"/>
                      <a:pt x="7515" y="19726"/>
                      <a:pt x="7592" y="19726"/>
                    </a:cubicBezTo>
                    <a:cubicBezTo>
                      <a:pt x="7764" y="19726"/>
                      <a:pt x="7934" y="19649"/>
                      <a:pt x="8043" y="19535"/>
                    </a:cubicBezTo>
                    <a:cubicBezTo>
                      <a:pt x="8193" y="19361"/>
                      <a:pt x="8240" y="19140"/>
                      <a:pt x="8288" y="18919"/>
                    </a:cubicBezTo>
                    <a:cubicBezTo>
                      <a:pt x="8359" y="18603"/>
                      <a:pt x="8469" y="17735"/>
                      <a:pt x="8509" y="17427"/>
                    </a:cubicBezTo>
                    <a:cubicBezTo>
                      <a:pt x="8514" y="17399"/>
                      <a:pt x="8491" y="17379"/>
                      <a:pt x="8469" y="17379"/>
                    </a:cubicBezTo>
                    <a:close/>
                    <a:moveTo>
                      <a:pt x="17300" y="16870"/>
                    </a:moveTo>
                    <a:cubicBezTo>
                      <a:pt x="17289" y="16870"/>
                      <a:pt x="17278" y="16874"/>
                      <a:pt x="17269" y="16883"/>
                    </a:cubicBezTo>
                    <a:cubicBezTo>
                      <a:pt x="16993" y="17135"/>
                      <a:pt x="16212" y="17862"/>
                      <a:pt x="15880" y="18343"/>
                    </a:cubicBezTo>
                    <a:cubicBezTo>
                      <a:pt x="15738" y="18548"/>
                      <a:pt x="15604" y="18761"/>
                      <a:pt x="15588" y="19006"/>
                    </a:cubicBezTo>
                    <a:cubicBezTo>
                      <a:pt x="15565" y="19259"/>
                      <a:pt x="15691" y="19543"/>
                      <a:pt x="15951" y="19669"/>
                    </a:cubicBezTo>
                    <a:cubicBezTo>
                      <a:pt x="16042" y="19713"/>
                      <a:pt x="16139" y="19733"/>
                      <a:pt x="16234" y="19733"/>
                    </a:cubicBezTo>
                    <a:cubicBezTo>
                      <a:pt x="16444" y="19733"/>
                      <a:pt x="16647" y="19637"/>
                      <a:pt x="16772" y="19495"/>
                    </a:cubicBezTo>
                    <a:cubicBezTo>
                      <a:pt x="16962" y="19290"/>
                      <a:pt x="17025" y="19014"/>
                      <a:pt x="17080" y="18753"/>
                    </a:cubicBezTo>
                    <a:cubicBezTo>
                      <a:pt x="17159" y="18367"/>
                      <a:pt x="17301" y="17301"/>
                      <a:pt x="17348" y="16922"/>
                    </a:cubicBezTo>
                    <a:cubicBezTo>
                      <a:pt x="17354" y="16894"/>
                      <a:pt x="17327" y="16870"/>
                      <a:pt x="17300" y="16870"/>
                    </a:cubicBezTo>
                    <a:close/>
                    <a:moveTo>
                      <a:pt x="6480" y="16989"/>
                    </a:moveTo>
                    <a:cubicBezTo>
                      <a:pt x="6469" y="16989"/>
                      <a:pt x="6457" y="16992"/>
                      <a:pt x="6449" y="17001"/>
                    </a:cubicBezTo>
                    <a:cubicBezTo>
                      <a:pt x="6141" y="17277"/>
                      <a:pt x="5288" y="18075"/>
                      <a:pt x="4933" y="18596"/>
                    </a:cubicBezTo>
                    <a:cubicBezTo>
                      <a:pt x="4775" y="18824"/>
                      <a:pt x="4625" y="19053"/>
                      <a:pt x="4610" y="19330"/>
                    </a:cubicBezTo>
                    <a:cubicBezTo>
                      <a:pt x="4586" y="19598"/>
                      <a:pt x="4720" y="19914"/>
                      <a:pt x="5004" y="20048"/>
                    </a:cubicBezTo>
                    <a:cubicBezTo>
                      <a:pt x="5104" y="20098"/>
                      <a:pt x="5211" y="20120"/>
                      <a:pt x="5316" y="20120"/>
                    </a:cubicBezTo>
                    <a:cubicBezTo>
                      <a:pt x="5545" y="20120"/>
                      <a:pt x="5769" y="20015"/>
                      <a:pt x="5904" y="19858"/>
                    </a:cubicBezTo>
                    <a:cubicBezTo>
                      <a:pt x="6109" y="19637"/>
                      <a:pt x="6180" y="19337"/>
                      <a:pt x="6236" y="19045"/>
                    </a:cubicBezTo>
                    <a:cubicBezTo>
                      <a:pt x="6330" y="18627"/>
                      <a:pt x="6480" y="17459"/>
                      <a:pt x="6535" y="17049"/>
                    </a:cubicBezTo>
                    <a:cubicBezTo>
                      <a:pt x="6541" y="17014"/>
                      <a:pt x="6510" y="16989"/>
                      <a:pt x="6480" y="1698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34" name="Google Shape;2252;p35"/>
              <p:cNvSpPr/>
              <p:nvPr/>
            </p:nvSpPr>
            <p:spPr>
              <a:xfrm>
                <a:off x="2532416" y="639743"/>
                <a:ext cx="436081" cy="473122"/>
              </a:xfrm>
              <a:custGeom>
                <a:avLst/>
                <a:gdLst/>
                <a:ahLst/>
                <a:cxnLst/>
                <a:rect l="l" t="t" r="r" b="b"/>
                <a:pathLst>
                  <a:path w="6275" h="6808" extrusionOk="0">
                    <a:moveTo>
                      <a:pt x="1619" y="0"/>
                    </a:moveTo>
                    <a:cubicBezTo>
                      <a:pt x="1127" y="0"/>
                      <a:pt x="626" y="279"/>
                      <a:pt x="324" y="662"/>
                    </a:cubicBezTo>
                    <a:cubicBezTo>
                      <a:pt x="182" y="835"/>
                      <a:pt x="71" y="1025"/>
                      <a:pt x="8" y="1246"/>
                    </a:cubicBezTo>
                    <a:cubicBezTo>
                      <a:pt x="0" y="1269"/>
                      <a:pt x="16" y="1301"/>
                      <a:pt x="39" y="1309"/>
                    </a:cubicBezTo>
                    <a:cubicBezTo>
                      <a:pt x="55" y="1309"/>
                      <a:pt x="71" y="1309"/>
                      <a:pt x="79" y="1301"/>
                    </a:cubicBezTo>
                    <a:cubicBezTo>
                      <a:pt x="418" y="1056"/>
                      <a:pt x="710" y="796"/>
                      <a:pt x="1058" y="598"/>
                    </a:cubicBezTo>
                    <a:cubicBezTo>
                      <a:pt x="1405" y="393"/>
                      <a:pt x="1752" y="283"/>
                      <a:pt x="2155" y="220"/>
                    </a:cubicBezTo>
                    <a:cubicBezTo>
                      <a:pt x="2202" y="220"/>
                      <a:pt x="2218" y="149"/>
                      <a:pt x="2170" y="133"/>
                    </a:cubicBezTo>
                    <a:cubicBezTo>
                      <a:pt x="1996" y="41"/>
                      <a:pt x="1808" y="0"/>
                      <a:pt x="1619" y="0"/>
                    </a:cubicBezTo>
                    <a:close/>
                    <a:moveTo>
                      <a:pt x="4655" y="54"/>
                    </a:moveTo>
                    <a:cubicBezTo>
                      <a:pt x="4463" y="54"/>
                      <a:pt x="4273" y="95"/>
                      <a:pt x="4096" y="188"/>
                    </a:cubicBezTo>
                    <a:cubicBezTo>
                      <a:pt x="4057" y="204"/>
                      <a:pt x="4065" y="275"/>
                      <a:pt x="4112" y="275"/>
                    </a:cubicBezTo>
                    <a:cubicBezTo>
                      <a:pt x="4522" y="338"/>
                      <a:pt x="4862" y="441"/>
                      <a:pt x="5209" y="646"/>
                    </a:cubicBezTo>
                    <a:cubicBezTo>
                      <a:pt x="5556" y="851"/>
                      <a:pt x="5848" y="1111"/>
                      <a:pt x="6188" y="1348"/>
                    </a:cubicBezTo>
                    <a:cubicBezTo>
                      <a:pt x="6193" y="1354"/>
                      <a:pt x="6203" y="1359"/>
                      <a:pt x="6214" y="1359"/>
                    </a:cubicBezTo>
                    <a:cubicBezTo>
                      <a:pt x="6218" y="1359"/>
                      <a:pt x="6223" y="1358"/>
                      <a:pt x="6227" y="1356"/>
                    </a:cubicBezTo>
                    <a:cubicBezTo>
                      <a:pt x="6259" y="1348"/>
                      <a:pt x="6275" y="1325"/>
                      <a:pt x="6267" y="1301"/>
                    </a:cubicBezTo>
                    <a:cubicBezTo>
                      <a:pt x="6196" y="1080"/>
                      <a:pt x="6085" y="890"/>
                      <a:pt x="5943" y="709"/>
                    </a:cubicBezTo>
                    <a:cubicBezTo>
                      <a:pt x="5648" y="328"/>
                      <a:pt x="5147" y="54"/>
                      <a:pt x="4655" y="54"/>
                    </a:cubicBezTo>
                    <a:close/>
                    <a:moveTo>
                      <a:pt x="267" y="1731"/>
                    </a:moveTo>
                    <a:cubicBezTo>
                      <a:pt x="227" y="1731"/>
                      <a:pt x="187" y="1760"/>
                      <a:pt x="174" y="1806"/>
                    </a:cubicBezTo>
                    <a:cubicBezTo>
                      <a:pt x="166" y="1853"/>
                      <a:pt x="189" y="1901"/>
                      <a:pt x="229" y="1917"/>
                    </a:cubicBezTo>
                    <a:lnTo>
                      <a:pt x="1421" y="2485"/>
                    </a:lnTo>
                    <a:lnTo>
                      <a:pt x="134" y="3290"/>
                    </a:lnTo>
                    <a:cubicBezTo>
                      <a:pt x="58" y="3339"/>
                      <a:pt x="104" y="3455"/>
                      <a:pt x="180" y="3455"/>
                    </a:cubicBezTo>
                    <a:cubicBezTo>
                      <a:pt x="191" y="3455"/>
                      <a:pt x="202" y="3452"/>
                      <a:pt x="213" y="3448"/>
                    </a:cubicBezTo>
                    <a:lnTo>
                      <a:pt x="2178" y="2722"/>
                    </a:lnTo>
                    <a:cubicBezTo>
                      <a:pt x="2447" y="2627"/>
                      <a:pt x="2423" y="2224"/>
                      <a:pt x="2147" y="2161"/>
                    </a:cubicBezTo>
                    <a:cubicBezTo>
                      <a:pt x="2147" y="2161"/>
                      <a:pt x="292" y="1735"/>
                      <a:pt x="292" y="1735"/>
                    </a:cubicBezTo>
                    <a:cubicBezTo>
                      <a:pt x="284" y="1732"/>
                      <a:pt x="275" y="1731"/>
                      <a:pt x="267" y="1731"/>
                    </a:cubicBezTo>
                    <a:close/>
                    <a:moveTo>
                      <a:pt x="5810" y="1795"/>
                    </a:moveTo>
                    <a:cubicBezTo>
                      <a:pt x="5802" y="1795"/>
                      <a:pt x="5794" y="1796"/>
                      <a:pt x="5785" y="1798"/>
                    </a:cubicBezTo>
                    <a:lnTo>
                      <a:pt x="3923" y="2185"/>
                    </a:lnTo>
                    <a:cubicBezTo>
                      <a:pt x="3646" y="2240"/>
                      <a:pt x="3607" y="2643"/>
                      <a:pt x="3875" y="2745"/>
                    </a:cubicBezTo>
                    <a:lnTo>
                      <a:pt x="5825" y="3511"/>
                    </a:lnTo>
                    <a:cubicBezTo>
                      <a:pt x="5837" y="3516"/>
                      <a:pt x="5848" y="3518"/>
                      <a:pt x="5859" y="3518"/>
                    </a:cubicBezTo>
                    <a:cubicBezTo>
                      <a:pt x="5935" y="3518"/>
                      <a:pt x="5980" y="3409"/>
                      <a:pt x="5904" y="3361"/>
                    </a:cubicBezTo>
                    <a:lnTo>
                      <a:pt x="4641" y="2524"/>
                    </a:lnTo>
                    <a:lnTo>
                      <a:pt x="5841" y="1980"/>
                    </a:lnTo>
                    <a:cubicBezTo>
                      <a:pt x="5888" y="1964"/>
                      <a:pt x="5912" y="1917"/>
                      <a:pt x="5904" y="1869"/>
                    </a:cubicBezTo>
                    <a:cubicBezTo>
                      <a:pt x="5890" y="1829"/>
                      <a:pt x="5854" y="1795"/>
                      <a:pt x="5810" y="1795"/>
                    </a:cubicBezTo>
                    <a:close/>
                    <a:moveTo>
                      <a:pt x="2766" y="3682"/>
                    </a:moveTo>
                    <a:cubicBezTo>
                      <a:pt x="2009" y="3682"/>
                      <a:pt x="1247" y="3772"/>
                      <a:pt x="481" y="3953"/>
                    </a:cubicBezTo>
                    <a:lnTo>
                      <a:pt x="481" y="3969"/>
                    </a:lnTo>
                    <a:cubicBezTo>
                      <a:pt x="450" y="4963"/>
                      <a:pt x="837" y="5863"/>
                      <a:pt x="1460" y="6431"/>
                    </a:cubicBezTo>
                    <a:cubicBezTo>
                      <a:pt x="1878" y="6802"/>
                      <a:pt x="2384" y="6786"/>
                      <a:pt x="2952" y="6802"/>
                    </a:cubicBezTo>
                    <a:cubicBezTo>
                      <a:pt x="3048" y="6805"/>
                      <a:pt x="3143" y="6808"/>
                      <a:pt x="3236" y="6808"/>
                    </a:cubicBezTo>
                    <a:cubicBezTo>
                      <a:pt x="3798" y="6808"/>
                      <a:pt x="4314" y="6727"/>
                      <a:pt x="4720" y="6321"/>
                    </a:cubicBezTo>
                    <a:cubicBezTo>
                      <a:pt x="5249" y="5792"/>
                      <a:pt x="5596" y="5010"/>
                      <a:pt x="5627" y="4134"/>
                    </a:cubicBezTo>
                    <a:cubicBezTo>
                      <a:pt x="5627" y="4126"/>
                      <a:pt x="5627" y="4126"/>
                      <a:pt x="5627" y="4119"/>
                    </a:cubicBezTo>
                    <a:cubicBezTo>
                      <a:pt x="4683" y="3827"/>
                      <a:pt x="3728" y="3682"/>
                      <a:pt x="2766" y="3682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35" name="Google Shape;2253;p35"/>
              <p:cNvSpPr/>
              <p:nvPr/>
            </p:nvSpPr>
            <p:spPr>
              <a:xfrm>
                <a:off x="2186818" y="790476"/>
                <a:ext cx="1120676" cy="339553"/>
              </a:xfrm>
              <a:custGeom>
                <a:avLst/>
                <a:gdLst/>
                <a:ahLst/>
                <a:cxnLst/>
                <a:rect l="l" t="t" r="r" b="b"/>
                <a:pathLst>
                  <a:path w="16126" h="4886" extrusionOk="0">
                    <a:moveTo>
                      <a:pt x="2447" y="0"/>
                    </a:moveTo>
                    <a:cubicBezTo>
                      <a:pt x="1098" y="0"/>
                      <a:pt x="1" y="1089"/>
                      <a:pt x="1" y="2439"/>
                    </a:cubicBezTo>
                    <a:cubicBezTo>
                      <a:pt x="1" y="3789"/>
                      <a:pt x="1098" y="4886"/>
                      <a:pt x="2447" y="4886"/>
                    </a:cubicBezTo>
                    <a:cubicBezTo>
                      <a:pt x="3789" y="4886"/>
                      <a:pt x="4886" y="3789"/>
                      <a:pt x="4886" y="2439"/>
                    </a:cubicBezTo>
                    <a:cubicBezTo>
                      <a:pt x="4886" y="1089"/>
                      <a:pt x="3789" y="0"/>
                      <a:pt x="2447" y="0"/>
                    </a:cubicBezTo>
                    <a:close/>
                    <a:moveTo>
                      <a:pt x="13679" y="0"/>
                    </a:moveTo>
                    <a:cubicBezTo>
                      <a:pt x="12337" y="0"/>
                      <a:pt x="11240" y="1089"/>
                      <a:pt x="11240" y="2439"/>
                    </a:cubicBezTo>
                    <a:cubicBezTo>
                      <a:pt x="11240" y="3789"/>
                      <a:pt x="12337" y="4886"/>
                      <a:pt x="13679" y="4886"/>
                    </a:cubicBezTo>
                    <a:cubicBezTo>
                      <a:pt x="15028" y="4886"/>
                      <a:pt x="16125" y="3789"/>
                      <a:pt x="16125" y="2439"/>
                    </a:cubicBezTo>
                    <a:cubicBezTo>
                      <a:pt x="16125" y="1089"/>
                      <a:pt x="15028" y="0"/>
                      <a:pt x="1367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36" name="Google Shape;2254;p35"/>
              <p:cNvSpPr/>
              <p:nvPr/>
            </p:nvSpPr>
            <p:spPr>
              <a:xfrm>
                <a:off x="2633878" y="963170"/>
                <a:ext cx="226554" cy="166927"/>
              </a:xfrm>
              <a:custGeom>
                <a:avLst/>
                <a:gdLst/>
                <a:ahLst/>
                <a:cxnLst/>
                <a:rect l="l" t="t" r="r" b="b"/>
                <a:pathLst>
                  <a:path w="3260" h="2402" extrusionOk="0">
                    <a:moveTo>
                      <a:pt x="1615" y="0"/>
                    </a:moveTo>
                    <a:cubicBezTo>
                      <a:pt x="753" y="0"/>
                      <a:pt x="39" y="603"/>
                      <a:pt x="0" y="1627"/>
                    </a:cubicBezTo>
                    <a:cubicBezTo>
                      <a:pt x="0" y="1682"/>
                      <a:pt x="0" y="1730"/>
                      <a:pt x="0" y="1777"/>
                    </a:cubicBezTo>
                    <a:cubicBezTo>
                      <a:pt x="418" y="2148"/>
                      <a:pt x="931" y="2377"/>
                      <a:pt x="1500" y="2401"/>
                    </a:cubicBezTo>
                    <a:cubicBezTo>
                      <a:pt x="1518" y="2401"/>
                      <a:pt x="1536" y="2401"/>
                      <a:pt x="1554" y="2401"/>
                    </a:cubicBezTo>
                    <a:cubicBezTo>
                      <a:pt x="2196" y="2401"/>
                      <a:pt x="2799" y="2127"/>
                      <a:pt x="3260" y="1667"/>
                    </a:cubicBezTo>
                    <a:cubicBezTo>
                      <a:pt x="3260" y="648"/>
                      <a:pt x="2565" y="33"/>
                      <a:pt x="1681" y="1"/>
                    </a:cubicBezTo>
                    <a:cubicBezTo>
                      <a:pt x="1659" y="0"/>
                      <a:pt x="1637" y="0"/>
                      <a:pt x="16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  <p:sp>
        <p:nvSpPr>
          <p:cNvPr id="37" name="Google Shape;2460;p43"/>
          <p:cNvSpPr txBox="1">
            <a:spLocks noGrp="1"/>
          </p:cNvSpPr>
          <p:nvPr>
            <p:ph type="subTitle" idx="2"/>
          </p:nvPr>
        </p:nvSpPr>
        <p:spPr>
          <a:xfrm>
            <a:off x="3106529" y="3549058"/>
            <a:ext cx="2907600" cy="58086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n-GB" b="1" smtClean="0"/>
              <a:t>LUYỆN TẬP</a:t>
            </a:r>
            <a:endParaRPr lang="en-GB" b="1"/>
          </a:p>
        </p:txBody>
      </p:sp>
      <p:sp>
        <p:nvSpPr>
          <p:cNvPr id="5" name="Oval 4"/>
          <p:cNvSpPr/>
          <p:nvPr/>
        </p:nvSpPr>
        <p:spPr>
          <a:xfrm>
            <a:off x="2095563" y="1107430"/>
            <a:ext cx="603744" cy="5720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chemeClr val="accent4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77475" y="1107430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>
                <a:solidFill>
                  <a:schemeClr val="accent4"/>
                </a:solidFill>
              </a:rPr>
              <a:t>01</a:t>
            </a:r>
          </a:p>
        </p:txBody>
      </p:sp>
      <p:sp>
        <p:nvSpPr>
          <p:cNvPr id="40" name="Oval 39"/>
          <p:cNvSpPr/>
          <p:nvPr/>
        </p:nvSpPr>
        <p:spPr>
          <a:xfrm>
            <a:off x="6519379" y="1089030"/>
            <a:ext cx="603744" cy="5720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chemeClr val="accent4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501291" y="1089030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smtClean="0">
                <a:solidFill>
                  <a:schemeClr val="accent4"/>
                </a:solidFill>
              </a:rPr>
              <a:t>02</a:t>
            </a:r>
            <a:endParaRPr lang="en-US" sz="3200" b="1">
              <a:solidFill>
                <a:schemeClr val="accent4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4259284" y="2838080"/>
            <a:ext cx="603744" cy="57200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>
              <a:solidFill>
                <a:schemeClr val="accent4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41196" y="2838080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smtClean="0">
                <a:solidFill>
                  <a:schemeClr val="accent4"/>
                </a:solidFill>
              </a:rPr>
              <a:t>03</a:t>
            </a:r>
            <a:endParaRPr lang="en-US" sz="3200" b="1">
              <a:solidFill>
                <a:schemeClr val="accent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6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6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" grpId="0" uiExpand="1" build="p" animBg="1"/>
      <p:bldP spid="2460" grpId="0" uiExpand="1" build="p" animBg="1"/>
      <p:bldP spid="28" grpId="0"/>
      <p:bldP spid="37" grpId="0" uiExpand="1" build="p" animBg="1"/>
      <p:bldP spid="5" grpId="0" animBg="1"/>
      <p:bldP spid="6" grpId="0"/>
      <p:bldP spid="40" grpId="0" animBg="1"/>
      <p:bldP spid="41" grpId="0"/>
      <p:bldP spid="42" grpId="0" animBg="1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1" name="Google Shape;2371;p39"/>
          <p:cNvSpPr txBox="1">
            <a:spLocks noGrp="1"/>
          </p:cNvSpPr>
          <p:nvPr>
            <p:ph type="title"/>
          </p:nvPr>
        </p:nvSpPr>
        <p:spPr>
          <a:xfrm>
            <a:off x="4609872" y="2035857"/>
            <a:ext cx="3879662" cy="15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/>
            <a:r>
              <a:rPr lang="en-GB" sz="5400" b="1">
                <a:latin typeface="+mj-lt"/>
              </a:rPr>
              <a:t>NHẬN XÉT</a:t>
            </a:r>
          </a:p>
        </p:txBody>
      </p:sp>
      <p:sp>
        <p:nvSpPr>
          <p:cNvPr id="2373" name="Google Shape;2373;p39"/>
          <p:cNvSpPr txBox="1">
            <a:spLocks noGrp="1"/>
          </p:cNvSpPr>
          <p:nvPr>
            <p:ph type="title" idx="2"/>
          </p:nvPr>
        </p:nvSpPr>
        <p:spPr>
          <a:xfrm>
            <a:off x="5924997" y="1691841"/>
            <a:ext cx="13698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+mj-lt"/>
              </a:rPr>
              <a:t>01</a:t>
            </a:r>
            <a:endParaRPr b="1">
              <a:latin typeface="+mj-lt"/>
            </a:endParaRPr>
          </a:p>
        </p:txBody>
      </p:sp>
      <p:grpSp>
        <p:nvGrpSpPr>
          <p:cNvPr id="2374" name="Google Shape;2374;p39"/>
          <p:cNvGrpSpPr/>
          <p:nvPr/>
        </p:nvGrpSpPr>
        <p:grpSpPr>
          <a:xfrm>
            <a:off x="869553" y="505127"/>
            <a:ext cx="1819835" cy="1732552"/>
            <a:chOff x="1403478" y="345288"/>
            <a:chExt cx="2067590" cy="1881893"/>
          </a:xfrm>
        </p:grpSpPr>
        <p:sp>
          <p:nvSpPr>
            <p:cNvPr id="2375" name="Google Shape;2375;p39"/>
            <p:cNvSpPr/>
            <p:nvPr/>
          </p:nvSpPr>
          <p:spPr>
            <a:xfrm>
              <a:off x="1403488" y="345300"/>
              <a:ext cx="2067578" cy="1881790"/>
            </a:xfrm>
            <a:custGeom>
              <a:avLst/>
              <a:gdLst/>
              <a:ahLst/>
              <a:cxnLst/>
              <a:rect l="l" t="t" r="r" b="b"/>
              <a:pathLst>
                <a:path w="22313" h="20308" extrusionOk="0">
                  <a:moveTo>
                    <a:pt x="19556" y="3355"/>
                  </a:moveTo>
                  <a:cubicBezTo>
                    <a:pt x="19484" y="3355"/>
                    <a:pt x="19411" y="3382"/>
                    <a:pt x="19353" y="3444"/>
                  </a:cubicBezTo>
                  <a:lnTo>
                    <a:pt x="18753" y="4067"/>
                  </a:lnTo>
                  <a:cubicBezTo>
                    <a:pt x="18694" y="4126"/>
                    <a:pt x="18624" y="4158"/>
                    <a:pt x="18548" y="4158"/>
                  </a:cubicBezTo>
                  <a:cubicBezTo>
                    <a:pt x="18532" y="4158"/>
                    <a:pt x="18516" y="4157"/>
                    <a:pt x="18500" y="4154"/>
                  </a:cubicBezTo>
                  <a:lnTo>
                    <a:pt x="17640" y="4012"/>
                  </a:lnTo>
                  <a:cubicBezTo>
                    <a:pt x="17623" y="4009"/>
                    <a:pt x="17607" y="4008"/>
                    <a:pt x="17591" y="4008"/>
                  </a:cubicBezTo>
                  <a:cubicBezTo>
                    <a:pt x="17386" y="4008"/>
                    <a:pt x="17238" y="4232"/>
                    <a:pt x="17348" y="4422"/>
                  </a:cubicBezTo>
                  <a:lnTo>
                    <a:pt x="17751" y="5188"/>
                  </a:lnTo>
                  <a:cubicBezTo>
                    <a:pt x="17798" y="5275"/>
                    <a:pt x="17798" y="5377"/>
                    <a:pt x="17758" y="5456"/>
                  </a:cubicBezTo>
                  <a:lnTo>
                    <a:pt x="17356" y="6230"/>
                  </a:lnTo>
                  <a:cubicBezTo>
                    <a:pt x="17253" y="6420"/>
                    <a:pt x="17402" y="6644"/>
                    <a:pt x="17607" y="6644"/>
                  </a:cubicBezTo>
                  <a:cubicBezTo>
                    <a:pt x="17623" y="6644"/>
                    <a:pt x="17639" y="6643"/>
                    <a:pt x="17656" y="6640"/>
                  </a:cubicBezTo>
                  <a:lnTo>
                    <a:pt x="18516" y="6490"/>
                  </a:lnTo>
                  <a:cubicBezTo>
                    <a:pt x="18533" y="6487"/>
                    <a:pt x="18550" y="6486"/>
                    <a:pt x="18568" y="6486"/>
                  </a:cubicBezTo>
                  <a:cubicBezTo>
                    <a:pt x="18639" y="6486"/>
                    <a:pt x="18712" y="6512"/>
                    <a:pt x="18769" y="6569"/>
                  </a:cubicBezTo>
                  <a:lnTo>
                    <a:pt x="19376" y="7185"/>
                  </a:lnTo>
                  <a:cubicBezTo>
                    <a:pt x="19434" y="7242"/>
                    <a:pt x="19506" y="7268"/>
                    <a:pt x="19576" y="7268"/>
                  </a:cubicBezTo>
                  <a:cubicBezTo>
                    <a:pt x="19709" y="7268"/>
                    <a:pt x="19837" y="7176"/>
                    <a:pt x="19858" y="7027"/>
                  </a:cubicBezTo>
                  <a:lnTo>
                    <a:pt x="19976" y="6167"/>
                  </a:lnTo>
                  <a:cubicBezTo>
                    <a:pt x="19992" y="6072"/>
                    <a:pt x="20047" y="5993"/>
                    <a:pt x="20134" y="5953"/>
                  </a:cubicBezTo>
                  <a:lnTo>
                    <a:pt x="20908" y="5559"/>
                  </a:lnTo>
                  <a:cubicBezTo>
                    <a:pt x="21121" y="5456"/>
                    <a:pt x="21121" y="5156"/>
                    <a:pt x="20908" y="5046"/>
                  </a:cubicBezTo>
                  <a:lnTo>
                    <a:pt x="20126" y="4667"/>
                  </a:lnTo>
                  <a:cubicBezTo>
                    <a:pt x="20039" y="4628"/>
                    <a:pt x="19984" y="4549"/>
                    <a:pt x="19968" y="4454"/>
                  </a:cubicBezTo>
                  <a:lnTo>
                    <a:pt x="19842" y="3601"/>
                  </a:lnTo>
                  <a:cubicBezTo>
                    <a:pt x="19817" y="3448"/>
                    <a:pt x="19689" y="3355"/>
                    <a:pt x="19556" y="3355"/>
                  </a:cubicBezTo>
                  <a:close/>
                  <a:moveTo>
                    <a:pt x="1612" y="8247"/>
                  </a:moveTo>
                  <a:cubicBezTo>
                    <a:pt x="1463" y="8247"/>
                    <a:pt x="1318" y="8356"/>
                    <a:pt x="1302" y="8526"/>
                  </a:cubicBezTo>
                  <a:lnTo>
                    <a:pt x="1208" y="9466"/>
                  </a:lnTo>
                  <a:cubicBezTo>
                    <a:pt x="1200" y="9568"/>
                    <a:pt x="1137" y="9655"/>
                    <a:pt x="1050" y="9702"/>
                  </a:cubicBezTo>
                  <a:lnTo>
                    <a:pt x="229" y="10160"/>
                  </a:lnTo>
                  <a:cubicBezTo>
                    <a:pt x="0" y="10287"/>
                    <a:pt x="16" y="10610"/>
                    <a:pt x="253" y="10713"/>
                  </a:cubicBezTo>
                  <a:lnTo>
                    <a:pt x="1113" y="11092"/>
                  </a:lnTo>
                  <a:cubicBezTo>
                    <a:pt x="1208" y="11131"/>
                    <a:pt x="1279" y="11218"/>
                    <a:pt x="1294" y="11320"/>
                  </a:cubicBezTo>
                  <a:lnTo>
                    <a:pt x="1476" y="12244"/>
                  </a:lnTo>
                  <a:cubicBezTo>
                    <a:pt x="1505" y="12401"/>
                    <a:pt x="1639" y="12494"/>
                    <a:pt x="1778" y="12494"/>
                  </a:cubicBezTo>
                  <a:cubicBezTo>
                    <a:pt x="1862" y="12494"/>
                    <a:pt x="1947" y="12460"/>
                    <a:pt x="2013" y="12386"/>
                  </a:cubicBezTo>
                  <a:lnTo>
                    <a:pt x="2636" y="11684"/>
                  </a:lnTo>
                  <a:cubicBezTo>
                    <a:pt x="2693" y="11612"/>
                    <a:pt x="2782" y="11580"/>
                    <a:pt x="2874" y="11580"/>
                  </a:cubicBezTo>
                  <a:cubicBezTo>
                    <a:pt x="2884" y="11580"/>
                    <a:pt x="2894" y="11580"/>
                    <a:pt x="2905" y="11581"/>
                  </a:cubicBezTo>
                  <a:lnTo>
                    <a:pt x="3836" y="11699"/>
                  </a:lnTo>
                  <a:cubicBezTo>
                    <a:pt x="3850" y="11701"/>
                    <a:pt x="3863" y="11702"/>
                    <a:pt x="3876" y="11702"/>
                  </a:cubicBezTo>
                  <a:cubicBezTo>
                    <a:pt x="4114" y="11702"/>
                    <a:pt x="4263" y="11443"/>
                    <a:pt x="4144" y="11234"/>
                  </a:cubicBezTo>
                  <a:lnTo>
                    <a:pt x="3670" y="10421"/>
                  </a:lnTo>
                  <a:cubicBezTo>
                    <a:pt x="3615" y="10334"/>
                    <a:pt x="3607" y="10223"/>
                    <a:pt x="3654" y="10137"/>
                  </a:cubicBezTo>
                  <a:lnTo>
                    <a:pt x="4049" y="9284"/>
                  </a:lnTo>
                  <a:cubicBezTo>
                    <a:pt x="4149" y="9070"/>
                    <a:pt x="3990" y="8842"/>
                    <a:pt x="3772" y="8842"/>
                  </a:cubicBezTo>
                  <a:cubicBezTo>
                    <a:pt x="3749" y="8842"/>
                    <a:pt x="3726" y="8845"/>
                    <a:pt x="3702" y="8850"/>
                  </a:cubicBezTo>
                  <a:lnTo>
                    <a:pt x="2786" y="9047"/>
                  </a:lnTo>
                  <a:cubicBezTo>
                    <a:pt x="2760" y="9053"/>
                    <a:pt x="2735" y="9056"/>
                    <a:pt x="2710" y="9056"/>
                  </a:cubicBezTo>
                  <a:cubicBezTo>
                    <a:pt x="2634" y="9056"/>
                    <a:pt x="2563" y="9030"/>
                    <a:pt x="2510" y="8976"/>
                  </a:cubicBezTo>
                  <a:lnTo>
                    <a:pt x="1815" y="8329"/>
                  </a:lnTo>
                  <a:cubicBezTo>
                    <a:pt x="1756" y="8273"/>
                    <a:pt x="1684" y="8247"/>
                    <a:pt x="1612" y="8247"/>
                  </a:cubicBezTo>
                  <a:close/>
                  <a:moveTo>
                    <a:pt x="17824" y="14098"/>
                  </a:moveTo>
                  <a:cubicBezTo>
                    <a:pt x="17675" y="14098"/>
                    <a:pt x="17544" y="14231"/>
                    <a:pt x="17569" y="14399"/>
                  </a:cubicBezTo>
                  <a:lnTo>
                    <a:pt x="17687" y="15180"/>
                  </a:lnTo>
                  <a:cubicBezTo>
                    <a:pt x="17703" y="15267"/>
                    <a:pt x="17672" y="15354"/>
                    <a:pt x="17608" y="15409"/>
                  </a:cubicBezTo>
                  <a:lnTo>
                    <a:pt x="17040" y="15953"/>
                  </a:lnTo>
                  <a:cubicBezTo>
                    <a:pt x="16882" y="16103"/>
                    <a:pt x="16961" y="16364"/>
                    <a:pt x="17174" y="16395"/>
                  </a:cubicBezTo>
                  <a:lnTo>
                    <a:pt x="17956" y="16522"/>
                  </a:lnTo>
                  <a:cubicBezTo>
                    <a:pt x="18043" y="16538"/>
                    <a:pt x="18114" y="16593"/>
                    <a:pt x="18153" y="16664"/>
                  </a:cubicBezTo>
                  <a:lnTo>
                    <a:pt x="18492" y="17382"/>
                  </a:lnTo>
                  <a:cubicBezTo>
                    <a:pt x="18537" y="17479"/>
                    <a:pt x="18630" y="17528"/>
                    <a:pt x="18725" y="17528"/>
                  </a:cubicBezTo>
                  <a:cubicBezTo>
                    <a:pt x="18816" y="17528"/>
                    <a:pt x="18908" y="17483"/>
                    <a:pt x="18958" y="17390"/>
                  </a:cubicBezTo>
                  <a:lnTo>
                    <a:pt x="19313" y="16687"/>
                  </a:lnTo>
                  <a:cubicBezTo>
                    <a:pt x="19353" y="16609"/>
                    <a:pt x="19424" y="16553"/>
                    <a:pt x="19511" y="16545"/>
                  </a:cubicBezTo>
                  <a:lnTo>
                    <a:pt x="20300" y="16443"/>
                  </a:lnTo>
                  <a:cubicBezTo>
                    <a:pt x="20513" y="16411"/>
                    <a:pt x="20600" y="16151"/>
                    <a:pt x="20450" y="16001"/>
                  </a:cubicBezTo>
                  <a:lnTo>
                    <a:pt x="19889" y="15440"/>
                  </a:lnTo>
                  <a:cubicBezTo>
                    <a:pt x="19826" y="15377"/>
                    <a:pt x="19803" y="15298"/>
                    <a:pt x="19818" y="15212"/>
                  </a:cubicBezTo>
                  <a:lnTo>
                    <a:pt x="19960" y="14430"/>
                  </a:lnTo>
                  <a:cubicBezTo>
                    <a:pt x="19992" y="14266"/>
                    <a:pt x="19856" y="14127"/>
                    <a:pt x="19704" y="14127"/>
                  </a:cubicBezTo>
                  <a:cubicBezTo>
                    <a:pt x="19666" y="14127"/>
                    <a:pt x="19627" y="14135"/>
                    <a:pt x="19590" y="14154"/>
                  </a:cubicBezTo>
                  <a:lnTo>
                    <a:pt x="18887" y="14509"/>
                  </a:lnTo>
                  <a:cubicBezTo>
                    <a:pt x="18848" y="14529"/>
                    <a:pt x="18806" y="14539"/>
                    <a:pt x="18765" y="14539"/>
                  </a:cubicBezTo>
                  <a:cubicBezTo>
                    <a:pt x="18723" y="14539"/>
                    <a:pt x="18682" y="14529"/>
                    <a:pt x="18642" y="14509"/>
                  </a:cubicBezTo>
                  <a:lnTo>
                    <a:pt x="17948" y="14130"/>
                  </a:lnTo>
                  <a:cubicBezTo>
                    <a:pt x="17907" y="14108"/>
                    <a:pt x="17865" y="14098"/>
                    <a:pt x="17824" y="14098"/>
                  </a:cubicBezTo>
                  <a:close/>
                  <a:moveTo>
                    <a:pt x="14281" y="0"/>
                  </a:moveTo>
                  <a:cubicBezTo>
                    <a:pt x="13957" y="0"/>
                    <a:pt x="13629" y="122"/>
                    <a:pt x="13370" y="389"/>
                  </a:cubicBezTo>
                  <a:lnTo>
                    <a:pt x="10000" y="3886"/>
                  </a:lnTo>
                  <a:cubicBezTo>
                    <a:pt x="9764" y="4134"/>
                    <a:pt x="9431" y="4275"/>
                    <a:pt x="9085" y="4275"/>
                  </a:cubicBezTo>
                  <a:cubicBezTo>
                    <a:pt x="9014" y="4275"/>
                    <a:pt x="8943" y="4269"/>
                    <a:pt x="8871" y="4257"/>
                  </a:cubicBezTo>
                  <a:lnTo>
                    <a:pt x="4088" y="3467"/>
                  </a:lnTo>
                  <a:cubicBezTo>
                    <a:pt x="4014" y="3455"/>
                    <a:pt x="3941" y="3449"/>
                    <a:pt x="3870" y="3449"/>
                  </a:cubicBezTo>
                  <a:cubicBezTo>
                    <a:pt x="2934" y="3449"/>
                    <a:pt x="2285" y="4465"/>
                    <a:pt x="2755" y="5338"/>
                  </a:cubicBezTo>
                  <a:lnTo>
                    <a:pt x="4499" y="8613"/>
                  </a:lnTo>
                  <a:lnTo>
                    <a:pt x="5036" y="9616"/>
                  </a:lnTo>
                  <a:cubicBezTo>
                    <a:pt x="5233" y="9987"/>
                    <a:pt x="5233" y="10429"/>
                    <a:pt x="5043" y="10807"/>
                  </a:cubicBezTo>
                  <a:lnTo>
                    <a:pt x="4096" y="12631"/>
                  </a:lnTo>
                  <a:lnTo>
                    <a:pt x="2810" y="15109"/>
                  </a:lnTo>
                  <a:cubicBezTo>
                    <a:pt x="2358" y="15983"/>
                    <a:pt x="3009" y="16978"/>
                    <a:pt x="3930" y="16978"/>
                  </a:cubicBezTo>
                  <a:cubicBezTo>
                    <a:pt x="4007" y="16978"/>
                    <a:pt x="4087" y="16971"/>
                    <a:pt x="4167" y="16956"/>
                  </a:cubicBezTo>
                  <a:lnTo>
                    <a:pt x="8942" y="16111"/>
                  </a:lnTo>
                  <a:cubicBezTo>
                    <a:pt x="9019" y="16097"/>
                    <a:pt x="9096" y="16090"/>
                    <a:pt x="9172" y="16090"/>
                  </a:cubicBezTo>
                  <a:cubicBezTo>
                    <a:pt x="9512" y="16090"/>
                    <a:pt x="9840" y="16229"/>
                    <a:pt x="10079" y="16474"/>
                  </a:cubicBezTo>
                  <a:lnTo>
                    <a:pt x="13489" y="19923"/>
                  </a:lnTo>
                  <a:cubicBezTo>
                    <a:pt x="13747" y="20187"/>
                    <a:pt x="14071" y="20308"/>
                    <a:pt x="14391" y="20308"/>
                  </a:cubicBezTo>
                  <a:cubicBezTo>
                    <a:pt x="14989" y="20308"/>
                    <a:pt x="15569" y="19887"/>
                    <a:pt x="15667" y="19197"/>
                  </a:cubicBezTo>
                  <a:lnTo>
                    <a:pt x="16054" y="16427"/>
                  </a:lnTo>
                  <a:lnTo>
                    <a:pt x="16330" y="14399"/>
                  </a:lnTo>
                  <a:cubicBezTo>
                    <a:pt x="16393" y="13980"/>
                    <a:pt x="16653" y="13617"/>
                    <a:pt x="17024" y="13428"/>
                  </a:cubicBezTo>
                  <a:lnTo>
                    <a:pt x="18043" y="12923"/>
                  </a:lnTo>
                  <a:lnTo>
                    <a:pt x="21365" y="11257"/>
                  </a:lnTo>
                  <a:cubicBezTo>
                    <a:pt x="22312" y="10784"/>
                    <a:pt x="22305" y="9426"/>
                    <a:pt x="21350" y="8961"/>
                  </a:cubicBezTo>
                  <a:lnTo>
                    <a:pt x="16985" y="6845"/>
                  </a:lnTo>
                  <a:cubicBezTo>
                    <a:pt x="16606" y="6656"/>
                    <a:pt x="16346" y="6301"/>
                    <a:pt x="16283" y="5882"/>
                  </a:cubicBezTo>
                  <a:lnTo>
                    <a:pt x="15556" y="1092"/>
                  </a:lnTo>
                  <a:cubicBezTo>
                    <a:pt x="15454" y="412"/>
                    <a:pt x="14875" y="0"/>
                    <a:pt x="14281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2376" name="Google Shape;2376;p39"/>
            <p:cNvGrpSpPr/>
            <p:nvPr/>
          </p:nvGrpSpPr>
          <p:grpSpPr>
            <a:xfrm>
              <a:off x="1403478" y="345288"/>
              <a:ext cx="2067590" cy="1881893"/>
              <a:chOff x="2111433" y="965375"/>
              <a:chExt cx="1118160" cy="1017735"/>
            </a:xfrm>
          </p:grpSpPr>
          <p:sp>
            <p:nvSpPr>
              <p:cNvPr id="2377" name="Google Shape;2377;p39"/>
              <p:cNvSpPr/>
              <p:nvPr/>
            </p:nvSpPr>
            <p:spPr>
              <a:xfrm>
                <a:off x="2111433" y="965375"/>
                <a:ext cx="1118160" cy="1017735"/>
              </a:xfrm>
              <a:custGeom>
                <a:avLst/>
                <a:gdLst/>
                <a:ahLst/>
                <a:cxnLst/>
                <a:rect l="l" t="t" r="r" b="b"/>
                <a:pathLst>
                  <a:path w="22313" h="20309" extrusionOk="0">
                    <a:moveTo>
                      <a:pt x="19557" y="3358"/>
                    </a:moveTo>
                    <a:cubicBezTo>
                      <a:pt x="19485" y="3358"/>
                      <a:pt x="19411" y="3385"/>
                      <a:pt x="19353" y="3444"/>
                    </a:cubicBezTo>
                    <a:lnTo>
                      <a:pt x="18753" y="4067"/>
                    </a:lnTo>
                    <a:cubicBezTo>
                      <a:pt x="18694" y="4126"/>
                      <a:pt x="18624" y="4158"/>
                      <a:pt x="18548" y="4158"/>
                    </a:cubicBezTo>
                    <a:cubicBezTo>
                      <a:pt x="18532" y="4158"/>
                      <a:pt x="18516" y="4157"/>
                      <a:pt x="18500" y="4154"/>
                    </a:cubicBezTo>
                    <a:lnTo>
                      <a:pt x="17640" y="4012"/>
                    </a:lnTo>
                    <a:cubicBezTo>
                      <a:pt x="17623" y="4009"/>
                      <a:pt x="17607" y="4008"/>
                      <a:pt x="17591" y="4008"/>
                    </a:cubicBezTo>
                    <a:cubicBezTo>
                      <a:pt x="17386" y="4008"/>
                      <a:pt x="17238" y="4233"/>
                      <a:pt x="17348" y="4430"/>
                    </a:cubicBezTo>
                    <a:lnTo>
                      <a:pt x="17751" y="5196"/>
                    </a:lnTo>
                    <a:cubicBezTo>
                      <a:pt x="17798" y="5275"/>
                      <a:pt x="17798" y="5378"/>
                      <a:pt x="17758" y="5457"/>
                    </a:cubicBezTo>
                    <a:lnTo>
                      <a:pt x="17356" y="6230"/>
                    </a:lnTo>
                    <a:cubicBezTo>
                      <a:pt x="17253" y="6420"/>
                      <a:pt x="17402" y="6645"/>
                      <a:pt x="17607" y="6645"/>
                    </a:cubicBezTo>
                    <a:cubicBezTo>
                      <a:pt x="17623" y="6645"/>
                      <a:pt x="17639" y="6643"/>
                      <a:pt x="17656" y="6640"/>
                    </a:cubicBezTo>
                    <a:lnTo>
                      <a:pt x="18516" y="6490"/>
                    </a:lnTo>
                    <a:cubicBezTo>
                      <a:pt x="18533" y="6487"/>
                      <a:pt x="18550" y="6486"/>
                      <a:pt x="18568" y="6486"/>
                    </a:cubicBezTo>
                    <a:cubicBezTo>
                      <a:pt x="18639" y="6486"/>
                      <a:pt x="18712" y="6512"/>
                      <a:pt x="18769" y="6569"/>
                    </a:cubicBezTo>
                    <a:lnTo>
                      <a:pt x="19376" y="7185"/>
                    </a:lnTo>
                    <a:cubicBezTo>
                      <a:pt x="19434" y="7243"/>
                      <a:pt x="19506" y="7269"/>
                      <a:pt x="19576" y="7269"/>
                    </a:cubicBezTo>
                    <a:cubicBezTo>
                      <a:pt x="19709" y="7269"/>
                      <a:pt x="19837" y="7177"/>
                      <a:pt x="19858" y="7027"/>
                    </a:cubicBezTo>
                    <a:lnTo>
                      <a:pt x="19976" y="6167"/>
                    </a:lnTo>
                    <a:cubicBezTo>
                      <a:pt x="19992" y="6072"/>
                      <a:pt x="20047" y="5993"/>
                      <a:pt x="20134" y="5954"/>
                    </a:cubicBezTo>
                    <a:lnTo>
                      <a:pt x="20908" y="5559"/>
                    </a:lnTo>
                    <a:cubicBezTo>
                      <a:pt x="21121" y="5457"/>
                      <a:pt x="21121" y="5157"/>
                      <a:pt x="20908" y="5054"/>
                    </a:cubicBezTo>
                    <a:lnTo>
                      <a:pt x="20126" y="4667"/>
                    </a:lnTo>
                    <a:cubicBezTo>
                      <a:pt x="20039" y="4628"/>
                      <a:pt x="19984" y="4549"/>
                      <a:pt x="19968" y="4454"/>
                    </a:cubicBezTo>
                    <a:lnTo>
                      <a:pt x="19842" y="3602"/>
                    </a:lnTo>
                    <a:cubicBezTo>
                      <a:pt x="19817" y="3449"/>
                      <a:pt x="19689" y="3358"/>
                      <a:pt x="19557" y="3358"/>
                    </a:cubicBezTo>
                    <a:close/>
                    <a:moveTo>
                      <a:pt x="1612" y="8247"/>
                    </a:moveTo>
                    <a:cubicBezTo>
                      <a:pt x="1463" y="8247"/>
                      <a:pt x="1318" y="8357"/>
                      <a:pt x="1302" y="8527"/>
                    </a:cubicBezTo>
                    <a:lnTo>
                      <a:pt x="1208" y="9466"/>
                    </a:lnTo>
                    <a:cubicBezTo>
                      <a:pt x="1200" y="9569"/>
                      <a:pt x="1137" y="9655"/>
                      <a:pt x="1050" y="9703"/>
                    </a:cubicBezTo>
                    <a:lnTo>
                      <a:pt x="229" y="10161"/>
                    </a:lnTo>
                    <a:cubicBezTo>
                      <a:pt x="0" y="10287"/>
                      <a:pt x="16" y="10610"/>
                      <a:pt x="253" y="10713"/>
                    </a:cubicBezTo>
                    <a:lnTo>
                      <a:pt x="1113" y="11092"/>
                    </a:lnTo>
                    <a:cubicBezTo>
                      <a:pt x="1208" y="11131"/>
                      <a:pt x="1279" y="11218"/>
                      <a:pt x="1294" y="11321"/>
                    </a:cubicBezTo>
                    <a:lnTo>
                      <a:pt x="1476" y="12244"/>
                    </a:lnTo>
                    <a:cubicBezTo>
                      <a:pt x="1505" y="12402"/>
                      <a:pt x="1639" y="12495"/>
                      <a:pt x="1778" y="12495"/>
                    </a:cubicBezTo>
                    <a:cubicBezTo>
                      <a:pt x="1862" y="12495"/>
                      <a:pt x="1947" y="12461"/>
                      <a:pt x="2013" y="12386"/>
                    </a:cubicBezTo>
                    <a:lnTo>
                      <a:pt x="2636" y="11684"/>
                    </a:lnTo>
                    <a:cubicBezTo>
                      <a:pt x="2694" y="11619"/>
                      <a:pt x="2785" y="11580"/>
                      <a:pt x="2879" y="11580"/>
                    </a:cubicBezTo>
                    <a:cubicBezTo>
                      <a:pt x="2887" y="11580"/>
                      <a:pt x="2896" y="11581"/>
                      <a:pt x="2905" y="11581"/>
                    </a:cubicBezTo>
                    <a:lnTo>
                      <a:pt x="3836" y="11700"/>
                    </a:lnTo>
                    <a:cubicBezTo>
                      <a:pt x="3850" y="11701"/>
                      <a:pt x="3863" y="11702"/>
                      <a:pt x="3876" y="11702"/>
                    </a:cubicBezTo>
                    <a:cubicBezTo>
                      <a:pt x="4114" y="11702"/>
                      <a:pt x="4263" y="11443"/>
                      <a:pt x="4144" y="11234"/>
                    </a:cubicBezTo>
                    <a:lnTo>
                      <a:pt x="3670" y="10421"/>
                    </a:lnTo>
                    <a:cubicBezTo>
                      <a:pt x="3615" y="10334"/>
                      <a:pt x="3607" y="10224"/>
                      <a:pt x="3654" y="10137"/>
                    </a:cubicBezTo>
                    <a:lnTo>
                      <a:pt x="4049" y="9284"/>
                    </a:lnTo>
                    <a:cubicBezTo>
                      <a:pt x="4149" y="9070"/>
                      <a:pt x="3990" y="8843"/>
                      <a:pt x="3772" y="8843"/>
                    </a:cubicBezTo>
                    <a:cubicBezTo>
                      <a:pt x="3749" y="8843"/>
                      <a:pt x="3726" y="8845"/>
                      <a:pt x="3702" y="8850"/>
                    </a:cubicBezTo>
                    <a:lnTo>
                      <a:pt x="2786" y="9048"/>
                    </a:lnTo>
                    <a:cubicBezTo>
                      <a:pt x="2760" y="9054"/>
                      <a:pt x="2735" y="9057"/>
                      <a:pt x="2710" y="9057"/>
                    </a:cubicBezTo>
                    <a:cubicBezTo>
                      <a:pt x="2634" y="9057"/>
                      <a:pt x="2563" y="9030"/>
                      <a:pt x="2510" y="8977"/>
                    </a:cubicBezTo>
                    <a:lnTo>
                      <a:pt x="1815" y="8329"/>
                    </a:lnTo>
                    <a:cubicBezTo>
                      <a:pt x="1756" y="8273"/>
                      <a:pt x="1684" y="8247"/>
                      <a:pt x="1612" y="8247"/>
                    </a:cubicBezTo>
                    <a:close/>
                    <a:moveTo>
                      <a:pt x="17824" y="14098"/>
                    </a:moveTo>
                    <a:cubicBezTo>
                      <a:pt x="17675" y="14098"/>
                      <a:pt x="17544" y="14232"/>
                      <a:pt x="17569" y="14399"/>
                    </a:cubicBezTo>
                    <a:lnTo>
                      <a:pt x="17687" y="15180"/>
                    </a:lnTo>
                    <a:cubicBezTo>
                      <a:pt x="17703" y="15267"/>
                      <a:pt x="17672" y="15354"/>
                      <a:pt x="17608" y="15409"/>
                    </a:cubicBezTo>
                    <a:lnTo>
                      <a:pt x="17040" y="15954"/>
                    </a:lnTo>
                    <a:cubicBezTo>
                      <a:pt x="16882" y="16104"/>
                      <a:pt x="16961" y="16364"/>
                      <a:pt x="17174" y="16396"/>
                    </a:cubicBezTo>
                    <a:lnTo>
                      <a:pt x="17956" y="16522"/>
                    </a:lnTo>
                    <a:cubicBezTo>
                      <a:pt x="18043" y="16538"/>
                      <a:pt x="18114" y="16593"/>
                      <a:pt x="18153" y="16672"/>
                    </a:cubicBezTo>
                    <a:lnTo>
                      <a:pt x="18492" y="17382"/>
                    </a:lnTo>
                    <a:cubicBezTo>
                      <a:pt x="18536" y="17482"/>
                      <a:pt x="18628" y="17531"/>
                      <a:pt x="18722" y="17531"/>
                    </a:cubicBezTo>
                    <a:cubicBezTo>
                      <a:pt x="18814" y="17531"/>
                      <a:pt x="18907" y="17484"/>
                      <a:pt x="18958" y="17390"/>
                    </a:cubicBezTo>
                    <a:lnTo>
                      <a:pt x="19313" y="16688"/>
                    </a:lnTo>
                    <a:cubicBezTo>
                      <a:pt x="19353" y="16609"/>
                      <a:pt x="19424" y="16554"/>
                      <a:pt x="19511" y="16546"/>
                    </a:cubicBezTo>
                    <a:lnTo>
                      <a:pt x="20300" y="16443"/>
                    </a:lnTo>
                    <a:cubicBezTo>
                      <a:pt x="20513" y="16419"/>
                      <a:pt x="20600" y="16151"/>
                      <a:pt x="20450" y="16001"/>
                    </a:cubicBezTo>
                    <a:lnTo>
                      <a:pt x="19889" y="15441"/>
                    </a:lnTo>
                    <a:cubicBezTo>
                      <a:pt x="19826" y="15385"/>
                      <a:pt x="19803" y="15299"/>
                      <a:pt x="19818" y="15212"/>
                    </a:cubicBezTo>
                    <a:lnTo>
                      <a:pt x="19960" y="14438"/>
                    </a:lnTo>
                    <a:cubicBezTo>
                      <a:pt x="19992" y="14267"/>
                      <a:pt x="19856" y="14127"/>
                      <a:pt x="19703" y="14127"/>
                    </a:cubicBezTo>
                    <a:cubicBezTo>
                      <a:pt x="19666" y="14127"/>
                      <a:pt x="19627" y="14135"/>
                      <a:pt x="19590" y="14154"/>
                    </a:cubicBezTo>
                    <a:lnTo>
                      <a:pt x="18887" y="14509"/>
                    </a:lnTo>
                    <a:cubicBezTo>
                      <a:pt x="18848" y="14529"/>
                      <a:pt x="18806" y="14539"/>
                      <a:pt x="18765" y="14539"/>
                    </a:cubicBezTo>
                    <a:cubicBezTo>
                      <a:pt x="18723" y="14539"/>
                      <a:pt x="18682" y="14529"/>
                      <a:pt x="18642" y="14509"/>
                    </a:cubicBezTo>
                    <a:lnTo>
                      <a:pt x="17948" y="14131"/>
                    </a:lnTo>
                    <a:cubicBezTo>
                      <a:pt x="17907" y="14108"/>
                      <a:pt x="17865" y="14098"/>
                      <a:pt x="17824" y="14098"/>
                    </a:cubicBezTo>
                    <a:close/>
                    <a:moveTo>
                      <a:pt x="14281" y="0"/>
                    </a:moveTo>
                    <a:cubicBezTo>
                      <a:pt x="13957" y="0"/>
                      <a:pt x="13629" y="122"/>
                      <a:pt x="13370" y="389"/>
                    </a:cubicBezTo>
                    <a:lnTo>
                      <a:pt x="10000" y="3886"/>
                    </a:lnTo>
                    <a:cubicBezTo>
                      <a:pt x="9762" y="4144"/>
                      <a:pt x="9424" y="4280"/>
                      <a:pt x="9074" y="4280"/>
                    </a:cubicBezTo>
                    <a:cubicBezTo>
                      <a:pt x="9007" y="4280"/>
                      <a:pt x="8939" y="4275"/>
                      <a:pt x="8871" y="4265"/>
                    </a:cubicBezTo>
                    <a:lnTo>
                      <a:pt x="4088" y="3468"/>
                    </a:lnTo>
                    <a:cubicBezTo>
                      <a:pt x="4014" y="3455"/>
                      <a:pt x="3941" y="3449"/>
                      <a:pt x="3870" y="3449"/>
                    </a:cubicBezTo>
                    <a:cubicBezTo>
                      <a:pt x="2934" y="3449"/>
                      <a:pt x="2285" y="4465"/>
                      <a:pt x="2755" y="5338"/>
                    </a:cubicBezTo>
                    <a:lnTo>
                      <a:pt x="4499" y="8614"/>
                    </a:lnTo>
                    <a:lnTo>
                      <a:pt x="5833" y="9592"/>
                    </a:lnTo>
                    <a:cubicBezTo>
                      <a:pt x="6030" y="9963"/>
                      <a:pt x="6030" y="10405"/>
                      <a:pt x="5841" y="10776"/>
                    </a:cubicBezTo>
                    <a:lnTo>
                      <a:pt x="4096" y="12631"/>
                    </a:lnTo>
                    <a:lnTo>
                      <a:pt x="2810" y="15109"/>
                    </a:lnTo>
                    <a:cubicBezTo>
                      <a:pt x="2358" y="15983"/>
                      <a:pt x="3009" y="16978"/>
                      <a:pt x="3930" y="16978"/>
                    </a:cubicBezTo>
                    <a:cubicBezTo>
                      <a:pt x="4007" y="16978"/>
                      <a:pt x="4087" y="16971"/>
                      <a:pt x="4167" y="16956"/>
                    </a:cubicBezTo>
                    <a:lnTo>
                      <a:pt x="8942" y="16112"/>
                    </a:lnTo>
                    <a:cubicBezTo>
                      <a:pt x="9016" y="16099"/>
                      <a:pt x="9090" y="16093"/>
                      <a:pt x="9163" y="16093"/>
                    </a:cubicBezTo>
                    <a:cubicBezTo>
                      <a:pt x="9507" y="16093"/>
                      <a:pt x="9838" y="16228"/>
                      <a:pt x="10079" y="16475"/>
                    </a:cubicBezTo>
                    <a:lnTo>
                      <a:pt x="13489" y="19924"/>
                    </a:lnTo>
                    <a:cubicBezTo>
                      <a:pt x="13747" y="20188"/>
                      <a:pt x="14072" y="20308"/>
                      <a:pt x="14392" y="20308"/>
                    </a:cubicBezTo>
                    <a:cubicBezTo>
                      <a:pt x="14990" y="20308"/>
                      <a:pt x="15569" y="19889"/>
                      <a:pt x="15667" y="19206"/>
                    </a:cubicBezTo>
                    <a:lnTo>
                      <a:pt x="16054" y="16435"/>
                    </a:lnTo>
                    <a:lnTo>
                      <a:pt x="15698" y="14202"/>
                    </a:lnTo>
                    <a:cubicBezTo>
                      <a:pt x="15762" y="13783"/>
                      <a:pt x="16022" y="13420"/>
                      <a:pt x="16393" y="13239"/>
                    </a:cubicBezTo>
                    <a:lnTo>
                      <a:pt x="18043" y="12923"/>
                    </a:lnTo>
                    <a:lnTo>
                      <a:pt x="21365" y="11258"/>
                    </a:lnTo>
                    <a:cubicBezTo>
                      <a:pt x="22312" y="10784"/>
                      <a:pt x="22305" y="9427"/>
                      <a:pt x="21350" y="8961"/>
                    </a:cubicBezTo>
                    <a:lnTo>
                      <a:pt x="16985" y="6846"/>
                    </a:lnTo>
                    <a:cubicBezTo>
                      <a:pt x="16606" y="6656"/>
                      <a:pt x="16346" y="6301"/>
                      <a:pt x="16283" y="5883"/>
                    </a:cubicBezTo>
                    <a:lnTo>
                      <a:pt x="15556" y="1092"/>
                    </a:lnTo>
                    <a:cubicBezTo>
                      <a:pt x="15454" y="412"/>
                      <a:pt x="14875" y="0"/>
                      <a:pt x="1428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78" name="Google Shape;2378;p39"/>
              <p:cNvSpPr/>
              <p:nvPr/>
            </p:nvSpPr>
            <p:spPr>
              <a:xfrm>
                <a:off x="2316690" y="1376243"/>
                <a:ext cx="698919" cy="414330"/>
              </a:xfrm>
              <a:custGeom>
                <a:avLst/>
                <a:gdLst/>
                <a:ahLst/>
                <a:cxnLst/>
                <a:rect l="l" t="t" r="r" b="b"/>
                <a:pathLst>
                  <a:path w="13947" h="8268" extrusionOk="0">
                    <a:moveTo>
                      <a:pt x="1813" y="0"/>
                    </a:moveTo>
                    <a:cubicBezTo>
                      <a:pt x="1309" y="0"/>
                      <a:pt x="820" y="149"/>
                      <a:pt x="403" y="415"/>
                    </a:cubicBezTo>
                    <a:lnTo>
                      <a:pt x="940" y="1417"/>
                    </a:lnTo>
                    <a:cubicBezTo>
                      <a:pt x="1137" y="1788"/>
                      <a:pt x="1137" y="2230"/>
                      <a:pt x="947" y="2609"/>
                    </a:cubicBezTo>
                    <a:lnTo>
                      <a:pt x="0" y="4432"/>
                    </a:lnTo>
                    <a:cubicBezTo>
                      <a:pt x="284" y="4708"/>
                      <a:pt x="632" y="4921"/>
                      <a:pt x="1026" y="5048"/>
                    </a:cubicBezTo>
                    <a:cubicBezTo>
                      <a:pt x="1289" y="5131"/>
                      <a:pt x="1554" y="5171"/>
                      <a:pt x="1815" y="5171"/>
                    </a:cubicBezTo>
                    <a:cubicBezTo>
                      <a:pt x="2912" y="5171"/>
                      <a:pt x="3927" y="4469"/>
                      <a:pt x="4278" y="3366"/>
                    </a:cubicBezTo>
                    <a:cubicBezTo>
                      <a:pt x="4712" y="2009"/>
                      <a:pt x="3962" y="557"/>
                      <a:pt x="2597" y="123"/>
                    </a:cubicBezTo>
                    <a:cubicBezTo>
                      <a:pt x="2337" y="39"/>
                      <a:pt x="2073" y="0"/>
                      <a:pt x="1813" y="0"/>
                    </a:cubicBezTo>
                    <a:close/>
                    <a:moveTo>
                      <a:pt x="11539" y="3093"/>
                    </a:moveTo>
                    <a:cubicBezTo>
                      <a:pt x="10443" y="3093"/>
                      <a:pt x="9427" y="3795"/>
                      <a:pt x="9077" y="4898"/>
                    </a:cubicBezTo>
                    <a:cubicBezTo>
                      <a:pt x="8643" y="6255"/>
                      <a:pt x="9393" y="7707"/>
                      <a:pt x="10758" y="8141"/>
                    </a:cubicBezTo>
                    <a:cubicBezTo>
                      <a:pt x="11026" y="8226"/>
                      <a:pt x="11295" y="8268"/>
                      <a:pt x="11561" y="8268"/>
                    </a:cubicBezTo>
                    <a:cubicBezTo>
                      <a:pt x="11694" y="8268"/>
                      <a:pt x="11826" y="8257"/>
                      <a:pt x="11958" y="8236"/>
                    </a:cubicBezTo>
                    <a:lnTo>
                      <a:pt x="12234" y="6200"/>
                    </a:lnTo>
                    <a:cubicBezTo>
                      <a:pt x="12297" y="5782"/>
                      <a:pt x="12557" y="5419"/>
                      <a:pt x="12928" y="5229"/>
                    </a:cubicBezTo>
                    <a:lnTo>
                      <a:pt x="13947" y="4724"/>
                    </a:lnTo>
                    <a:cubicBezTo>
                      <a:pt x="13670" y="4029"/>
                      <a:pt x="13094" y="3461"/>
                      <a:pt x="12329" y="3216"/>
                    </a:cubicBezTo>
                    <a:cubicBezTo>
                      <a:pt x="12066" y="3133"/>
                      <a:pt x="11800" y="3093"/>
                      <a:pt x="11539" y="309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79" name="Google Shape;2379;p39"/>
              <p:cNvSpPr/>
              <p:nvPr/>
            </p:nvSpPr>
            <p:spPr>
              <a:xfrm>
                <a:off x="2481608" y="1249260"/>
                <a:ext cx="463891" cy="257127"/>
              </a:xfrm>
              <a:custGeom>
                <a:avLst/>
                <a:gdLst/>
                <a:ahLst/>
                <a:cxnLst/>
                <a:rect l="l" t="t" r="r" b="b"/>
                <a:pathLst>
                  <a:path w="9257" h="5131" extrusionOk="0">
                    <a:moveTo>
                      <a:pt x="1899" y="0"/>
                    </a:moveTo>
                    <a:cubicBezTo>
                      <a:pt x="1618" y="0"/>
                      <a:pt x="1334" y="82"/>
                      <a:pt x="1105" y="226"/>
                    </a:cubicBezTo>
                    <a:cubicBezTo>
                      <a:pt x="932" y="320"/>
                      <a:pt x="790" y="447"/>
                      <a:pt x="671" y="604"/>
                    </a:cubicBezTo>
                    <a:cubicBezTo>
                      <a:pt x="656" y="620"/>
                      <a:pt x="663" y="652"/>
                      <a:pt x="679" y="660"/>
                    </a:cubicBezTo>
                    <a:cubicBezTo>
                      <a:pt x="685" y="665"/>
                      <a:pt x="694" y="671"/>
                      <a:pt x="705" y="671"/>
                    </a:cubicBezTo>
                    <a:cubicBezTo>
                      <a:pt x="709" y="671"/>
                      <a:pt x="714" y="670"/>
                      <a:pt x="719" y="668"/>
                    </a:cubicBezTo>
                    <a:cubicBezTo>
                      <a:pt x="1058" y="573"/>
                      <a:pt x="1374" y="454"/>
                      <a:pt x="1721" y="391"/>
                    </a:cubicBezTo>
                    <a:cubicBezTo>
                      <a:pt x="1857" y="366"/>
                      <a:pt x="1988" y="355"/>
                      <a:pt x="2118" y="355"/>
                    </a:cubicBezTo>
                    <a:cubicBezTo>
                      <a:pt x="2313" y="355"/>
                      <a:pt x="2507" y="380"/>
                      <a:pt x="2716" y="423"/>
                    </a:cubicBezTo>
                    <a:cubicBezTo>
                      <a:pt x="2719" y="424"/>
                      <a:pt x="2721" y="424"/>
                      <a:pt x="2724" y="424"/>
                    </a:cubicBezTo>
                    <a:cubicBezTo>
                      <a:pt x="2759" y="424"/>
                      <a:pt x="2784" y="381"/>
                      <a:pt x="2755" y="352"/>
                    </a:cubicBezTo>
                    <a:cubicBezTo>
                      <a:pt x="2536" y="108"/>
                      <a:pt x="2220" y="0"/>
                      <a:pt x="1899" y="0"/>
                    </a:cubicBezTo>
                    <a:close/>
                    <a:moveTo>
                      <a:pt x="287" y="1258"/>
                    </a:moveTo>
                    <a:cubicBezTo>
                      <a:pt x="220" y="1258"/>
                      <a:pt x="152" y="1266"/>
                      <a:pt x="87" y="1283"/>
                    </a:cubicBezTo>
                    <a:cubicBezTo>
                      <a:pt x="56" y="1291"/>
                      <a:pt x="56" y="1331"/>
                      <a:pt x="87" y="1338"/>
                    </a:cubicBezTo>
                    <a:cubicBezTo>
                      <a:pt x="300" y="1386"/>
                      <a:pt x="490" y="1528"/>
                      <a:pt x="553" y="1725"/>
                    </a:cubicBezTo>
                    <a:cubicBezTo>
                      <a:pt x="553" y="1741"/>
                      <a:pt x="561" y="1757"/>
                      <a:pt x="561" y="1773"/>
                    </a:cubicBezTo>
                    <a:cubicBezTo>
                      <a:pt x="364" y="1859"/>
                      <a:pt x="166" y="1978"/>
                      <a:pt x="1" y="2120"/>
                    </a:cubicBezTo>
                    <a:cubicBezTo>
                      <a:pt x="419" y="2041"/>
                      <a:pt x="793" y="1993"/>
                      <a:pt x="1136" y="1993"/>
                    </a:cubicBezTo>
                    <a:cubicBezTo>
                      <a:pt x="1966" y="1993"/>
                      <a:pt x="2619" y="2274"/>
                      <a:pt x="3300" y="3083"/>
                    </a:cubicBezTo>
                    <a:cubicBezTo>
                      <a:pt x="3310" y="3098"/>
                      <a:pt x="3327" y="3107"/>
                      <a:pt x="3344" y="3107"/>
                    </a:cubicBezTo>
                    <a:cubicBezTo>
                      <a:pt x="3353" y="3107"/>
                      <a:pt x="3362" y="3104"/>
                      <a:pt x="3371" y="3099"/>
                    </a:cubicBezTo>
                    <a:cubicBezTo>
                      <a:pt x="3394" y="3091"/>
                      <a:pt x="3410" y="3059"/>
                      <a:pt x="3402" y="3035"/>
                    </a:cubicBezTo>
                    <a:cubicBezTo>
                      <a:pt x="3199" y="2048"/>
                      <a:pt x="2390" y="1570"/>
                      <a:pt x="1530" y="1570"/>
                    </a:cubicBezTo>
                    <a:cubicBezTo>
                      <a:pt x="1352" y="1570"/>
                      <a:pt x="1172" y="1590"/>
                      <a:pt x="995" y="1630"/>
                    </a:cubicBezTo>
                    <a:cubicBezTo>
                      <a:pt x="843" y="1396"/>
                      <a:pt x="563" y="1258"/>
                      <a:pt x="287" y="1258"/>
                    </a:cubicBezTo>
                    <a:close/>
                    <a:moveTo>
                      <a:pt x="7371" y="1574"/>
                    </a:moveTo>
                    <a:cubicBezTo>
                      <a:pt x="7290" y="1574"/>
                      <a:pt x="7209" y="1582"/>
                      <a:pt x="7128" y="1599"/>
                    </a:cubicBezTo>
                    <a:cubicBezTo>
                      <a:pt x="7088" y="1607"/>
                      <a:pt x="7080" y="1670"/>
                      <a:pt x="7120" y="1678"/>
                    </a:cubicBezTo>
                    <a:cubicBezTo>
                      <a:pt x="7491" y="1820"/>
                      <a:pt x="7798" y="1994"/>
                      <a:pt x="8083" y="2254"/>
                    </a:cubicBezTo>
                    <a:cubicBezTo>
                      <a:pt x="8382" y="2507"/>
                      <a:pt x="8588" y="2814"/>
                      <a:pt x="8856" y="3114"/>
                    </a:cubicBezTo>
                    <a:cubicBezTo>
                      <a:pt x="8864" y="3122"/>
                      <a:pt x="8874" y="3126"/>
                      <a:pt x="8884" y="3126"/>
                    </a:cubicBezTo>
                    <a:cubicBezTo>
                      <a:pt x="8894" y="3126"/>
                      <a:pt x="8903" y="3122"/>
                      <a:pt x="8911" y="3114"/>
                    </a:cubicBezTo>
                    <a:cubicBezTo>
                      <a:pt x="8890" y="2341"/>
                      <a:pt x="8160" y="1574"/>
                      <a:pt x="7371" y="1574"/>
                    </a:cubicBezTo>
                    <a:close/>
                    <a:moveTo>
                      <a:pt x="6808" y="3249"/>
                    </a:moveTo>
                    <a:cubicBezTo>
                      <a:pt x="6337" y="3249"/>
                      <a:pt x="5868" y="3433"/>
                      <a:pt x="5486" y="3856"/>
                    </a:cubicBezTo>
                    <a:cubicBezTo>
                      <a:pt x="5470" y="3880"/>
                      <a:pt x="5470" y="3904"/>
                      <a:pt x="5478" y="3927"/>
                    </a:cubicBezTo>
                    <a:lnTo>
                      <a:pt x="5486" y="3927"/>
                    </a:lnTo>
                    <a:cubicBezTo>
                      <a:pt x="5492" y="3945"/>
                      <a:pt x="5511" y="3954"/>
                      <a:pt x="5530" y="3954"/>
                    </a:cubicBezTo>
                    <a:cubicBezTo>
                      <a:pt x="5537" y="3954"/>
                      <a:pt x="5543" y="3953"/>
                      <a:pt x="5549" y="3951"/>
                    </a:cubicBezTo>
                    <a:cubicBezTo>
                      <a:pt x="5970" y="3803"/>
                      <a:pt x="6339" y="3734"/>
                      <a:pt x="6678" y="3734"/>
                    </a:cubicBezTo>
                    <a:cubicBezTo>
                      <a:pt x="7481" y="3734"/>
                      <a:pt x="8116" y="4126"/>
                      <a:pt x="8888" y="4803"/>
                    </a:cubicBezTo>
                    <a:cubicBezTo>
                      <a:pt x="8809" y="4590"/>
                      <a:pt x="8706" y="4393"/>
                      <a:pt x="8580" y="4219"/>
                    </a:cubicBezTo>
                    <a:cubicBezTo>
                      <a:pt x="8588" y="4204"/>
                      <a:pt x="8596" y="4196"/>
                      <a:pt x="8603" y="4180"/>
                    </a:cubicBezTo>
                    <a:cubicBezTo>
                      <a:pt x="8705" y="4089"/>
                      <a:pt x="8838" y="4046"/>
                      <a:pt x="8977" y="4046"/>
                    </a:cubicBezTo>
                    <a:cubicBezTo>
                      <a:pt x="9055" y="4046"/>
                      <a:pt x="9135" y="4060"/>
                      <a:pt x="9211" y="4085"/>
                    </a:cubicBezTo>
                    <a:cubicBezTo>
                      <a:pt x="9214" y="4086"/>
                      <a:pt x="9216" y="4086"/>
                      <a:pt x="9219" y="4086"/>
                    </a:cubicBezTo>
                    <a:cubicBezTo>
                      <a:pt x="9239" y="4086"/>
                      <a:pt x="9256" y="4059"/>
                      <a:pt x="9235" y="4038"/>
                    </a:cubicBezTo>
                    <a:cubicBezTo>
                      <a:pt x="9081" y="3879"/>
                      <a:pt x="8855" y="3790"/>
                      <a:pt x="8631" y="3790"/>
                    </a:cubicBezTo>
                    <a:cubicBezTo>
                      <a:pt x="8509" y="3790"/>
                      <a:pt x="8388" y="3816"/>
                      <a:pt x="8280" y="3872"/>
                    </a:cubicBezTo>
                    <a:cubicBezTo>
                      <a:pt x="7870" y="3483"/>
                      <a:pt x="7338" y="3249"/>
                      <a:pt x="6808" y="3249"/>
                    </a:cubicBezTo>
                    <a:close/>
                    <a:moveTo>
                      <a:pt x="3474" y="4569"/>
                    </a:moveTo>
                    <a:cubicBezTo>
                      <a:pt x="3438" y="4569"/>
                      <a:pt x="3415" y="4613"/>
                      <a:pt x="3442" y="4645"/>
                    </a:cubicBezTo>
                    <a:cubicBezTo>
                      <a:pt x="3560" y="4780"/>
                      <a:pt x="3710" y="4890"/>
                      <a:pt x="3876" y="4977"/>
                    </a:cubicBezTo>
                    <a:cubicBezTo>
                      <a:pt x="4055" y="5080"/>
                      <a:pt x="4254" y="5130"/>
                      <a:pt x="4453" y="5130"/>
                    </a:cubicBezTo>
                    <a:cubicBezTo>
                      <a:pt x="4815" y="5130"/>
                      <a:pt x="5172" y="4964"/>
                      <a:pt x="5391" y="4653"/>
                    </a:cubicBezTo>
                    <a:cubicBezTo>
                      <a:pt x="5416" y="4622"/>
                      <a:pt x="5392" y="4581"/>
                      <a:pt x="5361" y="4581"/>
                    </a:cubicBezTo>
                    <a:cubicBezTo>
                      <a:pt x="5353" y="4581"/>
                      <a:pt x="5344" y="4584"/>
                      <a:pt x="5336" y="4590"/>
                    </a:cubicBezTo>
                    <a:cubicBezTo>
                      <a:pt x="5034" y="4798"/>
                      <a:pt x="4760" y="4886"/>
                      <a:pt x="4488" y="4886"/>
                    </a:cubicBezTo>
                    <a:cubicBezTo>
                      <a:pt x="4170" y="4886"/>
                      <a:pt x="3854" y="4766"/>
                      <a:pt x="3497" y="4574"/>
                    </a:cubicBezTo>
                    <a:cubicBezTo>
                      <a:pt x="3489" y="4571"/>
                      <a:pt x="3481" y="4569"/>
                      <a:pt x="3474" y="4569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  <p:grpSp>
        <p:nvGrpSpPr>
          <p:cNvPr id="2380" name="Google Shape;2380;p39"/>
          <p:cNvGrpSpPr/>
          <p:nvPr/>
        </p:nvGrpSpPr>
        <p:grpSpPr>
          <a:xfrm>
            <a:off x="1261667" y="2237595"/>
            <a:ext cx="2956100" cy="1939014"/>
            <a:chOff x="1306285" y="2168481"/>
            <a:chExt cx="3288454" cy="2268406"/>
          </a:xfrm>
        </p:grpSpPr>
        <p:sp>
          <p:nvSpPr>
            <p:cNvPr id="2381" name="Google Shape;2381;p39"/>
            <p:cNvSpPr/>
            <p:nvPr/>
          </p:nvSpPr>
          <p:spPr>
            <a:xfrm>
              <a:off x="1306285" y="2168481"/>
              <a:ext cx="3288454" cy="2268399"/>
            </a:xfrm>
            <a:custGeom>
              <a:avLst/>
              <a:gdLst/>
              <a:ahLst/>
              <a:cxnLst/>
              <a:rect l="l" t="t" r="r" b="b"/>
              <a:pathLst>
                <a:path w="22108" h="15250" extrusionOk="0">
                  <a:moveTo>
                    <a:pt x="14475" y="1"/>
                  </a:moveTo>
                  <a:lnTo>
                    <a:pt x="13844" y="1879"/>
                  </a:lnTo>
                  <a:lnTo>
                    <a:pt x="11973" y="1208"/>
                  </a:lnTo>
                  <a:lnTo>
                    <a:pt x="12218" y="3181"/>
                  </a:lnTo>
                  <a:lnTo>
                    <a:pt x="11760" y="3221"/>
                  </a:lnTo>
                  <a:cubicBezTo>
                    <a:pt x="11318" y="2526"/>
                    <a:pt x="10545" y="2061"/>
                    <a:pt x="9653" y="2061"/>
                  </a:cubicBezTo>
                  <a:cubicBezTo>
                    <a:pt x="8280" y="2061"/>
                    <a:pt x="7167" y="3173"/>
                    <a:pt x="7167" y="4547"/>
                  </a:cubicBezTo>
                  <a:cubicBezTo>
                    <a:pt x="7167" y="4949"/>
                    <a:pt x="7262" y="5336"/>
                    <a:pt x="7435" y="5675"/>
                  </a:cubicBezTo>
                  <a:cubicBezTo>
                    <a:pt x="7112" y="5533"/>
                    <a:pt x="6748" y="5454"/>
                    <a:pt x="6370" y="5454"/>
                  </a:cubicBezTo>
                  <a:cubicBezTo>
                    <a:pt x="4846" y="5454"/>
                    <a:pt x="3615" y="6693"/>
                    <a:pt x="3615" y="8209"/>
                  </a:cubicBezTo>
                  <a:cubicBezTo>
                    <a:pt x="3615" y="8509"/>
                    <a:pt x="3662" y="8793"/>
                    <a:pt x="3749" y="9053"/>
                  </a:cubicBezTo>
                  <a:cubicBezTo>
                    <a:pt x="3457" y="8959"/>
                    <a:pt x="3149" y="8903"/>
                    <a:pt x="2834" y="8903"/>
                  </a:cubicBezTo>
                  <a:cubicBezTo>
                    <a:pt x="1271" y="8903"/>
                    <a:pt x="0" y="10174"/>
                    <a:pt x="0" y="11737"/>
                  </a:cubicBezTo>
                  <a:cubicBezTo>
                    <a:pt x="0" y="13300"/>
                    <a:pt x="1271" y="14562"/>
                    <a:pt x="2834" y="14562"/>
                  </a:cubicBezTo>
                  <a:cubicBezTo>
                    <a:pt x="4081" y="14562"/>
                    <a:pt x="5138" y="13757"/>
                    <a:pt x="5517" y="12637"/>
                  </a:cubicBezTo>
                  <a:cubicBezTo>
                    <a:pt x="6117" y="13765"/>
                    <a:pt x="7301" y="14531"/>
                    <a:pt x="8666" y="14531"/>
                  </a:cubicBezTo>
                  <a:cubicBezTo>
                    <a:pt x="9558" y="14531"/>
                    <a:pt x="10371" y="14207"/>
                    <a:pt x="11003" y="13663"/>
                  </a:cubicBezTo>
                  <a:cubicBezTo>
                    <a:pt x="11595" y="14618"/>
                    <a:pt x="12644" y="15249"/>
                    <a:pt x="13852" y="15249"/>
                  </a:cubicBezTo>
                  <a:cubicBezTo>
                    <a:pt x="15391" y="15249"/>
                    <a:pt x="16685" y="14223"/>
                    <a:pt x="17080" y="12810"/>
                  </a:cubicBezTo>
                  <a:cubicBezTo>
                    <a:pt x="17490" y="13379"/>
                    <a:pt x="18153" y="13750"/>
                    <a:pt x="18903" y="13750"/>
                  </a:cubicBezTo>
                  <a:cubicBezTo>
                    <a:pt x="20150" y="13750"/>
                    <a:pt x="21153" y="12739"/>
                    <a:pt x="21153" y="11500"/>
                  </a:cubicBezTo>
                  <a:cubicBezTo>
                    <a:pt x="21153" y="10482"/>
                    <a:pt x="20482" y="9622"/>
                    <a:pt x="19558" y="9345"/>
                  </a:cubicBezTo>
                  <a:lnTo>
                    <a:pt x="19511" y="8990"/>
                  </a:lnTo>
                  <a:lnTo>
                    <a:pt x="21492" y="8793"/>
                  </a:lnTo>
                  <a:lnTo>
                    <a:pt x="20411" y="7120"/>
                  </a:lnTo>
                  <a:lnTo>
                    <a:pt x="22108" y="6086"/>
                  </a:lnTo>
                  <a:lnTo>
                    <a:pt x="20411" y="5044"/>
                  </a:lnTo>
                  <a:lnTo>
                    <a:pt x="21492" y="3379"/>
                  </a:lnTo>
                  <a:lnTo>
                    <a:pt x="19511" y="3181"/>
                  </a:lnTo>
                  <a:lnTo>
                    <a:pt x="19756" y="1208"/>
                  </a:lnTo>
                  <a:lnTo>
                    <a:pt x="17885" y="1879"/>
                  </a:lnTo>
                  <a:lnTo>
                    <a:pt x="17254" y="1"/>
                  </a:lnTo>
                  <a:lnTo>
                    <a:pt x="15864" y="1421"/>
                  </a:lnTo>
                  <a:lnTo>
                    <a:pt x="14475" y="1"/>
                  </a:ln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+mj-lt"/>
              </a:endParaRPr>
            </a:p>
          </p:txBody>
        </p:sp>
        <p:grpSp>
          <p:nvGrpSpPr>
            <p:cNvPr id="2382" name="Google Shape;2382;p39"/>
            <p:cNvGrpSpPr/>
            <p:nvPr/>
          </p:nvGrpSpPr>
          <p:grpSpPr>
            <a:xfrm>
              <a:off x="1329018" y="2198704"/>
              <a:ext cx="3242984" cy="2238183"/>
              <a:chOff x="588925" y="1473530"/>
              <a:chExt cx="1107879" cy="764616"/>
            </a:xfrm>
          </p:grpSpPr>
          <p:sp>
            <p:nvSpPr>
              <p:cNvPr id="2383" name="Google Shape;2383;p39"/>
              <p:cNvSpPr/>
              <p:nvPr/>
            </p:nvSpPr>
            <p:spPr>
              <a:xfrm>
                <a:off x="1071050" y="1473530"/>
                <a:ext cx="625755" cy="609969"/>
              </a:xfrm>
              <a:custGeom>
                <a:avLst/>
                <a:gdLst/>
                <a:ahLst/>
                <a:cxnLst/>
                <a:rect l="l" t="t" r="r" b="b"/>
                <a:pathLst>
                  <a:path w="12487" h="12172" extrusionOk="0">
                    <a:moveTo>
                      <a:pt x="4854" y="1"/>
                    </a:moveTo>
                    <a:lnTo>
                      <a:pt x="4223" y="1887"/>
                    </a:lnTo>
                    <a:lnTo>
                      <a:pt x="2352" y="1208"/>
                    </a:lnTo>
                    <a:lnTo>
                      <a:pt x="2352" y="1208"/>
                    </a:lnTo>
                    <a:lnTo>
                      <a:pt x="2597" y="3182"/>
                    </a:lnTo>
                    <a:lnTo>
                      <a:pt x="624" y="3379"/>
                    </a:lnTo>
                    <a:lnTo>
                      <a:pt x="1697" y="5044"/>
                    </a:lnTo>
                    <a:lnTo>
                      <a:pt x="0" y="6086"/>
                    </a:lnTo>
                    <a:lnTo>
                      <a:pt x="1697" y="7128"/>
                    </a:lnTo>
                    <a:lnTo>
                      <a:pt x="624" y="8793"/>
                    </a:lnTo>
                    <a:lnTo>
                      <a:pt x="2597" y="8991"/>
                    </a:lnTo>
                    <a:lnTo>
                      <a:pt x="2352" y="10964"/>
                    </a:lnTo>
                    <a:lnTo>
                      <a:pt x="4223" y="10285"/>
                    </a:lnTo>
                    <a:lnTo>
                      <a:pt x="4854" y="12171"/>
                    </a:lnTo>
                    <a:lnTo>
                      <a:pt x="6243" y="10751"/>
                    </a:lnTo>
                    <a:lnTo>
                      <a:pt x="7633" y="12171"/>
                    </a:lnTo>
                    <a:lnTo>
                      <a:pt x="8264" y="10285"/>
                    </a:lnTo>
                    <a:lnTo>
                      <a:pt x="10135" y="10964"/>
                    </a:lnTo>
                    <a:lnTo>
                      <a:pt x="9890" y="8991"/>
                    </a:lnTo>
                    <a:lnTo>
                      <a:pt x="11871" y="8793"/>
                    </a:lnTo>
                    <a:lnTo>
                      <a:pt x="10790" y="7128"/>
                    </a:lnTo>
                    <a:lnTo>
                      <a:pt x="12487" y="6086"/>
                    </a:lnTo>
                    <a:lnTo>
                      <a:pt x="10790" y="5044"/>
                    </a:lnTo>
                    <a:lnTo>
                      <a:pt x="11871" y="3379"/>
                    </a:lnTo>
                    <a:lnTo>
                      <a:pt x="9890" y="3182"/>
                    </a:lnTo>
                    <a:lnTo>
                      <a:pt x="10135" y="1208"/>
                    </a:lnTo>
                    <a:lnTo>
                      <a:pt x="10135" y="1208"/>
                    </a:lnTo>
                    <a:lnTo>
                      <a:pt x="8264" y="1887"/>
                    </a:lnTo>
                    <a:lnTo>
                      <a:pt x="7633" y="1"/>
                    </a:lnTo>
                    <a:lnTo>
                      <a:pt x="6243" y="1421"/>
                    </a:lnTo>
                    <a:lnTo>
                      <a:pt x="4854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84" name="Google Shape;2384;p39"/>
              <p:cNvSpPr/>
              <p:nvPr/>
            </p:nvSpPr>
            <p:spPr>
              <a:xfrm>
                <a:off x="1186908" y="1581522"/>
                <a:ext cx="393984" cy="393984"/>
              </a:xfrm>
              <a:custGeom>
                <a:avLst/>
                <a:gdLst/>
                <a:ahLst/>
                <a:cxnLst/>
                <a:rect l="l" t="t" r="r" b="b"/>
                <a:pathLst>
                  <a:path w="7862" h="7862" extrusionOk="0">
                    <a:moveTo>
                      <a:pt x="3931" y="0"/>
                    </a:moveTo>
                    <a:cubicBezTo>
                      <a:pt x="1761" y="0"/>
                      <a:pt x="1" y="1761"/>
                      <a:pt x="1" y="3931"/>
                    </a:cubicBezTo>
                    <a:cubicBezTo>
                      <a:pt x="1" y="6101"/>
                      <a:pt x="1761" y="7862"/>
                      <a:pt x="3931" y="7862"/>
                    </a:cubicBezTo>
                    <a:cubicBezTo>
                      <a:pt x="6102" y="7862"/>
                      <a:pt x="7862" y="6101"/>
                      <a:pt x="7862" y="3931"/>
                    </a:cubicBezTo>
                    <a:cubicBezTo>
                      <a:pt x="7862" y="1761"/>
                      <a:pt x="6102" y="0"/>
                      <a:pt x="3931" y="0"/>
                    </a:cubicBezTo>
                    <a:close/>
                  </a:path>
                </a:pathLst>
              </a:custGeom>
              <a:solidFill>
                <a:srgbClr val="FAC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85" name="Google Shape;2385;p39"/>
              <p:cNvSpPr/>
              <p:nvPr/>
            </p:nvSpPr>
            <p:spPr>
              <a:xfrm>
                <a:off x="1186908" y="1581522"/>
                <a:ext cx="393984" cy="393984"/>
              </a:xfrm>
              <a:custGeom>
                <a:avLst/>
                <a:gdLst/>
                <a:ahLst/>
                <a:cxnLst/>
                <a:rect l="l" t="t" r="r" b="b"/>
                <a:pathLst>
                  <a:path w="7862" h="7862" extrusionOk="0">
                    <a:moveTo>
                      <a:pt x="3931" y="0"/>
                    </a:moveTo>
                    <a:cubicBezTo>
                      <a:pt x="1761" y="0"/>
                      <a:pt x="1" y="1761"/>
                      <a:pt x="1" y="3931"/>
                    </a:cubicBezTo>
                    <a:cubicBezTo>
                      <a:pt x="1" y="6101"/>
                      <a:pt x="1761" y="7862"/>
                      <a:pt x="3931" y="7862"/>
                    </a:cubicBezTo>
                    <a:cubicBezTo>
                      <a:pt x="6102" y="7862"/>
                      <a:pt x="7862" y="6101"/>
                      <a:pt x="7862" y="3931"/>
                    </a:cubicBezTo>
                    <a:cubicBezTo>
                      <a:pt x="7862" y="1761"/>
                      <a:pt x="6102" y="0"/>
                      <a:pt x="393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86" name="Google Shape;2386;p39"/>
              <p:cNvSpPr/>
              <p:nvPr/>
            </p:nvSpPr>
            <p:spPr>
              <a:xfrm>
                <a:off x="588925" y="1576761"/>
                <a:ext cx="1060030" cy="661385"/>
              </a:xfrm>
              <a:custGeom>
                <a:avLst/>
                <a:gdLst/>
                <a:ahLst/>
                <a:cxnLst/>
                <a:rect l="l" t="t" r="r" b="b"/>
                <a:pathLst>
                  <a:path w="21153" h="13198" extrusionOk="0">
                    <a:moveTo>
                      <a:pt x="9653" y="1"/>
                    </a:moveTo>
                    <a:cubicBezTo>
                      <a:pt x="8280" y="1"/>
                      <a:pt x="7167" y="1114"/>
                      <a:pt x="7167" y="2487"/>
                    </a:cubicBezTo>
                    <a:cubicBezTo>
                      <a:pt x="7167" y="2897"/>
                      <a:pt x="7262" y="3276"/>
                      <a:pt x="7435" y="3616"/>
                    </a:cubicBezTo>
                    <a:cubicBezTo>
                      <a:pt x="7112" y="3474"/>
                      <a:pt x="6748" y="3395"/>
                      <a:pt x="6370" y="3395"/>
                    </a:cubicBezTo>
                    <a:cubicBezTo>
                      <a:pt x="4846" y="3395"/>
                      <a:pt x="3615" y="4634"/>
                      <a:pt x="3615" y="6149"/>
                    </a:cubicBezTo>
                    <a:cubicBezTo>
                      <a:pt x="3615" y="6449"/>
                      <a:pt x="3662" y="6733"/>
                      <a:pt x="3749" y="7002"/>
                    </a:cubicBezTo>
                    <a:cubicBezTo>
                      <a:pt x="3457" y="6899"/>
                      <a:pt x="3149" y="6844"/>
                      <a:pt x="2834" y="6844"/>
                    </a:cubicBezTo>
                    <a:cubicBezTo>
                      <a:pt x="1271" y="6844"/>
                      <a:pt x="0" y="8114"/>
                      <a:pt x="0" y="9677"/>
                    </a:cubicBezTo>
                    <a:cubicBezTo>
                      <a:pt x="0" y="11240"/>
                      <a:pt x="1271" y="12503"/>
                      <a:pt x="2834" y="12503"/>
                    </a:cubicBezTo>
                    <a:cubicBezTo>
                      <a:pt x="4081" y="12503"/>
                      <a:pt x="5138" y="11698"/>
                      <a:pt x="5517" y="10577"/>
                    </a:cubicBezTo>
                    <a:cubicBezTo>
                      <a:pt x="6117" y="11706"/>
                      <a:pt x="7301" y="12471"/>
                      <a:pt x="8666" y="12471"/>
                    </a:cubicBezTo>
                    <a:cubicBezTo>
                      <a:pt x="9558" y="12471"/>
                      <a:pt x="10371" y="12148"/>
                      <a:pt x="11003" y="11603"/>
                    </a:cubicBezTo>
                    <a:cubicBezTo>
                      <a:pt x="11595" y="12558"/>
                      <a:pt x="12652" y="13197"/>
                      <a:pt x="13852" y="13197"/>
                    </a:cubicBezTo>
                    <a:cubicBezTo>
                      <a:pt x="15391" y="13197"/>
                      <a:pt x="16685" y="12163"/>
                      <a:pt x="17080" y="10751"/>
                    </a:cubicBezTo>
                    <a:cubicBezTo>
                      <a:pt x="17490" y="11319"/>
                      <a:pt x="18153" y="11690"/>
                      <a:pt x="18903" y="11690"/>
                    </a:cubicBezTo>
                    <a:cubicBezTo>
                      <a:pt x="20150" y="11690"/>
                      <a:pt x="21153" y="10680"/>
                      <a:pt x="21153" y="9440"/>
                    </a:cubicBezTo>
                    <a:cubicBezTo>
                      <a:pt x="21153" y="8201"/>
                      <a:pt x="20150" y="7191"/>
                      <a:pt x="18903" y="7191"/>
                    </a:cubicBezTo>
                    <a:cubicBezTo>
                      <a:pt x="18903" y="7183"/>
                      <a:pt x="18903" y="7175"/>
                      <a:pt x="18903" y="7175"/>
                    </a:cubicBezTo>
                    <a:cubicBezTo>
                      <a:pt x="18903" y="5652"/>
                      <a:pt x="17672" y="4421"/>
                      <a:pt x="16149" y="4421"/>
                    </a:cubicBezTo>
                    <a:cubicBezTo>
                      <a:pt x="15588" y="4421"/>
                      <a:pt x="15059" y="4586"/>
                      <a:pt x="14625" y="4878"/>
                    </a:cubicBezTo>
                    <a:cubicBezTo>
                      <a:pt x="14633" y="4815"/>
                      <a:pt x="14633" y="4736"/>
                      <a:pt x="14633" y="4665"/>
                    </a:cubicBezTo>
                    <a:cubicBezTo>
                      <a:pt x="14633" y="3600"/>
                      <a:pt x="13765" y="2732"/>
                      <a:pt x="12700" y="2732"/>
                    </a:cubicBezTo>
                    <a:cubicBezTo>
                      <a:pt x="12494" y="2732"/>
                      <a:pt x="12305" y="2763"/>
                      <a:pt x="12123" y="2818"/>
                    </a:cubicBezTo>
                    <a:cubicBezTo>
                      <a:pt x="12139" y="2708"/>
                      <a:pt x="12147" y="2597"/>
                      <a:pt x="12147" y="2487"/>
                    </a:cubicBezTo>
                    <a:cubicBezTo>
                      <a:pt x="12147" y="1114"/>
                      <a:pt x="11026" y="1"/>
                      <a:pt x="965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87" name="Google Shape;2387;p39"/>
              <p:cNvSpPr/>
              <p:nvPr/>
            </p:nvSpPr>
            <p:spPr>
              <a:xfrm>
                <a:off x="840836" y="1721685"/>
                <a:ext cx="556149" cy="342820"/>
              </a:xfrm>
              <a:custGeom>
                <a:avLst/>
                <a:gdLst/>
                <a:ahLst/>
                <a:cxnLst/>
                <a:rect l="l" t="t" r="r" b="b"/>
                <a:pathLst>
                  <a:path w="11098" h="6841" extrusionOk="0">
                    <a:moveTo>
                      <a:pt x="6477" y="1"/>
                    </a:moveTo>
                    <a:cubicBezTo>
                      <a:pt x="6367" y="1"/>
                      <a:pt x="6257" y="19"/>
                      <a:pt x="6149" y="61"/>
                    </a:cubicBezTo>
                    <a:cubicBezTo>
                      <a:pt x="6118" y="76"/>
                      <a:pt x="6118" y="124"/>
                      <a:pt x="6157" y="132"/>
                    </a:cubicBezTo>
                    <a:cubicBezTo>
                      <a:pt x="6457" y="211"/>
                      <a:pt x="6718" y="321"/>
                      <a:pt x="6962" y="503"/>
                    </a:cubicBezTo>
                    <a:cubicBezTo>
                      <a:pt x="7215" y="692"/>
                      <a:pt x="7412" y="913"/>
                      <a:pt x="7657" y="1126"/>
                    </a:cubicBezTo>
                    <a:cubicBezTo>
                      <a:pt x="7665" y="1134"/>
                      <a:pt x="7673" y="1134"/>
                      <a:pt x="7688" y="1134"/>
                    </a:cubicBezTo>
                    <a:cubicBezTo>
                      <a:pt x="7704" y="1126"/>
                      <a:pt x="7720" y="1110"/>
                      <a:pt x="7712" y="1087"/>
                    </a:cubicBezTo>
                    <a:cubicBezTo>
                      <a:pt x="7688" y="921"/>
                      <a:pt x="7617" y="763"/>
                      <a:pt x="7523" y="613"/>
                    </a:cubicBezTo>
                    <a:cubicBezTo>
                      <a:pt x="7304" y="270"/>
                      <a:pt x="6893" y="1"/>
                      <a:pt x="6477" y="1"/>
                    </a:cubicBezTo>
                    <a:close/>
                    <a:moveTo>
                      <a:pt x="3853" y="140"/>
                    </a:moveTo>
                    <a:cubicBezTo>
                      <a:pt x="3467" y="140"/>
                      <a:pt x="3076" y="362"/>
                      <a:pt x="2850" y="668"/>
                    </a:cubicBezTo>
                    <a:cubicBezTo>
                      <a:pt x="2740" y="803"/>
                      <a:pt x="2661" y="960"/>
                      <a:pt x="2613" y="1126"/>
                    </a:cubicBezTo>
                    <a:cubicBezTo>
                      <a:pt x="2605" y="1142"/>
                      <a:pt x="2621" y="1166"/>
                      <a:pt x="2645" y="1173"/>
                    </a:cubicBezTo>
                    <a:cubicBezTo>
                      <a:pt x="2653" y="1173"/>
                      <a:pt x="2669" y="1173"/>
                      <a:pt x="2677" y="1166"/>
                    </a:cubicBezTo>
                    <a:cubicBezTo>
                      <a:pt x="2929" y="968"/>
                      <a:pt x="3150" y="771"/>
                      <a:pt x="3418" y="605"/>
                    </a:cubicBezTo>
                    <a:cubicBezTo>
                      <a:pt x="3679" y="447"/>
                      <a:pt x="3939" y="361"/>
                      <a:pt x="4255" y="305"/>
                    </a:cubicBezTo>
                    <a:cubicBezTo>
                      <a:pt x="4287" y="297"/>
                      <a:pt x="4294" y="250"/>
                      <a:pt x="4263" y="234"/>
                    </a:cubicBezTo>
                    <a:cubicBezTo>
                      <a:pt x="4132" y="169"/>
                      <a:pt x="3993" y="140"/>
                      <a:pt x="3853" y="140"/>
                    </a:cubicBezTo>
                    <a:close/>
                    <a:moveTo>
                      <a:pt x="8547" y="1347"/>
                    </a:moveTo>
                    <a:cubicBezTo>
                      <a:pt x="8543" y="1347"/>
                      <a:pt x="8538" y="1347"/>
                      <a:pt x="8533" y="1347"/>
                    </a:cubicBezTo>
                    <a:lnTo>
                      <a:pt x="6568" y="1387"/>
                    </a:lnTo>
                    <a:cubicBezTo>
                      <a:pt x="6102" y="1394"/>
                      <a:pt x="5731" y="1781"/>
                      <a:pt x="5739" y="2247"/>
                    </a:cubicBezTo>
                    <a:lnTo>
                      <a:pt x="5739" y="2444"/>
                    </a:lnTo>
                    <a:cubicBezTo>
                      <a:pt x="5608" y="2388"/>
                      <a:pt x="5477" y="2362"/>
                      <a:pt x="5349" y="2362"/>
                    </a:cubicBezTo>
                    <a:cubicBezTo>
                      <a:pt x="5261" y="2362"/>
                      <a:pt x="5175" y="2374"/>
                      <a:pt x="5092" y="2397"/>
                    </a:cubicBezTo>
                    <a:lnTo>
                      <a:pt x="5084" y="2255"/>
                    </a:lnTo>
                    <a:cubicBezTo>
                      <a:pt x="5076" y="1794"/>
                      <a:pt x="4697" y="1426"/>
                      <a:pt x="4238" y="1426"/>
                    </a:cubicBezTo>
                    <a:cubicBezTo>
                      <a:pt x="4233" y="1426"/>
                      <a:pt x="4228" y="1426"/>
                      <a:pt x="4223" y="1426"/>
                    </a:cubicBezTo>
                    <a:lnTo>
                      <a:pt x="2258" y="1466"/>
                    </a:lnTo>
                    <a:cubicBezTo>
                      <a:pt x="1864" y="1466"/>
                      <a:pt x="1540" y="1750"/>
                      <a:pt x="1453" y="2121"/>
                    </a:cubicBezTo>
                    <a:lnTo>
                      <a:pt x="411" y="1584"/>
                    </a:lnTo>
                    <a:cubicBezTo>
                      <a:pt x="380" y="1567"/>
                      <a:pt x="346" y="1559"/>
                      <a:pt x="314" y="1559"/>
                    </a:cubicBezTo>
                    <a:cubicBezTo>
                      <a:pt x="225" y="1559"/>
                      <a:pt x="142" y="1618"/>
                      <a:pt x="119" y="1710"/>
                    </a:cubicBezTo>
                    <a:lnTo>
                      <a:pt x="104" y="1773"/>
                    </a:lnTo>
                    <a:lnTo>
                      <a:pt x="88" y="1829"/>
                    </a:lnTo>
                    <a:lnTo>
                      <a:pt x="25" y="2065"/>
                    </a:lnTo>
                    <a:cubicBezTo>
                      <a:pt x="1" y="2144"/>
                      <a:pt x="48" y="2223"/>
                      <a:pt x="119" y="2247"/>
                    </a:cubicBezTo>
                    <a:cubicBezTo>
                      <a:pt x="130" y="2249"/>
                      <a:pt x="140" y="2250"/>
                      <a:pt x="150" y="2250"/>
                    </a:cubicBezTo>
                    <a:cubicBezTo>
                      <a:pt x="218" y="2250"/>
                      <a:pt x="280" y="2206"/>
                      <a:pt x="301" y="2144"/>
                    </a:cubicBezTo>
                    <a:lnTo>
                      <a:pt x="348" y="1963"/>
                    </a:lnTo>
                    <a:lnTo>
                      <a:pt x="1429" y="2515"/>
                    </a:lnTo>
                    <a:lnTo>
                      <a:pt x="1437" y="2665"/>
                    </a:lnTo>
                    <a:cubicBezTo>
                      <a:pt x="1453" y="3634"/>
                      <a:pt x="2250" y="4410"/>
                      <a:pt x="3216" y="4410"/>
                    </a:cubicBezTo>
                    <a:cubicBezTo>
                      <a:pt x="3225" y="4410"/>
                      <a:pt x="3235" y="4410"/>
                      <a:pt x="3245" y="4409"/>
                    </a:cubicBezTo>
                    <a:lnTo>
                      <a:pt x="3347" y="4409"/>
                    </a:lnTo>
                    <a:cubicBezTo>
                      <a:pt x="4231" y="4394"/>
                      <a:pt x="4950" y="3731"/>
                      <a:pt x="5076" y="2886"/>
                    </a:cubicBezTo>
                    <a:cubicBezTo>
                      <a:pt x="5170" y="2852"/>
                      <a:pt x="5265" y="2835"/>
                      <a:pt x="5359" y="2835"/>
                    </a:cubicBezTo>
                    <a:cubicBezTo>
                      <a:pt x="5501" y="2835"/>
                      <a:pt x="5644" y="2873"/>
                      <a:pt x="5786" y="2949"/>
                    </a:cubicBezTo>
                    <a:cubicBezTo>
                      <a:pt x="5973" y="3744"/>
                      <a:pt x="6675" y="4331"/>
                      <a:pt x="7521" y="4331"/>
                    </a:cubicBezTo>
                    <a:cubicBezTo>
                      <a:pt x="7532" y="4331"/>
                      <a:pt x="7543" y="4331"/>
                      <a:pt x="7554" y="4331"/>
                    </a:cubicBezTo>
                    <a:lnTo>
                      <a:pt x="7657" y="4331"/>
                    </a:lnTo>
                    <a:cubicBezTo>
                      <a:pt x="8588" y="4315"/>
                      <a:pt x="9338" y="3573"/>
                      <a:pt x="9393" y="2657"/>
                    </a:cubicBezTo>
                    <a:lnTo>
                      <a:pt x="10751" y="1963"/>
                    </a:lnTo>
                    <a:lnTo>
                      <a:pt x="10798" y="2144"/>
                    </a:lnTo>
                    <a:cubicBezTo>
                      <a:pt x="10819" y="2206"/>
                      <a:pt x="10881" y="2250"/>
                      <a:pt x="10949" y="2250"/>
                    </a:cubicBezTo>
                    <a:cubicBezTo>
                      <a:pt x="10959" y="2250"/>
                      <a:pt x="10969" y="2249"/>
                      <a:pt x="10980" y="2247"/>
                    </a:cubicBezTo>
                    <a:cubicBezTo>
                      <a:pt x="11051" y="2223"/>
                      <a:pt x="11098" y="2144"/>
                      <a:pt x="11082" y="2065"/>
                    </a:cubicBezTo>
                    <a:lnTo>
                      <a:pt x="11011" y="1829"/>
                    </a:lnTo>
                    <a:lnTo>
                      <a:pt x="10995" y="1773"/>
                    </a:lnTo>
                    <a:lnTo>
                      <a:pt x="10980" y="1710"/>
                    </a:lnTo>
                    <a:cubicBezTo>
                      <a:pt x="10956" y="1618"/>
                      <a:pt x="10874" y="1559"/>
                      <a:pt x="10788" y="1559"/>
                    </a:cubicBezTo>
                    <a:cubicBezTo>
                      <a:pt x="10757" y="1559"/>
                      <a:pt x="10725" y="1567"/>
                      <a:pt x="10695" y="1584"/>
                    </a:cubicBezTo>
                    <a:lnTo>
                      <a:pt x="9393" y="2247"/>
                    </a:lnTo>
                    <a:lnTo>
                      <a:pt x="9393" y="2184"/>
                    </a:lnTo>
                    <a:cubicBezTo>
                      <a:pt x="9385" y="1715"/>
                      <a:pt x="9007" y="1347"/>
                      <a:pt x="8547" y="1347"/>
                    </a:cubicBezTo>
                    <a:close/>
                    <a:moveTo>
                      <a:pt x="5498" y="4410"/>
                    </a:moveTo>
                    <a:cubicBezTo>
                      <a:pt x="4753" y="4410"/>
                      <a:pt x="4008" y="4499"/>
                      <a:pt x="3261" y="4678"/>
                    </a:cubicBezTo>
                    <a:lnTo>
                      <a:pt x="3261" y="4686"/>
                    </a:lnTo>
                    <a:cubicBezTo>
                      <a:pt x="3268" y="5412"/>
                      <a:pt x="3624" y="6043"/>
                      <a:pt x="4168" y="6438"/>
                    </a:cubicBezTo>
                    <a:cubicBezTo>
                      <a:pt x="4168" y="6438"/>
                      <a:pt x="4958" y="6841"/>
                      <a:pt x="5433" y="6841"/>
                    </a:cubicBezTo>
                    <a:cubicBezTo>
                      <a:pt x="5438" y="6841"/>
                      <a:pt x="5442" y="6840"/>
                      <a:pt x="5447" y="6840"/>
                    </a:cubicBezTo>
                    <a:cubicBezTo>
                      <a:pt x="6007" y="6840"/>
                      <a:pt x="6907" y="6264"/>
                      <a:pt x="6907" y="6264"/>
                    </a:cubicBezTo>
                    <a:cubicBezTo>
                      <a:pt x="7341" y="5862"/>
                      <a:pt x="7609" y="5293"/>
                      <a:pt x="7601" y="4654"/>
                    </a:cubicBezTo>
                    <a:cubicBezTo>
                      <a:pt x="7601" y="4654"/>
                      <a:pt x="7601" y="4646"/>
                      <a:pt x="7601" y="4646"/>
                    </a:cubicBezTo>
                    <a:cubicBezTo>
                      <a:pt x="6901" y="4489"/>
                      <a:pt x="6200" y="4410"/>
                      <a:pt x="5498" y="441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  <p:sp>
            <p:nvSpPr>
              <p:cNvPr id="2388" name="Google Shape;2388;p39"/>
              <p:cNvSpPr/>
              <p:nvPr/>
            </p:nvSpPr>
            <p:spPr>
              <a:xfrm>
                <a:off x="767673" y="1902690"/>
                <a:ext cx="702527" cy="195439"/>
              </a:xfrm>
              <a:custGeom>
                <a:avLst/>
                <a:gdLst/>
                <a:ahLst/>
                <a:cxnLst/>
                <a:rect l="l" t="t" r="r" b="b"/>
                <a:pathLst>
                  <a:path w="14019" h="3900" extrusionOk="0">
                    <a:moveTo>
                      <a:pt x="7007" y="1516"/>
                    </a:moveTo>
                    <a:cubicBezTo>
                      <a:pt x="7000" y="1516"/>
                      <a:pt x="6993" y="1516"/>
                      <a:pt x="6986" y="1516"/>
                    </a:cubicBezTo>
                    <a:cubicBezTo>
                      <a:pt x="6228" y="1516"/>
                      <a:pt x="5620" y="1981"/>
                      <a:pt x="5620" y="2739"/>
                    </a:cubicBezTo>
                    <a:cubicBezTo>
                      <a:pt x="5620" y="2779"/>
                      <a:pt x="5620" y="2794"/>
                      <a:pt x="5628" y="2826"/>
                    </a:cubicBezTo>
                    <a:cubicBezTo>
                      <a:pt x="5991" y="3086"/>
                      <a:pt x="6433" y="3252"/>
                      <a:pt x="6907" y="3252"/>
                    </a:cubicBezTo>
                    <a:cubicBezTo>
                      <a:pt x="7467" y="3244"/>
                      <a:pt x="7980" y="3015"/>
                      <a:pt x="8359" y="2660"/>
                    </a:cubicBezTo>
                    <a:cubicBezTo>
                      <a:pt x="8336" y="1925"/>
                      <a:pt x="7739" y="1516"/>
                      <a:pt x="7007" y="1516"/>
                    </a:cubicBezTo>
                    <a:close/>
                    <a:moveTo>
                      <a:pt x="1950" y="0"/>
                    </a:moveTo>
                    <a:cubicBezTo>
                      <a:pt x="877" y="0"/>
                      <a:pt x="1" y="869"/>
                      <a:pt x="1" y="1950"/>
                    </a:cubicBezTo>
                    <a:cubicBezTo>
                      <a:pt x="1" y="3023"/>
                      <a:pt x="877" y="3899"/>
                      <a:pt x="1950" y="3899"/>
                    </a:cubicBezTo>
                    <a:cubicBezTo>
                      <a:pt x="3024" y="3899"/>
                      <a:pt x="3900" y="3023"/>
                      <a:pt x="3900" y="1950"/>
                    </a:cubicBezTo>
                    <a:cubicBezTo>
                      <a:pt x="3900" y="869"/>
                      <a:pt x="3024" y="0"/>
                      <a:pt x="1950" y="0"/>
                    </a:cubicBezTo>
                    <a:close/>
                    <a:moveTo>
                      <a:pt x="12069" y="0"/>
                    </a:moveTo>
                    <a:cubicBezTo>
                      <a:pt x="10995" y="0"/>
                      <a:pt x="10119" y="869"/>
                      <a:pt x="10119" y="1950"/>
                    </a:cubicBezTo>
                    <a:cubicBezTo>
                      <a:pt x="10119" y="3023"/>
                      <a:pt x="10995" y="3899"/>
                      <a:pt x="12069" y="3899"/>
                    </a:cubicBezTo>
                    <a:cubicBezTo>
                      <a:pt x="13150" y="3899"/>
                      <a:pt x="14018" y="3023"/>
                      <a:pt x="14018" y="1950"/>
                    </a:cubicBezTo>
                    <a:cubicBezTo>
                      <a:pt x="14018" y="869"/>
                      <a:pt x="13150" y="0"/>
                      <a:pt x="1206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+mj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1" grpId="0"/>
      <p:bldP spid="23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415753" y="257539"/>
            <a:ext cx="2282997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>
                <a:solidFill>
                  <a:schemeClr val="accent2">
                    <a:lumMod val="50000"/>
                  </a:schemeClr>
                </a:solidFill>
              </a:rPr>
              <a:t>NHẬN XÉT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18477" y="944136"/>
            <a:ext cx="7240859" cy="988741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vi-VN" sz="1800" b="1">
                <a:solidFill>
                  <a:schemeClr val="tx2"/>
                </a:solidFill>
              </a:rPr>
              <a:t>Các từ in đậm dưới đây miêu tả đặc điểm của những sự vật, hoạt động, trạng thái,... </a:t>
            </a:r>
            <a:r>
              <a:rPr lang="vi-VN" sz="1800" b="1" smtClean="0">
                <a:solidFill>
                  <a:schemeClr val="tx2"/>
                </a:solidFill>
              </a:rPr>
              <a:t>n</a:t>
            </a:r>
            <a:r>
              <a:rPr lang="en-US" sz="1800" b="1">
                <a:solidFill>
                  <a:schemeClr val="tx2"/>
                </a:solidFill>
              </a:rPr>
              <a:t>à</a:t>
            </a:r>
            <a:r>
              <a:rPr lang="vi-VN" sz="1800" b="1" smtClean="0">
                <a:solidFill>
                  <a:schemeClr val="tx2"/>
                </a:solidFill>
              </a:rPr>
              <a:t>o</a:t>
            </a:r>
            <a:r>
              <a:rPr lang="vi-VN" sz="1800" b="1">
                <a:solidFill>
                  <a:schemeClr val="tx2"/>
                </a:solidFill>
              </a:rPr>
              <a:t>?</a:t>
            </a:r>
            <a:endParaRPr lang="en-US" sz="1800" b="1">
              <a:solidFill>
                <a:schemeClr val="tx2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1871" y="2034699"/>
            <a:ext cx="725746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1600" i="1">
                <a:latin typeface="+mn-lt"/>
              </a:rPr>
              <a:t>Ngôi nhà </a:t>
            </a:r>
            <a:r>
              <a:rPr lang="vi-VN" sz="1600" b="1" i="1">
                <a:latin typeface="+mn-lt"/>
              </a:rPr>
              <a:t>cũ</a:t>
            </a:r>
            <a:r>
              <a:rPr lang="vi-VN" sz="1600" i="1">
                <a:latin typeface="+mn-lt"/>
              </a:rPr>
              <a:t> của ông bà nội tôi nằm giữa một khu </a:t>
            </a:r>
            <a:r>
              <a:rPr lang="vi-VN" sz="1600" b="1" i="1">
                <a:latin typeface="+mn-lt"/>
              </a:rPr>
              <a:t>vườn</a:t>
            </a:r>
            <a:r>
              <a:rPr lang="vi-VN" sz="1600" i="1">
                <a:latin typeface="+mn-lt"/>
              </a:rPr>
              <a:t> rộng. Tôi nhớ mãi về căn nhà </a:t>
            </a:r>
            <a:r>
              <a:rPr lang="vi-VN" sz="1600" b="1" i="1">
                <a:latin typeface="+mn-lt"/>
              </a:rPr>
              <a:t>nhỏ</a:t>
            </a:r>
            <a:r>
              <a:rPr lang="vi-VN" sz="1600" i="1">
                <a:latin typeface="+mn-lt"/>
              </a:rPr>
              <a:t> này, nơi lưu giữ tuổi thơ yêu dấu. Ngôi nhà khung gỗ, có những cột gỗ lim lên nước </a:t>
            </a:r>
            <a:r>
              <a:rPr lang="vi-VN" sz="1600" b="1" i="1">
                <a:latin typeface="+mn-lt"/>
              </a:rPr>
              <a:t>đen bóng</a:t>
            </a:r>
            <a:r>
              <a:rPr lang="vi-VN" sz="1600" i="1">
                <a:latin typeface="+mn-lt"/>
              </a:rPr>
              <a:t>. Trong ngôi nhà </a:t>
            </a:r>
            <a:r>
              <a:rPr lang="vi-VN" sz="1600" b="1" i="1">
                <a:latin typeface="+mn-lt"/>
              </a:rPr>
              <a:t>mát dịu</a:t>
            </a:r>
            <a:r>
              <a:rPr lang="vi-VN" sz="1600" i="1">
                <a:latin typeface="+mn-lt"/>
              </a:rPr>
              <a:t>, ông nội tôi hay ngồi sau án thư bên cửa sổ, bắt mạch, kê đơn, châm cứu và bốc thuốc. [...] Ba anh em đánh nhau </a:t>
            </a:r>
            <a:r>
              <a:rPr lang="vi-VN" sz="1600" b="1" i="1">
                <a:latin typeface="+mn-lt"/>
              </a:rPr>
              <a:t>tít mù</a:t>
            </a:r>
            <a:r>
              <a:rPr lang="vi-VN" sz="1600" i="1">
                <a:latin typeface="+mn-lt"/>
              </a:rPr>
              <a:t> khiến lá cây rơi </a:t>
            </a:r>
            <a:r>
              <a:rPr lang="vi-VN" sz="1600" b="1" i="1">
                <a:latin typeface="+mn-lt"/>
              </a:rPr>
              <a:t>lả tả</a:t>
            </a:r>
            <a:r>
              <a:rPr lang="vi-VN" sz="1600" i="1">
                <a:latin typeface="+mn-lt"/>
              </a:rPr>
              <a:t>. Thường là đến hồi bất phân thắng bại thì ông nội thò đầu ra cửa sổ, quát </a:t>
            </a:r>
            <a:r>
              <a:rPr lang="vi-VN" sz="1600" b="1" i="1">
                <a:latin typeface="+mn-lt"/>
              </a:rPr>
              <a:t>to</a:t>
            </a:r>
            <a:r>
              <a:rPr lang="vi-VN" sz="1600" i="1">
                <a:latin typeface="+mn-lt"/>
              </a:rPr>
              <a:t>: “Nghịch </a:t>
            </a:r>
            <a:r>
              <a:rPr lang="vi-VN" sz="1600" b="1" i="1">
                <a:latin typeface="+mn-lt"/>
              </a:rPr>
              <a:t>vừa vừa</a:t>
            </a:r>
            <a:r>
              <a:rPr lang="vi-VN" sz="1600" i="1">
                <a:latin typeface="+mn-lt"/>
              </a:rPr>
              <a:t> thôi!".</a:t>
            </a:r>
            <a:endParaRPr lang="en-US" sz="1600">
              <a:latin typeface="+mn-lt"/>
            </a:endParaRPr>
          </a:p>
          <a:p>
            <a:pPr algn="r">
              <a:lnSpc>
                <a:spcPct val="200000"/>
              </a:lnSpc>
            </a:pPr>
            <a:r>
              <a:rPr lang="vi-VN" sz="1600">
                <a:latin typeface="+mn-lt"/>
              </a:rPr>
              <a:t>Theo LÊ THANH NGA</a:t>
            </a:r>
            <a:endParaRPr lang="en-US" sz="1600">
              <a:effectLst/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415753" y="257539"/>
            <a:ext cx="2282997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>
                <a:solidFill>
                  <a:schemeClr val="accent2">
                    <a:lumMod val="50000"/>
                  </a:schemeClr>
                </a:solidFill>
              </a:rPr>
              <a:t>NHẬN XÉT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210282"/>
              </p:ext>
            </p:extLst>
          </p:nvPr>
        </p:nvGraphicFramePr>
        <p:xfrm>
          <a:off x="677516" y="1603549"/>
          <a:ext cx="3961391" cy="2725883"/>
        </p:xfrm>
        <a:graphic>
          <a:graphicData uri="http://schemas.openxmlformats.org/drawingml/2006/table">
            <a:tbl>
              <a:tblPr firstRow="1" firstCol="1" bandRow="1">
                <a:tableStyleId>{16E2AEBA-4369-4417-A607-9BFFDAFAB481}</a:tableStyleId>
              </a:tblPr>
              <a:tblGrid>
                <a:gridCol w="1340421">
                  <a:extLst>
                    <a:ext uri="{9D8B030D-6E8A-4147-A177-3AD203B41FA5}">
                      <a16:colId xmlns:a16="http://schemas.microsoft.com/office/drawing/2014/main" val="907133622"/>
                    </a:ext>
                  </a:extLst>
                </a:gridCol>
                <a:gridCol w="2620970">
                  <a:extLst>
                    <a:ext uri="{9D8B030D-6E8A-4147-A177-3AD203B41FA5}">
                      <a16:colId xmlns:a16="http://schemas.microsoft.com/office/drawing/2014/main" val="760533725"/>
                    </a:ext>
                  </a:extLst>
                </a:gridCol>
              </a:tblGrid>
              <a:tr h="6489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 b="1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</a:rPr>
                        <a:t>Từ in đậm</a:t>
                      </a:r>
                      <a:endParaRPr lang="en-US" sz="1800" b="1">
                        <a:solidFill>
                          <a:schemeClr val="accent6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mtClean="0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</a:rPr>
                        <a:t>M</a:t>
                      </a:r>
                      <a:r>
                        <a:rPr lang="vi-VN" sz="1800" b="1" smtClean="0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</a:rPr>
                        <a:t>iêu </a:t>
                      </a:r>
                      <a:r>
                        <a:rPr lang="vi-VN" sz="1800" b="1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</a:rPr>
                        <a:t>tả đặc </a:t>
                      </a:r>
                      <a:r>
                        <a:rPr lang="vi-VN" sz="1800" b="1" smtClean="0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</a:rPr>
                        <a:t>điểm</a:t>
                      </a:r>
                      <a:r>
                        <a:rPr lang="en-US" sz="1800" b="1" smtClean="0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</a:rPr>
                        <a:t> của</a:t>
                      </a:r>
                      <a:endParaRPr lang="en-US" sz="1800" b="1">
                        <a:solidFill>
                          <a:schemeClr val="accent6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extLst>
                  <a:ext uri="{0D108BD9-81ED-4DB2-BD59-A6C34878D82A}">
                    <a16:rowId xmlns:a16="http://schemas.microsoft.com/office/drawing/2014/main" val="4289521518"/>
                  </a:ext>
                </a:extLst>
              </a:tr>
              <a:tr h="40144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Cũ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Ngôi nhà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extLst>
                  <a:ext uri="{0D108BD9-81ED-4DB2-BD59-A6C34878D82A}">
                    <a16:rowId xmlns:a16="http://schemas.microsoft.com/office/drawing/2014/main" val="4187039930"/>
                  </a:ext>
                </a:extLst>
              </a:tr>
              <a:tr h="4237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Rộng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Khu vườn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extLst>
                  <a:ext uri="{0D108BD9-81ED-4DB2-BD59-A6C34878D82A}">
                    <a16:rowId xmlns:a16="http://schemas.microsoft.com/office/drawing/2014/main" val="199285701"/>
                  </a:ext>
                </a:extLst>
              </a:tr>
              <a:tr h="3791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Nhỏ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Căn nhà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extLst>
                  <a:ext uri="{0D108BD9-81ED-4DB2-BD59-A6C34878D82A}">
                    <a16:rowId xmlns:a16="http://schemas.microsoft.com/office/drawing/2014/main" val="3537751394"/>
                  </a:ext>
                </a:extLst>
              </a:tr>
              <a:tr h="41869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Đen bóng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Cột gỗ lim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extLst>
                  <a:ext uri="{0D108BD9-81ED-4DB2-BD59-A6C34878D82A}">
                    <a16:rowId xmlns:a16="http://schemas.microsoft.com/office/drawing/2014/main" val="3300553568"/>
                  </a:ext>
                </a:extLst>
              </a:tr>
              <a:tr h="2846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Mát dịu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Ngôi nhà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extLst>
                  <a:ext uri="{0D108BD9-81ED-4DB2-BD59-A6C34878D82A}">
                    <a16:rowId xmlns:a16="http://schemas.microsoft.com/office/drawing/2014/main" val="30140352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230869"/>
              </p:ext>
            </p:extLst>
          </p:nvPr>
        </p:nvGraphicFramePr>
        <p:xfrm>
          <a:off x="4840639" y="1603549"/>
          <a:ext cx="3961391" cy="2322315"/>
        </p:xfrm>
        <a:graphic>
          <a:graphicData uri="http://schemas.openxmlformats.org/drawingml/2006/table">
            <a:tbl>
              <a:tblPr firstRow="1" firstCol="1" bandRow="1">
                <a:tableStyleId>{16E2AEBA-4369-4417-A607-9BFFDAFAB481}</a:tableStyleId>
              </a:tblPr>
              <a:tblGrid>
                <a:gridCol w="1340421">
                  <a:extLst>
                    <a:ext uri="{9D8B030D-6E8A-4147-A177-3AD203B41FA5}">
                      <a16:colId xmlns:a16="http://schemas.microsoft.com/office/drawing/2014/main" val="1345441645"/>
                    </a:ext>
                  </a:extLst>
                </a:gridCol>
                <a:gridCol w="2620970">
                  <a:extLst>
                    <a:ext uri="{9D8B030D-6E8A-4147-A177-3AD203B41FA5}">
                      <a16:colId xmlns:a16="http://schemas.microsoft.com/office/drawing/2014/main" val="554231481"/>
                    </a:ext>
                  </a:extLst>
                </a:gridCol>
              </a:tblGrid>
              <a:tr h="6415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 b="1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</a:rPr>
                        <a:t>Từ in đậm</a:t>
                      </a:r>
                      <a:endParaRPr lang="en-US" sz="1800" b="1">
                        <a:solidFill>
                          <a:schemeClr val="accent6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smtClean="0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</a:rPr>
                        <a:t>M</a:t>
                      </a:r>
                      <a:r>
                        <a:rPr lang="vi-VN" sz="1800" b="1" smtClean="0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</a:rPr>
                        <a:t>iêu tả đặc điểm</a:t>
                      </a:r>
                      <a:r>
                        <a:rPr lang="en-US" sz="1800" b="1" smtClean="0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</a:rPr>
                        <a:t> của</a:t>
                      </a:r>
                      <a:endParaRPr lang="en-US" sz="1800" b="1">
                        <a:solidFill>
                          <a:schemeClr val="accent6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extLst>
                  <a:ext uri="{0D108BD9-81ED-4DB2-BD59-A6C34878D82A}">
                    <a16:rowId xmlns:a16="http://schemas.microsoft.com/office/drawing/2014/main" val="2960424243"/>
                  </a:ext>
                </a:extLst>
              </a:tr>
              <a:tr h="40887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Tít mù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Đánh nhau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extLst>
                  <a:ext uri="{0D108BD9-81ED-4DB2-BD59-A6C34878D82A}">
                    <a16:rowId xmlns:a16="http://schemas.microsoft.com/office/drawing/2014/main" val="3902997016"/>
                  </a:ext>
                </a:extLst>
              </a:tr>
              <a:tr h="4237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Lả tả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Rơi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extLst>
                  <a:ext uri="{0D108BD9-81ED-4DB2-BD59-A6C34878D82A}">
                    <a16:rowId xmlns:a16="http://schemas.microsoft.com/office/drawing/2014/main" val="1775696364"/>
                  </a:ext>
                </a:extLst>
              </a:tr>
              <a:tr h="3940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To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Quát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extLst>
                  <a:ext uri="{0D108BD9-81ED-4DB2-BD59-A6C34878D82A}">
                    <a16:rowId xmlns:a16="http://schemas.microsoft.com/office/drawing/2014/main" val="1433831088"/>
                  </a:ext>
                </a:extLst>
              </a:tr>
              <a:tr h="4340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Vừa vừa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Nghịch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265" marR="63265" marT="0" marB="0" anchor="ctr"/>
                </a:tc>
                <a:extLst>
                  <a:ext uri="{0D108BD9-81ED-4DB2-BD59-A6C34878D82A}">
                    <a16:rowId xmlns:a16="http://schemas.microsoft.com/office/drawing/2014/main" val="1679461393"/>
                  </a:ext>
                </a:extLst>
              </a:tr>
            </a:tbl>
          </a:graphicData>
        </a:graphic>
      </p:graphicFrame>
      <p:sp>
        <p:nvSpPr>
          <p:cNvPr id="7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994436" y="1005144"/>
            <a:ext cx="1125629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000" u="sng" smtClean="0">
                <a:solidFill>
                  <a:schemeClr val="accent2">
                    <a:lumMod val="50000"/>
                  </a:schemeClr>
                </a:solidFill>
              </a:rPr>
              <a:t>Đáp án:</a:t>
            </a:r>
            <a:endParaRPr lang="en-US" sz="20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84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415753" y="257539"/>
            <a:ext cx="2282997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>
                <a:solidFill>
                  <a:schemeClr val="accent2">
                    <a:lumMod val="50000"/>
                  </a:schemeClr>
                </a:solidFill>
              </a:rPr>
              <a:t>NHẬN XÉT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18477" y="944137"/>
            <a:ext cx="7240859" cy="468351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1800" b="1">
                <a:solidFill>
                  <a:schemeClr val="tx2"/>
                </a:solidFill>
              </a:rPr>
              <a:t>Xếp các từ in đậm ở BT1 vào nhóm thích hợp</a:t>
            </a:r>
            <a:endParaRPr lang="en-US" sz="1800" b="1">
              <a:solidFill>
                <a:schemeClr val="tx2"/>
              </a:solidFill>
              <a:effectLst/>
            </a:endParaRPr>
          </a:p>
        </p:txBody>
      </p:sp>
      <p:sp>
        <p:nvSpPr>
          <p:cNvPr id="7" name="TextBox 35">
            <a:extLst>
              <a:ext uri="{FF2B5EF4-FFF2-40B4-BE49-F238E27FC236}">
                <a16:creationId xmlns:a16="http://schemas.microsoft.com/office/drawing/2014/main" id="{B030F64E-D154-7332-C853-4354A2B66AA6}"/>
              </a:ext>
            </a:extLst>
          </p:cNvPr>
          <p:cNvSpPr txBox="1"/>
          <p:nvPr/>
        </p:nvSpPr>
        <p:spPr>
          <a:xfrm>
            <a:off x="3994436" y="1564427"/>
            <a:ext cx="1125629" cy="400110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>
              <a:defRPr sz="3200" b="1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000" u="sng" smtClean="0">
                <a:solidFill>
                  <a:schemeClr val="accent2">
                    <a:lumMod val="50000"/>
                  </a:schemeClr>
                </a:solidFill>
              </a:rPr>
              <a:t>Đáp án:</a:t>
            </a:r>
            <a:endParaRPr lang="en-US" sz="2000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479699"/>
              </p:ext>
            </p:extLst>
          </p:nvPr>
        </p:nvGraphicFramePr>
        <p:xfrm>
          <a:off x="1018477" y="2213121"/>
          <a:ext cx="7240859" cy="1360473"/>
        </p:xfrm>
        <a:graphic>
          <a:graphicData uri="http://schemas.openxmlformats.org/drawingml/2006/table">
            <a:tbl>
              <a:tblPr firstRow="1" firstCol="1" bandRow="1">
                <a:tableStyleId>{16E2AEBA-4369-4417-A607-9BFFDAFAB481}</a:tableStyleId>
              </a:tblPr>
              <a:tblGrid>
                <a:gridCol w="1945116">
                  <a:extLst>
                    <a:ext uri="{9D8B030D-6E8A-4147-A177-3AD203B41FA5}">
                      <a16:colId xmlns:a16="http://schemas.microsoft.com/office/drawing/2014/main" val="1905516064"/>
                    </a:ext>
                  </a:extLst>
                </a:gridCol>
                <a:gridCol w="2148199">
                  <a:extLst>
                    <a:ext uri="{9D8B030D-6E8A-4147-A177-3AD203B41FA5}">
                      <a16:colId xmlns:a16="http://schemas.microsoft.com/office/drawing/2014/main" val="3491879712"/>
                    </a:ext>
                  </a:extLst>
                </a:gridCol>
                <a:gridCol w="3147544">
                  <a:extLst>
                    <a:ext uri="{9D8B030D-6E8A-4147-A177-3AD203B41FA5}">
                      <a16:colId xmlns:a16="http://schemas.microsoft.com/office/drawing/2014/main" val="3147695977"/>
                    </a:ext>
                  </a:extLst>
                </a:gridCol>
              </a:tblGrid>
              <a:tr h="5375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 b="1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</a:rPr>
                        <a:t>Chỉ hình dánh</a:t>
                      </a:r>
                      <a:endParaRPr lang="en-US" sz="2000" b="1">
                        <a:solidFill>
                          <a:schemeClr val="accent6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 b="1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</a:rPr>
                        <a:t>Chỉ màu sắc</a:t>
                      </a:r>
                      <a:endParaRPr lang="en-US" sz="2000" b="1">
                        <a:solidFill>
                          <a:schemeClr val="accent6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 b="1">
                          <a:solidFill>
                            <a:schemeClr val="accent6">
                              <a:lumMod val="25000"/>
                            </a:schemeClr>
                          </a:solidFill>
                          <a:effectLst/>
                        </a:rPr>
                        <a:t>Chỉ tính chất</a:t>
                      </a:r>
                      <a:endParaRPr lang="en-US" sz="2000" b="1">
                        <a:solidFill>
                          <a:schemeClr val="accent6">
                            <a:lumMod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3953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Rộng, nhỏ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Đen bóng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vi-VN" sz="1800">
                          <a:effectLst/>
                        </a:rPr>
                        <a:t>Cũ, mát dịu, tít mù, lả tả, to, vừa vừa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4943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18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8" name="Google Shape;2588;p46"/>
          <p:cNvGrpSpPr/>
          <p:nvPr/>
        </p:nvGrpSpPr>
        <p:grpSpPr>
          <a:xfrm>
            <a:off x="756827" y="3191589"/>
            <a:ext cx="1810829" cy="1495655"/>
            <a:chOff x="-121704" y="2991912"/>
            <a:chExt cx="2274002" cy="2008406"/>
          </a:xfrm>
        </p:grpSpPr>
        <p:sp>
          <p:nvSpPr>
            <p:cNvPr id="2589" name="Google Shape;2589;p46"/>
            <p:cNvSpPr/>
            <p:nvPr/>
          </p:nvSpPr>
          <p:spPr>
            <a:xfrm>
              <a:off x="-121704" y="2991912"/>
              <a:ext cx="2273915" cy="2008406"/>
            </a:xfrm>
            <a:custGeom>
              <a:avLst/>
              <a:gdLst/>
              <a:ahLst/>
              <a:cxnLst/>
              <a:rect l="l" t="t" r="r" b="b"/>
              <a:pathLst>
                <a:path w="22353" h="19743" extrusionOk="0">
                  <a:moveTo>
                    <a:pt x="14036" y="15419"/>
                  </a:moveTo>
                  <a:cubicBezTo>
                    <a:pt x="14022" y="15419"/>
                    <a:pt x="14009" y="15425"/>
                    <a:pt x="14002" y="15439"/>
                  </a:cubicBezTo>
                  <a:cubicBezTo>
                    <a:pt x="13876" y="15707"/>
                    <a:pt x="13513" y="16473"/>
                    <a:pt x="13418" y="16915"/>
                  </a:cubicBezTo>
                  <a:cubicBezTo>
                    <a:pt x="13378" y="17104"/>
                    <a:pt x="13339" y="17302"/>
                    <a:pt x="13394" y="17491"/>
                  </a:cubicBezTo>
                  <a:cubicBezTo>
                    <a:pt x="13449" y="17680"/>
                    <a:pt x="13631" y="17854"/>
                    <a:pt x="13860" y="17870"/>
                  </a:cubicBezTo>
                  <a:cubicBezTo>
                    <a:pt x="13870" y="17871"/>
                    <a:pt x="13880" y="17871"/>
                    <a:pt x="13891" y="17871"/>
                  </a:cubicBezTo>
                  <a:cubicBezTo>
                    <a:pt x="14130" y="17871"/>
                    <a:pt x="14337" y="17696"/>
                    <a:pt x="14412" y="17499"/>
                  </a:cubicBezTo>
                  <a:cubicBezTo>
                    <a:pt x="14483" y="17302"/>
                    <a:pt x="14452" y="17081"/>
                    <a:pt x="14412" y="16868"/>
                  </a:cubicBezTo>
                  <a:cubicBezTo>
                    <a:pt x="14357" y="16560"/>
                    <a:pt x="14152" y="15739"/>
                    <a:pt x="14081" y="15447"/>
                  </a:cubicBezTo>
                  <a:cubicBezTo>
                    <a:pt x="14072" y="15429"/>
                    <a:pt x="14053" y="15419"/>
                    <a:pt x="14036" y="15419"/>
                  </a:cubicBezTo>
                  <a:close/>
                  <a:moveTo>
                    <a:pt x="11765" y="15393"/>
                  </a:moveTo>
                  <a:cubicBezTo>
                    <a:pt x="11751" y="15393"/>
                    <a:pt x="11736" y="15400"/>
                    <a:pt x="11729" y="15415"/>
                  </a:cubicBezTo>
                  <a:cubicBezTo>
                    <a:pt x="11595" y="15684"/>
                    <a:pt x="11224" y="16465"/>
                    <a:pt x="11129" y="16923"/>
                  </a:cubicBezTo>
                  <a:cubicBezTo>
                    <a:pt x="11082" y="17120"/>
                    <a:pt x="11042" y="17317"/>
                    <a:pt x="11105" y="17515"/>
                  </a:cubicBezTo>
                  <a:cubicBezTo>
                    <a:pt x="11161" y="17704"/>
                    <a:pt x="11342" y="17886"/>
                    <a:pt x="11579" y="17901"/>
                  </a:cubicBezTo>
                  <a:cubicBezTo>
                    <a:pt x="11589" y="17902"/>
                    <a:pt x="11599" y="17902"/>
                    <a:pt x="11608" y="17902"/>
                  </a:cubicBezTo>
                  <a:cubicBezTo>
                    <a:pt x="11849" y="17902"/>
                    <a:pt x="12063" y="17720"/>
                    <a:pt x="12139" y="17523"/>
                  </a:cubicBezTo>
                  <a:cubicBezTo>
                    <a:pt x="12218" y="17317"/>
                    <a:pt x="12187" y="17089"/>
                    <a:pt x="12147" y="16868"/>
                  </a:cubicBezTo>
                  <a:cubicBezTo>
                    <a:pt x="12092" y="16560"/>
                    <a:pt x="11879" y="15715"/>
                    <a:pt x="11800" y="15423"/>
                  </a:cubicBezTo>
                  <a:cubicBezTo>
                    <a:pt x="11796" y="15402"/>
                    <a:pt x="11781" y="15393"/>
                    <a:pt x="11765" y="15393"/>
                  </a:cubicBezTo>
                  <a:close/>
                  <a:moveTo>
                    <a:pt x="11094" y="0"/>
                  </a:moveTo>
                  <a:cubicBezTo>
                    <a:pt x="8342" y="0"/>
                    <a:pt x="5691" y="1515"/>
                    <a:pt x="4373" y="4145"/>
                  </a:cubicBezTo>
                  <a:cubicBezTo>
                    <a:pt x="3442" y="5999"/>
                    <a:pt x="3355" y="8059"/>
                    <a:pt x="3962" y="9890"/>
                  </a:cubicBezTo>
                  <a:cubicBezTo>
                    <a:pt x="4168" y="10506"/>
                    <a:pt x="4460" y="11098"/>
                    <a:pt x="4815" y="11643"/>
                  </a:cubicBezTo>
                  <a:cubicBezTo>
                    <a:pt x="4575" y="11552"/>
                    <a:pt x="4314" y="11503"/>
                    <a:pt x="4048" y="11503"/>
                  </a:cubicBezTo>
                  <a:cubicBezTo>
                    <a:pt x="3849" y="11503"/>
                    <a:pt x="3648" y="11530"/>
                    <a:pt x="3449" y="11587"/>
                  </a:cubicBezTo>
                  <a:cubicBezTo>
                    <a:pt x="2376" y="11887"/>
                    <a:pt x="1713" y="12921"/>
                    <a:pt x="1839" y="13995"/>
                  </a:cubicBezTo>
                  <a:cubicBezTo>
                    <a:pt x="1745" y="14003"/>
                    <a:pt x="1658" y="14026"/>
                    <a:pt x="1571" y="14050"/>
                  </a:cubicBezTo>
                  <a:cubicBezTo>
                    <a:pt x="577" y="14326"/>
                    <a:pt x="0" y="15360"/>
                    <a:pt x="277" y="16355"/>
                  </a:cubicBezTo>
                  <a:cubicBezTo>
                    <a:pt x="512" y="17172"/>
                    <a:pt x="1262" y="17713"/>
                    <a:pt x="2073" y="17713"/>
                  </a:cubicBezTo>
                  <a:cubicBezTo>
                    <a:pt x="2241" y="17713"/>
                    <a:pt x="2412" y="17690"/>
                    <a:pt x="2581" y="17641"/>
                  </a:cubicBezTo>
                  <a:cubicBezTo>
                    <a:pt x="2842" y="17570"/>
                    <a:pt x="3079" y="17444"/>
                    <a:pt x="3276" y="17278"/>
                  </a:cubicBezTo>
                  <a:cubicBezTo>
                    <a:pt x="3741" y="18045"/>
                    <a:pt x="4578" y="18517"/>
                    <a:pt x="5478" y="18517"/>
                  </a:cubicBezTo>
                  <a:cubicBezTo>
                    <a:pt x="5707" y="18517"/>
                    <a:pt x="5940" y="18486"/>
                    <a:pt x="6172" y="18422"/>
                  </a:cubicBezTo>
                  <a:cubicBezTo>
                    <a:pt x="7104" y="18154"/>
                    <a:pt x="7775" y="17404"/>
                    <a:pt x="7980" y="16520"/>
                  </a:cubicBezTo>
                  <a:cubicBezTo>
                    <a:pt x="8301" y="16990"/>
                    <a:pt x="8835" y="17275"/>
                    <a:pt x="9407" y="17275"/>
                  </a:cubicBezTo>
                  <a:cubicBezTo>
                    <a:pt x="9566" y="17275"/>
                    <a:pt x="9728" y="17253"/>
                    <a:pt x="9890" y="17207"/>
                  </a:cubicBezTo>
                  <a:cubicBezTo>
                    <a:pt x="10813" y="16946"/>
                    <a:pt x="11358" y="15984"/>
                    <a:pt x="11097" y="15052"/>
                  </a:cubicBezTo>
                  <a:cubicBezTo>
                    <a:pt x="11090" y="15036"/>
                    <a:pt x="11082" y="15029"/>
                    <a:pt x="11082" y="15013"/>
                  </a:cubicBezTo>
                  <a:cubicBezTo>
                    <a:pt x="11342" y="15013"/>
                    <a:pt x="11603" y="14997"/>
                    <a:pt x="11863" y="14965"/>
                  </a:cubicBezTo>
                  <a:cubicBezTo>
                    <a:pt x="12131" y="15100"/>
                    <a:pt x="12431" y="15179"/>
                    <a:pt x="12755" y="15179"/>
                  </a:cubicBezTo>
                  <a:cubicBezTo>
                    <a:pt x="13142" y="15179"/>
                    <a:pt x="13505" y="15068"/>
                    <a:pt x="13812" y="14879"/>
                  </a:cubicBezTo>
                  <a:cubicBezTo>
                    <a:pt x="14120" y="15202"/>
                    <a:pt x="14554" y="15407"/>
                    <a:pt x="15036" y="15407"/>
                  </a:cubicBezTo>
                  <a:cubicBezTo>
                    <a:pt x="15131" y="15407"/>
                    <a:pt x="15225" y="15400"/>
                    <a:pt x="15312" y="15384"/>
                  </a:cubicBezTo>
                  <a:cubicBezTo>
                    <a:pt x="15644" y="15763"/>
                    <a:pt x="16117" y="16023"/>
                    <a:pt x="16654" y="16070"/>
                  </a:cubicBezTo>
                  <a:cubicBezTo>
                    <a:pt x="16646" y="16078"/>
                    <a:pt x="16638" y="16078"/>
                    <a:pt x="16638" y="16086"/>
                  </a:cubicBezTo>
                  <a:cubicBezTo>
                    <a:pt x="16504" y="16355"/>
                    <a:pt x="16149" y="17120"/>
                    <a:pt x="16046" y="17562"/>
                  </a:cubicBezTo>
                  <a:cubicBezTo>
                    <a:pt x="16007" y="17752"/>
                    <a:pt x="15967" y="17949"/>
                    <a:pt x="16030" y="18138"/>
                  </a:cubicBezTo>
                  <a:cubicBezTo>
                    <a:pt x="16086" y="18328"/>
                    <a:pt x="16259" y="18501"/>
                    <a:pt x="16488" y="18517"/>
                  </a:cubicBezTo>
                  <a:cubicBezTo>
                    <a:pt x="16498" y="18518"/>
                    <a:pt x="16509" y="18518"/>
                    <a:pt x="16519" y="18518"/>
                  </a:cubicBezTo>
                  <a:cubicBezTo>
                    <a:pt x="16759" y="18518"/>
                    <a:pt x="16972" y="18343"/>
                    <a:pt x="17041" y="18146"/>
                  </a:cubicBezTo>
                  <a:cubicBezTo>
                    <a:pt x="17119" y="17941"/>
                    <a:pt x="17080" y="17720"/>
                    <a:pt x="17048" y="17515"/>
                  </a:cubicBezTo>
                  <a:cubicBezTo>
                    <a:pt x="16993" y="17207"/>
                    <a:pt x="16780" y="16386"/>
                    <a:pt x="16709" y="16094"/>
                  </a:cubicBezTo>
                  <a:cubicBezTo>
                    <a:pt x="16709" y="16086"/>
                    <a:pt x="16701" y="16078"/>
                    <a:pt x="16701" y="16078"/>
                  </a:cubicBezTo>
                  <a:lnTo>
                    <a:pt x="16843" y="16078"/>
                  </a:lnTo>
                  <a:cubicBezTo>
                    <a:pt x="17230" y="16078"/>
                    <a:pt x="17593" y="15968"/>
                    <a:pt x="17901" y="15778"/>
                  </a:cubicBezTo>
                  <a:cubicBezTo>
                    <a:pt x="18209" y="16110"/>
                    <a:pt x="18643" y="16315"/>
                    <a:pt x="19124" y="16315"/>
                  </a:cubicBezTo>
                  <a:cubicBezTo>
                    <a:pt x="20048" y="16315"/>
                    <a:pt x="20797" y="15565"/>
                    <a:pt x="20797" y="14634"/>
                  </a:cubicBezTo>
                  <a:cubicBezTo>
                    <a:pt x="20797" y="14587"/>
                    <a:pt x="20797" y="14531"/>
                    <a:pt x="20790" y="14476"/>
                  </a:cubicBezTo>
                  <a:lnTo>
                    <a:pt x="20790" y="14476"/>
                  </a:lnTo>
                  <a:cubicBezTo>
                    <a:pt x="20916" y="14523"/>
                    <a:pt x="21050" y="14547"/>
                    <a:pt x="21184" y="14547"/>
                  </a:cubicBezTo>
                  <a:cubicBezTo>
                    <a:pt x="21831" y="14547"/>
                    <a:pt x="22352" y="14026"/>
                    <a:pt x="22352" y="13379"/>
                  </a:cubicBezTo>
                  <a:cubicBezTo>
                    <a:pt x="22352" y="12740"/>
                    <a:pt x="21831" y="12219"/>
                    <a:pt x="21184" y="12219"/>
                  </a:cubicBezTo>
                  <a:cubicBezTo>
                    <a:pt x="20892" y="12219"/>
                    <a:pt x="20624" y="12329"/>
                    <a:pt x="20419" y="12511"/>
                  </a:cubicBezTo>
                  <a:cubicBezTo>
                    <a:pt x="20308" y="11974"/>
                    <a:pt x="19842" y="11564"/>
                    <a:pt x="19274" y="11564"/>
                  </a:cubicBezTo>
                  <a:cubicBezTo>
                    <a:pt x="19243" y="11564"/>
                    <a:pt x="19203" y="11572"/>
                    <a:pt x="19172" y="11572"/>
                  </a:cubicBezTo>
                  <a:cubicBezTo>
                    <a:pt x="19203" y="11461"/>
                    <a:pt x="19219" y="11343"/>
                    <a:pt x="19219" y="11224"/>
                  </a:cubicBezTo>
                  <a:cubicBezTo>
                    <a:pt x="19219" y="10388"/>
                    <a:pt x="18540" y="9709"/>
                    <a:pt x="17704" y="9709"/>
                  </a:cubicBezTo>
                  <a:cubicBezTo>
                    <a:pt x="16875" y="9709"/>
                    <a:pt x="16196" y="10388"/>
                    <a:pt x="16196" y="11224"/>
                  </a:cubicBezTo>
                  <a:cubicBezTo>
                    <a:pt x="16196" y="11232"/>
                    <a:pt x="16196" y="11240"/>
                    <a:pt x="16196" y="11248"/>
                  </a:cubicBezTo>
                  <a:cubicBezTo>
                    <a:pt x="15999" y="10901"/>
                    <a:pt x="15620" y="10664"/>
                    <a:pt x="15186" y="10664"/>
                  </a:cubicBezTo>
                  <a:lnTo>
                    <a:pt x="15091" y="10664"/>
                  </a:lnTo>
                  <a:cubicBezTo>
                    <a:pt x="15115" y="10553"/>
                    <a:pt x="15131" y="10435"/>
                    <a:pt x="15131" y="10317"/>
                  </a:cubicBezTo>
                  <a:cubicBezTo>
                    <a:pt x="15131" y="9480"/>
                    <a:pt x="14452" y="8809"/>
                    <a:pt x="13615" y="8809"/>
                  </a:cubicBezTo>
                  <a:cubicBezTo>
                    <a:pt x="13071" y="8809"/>
                    <a:pt x="12589" y="9101"/>
                    <a:pt x="12329" y="9535"/>
                  </a:cubicBezTo>
                  <a:cubicBezTo>
                    <a:pt x="11942" y="9093"/>
                    <a:pt x="11626" y="8596"/>
                    <a:pt x="11382" y="8075"/>
                  </a:cubicBezTo>
                  <a:cubicBezTo>
                    <a:pt x="10537" y="6307"/>
                    <a:pt x="10490" y="4176"/>
                    <a:pt x="11437" y="2290"/>
                  </a:cubicBezTo>
                  <a:cubicBezTo>
                    <a:pt x="11839" y="1493"/>
                    <a:pt x="12384" y="806"/>
                    <a:pt x="13023" y="254"/>
                  </a:cubicBezTo>
                  <a:cubicBezTo>
                    <a:pt x="12385" y="83"/>
                    <a:pt x="11737" y="0"/>
                    <a:pt x="11094" y="0"/>
                  </a:cubicBezTo>
                  <a:close/>
                  <a:moveTo>
                    <a:pt x="15169" y="16915"/>
                  </a:moveTo>
                  <a:cubicBezTo>
                    <a:pt x="15154" y="16915"/>
                    <a:pt x="15138" y="16923"/>
                    <a:pt x="15131" y="16939"/>
                  </a:cubicBezTo>
                  <a:cubicBezTo>
                    <a:pt x="15020" y="17175"/>
                    <a:pt x="14689" y="17878"/>
                    <a:pt x="14594" y="18288"/>
                  </a:cubicBezTo>
                  <a:cubicBezTo>
                    <a:pt x="14554" y="18462"/>
                    <a:pt x="14523" y="18643"/>
                    <a:pt x="14578" y="18809"/>
                  </a:cubicBezTo>
                  <a:cubicBezTo>
                    <a:pt x="14625" y="18983"/>
                    <a:pt x="14791" y="19141"/>
                    <a:pt x="14996" y="19156"/>
                  </a:cubicBezTo>
                  <a:cubicBezTo>
                    <a:pt x="15007" y="19157"/>
                    <a:pt x="15017" y="19157"/>
                    <a:pt x="15028" y="19157"/>
                  </a:cubicBezTo>
                  <a:cubicBezTo>
                    <a:pt x="15251" y="19157"/>
                    <a:pt x="15441" y="18998"/>
                    <a:pt x="15502" y="18817"/>
                  </a:cubicBezTo>
                  <a:cubicBezTo>
                    <a:pt x="15573" y="18635"/>
                    <a:pt x="15541" y="18430"/>
                    <a:pt x="15509" y="18241"/>
                  </a:cubicBezTo>
                  <a:cubicBezTo>
                    <a:pt x="15462" y="17957"/>
                    <a:pt x="15273" y="17207"/>
                    <a:pt x="15202" y="16939"/>
                  </a:cubicBezTo>
                  <a:cubicBezTo>
                    <a:pt x="15198" y="16923"/>
                    <a:pt x="15184" y="16915"/>
                    <a:pt x="15169" y="16915"/>
                  </a:cubicBezTo>
                  <a:close/>
                  <a:moveTo>
                    <a:pt x="12859" y="16950"/>
                  </a:moveTo>
                  <a:cubicBezTo>
                    <a:pt x="12846" y="16950"/>
                    <a:pt x="12833" y="16956"/>
                    <a:pt x="12826" y="16970"/>
                  </a:cubicBezTo>
                  <a:cubicBezTo>
                    <a:pt x="12692" y="17238"/>
                    <a:pt x="12337" y="18004"/>
                    <a:pt x="12234" y="18446"/>
                  </a:cubicBezTo>
                  <a:cubicBezTo>
                    <a:pt x="12194" y="18643"/>
                    <a:pt x="12155" y="18841"/>
                    <a:pt x="12210" y="19022"/>
                  </a:cubicBezTo>
                  <a:cubicBezTo>
                    <a:pt x="12273" y="19212"/>
                    <a:pt x="12447" y="19385"/>
                    <a:pt x="12676" y="19401"/>
                  </a:cubicBezTo>
                  <a:cubicBezTo>
                    <a:pt x="12690" y="19402"/>
                    <a:pt x="12705" y="19403"/>
                    <a:pt x="12719" y="19403"/>
                  </a:cubicBezTo>
                  <a:cubicBezTo>
                    <a:pt x="12953" y="19403"/>
                    <a:pt x="13154" y="19224"/>
                    <a:pt x="13228" y="19038"/>
                  </a:cubicBezTo>
                  <a:cubicBezTo>
                    <a:pt x="13307" y="18833"/>
                    <a:pt x="13268" y="18612"/>
                    <a:pt x="13228" y="18399"/>
                  </a:cubicBezTo>
                  <a:cubicBezTo>
                    <a:pt x="13181" y="18091"/>
                    <a:pt x="12968" y="17270"/>
                    <a:pt x="12897" y="16978"/>
                  </a:cubicBezTo>
                  <a:cubicBezTo>
                    <a:pt x="12893" y="16960"/>
                    <a:pt x="12876" y="16950"/>
                    <a:pt x="12859" y="16950"/>
                  </a:cubicBezTo>
                  <a:close/>
                  <a:moveTo>
                    <a:pt x="8237" y="17074"/>
                  </a:moveTo>
                  <a:cubicBezTo>
                    <a:pt x="8223" y="17074"/>
                    <a:pt x="8208" y="17082"/>
                    <a:pt x="8201" y="17096"/>
                  </a:cubicBezTo>
                  <a:cubicBezTo>
                    <a:pt x="8067" y="17365"/>
                    <a:pt x="7711" y="18122"/>
                    <a:pt x="7609" y="18572"/>
                  </a:cubicBezTo>
                  <a:cubicBezTo>
                    <a:pt x="7569" y="18762"/>
                    <a:pt x="7530" y="18959"/>
                    <a:pt x="7585" y="19149"/>
                  </a:cubicBezTo>
                  <a:cubicBezTo>
                    <a:pt x="7648" y="19338"/>
                    <a:pt x="7822" y="19512"/>
                    <a:pt x="8051" y="19527"/>
                  </a:cubicBezTo>
                  <a:cubicBezTo>
                    <a:pt x="8061" y="19528"/>
                    <a:pt x="8071" y="19528"/>
                    <a:pt x="8082" y="19528"/>
                  </a:cubicBezTo>
                  <a:cubicBezTo>
                    <a:pt x="8321" y="19528"/>
                    <a:pt x="8528" y="19353"/>
                    <a:pt x="8603" y="19156"/>
                  </a:cubicBezTo>
                  <a:cubicBezTo>
                    <a:pt x="8682" y="18951"/>
                    <a:pt x="8643" y="18730"/>
                    <a:pt x="8611" y="18517"/>
                  </a:cubicBezTo>
                  <a:cubicBezTo>
                    <a:pt x="8556" y="18217"/>
                    <a:pt x="8343" y="17388"/>
                    <a:pt x="8272" y="17104"/>
                  </a:cubicBezTo>
                  <a:cubicBezTo>
                    <a:pt x="8268" y="17083"/>
                    <a:pt x="8253" y="17074"/>
                    <a:pt x="8237" y="17074"/>
                  </a:cubicBezTo>
                  <a:close/>
                  <a:moveTo>
                    <a:pt x="10373" y="17289"/>
                  </a:moveTo>
                  <a:cubicBezTo>
                    <a:pt x="10360" y="17289"/>
                    <a:pt x="10347" y="17296"/>
                    <a:pt x="10340" y="17310"/>
                  </a:cubicBezTo>
                  <a:cubicBezTo>
                    <a:pt x="10206" y="17578"/>
                    <a:pt x="9850" y="18343"/>
                    <a:pt x="9748" y="18793"/>
                  </a:cubicBezTo>
                  <a:cubicBezTo>
                    <a:pt x="9708" y="18983"/>
                    <a:pt x="9669" y="19180"/>
                    <a:pt x="9732" y="19362"/>
                  </a:cubicBezTo>
                  <a:cubicBezTo>
                    <a:pt x="9787" y="19551"/>
                    <a:pt x="9961" y="19725"/>
                    <a:pt x="10190" y="19740"/>
                  </a:cubicBezTo>
                  <a:cubicBezTo>
                    <a:pt x="10205" y="19742"/>
                    <a:pt x="10220" y="19743"/>
                    <a:pt x="10234" y="19743"/>
                  </a:cubicBezTo>
                  <a:cubicBezTo>
                    <a:pt x="10469" y="19743"/>
                    <a:pt x="10675" y="19570"/>
                    <a:pt x="10742" y="19377"/>
                  </a:cubicBezTo>
                  <a:cubicBezTo>
                    <a:pt x="10821" y="19172"/>
                    <a:pt x="10782" y="18951"/>
                    <a:pt x="10750" y="18738"/>
                  </a:cubicBezTo>
                  <a:cubicBezTo>
                    <a:pt x="10695" y="18430"/>
                    <a:pt x="10482" y="17609"/>
                    <a:pt x="10411" y="17317"/>
                  </a:cubicBezTo>
                  <a:cubicBezTo>
                    <a:pt x="10406" y="17300"/>
                    <a:pt x="10389" y="17289"/>
                    <a:pt x="10373" y="17289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90" name="Google Shape;2590;p46"/>
            <p:cNvGrpSpPr/>
            <p:nvPr/>
          </p:nvGrpSpPr>
          <p:grpSpPr>
            <a:xfrm>
              <a:off x="-121617" y="2991918"/>
              <a:ext cx="2273915" cy="2008357"/>
              <a:chOff x="3275450" y="324125"/>
              <a:chExt cx="558825" cy="493575"/>
            </a:xfrm>
          </p:grpSpPr>
          <p:sp>
            <p:nvSpPr>
              <p:cNvPr id="2591" name="Google Shape;2591;p46"/>
              <p:cNvSpPr/>
              <p:nvPr/>
            </p:nvSpPr>
            <p:spPr>
              <a:xfrm>
                <a:off x="3543800" y="544350"/>
                <a:ext cx="290475" cy="187675"/>
              </a:xfrm>
              <a:custGeom>
                <a:avLst/>
                <a:gdLst/>
                <a:ahLst/>
                <a:cxnLst/>
                <a:rect l="l" t="t" r="r" b="b"/>
                <a:pathLst>
                  <a:path w="11619" h="7507" extrusionOk="0">
                    <a:moveTo>
                      <a:pt x="2889" y="0"/>
                    </a:moveTo>
                    <a:cubicBezTo>
                      <a:pt x="2052" y="0"/>
                      <a:pt x="1374" y="671"/>
                      <a:pt x="1374" y="1508"/>
                    </a:cubicBezTo>
                    <a:cubicBezTo>
                      <a:pt x="1374" y="1824"/>
                      <a:pt x="1476" y="2116"/>
                      <a:pt x="1642" y="2360"/>
                    </a:cubicBezTo>
                    <a:cubicBezTo>
                      <a:pt x="703" y="2542"/>
                      <a:pt x="0" y="3363"/>
                      <a:pt x="0" y="4349"/>
                    </a:cubicBezTo>
                    <a:cubicBezTo>
                      <a:pt x="0" y="5462"/>
                      <a:pt x="900" y="6370"/>
                      <a:pt x="2021" y="6370"/>
                    </a:cubicBezTo>
                    <a:cubicBezTo>
                      <a:pt x="2408" y="6370"/>
                      <a:pt x="2771" y="6259"/>
                      <a:pt x="3078" y="6070"/>
                    </a:cubicBezTo>
                    <a:cubicBezTo>
                      <a:pt x="3386" y="6393"/>
                      <a:pt x="3820" y="6599"/>
                      <a:pt x="4302" y="6599"/>
                    </a:cubicBezTo>
                    <a:cubicBezTo>
                      <a:pt x="4397" y="6599"/>
                      <a:pt x="4491" y="6591"/>
                      <a:pt x="4578" y="6575"/>
                    </a:cubicBezTo>
                    <a:cubicBezTo>
                      <a:pt x="4949" y="7001"/>
                      <a:pt x="5494" y="7270"/>
                      <a:pt x="6109" y="7270"/>
                    </a:cubicBezTo>
                    <a:cubicBezTo>
                      <a:pt x="6496" y="7270"/>
                      <a:pt x="6859" y="7159"/>
                      <a:pt x="7167" y="6970"/>
                    </a:cubicBezTo>
                    <a:cubicBezTo>
                      <a:pt x="7475" y="7301"/>
                      <a:pt x="7909" y="7506"/>
                      <a:pt x="8390" y="7506"/>
                    </a:cubicBezTo>
                    <a:cubicBezTo>
                      <a:pt x="9314" y="7506"/>
                      <a:pt x="10063" y="6757"/>
                      <a:pt x="10063" y="5833"/>
                    </a:cubicBezTo>
                    <a:cubicBezTo>
                      <a:pt x="10063" y="5778"/>
                      <a:pt x="10063" y="5723"/>
                      <a:pt x="10056" y="5667"/>
                    </a:cubicBezTo>
                    <a:lnTo>
                      <a:pt x="10056" y="5667"/>
                    </a:lnTo>
                    <a:cubicBezTo>
                      <a:pt x="10182" y="5715"/>
                      <a:pt x="10316" y="5738"/>
                      <a:pt x="10450" y="5738"/>
                    </a:cubicBezTo>
                    <a:cubicBezTo>
                      <a:pt x="11097" y="5738"/>
                      <a:pt x="11618" y="5217"/>
                      <a:pt x="11618" y="4570"/>
                    </a:cubicBezTo>
                    <a:cubicBezTo>
                      <a:pt x="11618" y="3931"/>
                      <a:pt x="11097" y="3410"/>
                      <a:pt x="10450" y="3410"/>
                    </a:cubicBezTo>
                    <a:cubicBezTo>
                      <a:pt x="10158" y="3410"/>
                      <a:pt x="9890" y="3521"/>
                      <a:pt x="9685" y="3702"/>
                    </a:cubicBezTo>
                    <a:cubicBezTo>
                      <a:pt x="9574" y="3165"/>
                      <a:pt x="9108" y="2755"/>
                      <a:pt x="8540" y="2755"/>
                    </a:cubicBezTo>
                    <a:cubicBezTo>
                      <a:pt x="8509" y="2755"/>
                      <a:pt x="8477" y="2763"/>
                      <a:pt x="8438" y="2763"/>
                    </a:cubicBezTo>
                    <a:cubicBezTo>
                      <a:pt x="8469" y="2652"/>
                      <a:pt x="8485" y="2534"/>
                      <a:pt x="8485" y="2416"/>
                    </a:cubicBezTo>
                    <a:cubicBezTo>
                      <a:pt x="8485" y="1579"/>
                      <a:pt x="7806" y="900"/>
                      <a:pt x="6970" y="900"/>
                    </a:cubicBezTo>
                    <a:cubicBezTo>
                      <a:pt x="6141" y="900"/>
                      <a:pt x="5462" y="1579"/>
                      <a:pt x="5462" y="2416"/>
                    </a:cubicBezTo>
                    <a:cubicBezTo>
                      <a:pt x="5462" y="2423"/>
                      <a:pt x="5462" y="2431"/>
                      <a:pt x="5462" y="2439"/>
                    </a:cubicBezTo>
                    <a:cubicBezTo>
                      <a:pt x="5265" y="2092"/>
                      <a:pt x="4886" y="1855"/>
                      <a:pt x="4452" y="1855"/>
                    </a:cubicBezTo>
                    <a:lnTo>
                      <a:pt x="4357" y="1855"/>
                    </a:lnTo>
                    <a:cubicBezTo>
                      <a:pt x="4381" y="1745"/>
                      <a:pt x="4397" y="1626"/>
                      <a:pt x="4397" y="1508"/>
                    </a:cubicBezTo>
                    <a:cubicBezTo>
                      <a:pt x="4397" y="671"/>
                      <a:pt x="3718" y="0"/>
                      <a:pt x="288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2" name="Google Shape;2592;p46"/>
              <p:cNvSpPr/>
              <p:nvPr/>
            </p:nvSpPr>
            <p:spPr>
              <a:xfrm>
                <a:off x="3359300" y="324125"/>
                <a:ext cx="346325" cy="375300"/>
              </a:xfrm>
              <a:custGeom>
                <a:avLst/>
                <a:gdLst/>
                <a:ahLst/>
                <a:cxnLst/>
                <a:rect l="l" t="t" r="r" b="b"/>
                <a:pathLst>
                  <a:path w="13853" h="15012" extrusionOk="0">
                    <a:moveTo>
                      <a:pt x="7740" y="1"/>
                    </a:moveTo>
                    <a:cubicBezTo>
                      <a:pt x="4988" y="1"/>
                      <a:pt x="2337" y="1515"/>
                      <a:pt x="1019" y="4145"/>
                    </a:cubicBezTo>
                    <a:cubicBezTo>
                      <a:pt x="88" y="6000"/>
                      <a:pt x="1" y="8060"/>
                      <a:pt x="608" y="9891"/>
                    </a:cubicBezTo>
                    <a:lnTo>
                      <a:pt x="2629" y="13016"/>
                    </a:lnTo>
                    <a:cubicBezTo>
                      <a:pt x="3134" y="13482"/>
                      <a:pt x="3710" y="13884"/>
                      <a:pt x="4365" y="14216"/>
                    </a:cubicBezTo>
                    <a:cubicBezTo>
                      <a:pt x="5444" y="14755"/>
                      <a:pt x="6591" y="15011"/>
                      <a:pt x="7720" y="15011"/>
                    </a:cubicBezTo>
                    <a:cubicBezTo>
                      <a:pt x="10110" y="15011"/>
                      <a:pt x="12421" y="13866"/>
                      <a:pt x="13852" y="11840"/>
                    </a:cubicBezTo>
                    <a:cubicBezTo>
                      <a:pt x="12897" y="11824"/>
                      <a:pt x="11934" y="11596"/>
                      <a:pt x="11027" y="11138"/>
                    </a:cubicBezTo>
                    <a:cubicBezTo>
                      <a:pt x="10774" y="11011"/>
                      <a:pt x="10530" y="10869"/>
                      <a:pt x="10301" y="10719"/>
                    </a:cubicBezTo>
                    <a:cubicBezTo>
                      <a:pt x="9133" y="10214"/>
                      <a:pt x="8264" y="9441"/>
                      <a:pt x="8028" y="8075"/>
                    </a:cubicBezTo>
                    <a:cubicBezTo>
                      <a:pt x="7183" y="6307"/>
                      <a:pt x="7136" y="4176"/>
                      <a:pt x="8083" y="2290"/>
                    </a:cubicBezTo>
                    <a:cubicBezTo>
                      <a:pt x="8485" y="1493"/>
                      <a:pt x="9030" y="806"/>
                      <a:pt x="9669" y="254"/>
                    </a:cubicBezTo>
                    <a:cubicBezTo>
                      <a:pt x="9031" y="83"/>
                      <a:pt x="8383" y="1"/>
                      <a:pt x="774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3" name="Google Shape;2593;p46"/>
              <p:cNvSpPr/>
              <p:nvPr/>
            </p:nvSpPr>
            <p:spPr>
              <a:xfrm>
                <a:off x="3412775" y="472325"/>
                <a:ext cx="112700" cy="110925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4437" extrusionOk="0">
                    <a:moveTo>
                      <a:pt x="3181" y="1"/>
                    </a:moveTo>
                    <a:cubicBezTo>
                      <a:pt x="3166" y="1"/>
                      <a:pt x="3150" y="24"/>
                      <a:pt x="3158" y="40"/>
                    </a:cubicBezTo>
                    <a:cubicBezTo>
                      <a:pt x="3181" y="182"/>
                      <a:pt x="3245" y="316"/>
                      <a:pt x="3323" y="443"/>
                    </a:cubicBezTo>
                    <a:cubicBezTo>
                      <a:pt x="3503" y="734"/>
                      <a:pt x="3849" y="962"/>
                      <a:pt x="4200" y="962"/>
                    </a:cubicBezTo>
                    <a:cubicBezTo>
                      <a:pt x="4295" y="962"/>
                      <a:pt x="4391" y="945"/>
                      <a:pt x="4484" y="908"/>
                    </a:cubicBezTo>
                    <a:cubicBezTo>
                      <a:pt x="4507" y="900"/>
                      <a:pt x="4507" y="853"/>
                      <a:pt x="4476" y="845"/>
                    </a:cubicBezTo>
                    <a:cubicBezTo>
                      <a:pt x="4215" y="782"/>
                      <a:pt x="4002" y="687"/>
                      <a:pt x="3797" y="529"/>
                    </a:cubicBezTo>
                    <a:cubicBezTo>
                      <a:pt x="3584" y="379"/>
                      <a:pt x="3410" y="190"/>
                      <a:pt x="3213" y="8"/>
                    </a:cubicBezTo>
                    <a:cubicBezTo>
                      <a:pt x="3205" y="1"/>
                      <a:pt x="3189" y="1"/>
                      <a:pt x="3181" y="1"/>
                    </a:cubicBezTo>
                    <a:close/>
                    <a:moveTo>
                      <a:pt x="1386" y="137"/>
                    </a:moveTo>
                    <a:cubicBezTo>
                      <a:pt x="1382" y="137"/>
                      <a:pt x="1378" y="139"/>
                      <a:pt x="1374" y="143"/>
                    </a:cubicBezTo>
                    <a:cubicBezTo>
                      <a:pt x="1153" y="308"/>
                      <a:pt x="971" y="482"/>
                      <a:pt x="743" y="616"/>
                    </a:cubicBezTo>
                    <a:cubicBezTo>
                      <a:pt x="522" y="750"/>
                      <a:pt x="301" y="829"/>
                      <a:pt x="32" y="869"/>
                    </a:cubicBezTo>
                    <a:cubicBezTo>
                      <a:pt x="9" y="877"/>
                      <a:pt x="1" y="916"/>
                      <a:pt x="24" y="932"/>
                    </a:cubicBezTo>
                    <a:cubicBezTo>
                      <a:pt x="135" y="986"/>
                      <a:pt x="253" y="1011"/>
                      <a:pt x="371" y="1011"/>
                    </a:cubicBezTo>
                    <a:cubicBezTo>
                      <a:pt x="700" y="1011"/>
                      <a:pt x="1033" y="822"/>
                      <a:pt x="1224" y="561"/>
                    </a:cubicBezTo>
                    <a:cubicBezTo>
                      <a:pt x="1311" y="450"/>
                      <a:pt x="1382" y="316"/>
                      <a:pt x="1421" y="174"/>
                    </a:cubicBezTo>
                    <a:cubicBezTo>
                      <a:pt x="1429" y="158"/>
                      <a:pt x="1413" y="143"/>
                      <a:pt x="1398" y="143"/>
                    </a:cubicBezTo>
                    <a:cubicBezTo>
                      <a:pt x="1394" y="139"/>
                      <a:pt x="1390" y="137"/>
                      <a:pt x="1386" y="137"/>
                    </a:cubicBezTo>
                    <a:close/>
                    <a:moveTo>
                      <a:pt x="1035" y="1224"/>
                    </a:moveTo>
                    <a:cubicBezTo>
                      <a:pt x="857" y="1224"/>
                      <a:pt x="703" y="1521"/>
                      <a:pt x="687" y="1887"/>
                    </a:cubicBezTo>
                    <a:cubicBezTo>
                      <a:pt x="679" y="2266"/>
                      <a:pt x="814" y="2574"/>
                      <a:pt x="995" y="2581"/>
                    </a:cubicBezTo>
                    <a:cubicBezTo>
                      <a:pt x="1177" y="2581"/>
                      <a:pt x="1335" y="2289"/>
                      <a:pt x="1350" y="1911"/>
                    </a:cubicBezTo>
                    <a:cubicBezTo>
                      <a:pt x="1358" y="1540"/>
                      <a:pt x="1224" y="1232"/>
                      <a:pt x="1042" y="1224"/>
                    </a:cubicBezTo>
                    <a:cubicBezTo>
                      <a:pt x="1040" y="1224"/>
                      <a:pt x="1038" y="1224"/>
                      <a:pt x="1035" y="1224"/>
                    </a:cubicBezTo>
                    <a:close/>
                    <a:moveTo>
                      <a:pt x="3656" y="1224"/>
                    </a:moveTo>
                    <a:cubicBezTo>
                      <a:pt x="3477" y="1224"/>
                      <a:pt x="3323" y="1521"/>
                      <a:pt x="3308" y="1887"/>
                    </a:cubicBezTo>
                    <a:cubicBezTo>
                      <a:pt x="3300" y="2266"/>
                      <a:pt x="3434" y="2574"/>
                      <a:pt x="3615" y="2581"/>
                    </a:cubicBezTo>
                    <a:cubicBezTo>
                      <a:pt x="3797" y="2581"/>
                      <a:pt x="3955" y="2289"/>
                      <a:pt x="3963" y="1911"/>
                    </a:cubicBezTo>
                    <a:cubicBezTo>
                      <a:pt x="3979" y="1540"/>
                      <a:pt x="3844" y="1232"/>
                      <a:pt x="3663" y="1224"/>
                    </a:cubicBezTo>
                    <a:cubicBezTo>
                      <a:pt x="3661" y="1224"/>
                      <a:pt x="3658" y="1224"/>
                      <a:pt x="3656" y="1224"/>
                    </a:cubicBezTo>
                    <a:close/>
                    <a:moveTo>
                      <a:pt x="2401" y="2604"/>
                    </a:moveTo>
                    <a:cubicBezTo>
                      <a:pt x="1835" y="2604"/>
                      <a:pt x="1269" y="2671"/>
                      <a:pt x="703" y="2802"/>
                    </a:cubicBezTo>
                    <a:lnTo>
                      <a:pt x="703" y="2810"/>
                    </a:lnTo>
                    <a:cubicBezTo>
                      <a:pt x="703" y="3355"/>
                      <a:pt x="971" y="3836"/>
                      <a:pt x="1382" y="4128"/>
                    </a:cubicBezTo>
                    <a:cubicBezTo>
                      <a:pt x="1382" y="4128"/>
                      <a:pt x="1990" y="4436"/>
                      <a:pt x="2345" y="4436"/>
                    </a:cubicBezTo>
                    <a:cubicBezTo>
                      <a:pt x="2771" y="4428"/>
                      <a:pt x="3442" y="4002"/>
                      <a:pt x="3442" y="4002"/>
                    </a:cubicBezTo>
                    <a:cubicBezTo>
                      <a:pt x="3765" y="3702"/>
                      <a:pt x="3971" y="3268"/>
                      <a:pt x="3971" y="2787"/>
                    </a:cubicBezTo>
                    <a:cubicBezTo>
                      <a:pt x="3971" y="2787"/>
                      <a:pt x="3963" y="2787"/>
                      <a:pt x="3963" y="2779"/>
                    </a:cubicBezTo>
                    <a:cubicBezTo>
                      <a:pt x="3444" y="2661"/>
                      <a:pt x="2923" y="2604"/>
                      <a:pt x="2401" y="26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4" name="Google Shape;2594;p46"/>
              <p:cNvSpPr/>
              <p:nvPr/>
            </p:nvSpPr>
            <p:spPr>
              <a:xfrm>
                <a:off x="3374500" y="526000"/>
                <a:ext cx="242325" cy="123550"/>
              </a:xfrm>
              <a:custGeom>
                <a:avLst/>
                <a:gdLst/>
                <a:ahLst/>
                <a:cxnLst/>
                <a:rect l="l" t="t" r="r" b="b"/>
                <a:pathLst>
                  <a:path w="9693" h="4942" extrusionOk="0">
                    <a:moveTo>
                      <a:pt x="3939" y="995"/>
                    </a:moveTo>
                    <a:cubicBezTo>
                      <a:pt x="3363" y="1003"/>
                      <a:pt x="2905" y="1350"/>
                      <a:pt x="2913" y="1918"/>
                    </a:cubicBezTo>
                    <a:cubicBezTo>
                      <a:pt x="2913" y="1950"/>
                      <a:pt x="2913" y="1958"/>
                      <a:pt x="2913" y="1981"/>
                    </a:cubicBezTo>
                    <a:cubicBezTo>
                      <a:pt x="3189" y="2179"/>
                      <a:pt x="3521" y="2305"/>
                      <a:pt x="3876" y="2305"/>
                    </a:cubicBezTo>
                    <a:cubicBezTo>
                      <a:pt x="4302" y="2297"/>
                      <a:pt x="4681" y="2124"/>
                      <a:pt x="4973" y="1855"/>
                    </a:cubicBezTo>
                    <a:cubicBezTo>
                      <a:pt x="4949" y="1303"/>
                      <a:pt x="4491" y="995"/>
                      <a:pt x="3939" y="995"/>
                    </a:cubicBezTo>
                    <a:close/>
                    <a:moveTo>
                      <a:pt x="7420" y="0"/>
                    </a:moveTo>
                    <a:cubicBezTo>
                      <a:pt x="6709" y="269"/>
                      <a:pt x="6204" y="948"/>
                      <a:pt x="6204" y="1745"/>
                    </a:cubicBezTo>
                    <a:cubicBezTo>
                      <a:pt x="6204" y="2771"/>
                      <a:pt x="7041" y="3599"/>
                      <a:pt x="8067" y="3599"/>
                    </a:cubicBezTo>
                    <a:cubicBezTo>
                      <a:pt x="8761" y="3599"/>
                      <a:pt x="9377" y="3213"/>
                      <a:pt x="9693" y="2644"/>
                    </a:cubicBezTo>
                    <a:cubicBezTo>
                      <a:pt x="8682" y="1966"/>
                      <a:pt x="7909" y="1042"/>
                      <a:pt x="7420" y="0"/>
                    </a:cubicBezTo>
                    <a:close/>
                    <a:moveTo>
                      <a:pt x="1019" y="1508"/>
                    </a:moveTo>
                    <a:cubicBezTo>
                      <a:pt x="648" y="1508"/>
                      <a:pt x="293" y="1626"/>
                      <a:pt x="0" y="1816"/>
                    </a:cubicBezTo>
                    <a:cubicBezTo>
                      <a:pt x="395" y="2992"/>
                      <a:pt x="1082" y="4073"/>
                      <a:pt x="2021" y="4941"/>
                    </a:cubicBezTo>
                    <a:cubicBezTo>
                      <a:pt x="2534" y="4610"/>
                      <a:pt x="2881" y="4026"/>
                      <a:pt x="2881" y="3371"/>
                    </a:cubicBezTo>
                    <a:cubicBezTo>
                      <a:pt x="2881" y="2345"/>
                      <a:pt x="2045" y="1508"/>
                      <a:pt x="1019" y="150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5" name="Google Shape;2595;p46"/>
              <p:cNvSpPr/>
              <p:nvPr/>
            </p:nvSpPr>
            <p:spPr>
              <a:xfrm>
                <a:off x="3275450" y="611700"/>
                <a:ext cx="283950" cy="175375"/>
              </a:xfrm>
              <a:custGeom>
                <a:avLst/>
                <a:gdLst/>
                <a:ahLst/>
                <a:cxnLst/>
                <a:rect l="l" t="t" r="r" b="b"/>
                <a:pathLst>
                  <a:path w="11358" h="7015" extrusionOk="0">
                    <a:moveTo>
                      <a:pt x="4055" y="0"/>
                    </a:moveTo>
                    <a:cubicBezTo>
                      <a:pt x="3855" y="0"/>
                      <a:pt x="3652" y="27"/>
                      <a:pt x="3449" y="85"/>
                    </a:cubicBezTo>
                    <a:cubicBezTo>
                      <a:pt x="2376" y="385"/>
                      <a:pt x="1713" y="1418"/>
                      <a:pt x="1839" y="2492"/>
                    </a:cubicBezTo>
                    <a:cubicBezTo>
                      <a:pt x="1745" y="2500"/>
                      <a:pt x="1658" y="2523"/>
                      <a:pt x="1571" y="2547"/>
                    </a:cubicBezTo>
                    <a:cubicBezTo>
                      <a:pt x="577" y="2823"/>
                      <a:pt x="0" y="3857"/>
                      <a:pt x="277" y="4852"/>
                    </a:cubicBezTo>
                    <a:cubicBezTo>
                      <a:pt x="512" y="5669"/>
                      <a:pt x="1262" y="6210"/>
                      <a:pt x="2073" y="6210"/>
                    </a:cubicBezTo>
                    <a:cubicBezTo>
                      <a:pt x="2241" y="6210"/>
                      <a:pt x="2412" y="6187"/>
                      <a:pt x="2581" y="6138"/>
                    </a:cubicBezTo>
                    <a:cubicBezTo>
                      <a:pt x="2842" y="6067"/>
                      <a:pt x="3079" y="5941"/>
                      <a:pt x="3276" y="5775"/>
                    </a:cubicBezTo>
                    <a:cubicBezTo>
                      <a:pt x="3741" y="6543"/>
                      <a:pt x="4578" y="7014"/>
                      <a:pt x="5478" y="7014"/>
                    </a:cubicBezTo>
                    <a:cubicBezTo>
                      <a:pt x="5707" y="7014"/>
                      <a:pt x="5940" y="6984"/>
                      <a:pt x="6172" y="6920"/>
                    </a:cubicBezTo>
                    <a:cubicBezTo>
                      <a:pt x="7104" y="6651"/>
                      <a:pt x="7775" y="5902"/>
                      <a:pt x="7980" y="5018"/>
                    </a:cubicBezTo>
                    <a:cubicBezTo>
                      <a:pt x="8301" y="5487"/>
                      <a:pt x="8835" y="5773"/>
                      <a:pt x="9407" y="5773"/>
                    </a:cubicBezTo>
                    <a:cubicBezTo>
                      <a:pt x="9566" y="5773"/>
                      <a:pt x="9728" y="5751"/>
                      <a:pt x="9890" y="5704"/>
                    </a:cubicBezTo>
                    <a:cubicBezTo>
                      <a:pt x="10813" y="5444"/>
                      <a:pt x="11358" y="4481"/>
                      <a:pt x="11097" y="3557"/>
                    </a:cubicBezTo>
                    <a:cubicBezTo>
                      <a:pt x="10882" y="2787"/>
                      <a:pt x="10186" y="2281"/>
                      <a:pt x="9425" y="2281"/>
                    </a:cubicBezTo>
                    <a:cubicBezTo>
                      <a:pt x="9266" y="2281"/>
                      <a:pt x="9104" y="2303"/>
                      <a:pt x="8943" y="2350"/>
                    </a:cubicBezTo>
                    <a:cubicBezTo>
                      <a:pt x="8824" y="2381"/>
                      <a:pt x="8722" y="2421"/>
                      <a:pt x="8619" y="2476"/>
                    </a:cubicBezTo>
                    <a:cubicBezTo>
                      <a:pt x="8603" y="2413"/>
                      <a:pt x="8595" y="2358"/>
                      <a:pt x="8580" y="2302"/>
                    </a:cubicBezTo>
                    <a:cubicBezTo>
                      <a:pt x="8370" y="1568"/>
                      <a:pt x="7702" y="1089"/>
                      <a:pt x="6974" y="1089"/>
                    </a:cubicBezTo>
                    <a:cubicBezTo>
                      <a:pt x="6827" y="1089"/>
                      <a:pt x="6677" y="1109"/>
                      <a:pt x="6528" y="1150"/>
                    </a:cubicBezTo>
                    <a:cubicBezTo>
                      <a:pt x="6370" y="1197"/>
                      <a:pt x="6228" y="1261"/>
                      <a:pt x="6094" y="1340"/>
                    </a:cubicBezTo>
                    <a:cubicBezTo>
                      <a:pt x="5740" y="523"/>
                      <a:pt x="4931" y="0"/>
                      <a:pt x="405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6" name="Google Shape;2596;p46"/>
              <p:cNvSpPr/>
              <p:nvPr/>
            </p:nvSpPr>
            <p:spPr>
              <a:xfrm>
                <a:off x="3463675" y="708925"/>
                <a:ext cx="239775" cy="108775"/>
              </a:xfrm>
              <a:custGeom>
                <a:avLst/>
                <a:gdLst/>
                <a:ahLst/>
                <a:cxnLst/>
                <a:rect l="l" t="t" r="r" b="b"/>
                <a:pathLst>
                  <a:path w="9591" h="4351" extrusionOk="0">
                    <a:moveTo>
                      <a:pt x="6507" y="27"/>
                    </a:moveTo>
                    <a:cubicBezTo>
                      <a:pt x="6493" y="27"/>
                      <a:pt x="6480" y="33"/>
                      <a:pt x="6473" y="47"/>
                    </a:cubicBezTo>
                    <a:cubicBezTo>
                      <a:pt x="6347" y="316"/>
                      <a:pt x="5984" y="1081"/>
                      <a:pt x="5889" y="1523"/>
                    </a:cubicBezTo>
                    <a:cubicBezTo>
                      <a:pt x="5849" y="1720"/>
                      <a:pt x="5810" y="1918"/>
                      <a:pt x="5865" y="2099"/>
                    </a:cubicBezTo>
                    <a:cubicBezTo>
                      <a:pt x="5920" y="2289"/>
                      <a:pt x="6102" y="2462"/>
                      <a:pt x="6331" y="2478"/>
                    </a:cubicBezTo>
                    <a:cubicBezTo>
                      <a:pt x="6341" y="2479"/>
                      <a:pt x="6351" y="2479"/>
                      <a:pt x="6362" y="2479"/>
                    </a:cubicBezTo>
                    <a:cubicBezTo>
                      <a:pt x="6601" y="2479"/>
                      <a:pt x="6808" y="2304"/>
                      <a:pt x="6883" y="2115"/>
                    </a:cubicBezTo>
                    <a:cubicBezTo>
                      <a:pt x="6954" y="1910"/>
                      <a:pt x="6923" y="1689"/>
                      <a:pt x="6883" y="1476"/>
                    </a:cubicBezTo>
                    <a:cubicBezTo>
                      <a:pt x="6828" y="1168"/>
                      <a:pt x="6623" y="347"/>
                      <a:pt x="6552" y="55"/>
                    </a:cubicBezTo>
                    <a:cubicBezTo>
                      <a:pt x="6543" y="37"/>
                      <a:pt x="6524" y="27"/>
                      <a:pt x="6507" y="27"/>
                    </a:cubicBezTo>
                    <a:close/>
                    <a:moveTo>
                      <a:pt x="4236" y="1"/>
                    </a:moveTo>
                    <a:cubicBezTo>
                      <a:pt x="4222" y="1"/>
                      <a:pt x="4207" y="9"/>
                      <a:pt x="4200" y="24"/>
                    </a:cubicBezTo>
                    <a:cubicBezTo>
                      <a:pt x="4066" y="292"/>
                      <a:pt x="3695" y="1073"/>
                      <a:pt x="3600" y="1531"/>
                    </a:cubicBezTo>
                    <a:cubicBezTo>
                      <a:pt x="3553" y="1728"/>
                      <a:pt x="3513" y="1926"/>
                      <a:pt x="3576" y="2123"/>
                    </a:cubicBezTo>
                    <a:cubicBezTo>
                      <a:pt x="3632" y="2312"/>
                      <a:pt x="3813" y="2494"/>
                      <a:pt x="4050" y="2510"/>
                    </a:cubicBezTo>
                    <a:cubicBezTo>
                      <a:pt x="4060" y="2510"/>
                      <a:pt x="4070" y="2511"/>
                      <a:pt x="4081" y="2511"/>
                    </a:cubicBezTo>
                    <a:cubicBezTo>
                      <a:pt x="4321" y="2511"/>
                      <a:pt x="4535" y="2335"/>
                      <a:pt x="4610" y="2131"/>
                    </a:cubicBezTo>
                    <a:cubicBezTo>
                      <a:pt x="4689" y="1926"/>
                      <a:pt x="4658" y="1697"/>
                      <a:pt x="4618" y="1484"/>
                    </a:cubicBezTo>
                    <a:cubicBezTo>
                      <a:pt x="4563" y="1168"/>
                      <a:pt x="4350" y="323"/>
                      <a:pt x="4271" y="31"/>
                    </a:cubicBezTo>
                    <a:cubicBezTo>
                      <a:pt x="4267" y="11"/>
                      <a:pt x="4252" y="1"/>
                      <a:pt x="4236" y="1"/>
                    </a:cubicBezTo>
                    <a:close/>
                    <a:moveTo>
                      <a:pt x="9142" y="674"/>
                    </a:moveTo>
                    <a:cubicBezTo>
                      <a:pt x="9129" y="674"/>
                      <a:pt x="9116" y="681"/>
                      <a:pt x="9109" y="694"/>
                    </a:cubicBezTo>
                    <a:cubicBezTo>
                      <a:pt x="8975" y="963"/>
                      <a:pt x="8620" y="1728"/>
                      <a:pt x="8517" y="2170"/>
                    </a:cubicBezTo>
                    <a:cubicBezTo>
                      <a:pt x="8478" y="2360"/>
                      <a:pt x="8438" y="2557"/>
                      <a:pt x="8493" y="2747"/>
                    </a:cubicBezTo>
                    <a:cubicBezTo>
                      <a:pt x="8557" y="2936"/>
                      <a:pt x="8730" y="3110"/>
                      <a:pt x="8959" y="3125"/>
                    </a:cubicBezTo>
                    <a:cubicBezTo>
                      <a:pt x="8969" y="3126"/>
                      <a:pt x="8980" y="3126"/>
                      <a:pt x="8990" y="3126"/>
                    </a:cubicBezTo>
                    <a:cubicBezTo>
                      <a:pt x="9230" y="3126"/>
                      <a:pt x="9443" y="2951"/>
                      <a:pt x="9512" y="2754"/>
                    </a:cubicBezTo>
                    <a:cubicBezTo>
                      <a:pt x="9590" y="2549"/>
                      <a:pt x="9551" y="2336"/>
                      <a:pt x="9519" y="2123"/>
                    </a:cubicBezTo>
                    <a:cubicBezTo>
                      <a:pt x="9464" y="1815"/>
                      <a:pt x="9251" y="994"/>
                      <a:pt x="9180" y="702"/>
                    </a:cubicBezTo>
                    <a:cubicBezTo>
                      <a:pt x="9176" y="685"/>
                      <a:pt x="9159" y="674"/>
                      <a:pt x="9142" y="674"/>
                    </a:cubicBezTo>
                    <a:close/>
                    <a:moveTo>
                      <a:pt x="7640" y="1523"/>
                    </a:moveTo>
                    <a:cubicBezTo>
                      <a:pt x="7625" y="1523"/>
                      <a:pt x="7609" y="1531"/>
                      <a:pt x="7602" y="1547"/>
                    </a:cubicBezTo>
                    <a:cubicBezTo>
                      <a:pt x="7491" y="1784"/>
                      <a:pt x="7160" y="2486"/>
                      <a:pt x="7065" y="2896"/>
                    </a:cubicBezTo>
                    <a:cubicBezTo>
                      <a:pt x="7025" y="3070"/>
                      <a:pt x="6994" y="3252"/>
                      <a:pt x="7049" y="3417"/>
                    </a:cubicBezTo>
                    <a:cubicBezTo>
                      <a:pt x="7096" y="3591"/>
                      <a:pt x="7262" y="3749"/>
                      <a:pt x="7467" y="3765"/>
                    </a:cubicBezTo>
                    <a:cubicBezTo>
                      <a:pt x="7478" y="3765"/>
                      <a:pt x="7488" y="3766"/>
                      <a:pt x="7499" y="3766"/>
                    </a:cubicBezTo>
                    <a:cubicBezTo>
                      <a:pt x="7722" y="3766"/>
                      <a:pt x="7912" y="3606"/>
                      <a:pt x="7973" y="3425"/>
                    </a:cubicBezTo>
                    <a:cubicBezTo>
                      <a:pt x="8044" y="3244"/>
                      <a:pt x="8012" y="3039"/>
                      <a:pt x="7980" y="2849"/>
                    </a:cubicBezTo>
                    <a:cubicBezTo>
                      <a:pt x="7933" y="2565"/>
                      <a:pt x="7744" y="1815"/>
                      <a:pt x="7673" y="1547"/>
                    </a:cubicBezTo>
                    <a:cubicBezTo>
                      <a:pt x="7669" y="1531"/>
                      <a:pt x="7655" y="1523"/>
                      <a:pt x="7640" y="1523"/>
                    </a:cubicBezTo>
                    <a:close/>
                    <a:moveTo>
                      <a:pt x="5330" y="1558"/>
                    </a:moveTo>
                    <a:cubicBezTo>
                      <a:pt x="5317" y="1558"/>
                      <a:pt x="5304" y="1565"/>
                      <a:pt x="5297" y="1578"/>
                    </a:cubicBezTo>
                    <a:cubicBezTo>
                      <a:pt x="5163" y="1847"/>
                      <a:pt x="4808" y="2612"/>
                      <a:pt x="4705" y="3062"/>
                    </a:cubicBezTo>
                    <a:cubicBezTo>
                      <a:pt x="4665" y="3252"/>
                      <a:pt x="4626" y="3449"/>
                      <a:pt x="4681" y="3630"/>
                    </a:cubicBezTo>
                    <a:cubicBezTo>
                      <a:pt x="4744" y="3820"/>
                      <a:pt x="4918" y="3994"/>
                      <a:pt x="5147" y="4009"/>
                    </a:cubicBezTo>
                    <a:cubicBezTo>
                      <a:pt x="5161" y="4011"/>
                      <a:pt x="5176" y="4011"/>
                      <a:pt x="5190" y="4011"/>
                    </a:cubicBezTo>
                    <a:cubicBezTo>
                      <a:pt x="5424" y="4011"/>
                      <a:pt x="5625" y="3832"/>
                      <a:pt x="5699" y="3646"/>
                    </a:cubicBezTo>
                    <a:cubicBezTo>
                      <a:pt x="5778" y="3441"/>
                      <a:pt x="5739" y="3220"/>
                      <a:pt x="5699" y="3007"/>
                    </a:cubicBezTo>
                    <a:cubicBezTo>
                      <a:pt x="5652" y="2699"/>
                      <a:pt x="5439" y="1878"/>
                      <a:pt x="5368" y="1586"/>
                    </a:cubicBezTo>
                    <a:cubicBezTo>
                      <a:pt x="5364" y="1569"/>
                      <a:pt x="5347" y="1558"/>
                      <a:pt x="5330" y="1558"/>
                    </a:cubicBezTo>
                    <a:close/>
                    <a:moveTo>
                      <a:pt x="708" y="1682"/>
                    </a:moveTo>
                    <a:cubicBezTo>
                      <a:pt x="694" y="1682"/>
                      <a:pt x="679" y="1690"/>
                      <a:pt x="672" y="1705"/>
                    </a:cubicBezTo>
                    <a:cubicBezTo>
                      <a:pt x="538" y="1973"/>
                      <a:pt x="182" y="2739"/>
                      <a:pt x="80" y="3181"/>
                    </a:cubicBezTo>
                    <a:cubicBezTo>
                      <a:pt x="40" y="3370"/>
                      <a:pt x="1" y="3567"/>
                      <a:pt x="56" y="3757"/>
                    </a:cubicBezTo>
                    <a:cubicBezTo>
                      <a:pt x="119" y="3946"/>
                      <a:pt x="293" y="4120"/>
                      <a:pt x="522" y="4136"/>
                    </a:cubicBezTo>
                    <a:cubicBezTo>
                      <a:pt x="532" y="4136"/>
                      <a:pt x="542" y="4137"/>
                      <a:pt x="553" y="4137"/>
                    </a:cubicBezTo>
                    <a:cubicBezTo>
                      <a:pt x="792" y="4137"/>
                      <a:pt x="999" y="3962"/>
                      <a:pt x="1074" y="3765"/>
                    </a:cubicBezTo>
                    <a:cubicBezTo>
                      <a:pt x="1153" y="3559"/>
                      <a:pt x="1114" y="3338"/>
                      <a:pt x="1082" y="3133"/>
                    </a:cubicBezTo>
                    <a:cubicBezTo>
                      <a:pt x="1027" y="2825"/>
                      <a:pt x="814" y="1997"/>
                      <a:pt x="743" y="1713"/>
                    </a:cubicBezTo>
                    <a:cubicBezTo>
                      <a:pt x="739" y="1692"/>
                      <a:pt x="724" y="1682"/>
                      <a:pt x="708" y="1682"/>
                    </a:cubicBezTo>
                    <a:close/>
                    <a:moveTo>
                      <a:pt x="2847" y="1899"/>
                    </a:moveTo>
                    <a:cubicBezTo>
                      <a:pt x="2833" y="1899"/>
                      <a:pt x="2818" y="1907"/>
                      <a:pt x="2811" y="1926"/>
                    </a:cubicBezTo>
                    <a:cubicBezTo>
                      <a:pt x="2677" y="2186"/>
                      <a:pt x="2321" y="2952"/>
                      <a:pt x="2219" y="3402"/>
                    </a:cubicBezTo>
                    <a:cubicBezTo>
                      <a:pt x="2179" y="3591"/>
                      <a:pt x="2140" y="3788"/>
                      <a:pt x="2203" y="3970"/>
                    </a:cubicBezTo>
                    <a:cubicBezTo>
                      <a:pt x="2258" y="4159"/>
                      <a:pt x="2432" y="4333"/>
                      <a:pt x="2661" y="4349"/>
                    </a:cubicBezTo>
                    <a:cubicBezTo>
                      <a:pt x="2676" y="4350"/>
                      <a:pt x="2691" y="4351"/>
                      <a:pt x="2705" y="4351"/>
                    </a:cubicBezTo>
                    <a:cubicBezTo>
                      <a:pt x="2940" y="4351"/>
                      <a:pt x="3146" y="4179"/>
                      <a:pt x="3213" y="3986"/>
                    </a:cubicBezTo>
                    <a:cubicBezTo>
                      <a:pt x="3292" y="3780"/>
                      <a:pt x="3253" y="3559"/>
                      <a:pt x="3221" y="3346"/>
                    </a:cubicBezTo>
                    <a:cubicBezTo>
                      <a:pt x="3166" y="3039"/>
                      <a:pt x="2953" y="2218"/>
                      <a:pt x="2882" y="1926"/>
                    </a:cubicBezTo>
                    <a:cubicBezTo>
                      <a:pt x="2878" y="1909"/>
                      <a:pt x="2862" y="1899"/>
                      <a:pt x="2847" y="189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597" name="Google Shape;2597;p46"/>
          <p:cNvGrpSpPr/>
          <p:nvPr/>
        </p:nvGrpSpPr>
        <p:grpSpPr>
          <a:xfrm rot="8773734" flipH="1">
            <a:off x="569292" y="683825"/>
            <a:ext cx="712098" cy="654369"/>
            <a:chOff x="8221404" y="4281324"/>
            <a:chExt cx="712068" cy="654341"/>
          </a:xfrm>
        </p:grpSpPr>
        <p:sp>
          <p:nvSpPr>
            <p:cNvPr id="2598" name="Google Shape;2598;p46"/>
            <p:cNvSpPr/>
            <p:nvPr/>
          </p:nvSpPr>
          <p:spPr>
            <a:xfrm rot="10800000">
              <a:off x="8430455" y="4746549"/>
              <a:ext cx="199646" cy="189116"/>
            </a:xfrm>
            <a:custGeom>
              <a:avLst/>
              <a:gdLst/>
              <a:ahLst/>
              <a:cxnLst/>
              <a:rect l="l" t="t" r="r" b="b"/>
              <a:pathLst>
                <a:path w="2274" h="2154" extrusionOk="0">
                  <a:moveTo>
                    <a:pt x="1104" y="0"/>
                  </a:moveTo>
                  <a:cubicBezTo>
                    <a:pt x="1079" y="0"/>
                    <a:pt x="1054" y="14"/>
                    <a:pt x="1042" y="43"/>
                  </a:cubicBezTo>
                  <a:lnTo>
                    <a:pt x="774" y="642"/>
                  </a:lnTo>
                  <a:cubicBezTo>
                    <a:pt x="766" y="666"/>
                    <a:pt x="750" y="682"/>
                    <a:pt x="726" y="682"/>
                  </a:cubicBezTo>
                  <a:lnTo>
                    <a:pt x="79" y="808"/>
                  </a:lnTo>
                  <a:cubicBezTo>
                    <a:pt x="24" y="816"/>
                    <a:pt x="0" y="887"/>
                    <a:pt x="48" y="919"/>
                  </a:cubicBezTo>
                  <a:lnTo>
                    <a:pt x="537" y="1361"/>
                  </a:lnTo>
                  <a:cubicBezTo>
                    <a:pt x="553" y="1376"/>
                    <a:pt x="561" y="1400"/>
                    <a:pt x="561" y="1424"/>
                  </a:cubicBezTo>
                  <a:lnTo>
                    <a:pt x="474" y="2079"/>
                  </a:lnTo>
                  <a:cubicBezTo>
                    <a:pt x="468" y="2121"/>
                    <a:pt x="498" y="2153"/>
                    <a:pt x="537" y="2153"/>
                  </a:cubicBezTo>
                  <a:cubicBezTo>
                    <a:pt x="549" y="2153"/>
                    <a:pt x="563" y="2150"/>
                    <a:pt x="576" y="2142"/>
                  </a:cubicBezTo>
                  <a:lnTo>
                    <a:pt x="1145" y="1811"/>
                  </a:lnTo>
                  <a:cubicBezTo>
                    <a:pt x="1153" y="1807"/>
                    <a:pt x="1162" y="1805"/>
                    <a:pt x="1173" y="1805"/>
                  </a:cubicBezTo>
                  <a:cubicBezTo>
                    <a:pt x="1184" y="1805"/>
                    <a:pt x="1196" y="1807"/>
                    <a:pt x="1208" y="1811"/>
                  </a:cubicBezTo>
                  <a:lnTo>
                    <a:pt x="1800" y="2095"/>
                  </a:lnTo>
                  <a:cubicBezTo>
                    <a:pt x="1810" y="2099"/>
                    <a:pt x="1820" y="2101"/>
                    <a:pt x="1829" y="2101"/>
                  </a:cubicBezTo>
                  <a:cubicBezTo>
                    <a:pt x="1873" y="2101"/>
                    <a:pt x="1909" y="2061"/>
                    <a:pt x="1902" y="2016"/>
                  </a:cubicBezTo>
                  <a:lnTo>
                    <a:pt x="1760" y="1369"/>
                  </a:lnTo>
                  <a:cubicBezTo>
                    <a:pt x="1752" y="1353"/>
                    <a:pt x="1760" y="1329"/>
                    <a:pt x="1776" y="1313"/>
                  </a:cubicBezTo>
                  <a:lnTo>
                    <a:pt x="2234" y="832"/>
                  </a:lnTo>
                  <a:cubicBezTo>
                    <a:pt x="2273" y="792"/>
                    <a:pt x="2242" y="721"/>
                    <a:pt x="2187" y="721"/>
                  </a:cubicBezTo>
                  <a:lnTo>
                    <a:pt x="1531" y="650"/>
                  </a:lnTo>
                  <a:cubicBezTo>
                    <a:pt x="1508" y="650"/>
                    <a:pt x="1492" y="635"/>
                    <a:pt x="1476" y="619"/>
                  </a:cubicBezTo>
                  <a:lnTo>
                    <a:pt x="1160" y="35"/>
                  </a:lnTo>
                  <a:cubicBezTo>
                    <a:pt x="1149" y="12"/>
                    <a:pt x="1127" y="0"/>
                    <a:pt x="1104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46"/>
            <p:cNvSpPr/>
            <p:nvPr/>
          </p:nvSpPr>
          <p:spPr>
            <a:xfrm rot="10800000">
              <a:off x="8221404" y="4281324"/>
              <a:ext cx="283490" cy="276913"/>
            </a:xfrm>
            <a:custGeom>
              <a:avLst/>
              <a:gdLst/>
              <a:ahLst/>
              <a:cxnLst/>
              <a:rect l="l" t="t" r="r" b="b"/>
              <a:pathLst>
                <a:path w="3229" h="3154" extrusionOk="0">
                  <a:moveTo>
                    <a:pt x="2195" y="0"/>
                  </a:moveTo>
                  <a:cubicBezTo>
                    <a:pt x="2160" y="0"/>
                    <a:pt x="2124" y="12"/>
                    <a:pt x="2092" y="37"/>
                  </a:cubicBezTo>
                  <a:lnTo>
                    <a:pt x="1445" y="534"/>
                  </a:lnTo>
                  <a:cubicBezTo>
                    <a:pt x="1418" y="555"/>
                    <a:pt x="1382" y="566"/>
                    <a:pt x="1346" y="566"/>
                  </a:cubicBezTo>
                  <a:cubicBezTo>
                    <a:pt x="1328" y="566"/>
                    <a:pt x="1311" y="563"/>
                    <a:pt x="1295" y="558"/>
                  </a:cubicBezTo>
                  <a:lnTo>
                    <a:pt x="513" y="313"/>
                  </a:lnTo>
                  <a:cubicBezTo>
                    <a:pt x="494" y="306"/>
                    <a:pt x="474" y="303"/>
                    <a:pt x="456" y="303"/>
                  </a:cubicBezTo>
                  <a:cubicBezTo>
                    <a:pt x="348" y="303"/>
                    <a:pt x="268" y="412"/>
                    <a:pt x="308" y="526"/>
                  </a:cubicBezTo>
                  <a:lnTo>
                    <a:pt x="576" y="1300"/>
                  </a:lnTo>
                  <a:cubicBezTo>
                    <a:pt x="600" y="1347"/>
                    <a:pt x="592" y="1402"/>
                    <a:pt x="561" y="1450"/>
                  </a:cubicBezTo>
                  <a:lnTo>
                    <a:pt x="79" y="2113"/>
                  </a:lnTo>
                  <a:cubicBezTo>
                    <a:pt x="0" y="2223"/>
                    <a:pt x="79" y="2381"/>
                    <a:pt x="221" y="2381"/>
                  </a:cubicBezTo>
                  <a:lnTo>
                    <a:pt x="1034" y="2357"/>
                  </a:lnTo>
                  <a:cubicBezTo>
                    <a:pt x="1090" y="2357"/>
                    <a:pt x="1145" y="2381"/>
                    <a:pt x="1176" y="2420"/>
                  </a:cubicBezTo>
                  <a:lnTo>
                    <a:pt x="1658" y="3083"/>
                  </a:lnTo>
                  <a:cubicBezTo>
                    <a:pt x="1695" y="3131"/>
                    <a:pt x="1748" y="3153"/>
                    <a:pt x="1800" y="3153"/>
                  </a:cubicBezTo>
                  <a:cubicBezTo>
                    <a:pt x="1869" y="3153"/>
                    <a:pt x="1935" y="3113"/>
                    <a:pt x="1958" y="3036"/>
                  </a:cubicBezTo>
                  <a:lnTo>
                    <a:pt x="2187" y="2247"/>
                  </a:lnTo>
                  <a:cubicBezTo>
                    <a:pt x="2202" y="2191"/>
                    <a:pt x="2242" y="2152"/>
                    <a:pt x="2297" y="2136"/>
                  </a:cubicBezTo>
                  <a:lnTo>
                    <a:pt x="3071" y="1884"/>
                  </a:lnTo>
                  <a:cubicBezTo>
                    <a:pt x="3205" y="1836"/>
                    <a:pt x="3228" y="1663"/>
                    <a:pt x="3118" y="1584"/>
                  </a:cubicBezTo>
                  <a:lnTo>
                    <a:pt x="2439" y="1126"/>
                  </a:lnTo>
                  <a:cubicBezTo>
                    <a:pt x="2392" y="1094"/>
                    <a:pt x="2368" y="1039"/>
                    <a:pt x="2368" y="984"/>
                  </a:cubicBezTo>
                  <a:lnTo>
                    <a:pt x="2360" y="163"/>
                  </a:lnTo>
                  <a:cubicBezTo>
                    <a:pt x="2360" y="68"/>
                    <a:pt x="2281" y="0"/>
                    <a:pt x="219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46"/>
            <p:cNvSpPr/>
            <p:nvPr/>
          </p:nvSpPr>
          <p:spPr>
            <a:xfrm rot="10800000">
              <a:off x="8719248" y="4355427"/>
              <a:ext cx="214220" cy="202812"/>
            </a:xfrm>
            <a:custGeom>
              <a:avLst/>
              <a:gdLst/>
              <a:ahLst/>
              <a:cxnLst/>
              <a:rect l="l" t="t" r="r" b="b"/>
              <a:pathLst>
                <a:path w="2440" h="2310" extrusionOk="0">
                  <a:moveTo>
                    <a:pt x="1185" y="0"/>
                  </a:moveTo>
                  <a:cubicBezTo>
                    <a:pt x="1159" y="0"/>
                    <a:pt x="1133" y="14"/>
                    <a:pt x="1121" y="42"/>
                  </a:cubicBezTo>
                  <a:lnTo>
                    <a:pt x="829" y="689"/>
                  </a:lnTo>
                  <a:cubicBezTo>
                    <a:pt x="822" y="712"/>
                    <a:pt x="806" y="728"/>
                    <a:pt x="782" y="736"/>
                  </a:cubicBezTo>
                  <a:lnTo>
                    <a:pt x="80" y="862"/>
                  </a:lnTo>
                  <a:cubicBezTo>
                    <a:pt x="24" y="878"/>
                    <a:pt x="1" y="949"/>
                    <a:pt x="48" y="989"/>
                  </a:cubicBezTo>
                  <a:lnTo>
                    <a:pt x="577" y="1462"/>
                  </a:lnTo>
                  <a:cubicBezTo>
                    <a:pt x="593" y="1478"/>
                    <a:pt x="601" y="1502"/>
                    <a:pt x="601" y="1525"/>
                  </a:cubicBezTo>
                  <a:lnTo>
                    <a:pt x="506" y="2228"/>
                  </a:lnTo>
                  <a:cubicBezTo>
                    <a:pt x="500" y="2276"/>
                    <a:pt x="535" y="2310"/>
                    <a:pt x="576" y="2310"/>
                  </a:cubicBezTo>
                  <a:cubicBezTo>
                    <a:pt x="589" y="2310"/>
                    <a:pt x="603" y="2306"/>
                    <a:pt x="616" y="2299"/>
                  </a:cubicBezTo>
                  <a:lnTo>
                    <a:pt x="1232" y="1944"/>
                  </a:lnTo>
                  <a:cubicBezTo>
                    <a:pt x="1240" y="1940"/>
                    <a:pt x="1250" y="1938"/>
                    <a:pt x="1261" y="1938"/>
                  </a:cubicBezTo>
                  <a:cubicBezTo>
                    <a:pt x="1271" y="1938"/>
                    <a:pt x="1283" y="1940"/>
                    <a:pt x="1295" y="1944"/>
                  </a:cubicBezTo>
                  <a:lnTo>
                    <a:pt x="1934" y="2251"/>
                  </a:lnTo>
                  <a:cubicBezTo>
                    <a:pt x="1944" y="2256"/>
                    <a:pt x="1954" y="2258"/>
                    <a:pt x="1964" y="2258"/>
                  </a:cubicBezTo>
                  <a:cubicBezTo>
                    <a:pt x="2010" y="2258"/>
                    <a:pt x="2050" y="2217"/>
                    <a:pt x="2037" y="2165"/>
                  </a:cubicBezTo>
                  <a:lnTo>
                    <a:pt x="1895" y="1478"/>
                  </a:lnTo>
                  <a:cubicBezTo>
                    <a:pt x="1887" y="1454"/>
                    <a:pt x="1895" y="1423"/>
                    <a:pt x="1911" y="1407"/>
                  </a:cubicBezTo>
                  <a:lnTo>
                    <a:pt x="2400" y="894"/>
                  </a:lnTo>
                  <a:cubicBezTo>
                    <a:pt x="2440" y="847"/>
                    <a:pt x="2408" y="776"/>
                    <a:pt x="2353" y="768"/>
                  </a:cubicBezTo>
                  <a:lnTo>
                    <a:pt x="1642" y="697"/>
                  </a:lnTo>
                  <a:cubicBezTo>
                    <a:pt x="1619" y="697"/>
                    <a:pt x="1603" y="681"/>
                    <a:pt x="1587" y="657"/>
                  </a:cubicBezTo>
                  <a:lnTo>
                    <a:pt x="1248" y="42"/>
                  </a:lnTo>
                  <a:cubicBezTo>
                    <a:pt x="1236" y="14"/>
                    <a:pt x="1210" y="0"/>
                    <a:pt x="1185" y="0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01" name="Google Shape;2601;p46"/>
            <p:cNvGrpSpPr/>
            <p:nvPr/>
          </p:nvGrpSpPr>
          <p:grpSpPr>
            <a:xfrm rot="10800000">
              <a:off x="8221408" y="4281324"/>
              <a:ext cx="712064" cy="654341"/>
              <a:chOff x="1367258" y="959599"/>
              <a:chExt cx="712064" cy="654341"/>
            </a:xfrm>
          </p:grpSpPr>
          <p:sp>
            <p:nvSpPr>
              <p:cNvPr id="2602" name="Google Shape;2602;p46"/>
              <p:cNvSpPr/>
              <p:nvPr/>
            </p:nvSpPr>
            <p:spPr>
              <a:xfrm>
                <a:off x="1670625" y="959599"/>
                <a:ext cx="199646" cy="189116"/>
              </a:xfrm>
              <a:custGeom>
                <a:avLst/>
                <a:gdLst/>
                <a:ahLst/>
                <a:cxnLst/>
                <a:rect l="l" t="t" r="r" b="b"/>
                <a:pathLst>
                  <a:path w="2274" h="2154" extrusionOk="0">
                    <a:moveTo>
                      <a:pt x="1104" y="0"/>
                    </a:moveTo>
                    <a:cubicBezTo>
                      <a:pt x="1079" y="0"/>
                      <a:pt x="1054" y="14"/>
                      <a:pt x="1042" y="43"/>
                    </a:cubicBezTo>
                    <a:lnTo>
                      <a:pt x="774" y="642"/>
                    </a:lnTo>
                    <a:cubicBezTo>
                      <a:pt x="766" y="666"/>
                      <a:pt x="750" y="682"/>
                      <a:pt x="726" y="682"/>
                    </a:cubicBezTo>
                    <a:lnTo>
                      <a:pt x="79" y="808"/>
                    </a:lnTo>
                    <a:cubicBezTo>
                      <a:pt x="24" y="816"/>
                      <a:pt x="0" y="887"/>
                      <a:pt x="48" y="919"/>
                    </a:cubicBezTo>
                    <a:lnTo>
                      <a:pt x="537" y="1361"/>
                    </a:lnTo>
                    <a:cubicBezTo>
                      <a:pt x="553" y="1376"/>
                      <a:pt x="561" y="1400"/>
                      <a:pt x="561" y="1424"/>
                    </a:cubicBezTo>
                    <a:lnTo>
                      <a:pt x="474" y="2079"/>
                    </a:lnTo>
                    <a:cubicBezTo>
                      <a:pt x="468" y="2121"/>
                      <a:pt x="498" y="2153"/>
                      <a:pt x="537" y="2153"/>
                    </a:cubicBezTo>
                    <a:cubicBezTo>
                      <a:pt x="549" y="2153"/>
                      <a:pt x="563" y="2150"/>
                      <a:pt x="576" y="2142"/>
                    </a:cubicBezTo>
                    <a:lnTo>
                      <a:pt x="1145" y="1811"/>
                    </a:lnTo>
                    <a:cubicBezTo>
                      <a:pt x="1153" y="1807"/>
                      <a:pt x="1162" y="1805"/>
                      <a:pt x="1173" y="1805"/>
                    </a:cubicBezTo>
                    <a:cubicBezTo>
                      <a:pt x="1184" y="1805"/>
                      <a:pt x="1196" y="1807"/>
                      <a:pt x="1208" y="1811"/>
                    </a:cubicBezTo>
                    <a:lnTo>
                      <a:pt x="1800" y="2095"/>
                    </a:lnTo>
                    <a:cubicBezTo>
                      <a:pt x="1810" y="2099"/>
                      <a:pt x="1820" y="2101"/>
                      <a:pt x="1829" y="2101"/>
                    </a:cubicBezTo>
                    <a:cubicBezTo>
                      <a:pt x="1873" y="2101"/>
                      <a:pt x="1909" y="2061"/>
                      <a:pt x="1902" y="2016"/>
                    </a:cubicBezTo>
                    <a:lnTo>
                      <a:pt x="1760" y="1369"/>
                    </a:lnTo>
                    <a:cubicBezTo>
                      <a:pt x="1752" y="1353"/>
                      <a:pt x="1760" y="1329"/>
                      <a:pt x="1776" y="1313"/>
                    </a:cubicBezTo>
                    <a:lnTo>
                      <a:pt x="2234" y="832"/>
                    </a:lnTo>
                    <a:cubicBezTo>
                      <a:pt x="2273" y="792"/>
                      <a:pt x="2242" y="721"/>
                      <a:pt x="2187" y="721"/>
                    </a:cubicBezTo>
                    <a:lnTo>
                      <a:pt x="1531" y="650"/>
                    </a:lnTo>
                    <a:cubicBezTo>
                      <a:pt x="1508" y="650"/>
                      <a:pt x="1492" y="635"/>
                      <a:pt x="1476" y="619"/>
                    </a:cubicBezTo>
                    <a:lnTo>
                      <a:pt x="1160" y="35"/>
                    </a:lnTo>
                    <a:cubicBezTo>
                      <a:pt x="1149" y="12"/>
                      <a:pt x="1127" y="0"/>
                      <a:pt x="110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3" name="Google Shape;2603;p46"/>
              <p:cNvSpPr/>
              <p:nvPr/>
            </p:nvSpPr>
            <p:spPr>
              <a:xfrm>
                <a:off x="1795832" y="1337027"/>
                <a:ext cx="283490" cy="276913"/>
              </a:xfrm>
              <a:custGeom>
                <a:avLst/>
                <a:gdLst/>
                <a:ahLst/>
                <a:cxnLst/>
                <a:rect l="l" t="t" r="r" b="b"/>
                <a:pathLst>
                  <a:path w="3229" h="3154" extrusionOk="0">
                    <a:moveTo>
                      <a:pt x="2195" y="0"/>
                    </a:moveTo>
                    <a:cubicBezTo>
                      <a:pt x="2160" y="0"/>
                      <a:pt x="2124" y="12"/>
                      <a:pt x="2092" y="37"/>
                    </a:cubicBezTo>
                    <a:lnTo>
                      <a:pt x="1445" y="534"/>
                    </a:lnTo>
                    <a:cubicBezTo>
                      <a:pt x="1418" y="555"/>
                      <a:pt x="1382" y="566"/>
                      <a:pt x="1346" y="566"/>
                    </a:cubicBezTo>
                    <a:cubicBezTo>
                      <a:pt x="1328" y="566"/>
                      <a:pt x="1311" y="563"/>
                      <a:pt x="1295" y="558"/>
                    </a:cubicBezTo>
                    <a:lnTo>
                      <a:pt x="513" y="313"/>
                    </a:lnTo>
                    <a:cubicBezTo>
                      <a:pt x="494" y="306"/>
                      <a:pt x="474" y="303"/>
                      <a:pt x="456" y="303"/>
                    </a:cubicBezTo>
                    <a:cubicBezTo>
                      <a:pt x="348" y="303"/>
                      <a:pt x="268" y="412"/>
                      <a:pt x="308" y="526"/>
                    </a:cubicBezTo>
                    <a:lnTo>
                      <a:pt x="576" y="1300"/>
                    </a:lnTo>
                    <a:cubicBezTo>
                      <a:pt x="600" y="1347"/>
                      <a:pt x="592" y="1402"/>
                      <a:pt x="561" y="1450"/>
                    </a:cubicBezTo>
                    <a:lnTo>
                      <a:pt x="79" y="2113"/>
                    </a:lnTo>
                    <a:cubicBezTo>
                      <a:pt x="0" y="2223"/>
                      <a:pt x="79" y="2381"/>
                      <a:pt x="221" y="2381"/>
                    </a:cubicBezTo>
                    <a:lnTo>
                      <a:pt x="1034" y="2357"/>
                    </a:lnTo>
                    <a:cubicBezTo>
                      <a:pt x="1090" y="2357"/>
                      <a:pt x="1145" y="2381"/>
                      <a:pt x="1176" y="2420"/>
                    </a:cubicBezTo>
                    <a:lnTo>
                      <a:pt x="1658" y="3083"/>
                    </a:lnTo>
                    <a:cubicBezTo>
                      <a:pt x="1695" y="3131"/>
                      <a:pt x="1748" y="3153"/>
                      <a:pt x="1800" y="3153"/>
                    </a:cubicBezTo>
                    <a:cubicBezTo>
                      <a:pt x="1869" y="3153"/>
                      <a:pt x="1935" y="3113"/>
                      <a:pt x="1958" y="3036"/>
                    </a:cubicBezTo>
                    <a:lnTo>
                      <a:pt x="2187" y="2247"/>
                    </a:lnTo>
                    <a:cubicBezTo>
                      <a:pt x="2202" y="2191"/>
                      <a:pt x="2242" y="2152"/>
                      <a:pt x="2297" y="2136"/>
                    </a:cubicBezTo>
                    <a:lnTo>
                      <a:pt x="3071" y="1884"/>
                    </a:lnTo>
                    <a:cubicBezTo>
                      <a:pt x="3205" y="1836"/>
                      <a:pt x="3228" y="1663"/>
                      <a:pt x="3118" y="1584"/>
                    </a:cubicBezTo>
                    <a:lnTo>
                      <a:pt x="2439" y="1126"/>
                    </a:lnTo>
                    <a:cubicBezTo>
                      <a:pt x="2392" y="1094"/>
                      <a:pt x="2368" y="1039"/>
                      <a:pt x="2368" y="984"/>
                    </a:cubicBezTo>
                    <a:lnTo>
                      <a:pt x="2360" y="163"/>
                    </a:lnTo>
                    <a:cubicBezTo>
                      <a:pt x="2360" y="68"/>
                      <a:pt x="2281" y="0"/>
                      <a:pt x="219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4" name="Google Shape;2604;p46"/>
              <p:cNvSpPr/>
              <p:nvPr/>
            </p:nvSpPr>
            <p:spPr>
              <a:xfrm>
                <a:off x="1367258" y="1337025"/>
                <a:ext cx="214220" cy="202812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310" extrusionOk="0">
                    <a:moveTo>
                      <a:pt x="1185" y="0"/>
                    </a:moveTo>
                    <a:cubicBezTo>
                      <a:pt x="1159" y="0"/>
                      <a:pt x="1133" y="14"/>
                      <a:pt x="1121" y="42"/>
                    </a:cubicBezTo>
                    <a:lnTo>
                      <a:pt x="829" y="689"/>
                    </a:lnTo>
                    <a:cubicBezTo>
                      <a:pt x="822" y="712"/>
                      <a:pt x="806" y="728"/>
                      <a:pt x="782" y="736"/>
                    </a:cubicBezTo>
                    <a:lnTo>
                      <a:pt x="80" y="862"/>
                    </a:lnTo>
                    <a:cubicBezTo>
                      <a:pt x="24" y="878"/>
                      <a:pt x="1" y="949"/>
                      <a:pt x="48" y="989"/>
                    </a:cubicBezTo>
                    <a:lnTo>
                      <a:pt x="577" y="1462"/>
                    </a:lnTo>
                    <a:cubicBezTo>
                      <a:pt x="593" y="1478"/>
                      <a:pt x="601" y="1502"/>
                      <a:pt x="601" y="1525"/>
                    </a:cubicBezTo>
                    <a:lnTo>
                      <a:pt x="506" y="2228"/>
                    </a:lnTo>
                    <a:cubicBezTo>
                      <a:pt x="500" y="2276"/>
                      <a:pt x="535" y="2310"/>
                      <a:pt x="576" y="2310"/>
                    </a:cubicBezTo>
                    <a:cubicBezTo>
                      <a:pt x="589" y="2310"/>
                      <a:pt x="603" y="2306"/>
                      <a:pt x="616" y="2299"/>
                    </a:cubicBezTo>
                    <a:lnTo>
                      <a:pt x="1232" y="1944"/>
                    </a:lnTo>
                    <a:cubicBezTo>
                      <a:pt x="1240" y="1940"/>
                      <a:pt x="1250" y="1938"/>
                      <a:pt x="1261" y="1938"/>
                    </a:cubicBezTo>
                    <a:cubicBezTo>
                      <a:pt x="1271" y="1938"/>
                      <a:pt x="1283" y="1940"/>
                      <a:pt x="1295" y="1944"/>
                    </a:cubicBezTo>
                    <a:lnTo>
                      <a:pt x="1934" y="2251"/>
                    </a:lnTo>
                    <a:cubicBezTo>
                      <a:pt x="1944" y="2256"/>
                      <a:pt x="1954" y="2258"/>
                      <a:pt x="1964" y="2258"/>
                    </a:cubicBezTo>
                    <a:cubicBezTo>
                      <a:pt x="2010" y="2258"/>
                      <a:pt x="2050" y="2217"/>
                      <a:pt x="2037" y="2165"/>
                    </a:cubicBezTo>
                    <a:lnTo>
                      <a:pt x="1895" y="1478"/>
                    </a:lnTo>
                    <a:cubicBezTo>
                      <a:pt x="1887" y="1454"/>
                      <a:pt x="1895" y="1423"/>
                      <a:pt x="1911" y="1407"/>
                    </a:cubicBezTo>
                    <a:lnTo>
                      <a:pt x="2400" y="894"/>
                    </a:lnTo>
                    <a:cubicBezTo>
                      <a:pt x="2440" y="847"/>
                      <a:pt x="2408" y="776"/>
                      <a:pt x="2353" y="768"/>
                    </a:cubicBezTo>
                    <a:lnTo>
                      <a:pt x="1642" y="697"/>
                    </a:lnTo>
                    <a:cubicBezTo>
                      <a:pt x="1619" y="697"/>
                      <a:pt x="1603" y="681"/>
                      <a:pt x="1587" y="657"/>
                    </a:cubicBezTo>
                    <a:lnTo>
                      <a:pt x="1248" y="42"/>
                    </a:lnTo>
                    <a:cubicBezTo>
                      <a:pt x="1236" y="14"/>
                      <a:pt x="1210" y="0"/>
                      <a:pt x="118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7" name="Google Shape;2371;p39"/>
          <p:cNvSpPr txBox="1">
            <a:spLocks/>
          </p:cNvSpPr>
          <p:nvPr/>
        </p:nvSpPr>
        <p:spPr>
          <a:xfrm>
            <a:off x="1470450" y="1598066"/>
            <a:ext cx="6467160" cy="15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Fredoka One"/>
              <a:buNone/>
              <a:defRPr sz="3500" b="0" i="0" u="none" strike="noStrike" cap="none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marR="0" lvl="1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algn="ctr"/>
            <a:r>
              <a:rPr lang="en-GB" sz="5400" b="1" smtClean="0">
                <a:latin typeface="+mj-lt"/>
              </a:rPr>
              <a:t>RÚT RA BÀI HỌC</a:t>
            </a:r>
            <a:endParaRPr lang="en-GB" sz="5400" b="1">
              <a:latin typeface="+mj-lt"/>
            </a:endParaRPr>
          </a:p>
        </p:txBody>
      </p:sp>
      <p:sp>
        <p:nvSpPr>
          <p:cNvPr id="38" name="Google Shape;2373;p39"/>
          <p:cNvSpPr txBox="1">
            <a:spLocks/>
          </p:cNvSpPr>
          <p:nvPr/>
        </p:nvSpPr>
        <p:spPr>
          <a:xfrm>
            <a:off x="3955019" y="1130233"/>
            <a:ext cx="13698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None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None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None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None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None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None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None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None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Be Vietnam Pro"/>
              <a:buNone/>
              <a:defRPr sz="1400" b="0" i="0" u="none" strike="noStrike" cap="none">
                <a:solidFill>
                  <a:schemeClr val="lt2"/>
                </a:solidFill>
                <a:latin typeface="Be Vietnam Pro"/>
                <a:ea typeface="Be Vietnam Pro"/>
                <a:cs typeface="Be Vietnam Pro"/>
                <a:sym typeface="Be Vietnam Pro"/>
              </a:defRPr>
            </a:lvl9pPr>
          </a:lstStyle>
          <a:p>
            <a:pPr marL="0" indent="0" algn="ctr"/>
            <a:r>
              <a:rPr lang="en-GB" sz="6100" b="1" smtClean="0">
                <a:latin typeface="+mj-lt"/>
              </a:rPr>
              <a:t>02</a:t>
            </a:r>
            <a:endParaRPr lang="en-GB" sz="6100" b="1">
              <a:latin typeface="+mj-lt"/>
            </a:endParaRPr>
          </a:p>
        </p:txBody>
      </p:sp>
      <p:grpSp>
        <p:nvGrpSpPr>
          <p:cNvPr id="39" name="Google Shape;2501;p44"/>
          <p:cNvGrpSpPr/>
          <p:nvPr/>
        </p:nvGrpSpPr>
        <p:grpSpPr>
          <a:xfrm>
            <a:off x="6803763" y="421563"/>
            <a:ext cx="1911629" cy="1343100"/>
            <a:chOff x="3530237" y="1219175"/>
            <a:chExt cx="2083519" cy="1463869"/>
          </a:xfrm>
        </p:grpSpPr>
        <p:sp>
          <p:nvSpPr>
            <p:cNvPr id="40" name="Google Shape;2502;p44"/>
            <p:cNvSpPr/>
            <p:nvPr/>
          </p:nvSpPr>
          <p:spPr>
            <a:xfrm>
              <a:off x="3530237" y="1219175"/>
              <a:ext cx="2083515" cy="1450813"/>
            </a:xfrm>
            <a:custGeom>
              <a:avLst/>
              <a:gdLst/>
              <a:ahLst/>
              <a:cxnLst/>
              <a:rect l="l" t="t" r="r" b="b"/>
              <a:pathLst>
                <a:path w="22014" h="15329" extrusionOk="0">
                  <a:moveTo>
                    <a:pt x="10995" y="1"/>
                  </a:moveTo>
                  <a:cubicBezTo>
                    <a:pt x="7001" y="1"/>
                    <a:pt x="3773" y="3237"/>
                    <a:pt x="3773" y="7222"/>
                  </a:cubicBezTo>
                  <a:cubicBezTo>
                    <a:pt x="3773" y="7278"/>
                    <a:pt x="3860" y="7372"/>
                    <a:pt x="3963" y="7475"/>
                  </a:cubicBezTo>
                  <a:cubicBezTo>
                    <a:pt x="3900" y="7507"/>
                    <a:pt x="3836" y="7546"/>
                    <a:pt x="3781" y="7585"/>
                  </a:cubicBezTo>
                  <a:cubicBezTo>
                    <a:pt x="3805" y="8114"/>
                    <a:pt x="3892" y="8627"/>
                    <a:pt x="4026" y="9125"/>
                  </a:cubicBezTo>
                  <a:cubicBezTo>
                    <a:pt x="3868" y="9401"/>
                    <a:pt x="3781" y="9724"/>
                    <a:pt x="3781" y="10072"/>
                  </a:cubicBezTo>
                  <a:cubicBezTo>
                    <a:pt x="3781" y="10198"/>
                    <a:pt x="3789" y="10316"/>
                    <a:pt x="3813" y="10435"/>
                  </a:cubicBezTo>
                  <a:cubicBezTo>
                    <a:pt x="3734" y="10419"/>
                    <a:pt x="3663" y="10411"/>
                    <a:pt x="3584" y="10411"/>
                  </a:cubicBezTo>
                  <a:cubicBezTo>
                    <a:pt x="2708" y="10411"/>
                    <a:pt x="1997" y="11121"/>
                    <a:pt x="1997" y="11997"/>
                  </a:cubicBezTo>
                  <a:cubicBezTo>
                    <a:pt x="1997" y="12045"/>
                    <a:pt x="1997" y="12084"/>
                    <a:pt x="2005" y="12132"/>
                  </a:cubicBezTo>
                  <a:cubicBezTo>
                    <a:pt x="1792" y="11982"/>
                    <a:pt x="1540" y="11895"/>
                    <a:pt x="1271" y="11895"/>
                  </a:cubicBezTo>
                  <a:cubicBezTo>
                    <a:pt x="569" y="11895"/>
                    <a:pt x="1" y="12463"/>
                    <a:pt x="1" y="13166"/>
                  </a:cubicBezTo>
                  <a:cubicBezTo>
                    <a:pt x="1" y="13868"/>
                    <a:pt x="569" y="14436"/>
                    <a:pt x="1271" y="14436"/>
                  </a:cubicBezTo>
                  <a:cubicBezTo>
                    <a:pt x="1690" y="14436"/>
                    <a:pt x="2061" y="14231"/>
                    <a:pt x="2290" y="13923"/>
                  </a:cubicBezTo>
                  <a:cubicBezTo>
                    <a:pt x="2518" y="14523"/>
                    <a:pt x="3095" y="14949"/>
                    <a:pt x="3781" y="14949"/>
                  </a:cubicBezTo>
                  <a:cubicBezTo>
                    <a:pt x="4326" y="14949"/>
                    <a:pt x="4815" y="14673"/>
                    <a:pt x="5099" y="14247"/>
                  </a:cubicBezTo>
                  <a:cubicBezTo>
                    <a:pt x="5541" y="14902"/>
                    <a:pt x="6283" y="15328"/>
                    <a:pt x="7136" y="15328"/>
                  </a:cubicBezTo>
                  <a:cubicBezTo>
                    <a:pt x="7996" y="15328"/>
                    <a:pt x="8746" y="14886"/>
                    <a:pt x="9188" y="14215"/>
                  </a:cubicBezTo>
                  <a:cubicBezTo>
                    <a:pt x="9369" y="14697"/>
                    <a:pt x="9835" y="15044"/>
                    <a:pt x="10379" y="15044"/>
                  </a:cubicBezTo>
                  <a:cubicBezTo>
                    <a:pt x="10845" y="15044"/>
                    <a:pt x="11248" y="14799"/>
                    <a:pt x="11469" y="14428"/>
                  </a:cubicBezTo>
                  <a:cubicBezTo>
                    <a:pt x="12866" y="14334"/>
                    <a:pt x="14152" y="13852"/>
                    <a:pt x="15226" y="13079"/>
                  </a:cubicBezTo>
                  <a:cubicBezTo>
                    <a:pt x="15297" y="13023"/>
                    <a:pt x="15368" y="12968"/>
                    <a:pt x="15439" y="12913"/>
                  </a:cubicBezTo>
                  <a:cubicBezTo>
                    <a:pt x="15707" y="13071"/>
                    <a:pt x="16015" y="13166"/>
                    <a:pt x="16346" y="13166"/>
                  </a:cubicBezTo>
                  <a:cubicBezTo>
                    <a:pt x="16772" y="13166"/>
                    <a:pt x="17167" y="13016"/>
                    <a:pt x="17467" y="12755"/>
                  </a:cubicBezTo>
                  <a:cubicBezTo>
                    <a:pt x="17720" y="13008"/>
                    <a:pt x="18067" y="13166"/>
                    <a:pt x="18454" y="13166"/>
                  </a:cubicBezTo>
                  <a:cubicBezTo>
                    <a:pt x="18943" y="13166"/>
                    <a:pt x="19377" y="12913"/>
                    <a:pt x="19630" y="12526"/>
                  </a:cubicBezTo>
                  <a:cubicBezTo>
                    <a:pt x="19882" y="12779"/>
                    <a:pt x="20229" y="12945"/>
                    <a:pt x="20624" y="12945"/>
                  </a:cubicBezTo>
                  <a:cubicBezTo>
                    <a:pt x="21390" y="12945"/>
                    <a:pt x="22013" y="12313"/>
                    <a:pt x="22013" y="11548"/>
                  </a:cubicBezTo>
                  <a:cubicBezTo>
                    <a:pt x="22013" y="10774"/>
                    <a:pt x="21390" y="10151"/>
                    <a:pt x="20624" y="10151"/>
                  </a:cubicBezTo>
                  <a:cubicBezTo>
                    <a:pt x="20537" y="10151"/>
                    <a:pt x="20450" y="10158"/>
                    <a:pt x="20372" y="10174"/>
                  </a:cubicBezTo>
                  <a:cubicBezTo>
                    <a:pt x="20372" y="10158"/>
                    <a:pt x="20372" y="10143"/>
                    <a:pt x="20372" y="10119"/>
                  </a:cubicBezTo>
                  <a:cubicBezTo>
                    <a:pt x="20372" y="9488"/>
                    <a:pt x="19858" y="8975"/>
                    <a:pt x="19227" y="8975"/>
                  </a:cubicBezTo>
                  <a:cubicBezTo>
                    <a:pt x="19038" y="8975"/>
                    <a:pt x="18856" y="9022"/>
                    <a:pt x="18690" y="9109"/>
                  </a:cubicBezTo>
                  <a:cubicBezTo>
                    <a:pt x="18651" y="8714"/>
                    <a:pt x="18454" y="8367"/>
                    <a:pt x="18154" y="8138"/>
                  </a:cubicBezTo>
                  <a:cubicBezTo>
                    <a:pt x="18169" y="7996"/>
                    <a:pt x="18185" y="7854"/>
                    <a:pt x="18193" y="7712"/>
                  </a:cubicBezTo>
                  <a:cubicBezTo>
                    <a:pt x="18209" y="7554"/>
                    <a:pt x="18217" y="7388"/>
                    <a:pt x="18217" y="7222"/>
                  </a:cubicBezTo>
                  <a:cubicBezTo>
                    <a:pt x="18217" y="3237"/>
                    <a:pt x="14981" y="1"/>
                    <a:pt x="10995" y="1"/>
                  </a:cubicBezTo>
                  <a:close/>
                </a:path>
              </a:pathLst>
            </a:custGeom>
            <a:solidFill>
              <a:schemeClr val="accent4"/>
            </a:solidFill>
            <a:ln w="152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chemeClr val="dk1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" name="Google Shape;2503;p44"/>
            <p:cNvGrpSpPr/>
            <p:nvPr/>
          </p:nvGrpSpPr>
          <p:grpSpPr>
            <a:xfrm>
              <a:off x="3530250" y="1232225"/>
              <a:ext cx="2083506" cy="1450819"/>
              <a:chOff x="3530250" y="1232225"/>
              <a:chExt cx="2083506" cy="1450819"/>
            </a:xfrm>
          </p:grpSpPr>
          <p:sp>
            <p:nvSpPr>
              <p:cNvPr id="42" name="Google Shape;2504;p44"/>
              <p:cNvSpPr/>
              <p:nvPr/>
            </p:nvSpPr>
            <p:spPr>
              <a:xfrm>
                <a:off x="4733652" y="1912066"/>
                <a:ext cx="880104" cy="566261"/>
              </a:xfrm>
              <a:custGeom>
                <a:avLst/>
                <a:gdLst/>
                <a:ahLst/>
                <a:cxnLst/>
                <a:rect l="l" t="t" r="r" b="b"/>
                <a:pathLst>
                  <a:path w="9299" h="5983" extrusionOk="0">
                    <a:moveTo>
                      <a:pt x="2321" y="0"/>
                    </a:moveTo>
                    <a:cubicBezTo>
                      <a:pt x="1429" y="0"/>
                      <a:pt x="703" y="726"/>
                      <a:pt x="703" y="1626"/>
                    </a:cubicBezTo>
                    <a:cubicBezTo>
                      <a:pt x="703" y="1958"/>
                      <a:pt x="806" y="2265"/>
                      <a:pt x="971" y="2518"/>
                    </a:cubicBezTo>
                    <a:cubicBezTo>
                      <a:pt x="411" y="2707"/>
                      <a:pt x="1" y="3244"/>
                      <a:pt x="1" y="3868"/>
                    </a:cubicBezTo>
                    <a:cubicBezTo>
                      <a:pt x="1" y="4657"/>
                      <a:pt x="640" y="5296"/>
                      <a:pt x="1429" y="5296"/>
                    </a:cubicBezTo>
                    <a:cubicBezTo>
                      <a:pt x="1682" y="5296"/>
                      <a:pt x="1919" y="5233"/>
                      <a:pt x="2124" y="5115"/>
                    </a:cubicBezTo>
                    <a:cubicBezTo>
                      <a:pt x="2424" y="5636"/>
                      <a:pt x="2992" y="5983"/>
                      <a:pt x="3631" y="5983"/>
                    </a:cubicBezTo>
                    <a:cubicBezTo>
                      <a:pt x="4057" y="5983"/>
                      <a:pt x="4452" y="5833"/>
                      <a:pt x="4752" y="5572"/>
                    </a:cubicBezTo>
                    <a:cubicBezTo>
                      <a:pt x="5005" y="5825"/>
                      <a:pt x="5352" y="5983"/>
                      <a:pt x="5739" y="5983"/>
                    </a:cubicBezTo>
                    <a:cubicBezTo>
                      <a:pt x="6228" y="5983"/>
                      <a:pt x="6662" y="5730"/>
                      <a:pt x="6915" y="5344"/>
                    </a:cubicBezTo>
                    <a:cubicBezTo>
                      <a:pt x="7167" y="5596"/>
                      <a:pt x="7514" y="5762"/>
                      <a:pt x="7909" y="5762"/>
                    </a:cubicBezTo>
                    <a:cubicBezTo>
                      <a:pt x="8675" y="5762"/>
                      <a:pt x="9298" y="5138"/>
                      <a:pt x="9298" y="4365"/>
                    </a:cubicBezTo>
                    <a:cubicBezTo>
                      <a:pt x="9298" y="3599"/>
                      <a:pt x="8675" y="2968"/>
                      <a:pt x="7909" y="2968"/>
                    </a:cubicBezTo>
                    <a:cubicBezTo>
                      <a:pt x="7822" y="2968"/>
                      <a:pt x="7735" y="2984"/>
                      <a:pt x="7657" y="2992"/>
                    </a:cubicBezTo>
                    <a:cubicBezTo>
                      <a:pt x="7657" y="2976"/>
                      <a:pt x="7657" y="2960"/>
                      <a:pt x="7657" y="2936"/>
                    </a:cubicBezTo>
                    <a:cubicBezTo>
                      <a:pt x="7657" y="2305"/>
                      <a:pt x="7143" y="1792"/>
                      <a:pt x="6512" y="1792"/>
                    </a:cubicBezTo>
                    <a:cubicBezTo>
                      <a:pt x="6323" y="1792"/>
                      <a:pt x="6141" y="1839"/>
                      <a:pt x="5975" y="1926"/>
                    </a:cubicBezTo>
                    <a:cubicBezTo>
                      <a:pt x="5904" y="1208"/>
                      <a:pt x="5297" y="647"/>
                      <a:pt x="4563" y="647"/>
                    </a:cubicBezTo>
                    <a:cubicBezTo>
                      <a:pt x="4271" y="647"/>
                      <a:pt x="3994" y="734"/>
                      <a:pt x="3765" y="884"/>
                    </a:cubicBezTo>
                    <a:cubicBezTo>
                      <a:pt x="3505" y="363"/>
                      <a:pt x="2952" y="0"/>
                      <a:pt x="232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2505;p44"/>
              <p:cNvSpPr/>
              <p:nvPr/>
            </p:nvSpPr>
            <p:spPr>
              <a:xfrm>
                <a:off x="3887343" y="1232225"/>
                <a:ext cx="1367052" cy="1367147"/>
              </a:xfrm>
              <a:custGeom>
                <a:avLst/>
                <a:gdLst/>
                <a:ahLst/>
                <a:cxnLst/>
                <a:rect l="l" t="t" r="r" b="b"/>
                <a:pathLst>
                  <a:path w="14444" h="14445" extrusionOk="0">
                    <a:moveTo>
                      <a:pt x="7222" y="1"/>
                    </a:moveTo>
                    <a:cubicBezTo>
                      <a:pt x="3228" y="1"/>
                      <a:pt x="0" y="3237"/>
                      <a:pt x="0" y="7223"/>
                    </a:cubicBezTo>
                    <a:cubicBezTo>
                      <a:pt x="0" y="7341"/>
                      <a:pt x="498" y="7728"/>
                      <a:pt x="498" y="7846"/>
                    </a:cubicBezTo>
                    <a:cubicBezTo>
                      <a:pt x="608" y="10080"/>
                      <a:pt x="1239" y="11777"/>
                      <a:pt x="2921" y="13024"/>
                    </a:cubicBezTo>
                    <a:cubicBezTo>
                      <a:pt x="4120" y="13916"/>
                      <a:pt x="5612" y="14444"/>
                      <a:pt x="7222" y="14444"/>
                    </a:cubicBezTo>
                    <a:cubicBezTo>
                      <a:pt x="8801" y="14444"/>
                      <a:pt x="10261" y="13939"/>
                      <a:pt x="11453" y="13079"/>
                    </a:cubicBezTo>
                    <a:cubicBezTo>
                      <a:pt x="13142" y="11856"/>
                      <a:pt x="13757" y="9898"/>
                      <a:pt x="13907" y="7696"/>
                    </a:cubicBezTo>
                    <a:lnTo>
                      <a:pt x="14420" y="7712"/>
                    </a:lnTo>
                    <a:cubicBezTo>
                      <a:pt x="14436" y="7554"/>
                      <a:pt x="14444" y="7388"/>
                      <a:pt x="14444" y="7223"/>
                    </a:cubicBezTo>
                    <a:cubicBezTo>
                      <a:pt x="14444" y="3237"/>
                      <a:pt x="11208" y="1"/>
                      <a:pt x="7222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2506;p44"/>
              <p:cNvSpPr/>
              <p:nvPr/>
            </p:nvSpPr>
            <p:spPr>
              <a:xfrm>
                <a:off x="4018804" y="1370219"/>
                <a:ext cx="985349" cy="1174544"/>
              </a:xfrm>
              <a:custGeom>
                <a:avLst/>
                <a:gdLst/>
                <a:ahLst/>
                <a:cxnLst/>
                <a:rect l="l" t="t" r="r" b="b"/>
                <a:pathLst>
                  <a:path w="10411" h="12410" extrusionOk="0">
                    <a:moveTo>
                      <a:pt x="2782" y="0"/>
                    </a:moveTo>
                    <a:cubicBezTo>
                      <a:pt x="2564" y="0"/>
                      <a:pt x="2307" y="67"/>
                      <a:pt x="2060" y="200"/>
                    </a:cubicBezTo>
                    <a:cubicBezTo>
                      <a:pt x="1555" y="484"/>
                      <a:pt x="1271" y="950"/>
                      <a:pt x="1437" y="1258"/>
                    </a:cubicBezTo>
                    <a:cubicBezTo>
                      <a:pt x="1468" y="1305"/>
                      <a:pt x="1500" y="1345"/>
                      <a:pt x="1547" y="1384"/>
                    </a:cubicBezTo>
                    <a:cubicBezTo>
                      <a:pt x="1648" y="1455"/>
                      <a:pt x="1788" y="1491"/>
                      <a:pt x="1948" y="1491"/>
                    </a:cubicBezTo>
                    <a:cubicBezTo>
                      <a:pt x="2163" y="1491"/>
                      <a:pt x="2416" y="1425"/>
                      <a:pt x="2660" y="1290"/>
                    </a:cubicBezTo>
                    <a:cubicBezTo>
                      <a:pt x="3173" y="1013"/>
                      <a:pt x="3457" y="540"/>
                      <a:pt x="3292" y="240"/>
                    </a:cubicBezTo>
                    <a:cubicBezTo>
                      <a:pt x="3284" y="232"/>
                      <a:pt x="3276" y="216"/>
                      <a:pt x="3276" y="208"/>
                    </a:cubicBezTo>
                    <a:cubicBezTo>
                      <a:pt x="3184" y="69"/>
                      <a:pt x="3003" y="0"/>
                      <a:pt x="2782" y="0"/>
                    </a:cubicBezTo>
                    <a:close/>
                    <a:moveTo>
                      <a:pt x="2969" y="1472"/>
                    </a:moveTo>
                    <a:cubicBezTo>
                      <a:pt x="2840" y="1472"/>
                      <a:pt x="2681" y="1527"/>
                      <a:pt x="2534" y="1629"/>
                    </a:cubicBezTo>
                    <a:cubicBezTo>
                      <a:pt x="2273" y="1818"/>
                      <a:pt x="2147" y="2095"/>
                      <a:pt x="2258" y="2245"/>
                    </a:cubicBezTo>
                    <a:cubicBezTo>
                      <a:pt x="2281" y="2276"/>
                      <a:pt x="2313" y="2308"/>
                      <a:pt x="2360" y="2323"/>
                    </a:cubicBezTo>
                    <a:cubicBezTo>
                      <a:pt x="2399" y="2338"/>
                      <a:pt x="2443" y="2346"/>
                      <a:pt x="2492" y="2346"/>
                    </a:cubicBezTo>
                    <a:cubicBezTo>
                      <a:pt x="2621" y="2346"/>
                      <a:pt x="2779" y="2293"/>
                      <a:pt x="2929" y="2189"/>
                    </a:cubicBezTo>
                    <a:cubicBezTo>
                      <a:pt x="3181" y="2008"/>
                      <a:pt x="3307" y="1739"/>
                      <a:pt x="3205" y="1582"/>
                    </a:cubicBezTo>
                    <a:cubicBezTo>
                      <a:pt x="3205" y="1582"/>
                      <a:pt x="3205" y="1574"/>
                      <a:pt x="3197" y="1574"/>
                    </a:cubicBezTo>
                    <a:cubicBezTo>
                      <a:pt x="3152" y="1505"/>
                      <a:pt x="3070" y="1472"/>
                      <a:pt x="2969" y="1472"/>
                    </a:cubicBezTo>
                    <a:close/>
                    <a:moveTo>
                      <a:pt x="9310" y="1870"/>
                    </a:moveTo>
                    <a:cubicBezTo>
                      <a:pt x="9211" y="1870"/>
                      <a:pt x="9125" y="1899"/>
                      <a:pt x="9061" y="1960"/>
                    </a:cubicBezTo>
                    <a:cubicBezTo>
                      <a:pt x="9022" y="2000"/>
                      <a:pt x="8990" y="2055"/>
                      <a:pt x="8974" y="2118"/>
                    </a:cubicBezTo>
                    <a:cubicBezTo>
                      <a:pt x="8919" y="2331"/>
                      <a:pt x="9037" y="2639"/>
                      <a:pt x="9282" y="2900"/>
                    </a:cubicBezTo>
                    <a:cubicBezTo>
                      <a:pt x="9502" y="3125"/>
                      <a:pt x="9763" y="3250"/>
                      <a:pt x="9969" y="3250"/>
                    </a:cubicBezTo>
                    <a:cubicBezTo>
                      <a:pt x="10058" y="3250"/>
                      <a:pt x="10138" y="3226"/>
                      <a:pt x="10198" y="3176"/>
                    </a:cubicBezTo>
                    <a:cubicBezTo>
                      <a:pt x="10206" y="3168"/>
                      <a:pt x="10206" y="3168"/>
                      <a:pt x="10213" y="3160"/>
                    </a:cubicBezTo>
                    <a:cubicBezTo>
                      <a:pt x="10411" y="2971"/>
                      <a:pt x="10308" y="2552"/>
                      <a:pt x="9992" y="2221"/>
                    </a:cubicBezTo>
                    <a:cubicBezTo>
                      <a:pt x="9774" y="1997"/>
                      <a:pt x="9515" y="1870"/>
                      <a:pt x="9310" y="1870"/>
                    </a:cubicBezTo>
                    <a:close/>
                    <a:moveTo>
                      <a:pt x="1398" y="1927"/>
                    </a:moveTo>
                    <a:cubicBezTo>
                      <a:pt x="1138" y="1927"/>
                      <a:pt x="811" y="2084"/>
                      <a:pt x="537" y="2363"/>
                    </a:cubicBezTo>
                    <a:cubicBezTo>
                      <a:pt x="135" y="2781"/>
                      <a:pt x="0" y="3310"/>
                      <a:pt x="245" y="3555"/>
                    </a:cubicBezTo>
                    <a:cubicBezTo>
                      <a:pt x="261" y="3570"/>
                      <a:pt x="277" y="3586"/>
                      <a:pt x="300" y="3594"/>
                    </a:cubicBezTo>
                    <a:cubicBezTo>
                      <a:pt x="373" y="3643"/>
                      <a:pt x="463" y="3666"/>
                      <a:pt x="564" y="3666"/>
                    </a:cubicBezTo>
                    <a:cubicBezTo>
                      <a:pt x="825" y="3666"/>
                      <a:pt x="1156" y="3510"/>
                      <a:pt x="1429" y="3231"/>
                    </a:cubicBezTo>
                    <a:cubicBezTo>
                      <a:pt x="1808" y="2844"/>
                      <a:pt x="1950" y="2355"/>
                      <a:pt x="1768" y="2095"/>
                    </a:cubicBezTo>
                    <a:cubicBezTo>
                      <a:pt x="1760" y="2079"/>
                      <a:pt x="1745" y="2063"/>
                      <a:pt x="1721" y="2047"/>
                    </a:cubicBezTo>
                    <a:cubicBezTo>
                      <a:pt x="1640" y="1966"/>
                      <a:pt x="1527" y="1927"/>
                      <a:pt x="1398" y="1927"/>
                    </a:cubicBezTo>
                    <a:close/>
                    <a:moveTo>
                      <a:pt x="8055" y="11067"/>
                    </a:moveTo>
                    <a:cubicBezTo>
                      <a:pt x="7909" y="11067"/>
                      <a:pt x="7743" y="11100"/>
                      <a:pt x="7577" y="11171"/>
                    </a:cubicBezTo>
                    <a:cubicBezTo>
                      <a:pt x="7167" y="11345"/>
                      <a:pt x="6906" y="11676"/>
                      <a:pt x="6993" y="11921"/>
                    </a:cubicBezTo>
                    <a:cubicBezTo>
                      <a:pt x="6993" y="11929"/>
                      <a:pt x="7001" y="11937"/>
                      <a:pt x="7001" y="11937"/>
                    </a:cubicBezTo>
                    <a:cubicBezTo>
                      <a:pt x="7064" y="12091"/>
                      <a:pt x="7247" y="12171"/>
                      <a:pt x="7477" y="12171"/>
                    </a:cubicBezTo>
                    <a:cubicBezTo>
                      <a:pt x="7624" y="12171"/>
                      <a:pt x="7790" y="12139"/>
                      <a:pt x="7956" y="12071"/>
                    </a:cubicBezTo>
                    <a:cubicBezTo>
                      <a:pt x="8382" y="11897"/>
                      <a:pt x="8635" y="11550"/>
                      <a:pt x="8532" y="11297"/>
                    </a:cubicBezTo>
                    <a:cubicBezTo>
                      <a:pt x="8509" y="11242"/>
                      <a:pt x="8469" y="11195"/>
                      <a:pt x="8414" y="11163"/>
                    </a:cubicBezTo>
                    <a:cubicBezTo>
                      <a:pt x="8327" y="11100"/>
                      <a:pt x="8201" y="11067"/>
                      <a:pt x="8055" y="11067"/>
                    </a:cubicBezTo>
                    <a:close/>
                    <a:moveTo>
                      <a:pt x="6571" y="11851"/>
                    </a:moveTo>
                    <a:cubicBezTo>
                      <a:pt x="6509" y="11851"/>
                      <a:pt x="6443" y="11861"/>
                      <a:pt x="6378" y="11881"/>
                    </a:cubicBezTo>
                    <a:cubicBezTo>
                      <a:pt x="6149" y="11952"/>
                      <a:pt x="5991" y="12110"/>
                      <a:pt x="6022" y="12245"/>
                    </a:cubicBezTo>
                    <a:cubicBezTo>
                      <a:pt x="6030" y="12252"/>
                      <a:pt x="6030" y="12252"/>
                      <a:pt x="6030" y="12260"/>
                    </a:cubicBezTo>
                    <a:cubicBezTo>
                      <a:pt x="6058" y="12355"/>
                      <a:pt x="6175" y="12410"/>
                      <a:pt x="6325" y="12410"/>
                    </a:cubicBezTo>
                    <a:cubicBezTo>
                      <a:pt x="6388" y="12410"/>
                      <a:pt x="6457" y="12400"/>
                      <a:pt x="6528" y="12379"/>
                    </a:cubicBezTo>
                    <a:cubicBezTo>
                      <a:pt x="6757" y="12308"/>
                      <a:pt x="6914" y="12142"/>
                      <a:pt x="6867" y="12000"/>
                    </a:cubicBezTo>
                    <a:cubicBezTo>
                      <a:pt x="6859" y="11976"/>
                      <a:pt x="6843" y="11945"/>
                      <a:pt x="6820" y="11921"/>
                    </a:cubicBezTo>
                    <a:cubicBezTo>
                      <a:pt x="6761" y="11877"/>
                      <a:pt x="6671" y="11851"/>
                      <a:pt x="6571" y="11851"/>
                    </a:cubicBezTo>
                    <a:close/>
                  </a:path>
                </a:pathLst>
              </a:custGeom>
              <a:solidFill>
                <a:srgbClr val="EE6E75">
                  <a:alpha val="403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2507;p44"/>
              <p:cNvSpPr/>
              <p:nvPr/>
            </p:nvSpPr>
            <p:spPr>
              <a:xfrm>
                <a:off x="4302642" y="1612417"/>
                <a:ext cx="508054" cy="548468"/>
              </a:xfrm>
              <a:custGeom>
                <a:avLst/>
                <a:gdLst/>
                <a:ahLst/>
                <a:cxnLst/>
                <a:rect l="l" t="t" r="r" b="b"/>
                <a:pathLst>
                  <a:path w="5368" h="5795" extrusionOk="0">
                    <a:moveTo>
                      <a:pt x="1897" y="1"/>
                    </a:moveTo>
                    <a:cubicBezTo>
                      <a:pt x="1891" y="1"/>
                      <a:pt x="1885" y="3"/>
                      <a:pt x="1879" y="9"/>
                    </a:cubicBezTo>
                    <a:cubicBezTo>
                      <a:pt x="1642" y="199"/>
                      <a:pt x="1453" y="404"/>
                      <a:pt x="1208" y="554"/>
                    </a:cubicBezTo>
                    <a:cubicBezTo>
                      <a:pt x="964" y="712"/>
                      <a:pt x="711" y="798"/>
                      <a:pt x="419" y="862"/>
                    </a:cubicBezTo>
                    <a:cubicBezTo>
                      <a:pt x="387" y="862"/>
                      <a:pt x="387" y="909"/>
                      <a:pt x="411" y="917"/>
                    </a:cubicBezTo>
                    <a:cubicBezTo>
                      <a:pt x="520" y="959"/>
                      <a:pt x="633" y="978"/>
                      <a:pt x="746" y="978"/>
                    </a:cubicBezTo>
                    <a:cubicBezTo>
                      <a:pt x="1285" y="978"/>
                      <a:pt x="1822" y="533"/>
                      <a:pt x="1926" y="17"/>
                    </a:cubicBezTo>
                    <a:cubicBezTo>
                      <a:pt x="1917" y="7"/>
                      <a:pt x="1907" y="1"/>
                      <a:pt x="1897" y="1"/>
                    </a:cubicBezTo>
                    <a:close/>
                    <a:moveTo>
                      <a:pt x="3838" y="115"/>
                    </a:moveTo>
                    <a:cubicBezTo>
                      <a:pt x="3711" y="115"/>
                      <a:pt x="3585" y="139"/>
                      <a:pt x="3465" y="191"/>
                    </a:cubicBezTo>
                    <a:cubicBezTo>
                      <a:pt x="3442" y="206"/>
                      <a:pt x="3450" y="254"/>
                      <a:pt x="3473" y="254"/>
                    </a:cubicBezTo>
                    <a:cubicBezTo>
                      <a:pt x="3773" y="301"/>
                      <a:pt x="4026" y="372"/>
                      <a:pt x="4278" y="522"/>
                    </a:cubicBezTo>
                    <a:cubicBezTo>
                      <a:pt x="4531" y="656"/>
                      <a:pt x="4728" y="854"/>
                      <a:pt x="4973" y="1027"/>
                    </a:cubicBezTo>
                    <a:cubicBezTo>
                      <a:pt x="4981" y="1035"/>
                      <a:pt x="4991" y="1039"/>
                      <a:pt x="5000" y="1039"/>
                    </a:cubicBezTo>
                    <a:cubicBezTo>
                      <a:pt x="5008" y="1039"/>
                      <a:pt x="5016" y="1035"/>
                      <a:pt x="5020" y="1027"/>
                    </a:cubicBezTo>
                    <a:cubicBezTo>
                      <a:pt x="4899" y="525"/>
                      <a:pt x="4364" y="115"/>
                      <a:pt x="3838" y="115"/>
                    </a:cubicBezTo>
                    <a:close/>
                    <a:moveTo>
                      <a:pt x="4081" y="1122"/>
                    </a:moveTo>
                    <a:cubicBezTo>
                      <a:pt x="3868" y="1122"/>
                      <a:pt x="3694" y="1477"/>
                      <a:pt x="3694" y="1919"/>
                    </a:cubicBezTo>
                    <a:cubicBezTo>
                      <a:pt x="3694" y="2353"/>
                      <a:pt x="3868" y="2708"/>
                      <a:pt x="4073" y="2716"/>
                    </a:cubicBezTo>
                    <a:cubicBezTo>
                      <a:pt x="4286" y="2716"/>
                      <a:pt x="4460" y="2361"/>
                      <a:pt x="4460" y="1919"/>
                    </a:cubicBezTo>
                    <a:cubicBezTo>
                      <a:pt x="4460" y="1477"/>
                      <a:pt x="4286" y="1122"/>
                      <a:pt x="4081" y="1122"/>
                    </a:cubicBezTo>
                    <a:close/>
                    <a:moveTo>
                      <a:pt x="1224" y="1161"/>
                    </a:moveTo>
                    <a:cubicBezTo>
                      <a:pt x="1019" y="1161"/>
                      <a:pt x="845" y="1517"/>
                      <a:pt x="845" y="1959"/>
                    </a:cubicBezTo>
                    <a:cubicBezTo>
                      <a:pt x="845" y="2393"/>
                      <a:pt x="1011" y="2748"/>
                      <a:pt x="1224" y="2756"/>
                    </a:cubicBezTo>
                    <a:cubicBezTo>
                      <a:pt x="1437" y="2756"/>
                      <a:pt x="1611" y="2401"/>
                      <a:pt x="1611" y="1959"/>
                    </a:cubicBezTo>
                    <a:cubicBezTo>
                      <a:pt x="1611" y="1517"/>
                      <a:pt x="1437" y="1161"/>
                      <a:pt x="1224" y="1161"/>
                    </a:cubicBezTo>
                    <a:close/>
                    <a:moveTo>
                      <a:pt x="2390" y="2799"/>
                    </a:moveTo>
                    <a:cubicBezTo>
                      <a:pt x="1602" y="2799"/>
                      <a:pt x="813" y="2879"/>
                      <a:pt x="24" y="3040"/>
                    </a:cubicBezTo>
                    <a:cubicBezTo>
                      <a:pt x="24" y="3040"/>
                      <a:pt x="24" y="3048"/>
                      <a:pt x="24" y="3048"/>
                    </a:cubicBezTo>
                    <a:cubicBezTo>
                      <a:pt x="1" y="3829"/>
                      <a:pt x="316" y="4540"/>
                      <a:pt x="837" y="5045"/>
                    </a:cubicBezTo>
                    <a:cubicBezTo>
                      <a:pt x="837" y="5045"/>
                      <a:pt x="1926" y="5771"/>
                      <a:pt x="2621" y="5794"/>
                    </a:cubicBezTo>
                    <a:cubicBezTo>
                      <a:pt x="2630" y="5795"/>
                      <a:pt x="2640" y="5795"/>
                      <a:pt x="2650" y="5795"/>
                    </a:cubicBezTo>
                    <a:cubicBezTo>
                      <a:pt x="3237" y="5795"/>
                      <a:pt x="4207" y="5329"/>
                      <a:pt x="4207" y="5329"/>
                    </a:cubicBezTo>
                    <a:cubicBezTo>
                      <a:pt x="4886" y="4855"/>
                      <a:pt x="5344" y="4082"/>
                      <a:pt x="5368" y="3198"/>
                    </a:cubicBezTo>
                    <a:lnTo>
                      <a:pt x="5368" y="3182"/>
                    </a:lnTo>
                    <a:cubicBezTo>
                      <a:pt x="4377" y="2927"/>
                      <a:pt x="3384" y="2799"/>
                      <a:pt x="2390" y="2799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2508;p44"/>
              <p:cNvSpPr/>
              <p:nvPr/>
            </p:nvSpPr>
            <p:spPr>
              <a:xfrm>
                <a:off x="3888100" y="1903074"/>
                <a:ext cx="1364118" cy="567018"/>
              </a:xfrm>
              <a:custGeom>
                <a:avLst/>
                <a:gdLst/>
                <a:ahLst/>
                <a:cxnLst/>
                <a:rect l="l" t="t" r="r" b="b"/>
                <a:pathLst>
                  <a:path w="14413" h="5991" extrusionOk="0">
                    <a:moveTo>
                      <a:pt x="6883" y="607"/>
                    </a:moveTo>
                    <a:cubicBezTo>
                      <a:pt x="5996" y="607"/>
                      <a:pt x="5279" y="1102"/>
                      <a:pt x="5225" y="1982"/>
                    </a:cubicBezTo>
                    <a:cubicBezTo>
                      <a:pt x="5691" y="2431"/>
                      <a:pt x="6306" y="2731"/>
                      <a:pt x="7001" y="2747"/>
                    </a:cubicBezTo>
                    <a:cubicBezTo>
                      <a:pt x="7023" y="2748"/>
                      <a:pt x="7045" y="2748"/>
                      <a:pt x="7066" y="2748"/>
                    </a:cubicBezTo>
                    <a:cubicBezTo>
                      <a:pt x="7626" y="2748"/>
                      <a:pt x="8154" y="2554"/>
                      <a:pt x="8587" y="2258"/>
                    </a:cubicBezTo>
                    <a:cubicBezTo>
                      <a:pt x="8587" y="2210"/>
                      <a:pt x="8595" y="2195"/>
                      <a:pt x="8595" y="2147"/>
                    </a:cubicBezTo>
                    <a:cubicBezTo>
                      <a:pt x="8619" y="1216"/>
                      <a:pt x="7877" y="632"/>
                      <a:pt x="6946" y="608"/>
                    </a:cubicBezTo>
                    <a:cubicBezTo>
                      <a:pt x="6925" y="608"/>
                      <a:pt x="6904" y="607"/>
                      <a:pt x="6883" y="607"/>
                    </a:cubicBezTo>
                    <a:close/>
                    <a:moveTo>
                      <a:pt x="1673" y="0"/>
                    </a:moveTo>
                    <a:cubicBezTo>
                      <a:pt x="1058" y="0"/>
                      <a:pt x="482" y="182"/>
                      <a:pt x="0" y="498"/>
                    </a:cubicBezTo>
                    <a:cubicBezTo>
                      <a:pt x="111" y="2723"/>
                      <a:pt x="1231" y="4689"/>
                      <a:pt x="2913" y="5936"/>
                    </a:cubicBezTo>
                    <a:cubicBezTo>
                      <a:pt x="4010" y="5462"/>
                      <a:pt x="4775" y="4373"/>
                      <a:pt x="4775" y="3094"/>
                    </a:cubicBezTo>
                    <a:cubicBezTo>
                      <a:pt x="4775" y="1390"/>
                      <a:pt x="3386" y="0"/>
                      <a:pt x="1673" y="0"/>
                    </a:cubicBezTo>
                    <a:close/>
                    <a:moveTo>
                      <a:pt x="12549" y="0"/>
                    </a:moveTo>
                    <a:cubicBezTo>
                      <a:pt x="10837" y="0"/>
                      <a:pt x="9456" y="1390"/>
                      <a:pt x="9456" y="3094"/>
                    </a:cubicBezTo>
                    <a:cubicBezTo>
                      <a:pt x="9456" y="4420"/>
                      <a:pt x="10276" y="5541"/>
                      <a:pt x="11445" y="5991"/>
                    </a:cubicBezTo>
                    <a:cubicBezTo>
                      <a:pt x="13134" y="4768"/>
                      <a:pt x="14270" y="2834"/>
                      <a:pt x="14412" y="624"/>
                    </a:cubicBezTo>
                    <a:cubicBezTo>
                      <a:pt x="13899" y="229"/>
                      <a:pt x="13252" y="0"/>
                      <a:pt x="1254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2509;p44"/>
              <p:cNvSpPr/>
              <p:nvPr/>
            </p:nvSpPr>
            <p:spPr>
              <a:xfrm>
                <a:off x="3530250" y="1999424"/>
                <a:ext cx="1102709" cy="683621"/>
              </a:xfrm>
              <a:custGeom>
                <a:avLst/>
                <a:gdLst/>
                <a:ahLst/>
                <a:cxnLst/>
                <a:rect l="l" t="t" r="r" b="b"/>
                <a:pathLst>
                  <a:path w="11651" h="7223" extrusionOk="0">
                    <a:moveTo>
                      <a:pt x="5746" y="1"/>
                    </a:moveTo>
                    <a:cubicBezTo>
                      <a:pt x="4657" y="1"/>
                      <a:pt x="3781" y="877"/>
                      <a:pt x="3781" y="1966"/>
                    </a:cubicBezTo>
                    <a:cubicBezTo>
                      <a:pt x="3781" y="2092"/>
                      <a:pt x="3789" y="2211"/>
                      <a:pt x="3813" y="2329"/>
                    </a:cubicBezTo>
                    <a:cubicBezTo>
                      <a:pt x="3734" y="2313"/>
                      <a:pt x="3663" y="2305"/>
                      <a:pt x="3584" y="2305"/>
                    </a:cubicBezTo>
                    <a:cubicBezTo>
                      <a:pt x="2708" y="2305"/>
                      <a:pt x="1997" y="3016"/>
                      <a:pt x="1997" y="3892"/>
                    </a:cubicBezTo>
                    <a:cubicBezTo>
                      <a:pt x="1997" y="3939"/>
                      <a:pt x="1997" y="3979"/>
                      <a:pt x="2005" y="4026"/>
                    </a:cubicBezTo>
                    <a:cubicBezTo>
                      <a:pt x="1792" y="3876"/>
                      <a:pt x="1540" y="3789"/>
                      <a:pt x="1271" y="3789"/>
                    </a:cubicBezTo>
                    <a:cubicBezTo>
                      <a:pt x="569" y="3789"/>
                      <a:pt x="1" y="4357"/>
                      <a:pt x="1" y="5060"/>
                    </a:cubicBezTo>
                    <a:cubicBezTo>
                      <a:pt x="1" y="5762"/>
                      <a:pt x="569" y="6331"/>
                      <a:pt x="1271" y="6331"/>
                    </a:cubicBezTo>
                    <a:cubicBezTo>
                      <a:pt x="1690" y="6331"/>
                      <a:pt x="2061" y="6125"/>
                      <a:pt x="2290" y="5818"/>
                    </a:cubicBezTo>
                    <a:cubicBezTo>
                      <a:pt x="2518" y="6417"/>
                      <a:pt x="3095" y="6844"/>
                      <a:pt x="3781" y="6844"/>
                    </a:cubicBezTo>
                    <a:cubicBezTo>
                      <a:pt x="4326" y="6844"/>
                      <a:pt x="4815" y="6567"/>
                      <a:pt x="5099" y="6141"/>
                    </a:cubicBezTo>
                    <a:cubicBezTo>
                      <a:pt x="5541" y="6796"/>
                      <a:pt x="6283" y="7222"/>
                      <a:pt x="7136" y="7222"/>
                    </a:cubicBezTo>
                    <a:cubicBezTo>
                      <a:pt x="7996" y="7222"/>
                      <a:pt x="8754" y="6780"/>
                      <a:pt x="9188" y="6110"/>
                    </a:cubicBezTo>
                    <a:cubicBezTo>
                      <a:pt x="9369" y="6591"/>
                      <a:pt x="9835" y="6938"/>
                      <a:pt x="10379" y="6938"/>
                    </a:cubicBezTo>
                    <a:cubicBezTo>
                      <a:pt x="11082" y="6938"/>
                      <a:pt x="11650" y="6370"/>
                      <a:pt x="11650" y="5668"/>
                    </a:cubicBezTo>
                    <a:cubicBezTo>
                      <a:pt x="11650" y="4965"/>
                      <a:pt x="11082" y="4397"/>
                      <a:pt x="10379" y="4397"/>
                    </a:cubicBezTo>
                    <a:cubicBezTo>
                      <a:pt x="10080" y="4397"/>
                      <a:pt x="9803" y="4499"/>
                      <a:pt x="9590" y="4673"/>
                    </a:cubicBezTo>
                    <a:cubicBezTo>
                      <a:pt x="9551" y="3544"/>
                      <a:pt x="8746" y="2613"/>
                      <a:pt x="7680" y="2368"/>
                    </a:cubicBezTo>
                    <a:cubicBezTo>
                      <a:pt x="7704" y="2242"/>
                      <a:pt x="7720" y="2108"/>
                      <a:pt x="7720" y="1966"/>
                    </a:cubicBezTo>
                    <a:cubicBezTo>
                      <a:pt x="7720" y="877"/>
                      <a:pt x="6836" y="1"/>
                      <a:pt x="57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</p:bldLst>
  </p:timing>
</p:sld>
</file>

<file path=ppt/theme/theme1.xml><?xml version="1.0" encoding="utf-8"?>
<a:theme xmlns:a="http://schemas.openxmlformats.org/drawingml/2006/main" name="Science Subject for Pre-K: Differences between Warm and Cold by Slidesgo">
  <a:themeElements>
    <a:clrScheme name="Simple Light">
      <a:dk1>
        <a:srgbClr val="663C41"/>
      </a:dk1>
      <a:lt1>
        <a:srgbClr val="F8CBCF"/>
      </a:lt1>
      <a:dk2>
        <a:srgbClr val="A4A6E0"/>
      </a:dk2>
      <a:lt2>
        <a:srgbClr val="38002A"/>
      </a:lt2>
      <a:accent1>
        <a:srgbClr val="C9CFFF"/>
      </a:accent1>
      <a:accent2>
        <a:srgbClr val="EE6E75"/>
      </a:accent2>
      <a:accent3>
        <a:srgbClr val="FACD5E"/>
      </a:accent3>
      <a:accent4>
        <a:srgbClr val="FFFBFB"/>
      </a:accent4>
      <a:accent5>
        <a:srgbClr val="FAA1A7"/>
      </a:accent5>
      <a:accent6>
        <a:srgbClr val="F3D1D4"/>
      </a:accent6>
      <a:hlink>
        <a:srgbClr val="38002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578</Words>
  <PresentationFormat>On-screen Show (16:9)</PresentationFormat>
  <Paragraphs>91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Be Vietnam Pro</vt:lpstr>
      <vt:lpstr>Bebas Neue</vt:lpstr>
      <vt:lpstr>Calibri</vt:lpstr>
      <vt:lpstr>Fredoka One</vt:lpstr>
      <vt:lpstr>Times New Roman</vt:lpstr>
      <vt:lpstr>Science Subject for Pre-K: Differences between Warm and Cold by Slidesgo</vt:lpstr>
      <vt:lpstr>PowerPoint Presentation</vt:lpstr>
      <vt:lpstr>PowerPoint Presentation</vt:lpstr>
      <vt:lpstr>PowerPoint Presentation</vt:lpstr>
      <vt:lpstr>PowerPoint Presentation</vt:lpstr>
      <vt:lpstr>NHẬN XÉT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LUYỆN TẬP</vt:lpstr>
      <vt:lpstr>PowerPoint Presentation</vt:lpstr>
      <vt:lpstr>PowerPoint Presentation</vt:lpstr>
      <vt:lpstr>PowerPoint Presentation</vt:lpstr>
      <vt:lpstr>TRÂN TRỌNG CẢM ƠN  SỰ QUAN TÂM THEO DÕI CỦA CÁC 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modified xsi:type="dcterms:W3CDTF">2023-09-19T09:31:44Z</dcterms:modified>
</cp:coreProperties>
</file>