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41"/>
  </p:notesMasterIdLst>
  <p:sldIdLst>
    <p:sldId id="470" r:id="rId12"/>
    <p:sldId id="510" r:id="rId13"/>
    <p:sldId id="511" r:id="rId14"/>
    <p:sldId id="512" r:id="rId15"/>
    <p:sldId id="513" r:id="rId16"/>
    <p:sldId id="514" r:id="rId17"/>
    <p:sldId id="515" r:id="rId18"/>
    <p:sldId id="353" r:id="rId19"/>
    <p:sldId id="352" r:id="rId20"/>
    <p:sldId id="533" r:id="rId21"/>
    <p:sldId id="529" r:id="rId22"/>
    <p:sldId id="534" r:id="rId23"/>
    <p:sldId id="521" r:id="rId24"/>
    <p:sldId id="535" r:id="rId25"/>
    <p:sldId id="536" r:id="rId26"/>
    <p:sldId id="539" r:id="rId27"/>
    <p:sldId id="541" r:id="rId28"/>
    <p:sldId id="542" r:id="rId29"/>
    <p:sldId id="543" r:id="rId30"/>
    <p:sldId id="544" r:id="rId31"/>
    <p:sldId id="545" r:id="rId32"/>
    <p:sldId id="546" r:id="rId33"/>
    <p:sldId id="548" r:id="rId34"/>
    <p:sldId id="549" r:id="rId35"/>
    <p:sldId id="550" r:id="rId36"/>
    <p:sldId id="552" r:id="rId37"/>
    <p:sldId id="555" r:id="rId38"/>
    <p:sldId id="554" r:id="rId39"/>
    <p:sldId id="491" r:id="rId40"/>
  </p:sldIdLst>
  <p:sldSz cx="12195175" cy="6859588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AAA"/>
    <a:srgbClr val="FE974E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7778" autoAdjust="0"/>
  </p:normalViewPr>
  <p:slideViewPr>
    <p:cSldViewPr snapToGrid="0" showGuides="1">
      <p:cViewPr varScale="1">
        <p:scale>
          <a:sx n="40" d="100"/>
          <a:sy n="40" d="100"/>
        </p:scale>
        <p:origin x="30" y="612"/>
      </p:cViewPr>
      <p:guideLst>
        <p:guide orient="horz" pos="2183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png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594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0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31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65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530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773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82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88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8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3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1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199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690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85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71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1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05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18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31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00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625"/>
            <a:ext cx="9146382" cy="2388153"/>
          </a:xfrm>
        </p:spPr>
        <p:txBody>
          <a:bodyPr anchor="b"/>
          <a:lstStyle>
            <a:lvl1pPr algn="ctr"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874"/>
            <a:ext cx="9146382" cy="1656145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383" indent="0" algn="ctr">
              <a:buNone/>
              <a:defRPr sz="2001"/>
            </a:lvl2pPr>
            <a:lvl3pPr marL="914766" indent="0" algn="ctr">
              <a:buNone/>
              <a:defRPr sz="1801"/>
            </a:lvl3pPr>
            <a:lvl4pPr marL="1372149" indent="0" algn="ctr">
              <a:buNone/>
              <a:defRPr sz="1601"/>
            </a:lvl4pPr>
            <a:lvl5pPr marL="1829532" indent="0" algn="ctr">
              <a:buNone/>
              <a:defRPr sz="1601"/>
            </a:lvl5pPr>
            <a:lvl6pPr marL="2286914" indent="0" algn="ctr">
              <a:buNone/>
              <a:defRPr sz="1601"/>
            </a:lvl6pPr>
            <a:lvl7pPr marL="2744297" indent="0" algn="ctr">
              <a:buNone/>
              <a:defRPr sz="1601"/>
            </a:lvl7pPr>
            <a:lvl8pPr marL="3201680" indent="0" algn="ctr">
              <a:buNone/>
              <a:defRPr sz="1601"/>
            </a:lvl8pPr>
            <a:lvl9pPr marL="3659063" indent="0" algn="ctr">
              <a:buNone/>
              <a:defRPr sz="1601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20" y="365209"/>
            <a:ext cx="7736314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9" y="1710135"/>
            <a:ext cx="10518338" cy="2853398"/>
          </a:xfrm>
        </p:spPr>
        <p:txBody>
          <a:bodyPr anchor="b"/>
          <a:lstStyle>
            <a:lvl1pPr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9" y="4590527"/>
            <a:ext cx="10518338" cy="1500534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1pPr>
            <a:lvl2pPr marL="45738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76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214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5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91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429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16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906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0" y="2130923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8" y="3887100"/>
            <a:ext cx="853662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9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7" y="4407923"/>
            <a:ext cx="10365899" cy="1362390"/>
          </a:xfrm>
        </p:spPr>
        <p:txBody>
          <a:bodyPr anchor="t"/>
          <a:lstStyle>
            <a:lvl1pPr algn="l">
              <a:defRPr sz="54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7" y="2907387"/>
            <a:ext cx="10365899" cy="1500534"/>
          </a:xfrm>
        </p:spPr>
        <p:txBody>
          <a:bodyPr anchor="b"/>
          <a:lstStyle>
            <a:lvl1pPr marL="0" indent="0">
              <a:buNone/>
              <a:defRPr sz="2701">
                <a:solidFill>
                  <a:schemeClr val="tx1">
                    <a:tint val="75000"/>
                  </a:schemeClr>
                </a:solidFill>
              </a:defRPr>
            </a:lvl1pPr>
            <a:lvl2pPr marL="609829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2pPr>
            <a:lvl3pPr marL="1219658" indent="0">
              <a:buNone/>
              <a:defRPr sz="2201">
                <a:solidFill>
                  <a:schemeClr val="tx1">
                    <a:tint val="75000"/>
                  </a:schemeClr>
                </a:solidFill>
              </a:defRPr>
            </a:lvl3pPr>
            <a:lvl4pPr marL="1829486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4pPr>
            <a:lvl5pPr marL="2439314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5pPr>
            <a:lvl6pPr marL="304914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6pPr>
            <a:lvl7pPr marL="3658972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7pPr>
            <a:lvl8pPr marL="426880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8pPr>
            <a:lvl9pPr marL="4878629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1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5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6" y="1535469"/>
            <a:ext cx="5390437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6" y="2175381"/>
            <a:ext cx="5390437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930" y="1031497"/>
            <a:ext cx="9915316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1594" y="6453394"/>
            <a:ext cx="391991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4818" y="6397708"/>
            <a:ext cx="2845541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2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7"/>
            <a:ext cx="6817442" cy="5854468"/>
          </a:xfrm>
        </p:spPr>
        <p:txBody>
          <a:bodyPr/>
          <a:lstStyle>
            <a:lvl1pPr>
              <a:defRPr sz="4302"/>
            </a:lvl1pPr>
            <a:lvl2pPr>
              <a:defRPr sz="3802"/>
            </a:lvl2pPr>
            <a:lvl3pPr>
              <a:defRPr sz="32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2" y="1435437"/>
            <a:ext cx="4012129" cy="46921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4"/>
            <a:ext cx="7317105" cy="56687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9"/>
            <a:ext cx="7317105" cy="4115753"/>
          </a:xfrm>
        </p:spPr>
        <p:txBody>
          <a:bodyPr/>
          <a:lstStyle>
            <a:lvl1pPr marL="0" indent="0">
              <a:buNone/>
              <a:defRPr sz="4302"/>
            </a:lvl1pPr>
            <a:lvl2pPr marL="609829" indent="0">
              <a:buNone/>
              <a:defRPr sz="3802"/>
            </a:lvl2pPr>
            <a:lvl3pPr marL="1219658" indent="0">
              <a:buNone/>
              <a:defRPr sz="3201"/>
            </a:lvl3pPr>
            <a:lvl4pPr marL="1829486" indent="0">
              <a:buNone/>
              <a:defRPr sz="2701"/>
            </a:lvl4pPr>
            <a:lvl5pPr marL="2439314" indent="0">
              <a:buNone/>
              <a:defRPr sz="2701"/>
            </a:lvl5pPr>
            <a:lvl6pPr marL="3049143" indent="0">
              <a:buNone/>
              <a:defRPr sz="2701"/>
            </a:lvl6pPr>
            <a:lvl7pPr marL="3658972" indent="0">
              <a:buNone/>
              <a:defRPr sz="2701"/>
            </a:lvl7pPr>
            <a:lvl8pPr marL="4268800" indent="0">
              <a:buNone/>
              <a:defRPr sz="2701"/>
            </a:lvl8pPr>
            <a:lvl9pPr marL="4878629" indent="0">
              <a:buNone/>
              <a:defRPr sz="270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5"/>
            <a:ext cx="7317105" cy="8050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3" y="274704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704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9" y="365211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07" y="1681554"/>
            <a:ext cx="5159131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07" y="2505657"/>
            <a:ext cx="5159131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809" y="1681554"/>
            <a:ext cx="5184537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809" y="2505657"/>
            <a:ext cx="518453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27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4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74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4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35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25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13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9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40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383" indent="0">
              <a:buNone/>
              <a:defRPr sz="2801"/>
            </a:lvl2pPr>
            <a:lvl3pPr marL="914766" indent="0">
              <a:buNone/>
              <a:defRPr sz="2401"/>
            </a:lvl3pPr>
            <a:lvl4pPr marL="1372149" indent="0">
              <a:buNone/>
              <a:defRPr sz="2001"/>
            </a:lvl4pPr>
            <a:lvl5pPr marL="1829532" indent="0">
              <a:buNone/>
              <a:defRPr sz="2001"/>
            </a:lvl5pPr>
            <a:lvl6pPr marL="2286914" indent="0">
              <a:buNone/>
              <a:defRPr sz="2001"/>
            </a:lvl6pPr>
            <a:lvl7pPr marL="2744297" indent="0">
              <a:buNone/>
              <a:defRPr sz="2001"/>
            </a:lvl7pPr>
            <a:lvl8pPr marL="3201680" indent="0">
              <a:buNone/>
              <a:defRPr sz="2001"/>
            </a:lvl8pPr>
            <a:lvl9pPr marL="3659063" indent="0">
              <a:buNone/>
              <a:defRPr sz="200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0" y="365211"/>
            <a:ext cx="10518338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0" y="1826048"/>
            <a:ext cx="10518338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0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3" y="6357823"/>
            <a:ext cx="411587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4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766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1" indent="-228691" algn="l" defTabSz="9147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607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457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840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223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606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989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372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75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8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766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149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532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914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297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68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06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5782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ctr" defTabSz="1219658" rtl="0" eaLnBrk="1" latinLnBrk="0" hangingPunct="1">
        <a:spcBef>
          <a:spcPct val="0"/>
        </a:spcBef>
        <a:buNone/>
        <a:defRPr sz="59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4302" kern="1200">
          <a:solidFill>
            <a:schemeClr val="tx1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3802" kern="1200">
          <a:solidFill>
            <a:schemeClr val="tx1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2701" kern="1200">
          <a:solidFill>
            <a:schemeClr val="tx1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2701" kern="1200">
          <a:solidFill>
            <a:schemeClr val="tx1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28/7/2022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7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1.wmf"/><Relationship Id="rId5" Type="http://schemas.openxmlformats.org/officeDocument/2006/relationships/image" Target="../media/image48.png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oleObject" Target="../embeddings/oleObject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0.emf"/><Relationship Id="rId5" Type="http://schemas.openxmlformats.org/officeDocument/2006/relationships/image" Target="../media/image61.png"/><Relationship Id="rId4" Type="http://schemas.openxmlformats.org/officeDocument/2006/relationships/oleObject" Target="../embeddings/oleObject3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3.emf"/><Relationship Id="rId5" Type="http://schemas.openxmlformats.org/officeDocument/2006/relationships/image" Target="../media/image71.png"/><Relationship Id="rId4" Type="http://schemas.openxmlformats.org/officeDocument/2006/relationships/oleObject" Target="../embeddings/oleObject3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png"/><Relationship Id="rId18" Type="http://schemas.openxmlformats.org/officeDocument/2006/relationships/image" Target="../media/image26.gif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34" Type="http://schemas.openxmlformats.org/officeDocument/2006/relationships/oleObject" Target="../embeddings/oleObject4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5" Type="http://schemas.openxmlformats.org/officeDocument/2006/relationships/image" Target="../media/image33.png"/><Relationship Id="rId33" Type="http://schemas.openxmlformats.org/officeDocument/2006/relationships/image" Target="../media/image21.wmf"/><Relationship Id="rId2" Type="http://schemas.openxmlformats.org/officeDocument/2006/relationships/audio" Target="NULL" TargetMode="External"/><Relationship Id="rId16" Type="http://schemas.openxmlformats.org/officeDocument/2006/relationships/image" Target="../media/image25.png"/><Relationship Id="rId20" Type="http://schemas.openxmlformats.org/officeDocument/2006/relationships/image" Target="../media/image28.gif"/><Relationship Id="rId29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32.png"/><Relationship Id="rId32" Type="http://schemas.openxmlformats.org/officeDocument/2006/relationships/oleObject" Target="../embeddings/oleObject3.bin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23" Type="http://schemas.openxmlformats.org/officeDocument/2006/relationships/image" Target="../media/image31.png"/><Relationship Id="rId28" Type="http://schemas.openxmlformats.org/officeDocument/2006/relationships/oleObject" Target="../embeddings/oleObject1.bin"/><Relationship Id="rId10" Type="http://schemas.openxmlformats.org/officeDocument/2006/relationships/audio" Target="../media/audio6.wav"/><Relationship Id="rId19" Type="http://schemas.openxmlformats.org/officeDocument/2006/relationships/image" Target="../media/image27.gif"/><Relationship Id="rId31" Type="http://schemas.openxmlformats.org/officeDocument/2006/relationships/image" Target="../media/image20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oleObject" Target="../embeddings/oleObject2.bin"/><Relationship Id="rId35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26" Type="http://schemas.openxmlformats.org/officeDocument/2006/relationships/image" Target="../media/image25.png"/><Relationship Id="rId3" Type="http://schemas.microsoft.com/office/2007/relationships/media" Target="../media/media2.mp3"/><Relationship Id="rId21" Type="http://schemas.openxmlformats.org/officeDocument/2006/relationships/image" Target="../media/image33.png"/><Relationship Id="rId34" Type="http://schemas.openxmlformats.org/officeDocument/2006/relationships/oleObject" Target="../embeddings/oleObject8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5" Type="http://schemas.openxmlformats.org/officeDocument/2006/relationships/image" Target="../media/image41.png"/><Relationship Id="rId33" Type="http://schemas.openxmlformats.org/officeDocument/2006/relationships/image" Target="../media/image38.wmf"/><Relationship Id="rId2" Type="http://schemas.openxmlformats.org/officeDocument/2006/relationships/audio" Target="NULL" TargetMode="External"/><Relationship Id="rId16" Type="http://schemas.openxmlformats.org/officeDocument/2006/relationships/image" Target="../media/image28.gif"/><Relationship Id="rId20" Type="http://schemas.openxmlformats.org/officeDocument/2006/relationships/image" Target="../media/image32.png"/><Relationship Id="rId29" Type="http://schemas.openxmlformats.org/officeDocument/2006/relationships/image" Target="../media/image36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24.png"/><Relationship Id="rId32" Type="http://schemas.openxmlformats.org/officeDocument/2006/relationships/oleObject" Target="../embeddings/oleObject7.bin"/><Relationship Id="rId5" Type="http://schemas.openxmlformats.org/officeDocument/2006/relationships/audio" Target="../media/audio1.wav"/><Relationship Id="rId15" Type="http://schemas.openxmlformats.org/officeDocument/2006/relationships/image" Target="../media/image27.gif"/><Relationship Id="rId23" Type="http://schemas.openxmlformats.org/officeDocument/2006/relationships/image" Target="../media/image7.png"/><Relationship Id="rId28" Type="http://schemas.openxmlformats.org/officeDocument/2006/relationships/oleObject" Target="../embeddings/oleObject5.bin"/><Relationship Id="rId10" Type="http://schemas.openxmlformats.org/officeDocument/2006/relationships/audio" Target="../media/audio6.wav"/><Relationship Id="rId19" Type="http://schemas.openxmlformats.org/officeDocument/2006/relationships/image" Target="../media/image31.png"/><Relationship Id="rId31" Type="http://schemas.openxmlformats.org/officeDocument/2006/relationships/image" Target="../media/image37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6.gif"/><Relationship Id="rId22" Type="http://schemas.openxmlformats.org/officeDocument/2006/relationships/image" Target="../media/image40.png"/><Relationship Id="rId27" Type="http://schemas.openxmlformats.org/officeDocument/2006/relationships/image" Target="../media/image35.png"/><Relationship Id="rId30" Type="http://schemas.openxmlformats.org/officeDocument/2006/relationships/oleObject" Target="../embeddings/oleObject6.bin"/><Relationship Id="rId35" Type="http://schemas.openxmlformats.org/officeDocument/2006/relationships/image" Target="../media/image3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png"/><Relationship Id="rId18" Type="http://schemas.openxmlformats.org/officeDocument/2006/relationships/image" Target="../media/image26.gif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34" Type="http://schemas.openxmlformats.org/officeDocument/2006/relationships/oleObject" Target="../embeddings/oleObject12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5" Type="http://schemas.openxmlformats.org/officeDocument/2006/relationships/image" Target="../media/image33.png"/><Relationship Id="rId33" Type="http://schemas.openxmlformats.org/officeDocument/2006/relationships/image" Target="../media/image44.wmf"/><Relationship Id="rId2" Type="http://schemas.openxmlformats.org/officeDocument/2006/relationships/audio" Target="NULL" TargetMode="External"/><Relationship Id="rId16" Type="http://schemas.openxmlformats.org/officeDocument/2006/relationships/image" Target="../media/image25.png"/><Relationship Id="rId20" Type="http://schemas.openxmlformats.org/officeDocument/2006/relationships/image" Target="../media/image28.gif"/><Relationship Id="rId29" Type="http://schemas.openxmlformats.org/officeDocument/2006/relationships/image" Target="../media/image42.wmf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32.png"/><Relationship Id="rId32" Type="http://schemas.openxmlformats.org/officeDocument/2006/relationships/oleObject" Target="../embeddings/oleObject11.bin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23" Type="http://schemas.openxmlformats.org/officeDocument/2006/relationships/image" Target="../media/image31.png"/><Relationship Id="rId28" Type="http://schemas.openxmlformats.org/officeDocument/2006/relationships/oleObject" Target="../embeddings/oleObject9.bin"/><Relationship Id="rId10" Type="http://schemas.openxmlformats.org/officeDocument/2006/relationships/audio" Target="../media/audio6.wav"/><Relationship Id="rId19" Type="http://schemas.openxmlformats.org/officeDocument/2006/relationships/image" Target="../media/image27.gif"/><Relationship Id="rId31" Type="http://schemas.openxmlformats.org/officeDocument/2006/relationships/image" Target="../media/image43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oleObject" Target="../embeddings/oleObject10.bin"/><Relationship Id="rId35" Type="http://schemas.openxmlformats.org/officeDocument/2006/relationships/image" Target="../media/image4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jpeg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2091" y="1919856"/>
            <a:ext cx="7381691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</a:t>
            </a:r>
            <a:r>
              <a:rPr lang="en-US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 GÓC Ở VỊ TRÍ ĐẶC BIỆT</a:t>
            </a:r>
            <a:endParaRPr lang="zh-CN" altLang="en-US" sz="2801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3028200" y="3818639"/>
            <a:ext cx="6138773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Nữa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Mãi</a:t>
            </a:r>
            <a:endParaRPr lang="en-US" altLang="zh-CN" sz="2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72755" y="4933984"/>
            <a:ext cx="3074147" cy="1127159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Xuân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Nhật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4"/>
            <a:ext cx="6893184" cy="52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2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1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 KHỞI ĐỘNG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481263" y="3910594"/>
            <a:ext cx="1147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nêu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34" y="4841847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9D7A2D-CCBA-D419-A62B-4882C969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79" y="1773578"/>
            <a:ext cx="215647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3D4BC6-4088-4D71-A58A-ADB47F775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21614C9-4FFA-7EB9-AEE3-CCB5F435D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61908"/>
              </p:ext>
            </p:extLst>
          </p:nvPr>
        </p:nvGraphicFramePr>
        <p:xfrm>
          <a:off x="2498634" y="1497479"/>
          <a:ext cx="6446070" cy="2071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Bitmap Image" r:id="rId4" imgW="4229690" imgH="1362265" progId="Paint.Picture">
                  <p:embed/>
                </p:oleObj>
              </mc:Choice>
              <mc:Fallback>
                <p:oleObj name="Bitmap Image" r:id="rId4" imgW="4229690" imgH="136226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634" y="1497479"/>
                        <a:ext cx="6446070" cy="20713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80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CAFF7D7-4DD6-5227-8966-0F1153F16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224622"/>
              </p:ext>
            </p:extLst>
          </p:nvPr>
        </p:nvGraphicFramePr>
        <p:xfrm>
          <a:off x="1443789" y="3095652"/>
          <a:ext cx="2815390" cy="267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Bitmap Image" r:id="rId4" imgW="2505425" imgH="2381582" progId="Paint.Picture">
                  <p:embed/>
                </p:oleObj>
              </mc:Choice>
              <mc:Fallback>
                <p:oleObj name="Bitmap Image" r:id="rId4" imgW="2505425" imgH="2381582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789" y="3095652"/>
                        <a:ext cx="2815390" cy="2671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DD60F0-41E7-3C46-CF6D-DA2B7E67260E}"/>
              </a:ext>
            </a:extLst>
          </p:cNvPr>
          <p:cNvGrpSpPr/>
          <p:nvPr/>
        </p:nvGrpSpPr>
        <p:grpSpPr>
          <a:xfrm>
            <a:off x="4925962" y="3429794"/>
            <a:ext cx="7152968" cy="964352"/>
            <a:chOff x="4925962" y="3429794"/>
            <a:chExt cx="7152968" cy="964352"/>
          </a:xfrm>
        </p:grpSpPr>
        <p:sp>
          <p:nvSpPr>
            <p:cNvPr id="11" name="矩形 2">
              <a:extLst>
                <a:ext uri="{FF2B5EF4-FFF2-40B4-BE49-F238E27FC236}">
                  <a16:creationId xmlns:a16="http://schemas.microsoft.com/office/drawing/2014/main" id="{31BD0DC3-57FC-C48B-5058-6A8FF213AB31}"/>
                </a:ext>
              </a:extLst>
            </p:cNvPr>
            <p:cNvSpPr/>
            <p:nvPr/>
          </p:nvSpPr>
          <p:spPr>
            <a:xfrm>
              <a:off x="4925962" y="3429794"/>
              <a:ext cx="71529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cạnh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Oy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chung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,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nhau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C35AAAE9-9D95-2647-E4EE-F03A8515F8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830276"/>
                </p:ext>
              </p:extLst>
            </p:nvPr>
          </p:nvGraphicFramePr>
          <p:xfrm>
            <a:off x="7270957" y="3843128"/>
            <a:ext cx="648928" cy="54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6" name="Equation" r:id="rId6" imgW="304560" imgH="253800" progId="Equation.DSMT4">
                    <p:embed/>
                  </p:oleObj>
                </mc:Choice>
                <mc:Fallback>
                  <p:oleObj name="Equation" r:id="rId6" imgW="3045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70957" y="3843128"/>
                          <a:ext cx="648928" cy="54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D123FD86-C46A-0F42-E44B-8A37CC2014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379593"/>
                </p:ext>
              </p:extLst>
            </p:nvPr>
          </p:nvGraphicFramePr>
          <p:xfrm>
            <a:off x="8067369" y="3853373"/>
            <a:ext cx="648928" cy="54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7" name="Equation" r:id="rId8" imgW="304560" imgH="253800" progId="Equation.DSMT4">
                    <p:embed/>
                  </p:oleObj>
                </mc:Choice>
                <mc:Fallback>
                  <p:oleObj name="Equation" r:id="rId8" imgW="304560" imgH="2538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35AAAE9-9D95-2647-E4EE-F03A8515F8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67369" y="3853373"/>
                          <a:ext cx="648928" cy="54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91BEFDC1-F88F-3CBB-0BB1-38789791D5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996534"/>
                </p:ext>
              </p:extLst>
            </p:nvPr>
          </p:nvGraphicFramePr>
          <p:xfrm>
            <a:off x="9170988" y="3862388"/>
            <a:ext cx="62230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8" name="Equation" r:id="rId10" imgW="291960" imgH="228600" progId="Equation.DSMT4">
                    <p:embed/>
                  </p:oleObj>
                </mc:Choice>
                <mc:Fallback>
                  <p:oleObj name="Equation" r:id="rId10" imgW="29196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D123FD86-C46A-0F42-E44B-8A37CC2014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170988" y="3862388"/>
                          <a:ext cx="622300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94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DD60F0-41E7-3C46-CF6D-DA2B7E67260E}"/>
              </a:ext>
            </a:extLst>
          </p:cNvPr>
          <p:cNvGrpSpPr/>
          <p:nvPr/>
        </p:nvGrpSpPr>
        <p:grpSpPr>
          <a:xfrm>
            <a:off x="4925962" y="3429794"/>
            <a:ext cx="7152968" cy="954107"/>
            <a:chOff x="4925962" y="3429794"/>
            <a:chExt cx="7152968" cy="954107"/>
          </a:xfrm>
        </p:grpSpPr>
        <p:sp>
          <p:nvSpPr>
            <p:cNvPr id="11" name="矩形 2">
              <a:extLst>
                <a:ext uri="{FF2B5EF4-FFF2-40B4-BE49-F238E27FC236}">
                  <a16:creationId xmlns:a16="http://schemas.microsoft.com/office/drawing/2014/main" id="{31BD0DC3-57FC-C48B-5058-6A8FF213AB31}"/>
                </a:ext>
              </a:extLst>
            </p:cNvPr>
            <p:cNvSpPr/>
            <p:nvPr/>
          </p:nvSpPr>
          <p:spPr>
            <a:xfrm>
              <a:off x="4925962" y="3429794"/>
              <a:ext cx="71529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180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D123FD86-C46A-0F42-E44B-8A37CC2014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86435"/>
                </p:ext>
              </p:extLst>
            </p:nvPr>
          </p:nvGraphicFramePr>
          <p:xfrm>
            <a:off x="7317505" y="3814346"/>
            <a:ext cx="73025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2" name="Equation" r:id="rId4" imgW="342720" imgH="228600" progId="Equation.DSMT4">
                    <p:embed/>
                  </p:oleObj>
                </mc:Choice>
                <mc:Fallback>
                  <p:oleObj name="Equation" r:id="rId4" imgW="34272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D123FD86-C46A-0F42-E44B-8A37CC2014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17505" y="3814346"/>
                          <a:ext cx="730250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91BEFDC1-F88F-3CBB-0BB1-38789791D5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9736688"/>
                </p:ext>
              </p:extLst>
            </p:nvPr>
          </p:nvGraphicFramePr>
          <p:xfrm>
            <a:off x="8472950" y="3824374"/>
            <a:ext cx="677863" cy="541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3" name="Equation" r:id="rId6" imgW="317160" imgH="253800" progId="Equation.DSMT4">
                    <p:embed/>
                  </p:oleObj>
                </mc:Choice>
                <mc:Fallback>
                  <p:oleObj name="Equation" r:id="rId6" imgW="31716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91BEFDC1-F88F-3CBB-0BB1-38789791D5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472950" y="3824374"/>
                          <a:ext cx="677863" cy="541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FAF5974E-ABB4-D6FD-5F94-EEAF081AC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667976C-82A2-D425-E1C0-A37C949A6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038784"/>
              </p:ext>
            </p:extLst>
          </p:nvPr>
        </p:nvGraphicFramePr>
        <p:xfrm>
          <a:off x="588748" y="3548804"/>
          <a:ext cx="3882523" cy="183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Bitmap Image" r:id="rId8" imgW="4229690" imgH="1362265" progId="Paint.Picture">
                  <p:embed/>
                </p:oleObj>
              </mc:Choice>
              <mc:Fallback>
                <p:oleObj name="Bitmap Image" r:id="rId8" imgW="4229690" imgH="136226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748" y="3548804"/>
                        <a:ext cx="3882523" cy="18369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8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15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5AD49AC-4660-4771-2ED4-75DCC6F81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25056"/>
              </p:ext>
            </p:extLst>
          </p:nvPr>
        </p:nvGraphicFramePr>
        <p:xfrm>
          <a:off x="2448813" y="1212866"/>
          <a:ext cx="5552188" cy="26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Bitmap Image" r:id="rId4" imgW="4334480" imgH="2038095" progId="Paint.Picture">
                  <p:embed/>
                </p:oleObj>
              </mc:Choice>
              <mc:Fallback>
                <p:oleObj name="Bitmap Image" r:id="rId4" imgW="4334480" imgH="203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3" y="1212866"/>
                        <a:ext cx="5552188" cy="2612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9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5AD49AC-4660-4771-2ED4-75DCC6F819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13" y="1212866"/>
          <a:ext cx="5552188" cy="26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Bitmap Image" r:id="rId4" imgW="4334480" imgH="2038095" progId="Paint.Picture">
                  <p:embed/>
                </p:oleObj>
              </mc:Choice>
              <mc:Fallback>
                <p:oleObj name="Bitmap Image" r:id="rId4" imgW="4334480" imgH="2038095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5AD49AC-4660-4771-2ED4-75DCC6F81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3" y="1212866"/>
                        <a:ext cx="5552188" cy="2612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C2B77AB-DFAC-1804-80D6-32917F4D6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00" y="3993335"/>
            <a:ext cx="4924425" cy="504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C3094-4AA5-BEEB-3492-8D0153EFA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000" y="4628529"/>
            <a:ext cx="4105275" cy="50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6DC305-948A-F917-546D-A944B06B9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000" y="5263723"/>
            <a:ext cx="3171825" cy="4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41DA2-6122-045A-5C68-6500065D2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926" y="5880661"/>
            <a:ext cx="51720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373F517-99CD-0307-B418-7DB359A5B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14328"/>
              </p:ext>
            </p:extLst>
          </p:nvPr>
        </p:nvGraphicFramePr>
        <p:xfrm>
          <a:off x="2735449" y="1217705"/>
          <a:ext cx="6065652" cy="235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Bitmap Image" r:id="rId4" imgW="4952381" imgH="1914286" progId="Paint.Picture">
                  <p:embed/>
                </p:oleObj>
              </mc:Choice>
              <mc:Fallback>
                <p:oleObj name="Bitmap Image" r:id="rId4" imgW="4952381" imgH="191428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449" y="1217705"/>
                        <a:ext cx="6065652" cy="23507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FE01221E-5433-DFA0-89AD-05B6245E6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449" y="4339782"/>
            <a:ext cx="22587439" cy="8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31BD0DC3-57FC-C48B-5058-6A8FF213AB31}"/>
              </a:ext>
            </a:extLst>
          </p:cNvPr>
          <p:cNvSpPr/>
          <p:nvPr/>
        </p:nvSpPr>
        <p:spPr>
          <a:xfrm>
            <a:off x="4925962" y="3429794"/>
            <a:ext cx="7152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</a:t>
            </a: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Oz</a:t>
            </a:r>
            <a:endParaRPr lang="en-US" altLang="zh-CN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3F962CB-C283-B34E-DFFB-4439C7D8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03" y="3056845"/>
            <a:ext cx="1927624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C8DF15-38BA-8C77-F85A-59369C3681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884225"/>
              </p:ext>
            </p:extLst>
          </p:nvPr>
        </p:nvGraphicFramePr>
        <p:xfrm>
          <a:off x="998202" y="3056844"/>
          <a:ext cx="3673577" cy="240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Bitmap Image" r:id="rId4" imgW="3247619" imgH="2123810" progId="Paint.Picture">
                  <p:embed/>
                </p:oleObj>
              </mc:Choice>
              <mc:Fallback>
                <p:oleObj name="Bitmap Image" r:id="rId4" imgW="3247619" imgH="2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02" y="3056844"/>
                        <a:ext cx="3673577" cy="2408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5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15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2BAAA7-566B-B6B0-2D0A-AED5DE219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57CA4B1-B86B-C937-5650-A8E509954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744014"/>
              </p:ext>
            </p:extLst>
          </p:nvPr>
        </p:nvGraphicFramePr>
        <p:xfrm>
          <a:off x="3128210" y="1442325"/>
          <a:ext cx="4382013" cy="28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Bitmap Image" r:id="rId4" imgW="3277057" imgH="2133898" progId="Paint.Picture">
                  <p:embed/>
                </p:oleObj>
              </mc:Choice>
              <mc:Fallback>
                <p:oleObj name="Bitmap Image" r:id="rId4" imgW="3277057" imgH="213389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210" y="1442325"/>
                        <a:ext cx="4382013" cy="286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4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CF10E42-C317-8062-9E67-DCA2BCE85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817589"/>
              </p:ext>
            </p:extLst>
          </p:nvPr>
        </p:nvGraphicFramePr>
        <p:xfrm>
          <a:off x="3223956" y="1329052"/>
          <a:ext cx="4115307" cy="2690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Bitmap Image" r:id="rId4" imgW="3277057" imgH="2133898" progId="Paint.Picture">
                  <p:embed/>
                </p:oleObj>
              </mc:Choice>
              <mc:Fallback>
                <p:oleObj name="Bitmap Image" r:id="rId4" imgW="3277057" imgH="2133898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57CA4B1-B86B-C937-5650-A8E5099542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3956" y="1329052"/>
                        <a:ext cx="4115307" cy="2690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D613D29-3B50-D72E-43AE-C184F5F93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381" y="4372018"/>
            <a:ext cx="20507234" cy="22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4FF82-2552-DDC3-18A3-28EBCBD88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36" y="1467486"/>
            <a:ext cx="212017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4D9148A-9916-4CE9-F69C-33D234ADEA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445382"/>
              </p:ext>
            </p:extLst>
          </p:nvPr>
        </p:nvGraphicFramePr>
        <p:xfrm>
          <a:off x="1024636" y="1467487"/>
          <a:ext cx="4520757" cy="392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Bitmap Image" r:id="rId4" imgW="5133333" imgH="4447619" progId="Paint.Picture">
                  <p:embed/>
                </p:oleObj>
              </mc:Choice>
              <mc:Fallback>
                <p:oleObj name="Bitmap Image" r:id="rId4" imgW="5133333" imgH="44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636" y="1467487"/>
                        <a:ext cx="4520757" cy="3924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D541D99-A4FF-A922-7AEA-6AE4A4126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060" y="1910436"/>
            <a:ext cx="16755046" cy="16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1651837" y="1919856"/>
            <a:ext cx="8822200" cy="1139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803" b="1" spc="-150" dirty="0">
                <a:solidFill>
                  <a:srgbClr val="019AAA"/>
                </a:solidFill>
                <a:latin typeface=".VnStamp" panose="020B7200000000000000" pitchFamily="34" charset="0"/>
                <a:ea typeface="华文中宋" panose="02010600040101010101" pitchFamily="2" charset="-122"/>
              </a:rPr>
              <a:t>Game Show</a:t>
            </a:r>
            <a:endParaRPr lang="zh-CN" altLang="en-US" sz="6803" b="1" spc="-150" dirty="0">
              <a:solidFill>
                <a:srgbClr val="019AAA"/>
              </a:solidFill>
              <a:latin typeface=".VnStamp" panose="020B7200000000000000" pitchFamily="34" charset="0"/>
              <a:ea typeface="华文中宋" panose="02010600040101010101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32734" y="3846146"/>
            <a:ext cx="2582466" cy="564257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LET’S GO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5"/>
            <a:ext cx="68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ĐI TÌM ẨN SỐ</a:t>
            </a:r>
            <a:endParaRPr lang="zh-CN" altLang="en-US" sz="2800" dirty="0">
              <a:solidFill>
                <a:srgbClr val="019AA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03" y="0"/>
            <a:ext cx="5871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KHỞI ĐỘNG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THỰC HÀNH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AB70FF4-3405-5EFC-E94A-1350851CA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979061"/>
              </p:ext>
            </p:extLst>
          </p:nvPr>
        </p:nvGraphicFramePr>
        <p:xfrm>
          <a:off x="3182681" y="2724943"/>
          <a:ext cx="4018977" cy="265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Bitmap Image" r:id="rId4" imgW="3315163" imgH="2190476" progId="Paint.Picture">
                  <p:embed/>
                </p:oleObj>
              </mc:Choice>
              <mc:Fallback>
                <p:oleObj name="Bitmap Image" r:id="rId4" imgW="3315163" imgH="2190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681" y="2724943"/>
                        <a:ext cx="4018977" cy="2658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0E38F45-5D69-D7E0-42AF-B9F2290CCE3E}"/>
              </a:ext>
            </a:extLst>
          </p:cNvPr>
          <p:cNvSpPr txBox="1"/>
          <p:nvPr/>
        </p:nvSpPr>
        <p:spPr>
          <a:xfrm>
            <a:off x="609600" y="1220251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THỰC HÀNH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AB70FF4-3405-5EFC-E94A-1350851CA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35760"/>
              </p:ext>
            </p:extLst>
          </p:nvPr>
        </p:nvGraphicFramePr>
        <p:xfrm>
          <a:off x="3906581" y="1395470"/>
          <a:ext cx="4018977" cy="265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Bitmap Image" r:id="rId4" imgW="3315163" imgH="2190476" progId="Paint.Picture">
                  <p:embed/>
                </p:oleObj>
              </mc:Choice>
              <mc:Fallback>
                <p:oleObj name="Bitmap Image" r:id="rId4" imgW="3315163" imgH="2190476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AB70FF4-3405-5EFC-E94A-1350851CA9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581" y="1395470"/>
                        <a:ext cx="4018977" cy="2658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E730E54-2A5A-9442-A536-9758569E3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0" y="4545803"/>
            <a:ext cx="13414967" cy="18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38F45-5D69-D7E0-42AF-B9F2290CCE3E}"/>
              </a:ext>
            </a:extLst>
          </p:cNvPr>
          <p:cNvSpPr txBox="1"/>
          <p:nvPr/>
        </p:nvSpPr>
        <p:spPr>
          <a:xfrm>
            <a:off x="609600" y="1220251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các cặp góc kề bù và góc đối đỉnh của hình ảnh cột điện cao thế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5E8FE-6982-9B53-717F-EA086F17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51" y="2521973"/>
            <a:ext cx="160117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E57095-D5E6-4C6B-5BAA-6BA98E15E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931575"/>
              </p:ext>
            </p:extLst>
          </p:nvPr>
        </p:nvGraphicFramePr>
        <p:xfrm>
          <a:off x="3436372" y="2521973"/>
          <a:ext cx="4277033" cy="306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Bitmap Image" r:id="rId4" imgW="4505954" imgH="3238952" progId="Paint.Picture">
                  <p:embed/>
                </p:oleObj>
              </mc:Choice>
              <mc:Fallback>
                <p:oleObj name="Bitmap Image" r:id="rId4" imgW="4505954" imgH="3238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372" y="2521973"/>
                        <a:ext cx="4277033" cy="306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5E8FE-6982-9B53-717F-EA086F17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51" y="2521973"/>
            <a:ext cx="160117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E57095-D5E6-4C6B-5BAA-6BA98E15E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477339"/>
              </p:ext>
            </p:extLst>
          </p:nvPr>
        </p:nvGraphicFramePr>
        <p:xfrm>
          <a:off x="648927" y="1489586"/>
          <a:ext cx="4277033" cy="306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Bitmap Image" r:id="rId4" imgW="4505954" imgH="3238952" progId="Paint.Picture">
                  <p:embed/>
                </p:oleObj>
              </mc:Choice>
              <mc:Fallback>
                <p:oleObj name="Bitmap Image" r:id="rId4" imgW="4505954" imgH="3238952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DE57095-D5E6-4C6B-5BAA-6BA98E15E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27" y="1489586"/>
                        <a:ext cx="4277033" cy="306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0E7B1E2-BBC3-20D5-6016-45A6ADF9D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907" y="2024852"/>
            <a:ext cx="14560208" cy="19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2091" y="1919856"/>
            <a:ext cx="7381691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</a:t>
            </a:r>
            <a:r>
              <a:rPr lang="en-US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 GÓC Ở VỊ TRÍ ĐẶC BIỆT</a:t>
            </a:r>
            <a:endParaRPr lang="zh-CN" altLang="en-US" sz="2801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3028200" y="3818639"/>
            <a:ext cx="6138773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Nữa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Mãi</a:t>
            </a:r>
            <a:endParaRPr lang="en-US" altLang="zh-CN" sz="2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72755" y="4933984"/>
            <a:ext cx="3074147" cy="1127159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Xuân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Nhật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4"/>
            <a:ext cx="6893184" cy="52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2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1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đỉnh</a:t>
            </a:r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8A9B12C-5C23-BAD1-79D7-150B0AFDAA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6379" y="3573339"/>
            <a:ext cx="143522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EC9504-BF93-E0CD-FE68-CC8F67035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482258"/>
              </p:ext>
            </p:extLst>
          </p:nvPr>
        </p:nvGraphicFramePr>
        <p:xfrm>
          <a:off x="906378" y="3255928"/>
          <a:ext cx="2808153" cy="18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Bitmap Image" r:id="rId4" imgW="3247619" imgH="2123810" progId="Paint.Picture">
                  <p:embed/>
                </p:oleObj>
              </mc:Choice>
              <mc:Fallback>
                <p:oleObj name="Bitmap Image" r:id="rId4" imgW="3247619" imgH="2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78" y="3255928"/>
                        <a:ext cx="2808153" cy="1841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61500F8-80EB-309E-711A-5A27431D7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925" y="3421277"/>
            <a:ext cx="16339781" cy="13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883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9C291-43BA-5592-BA4A-EBAC73B8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1390175"/>
            <a:ext cx="2190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1BC831-DEAD-4DCC-FA24-F4B598C13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486139"/>
              </p:ext>
            </p:extLst>
          </p:nvPr>
        </p:nvGraphicFramePr>
        <p:xfrm>
          <a:off x="3368842" y="1390176"/>
          <a:ext cx="4620126" cy="296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42" y="1390176"/>
                        <a:ext cx="4620126" cy="296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3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9C291-43BA-5592-BA4A-EBAC73B8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1390175"/>
            <a:ext cx="2190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1BC831-DEAD-4DCC-FA24-F4B598C13C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8842" y="1390176"/>
          <a:ext cx="4620126" cy="296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B1BC831-DEAD-4DCC-FA24-F4B598C13C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42" y="1390176"/>
                        <a:ext cx="4620126" cy="296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2F4FAFB-A6FF-6087-98CF-75F08C3C3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451" y="5036280"/>
            <a:ext cx="14527110" cy="10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7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BA4A9D-E5F3-4D31-F7A9-D13028027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679" y="1532047"/>
            <a:ext cx="207793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DEBEFDB-F867-5553-B4D7-1FD6D1C09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505557"/>
              </p:ext>
            </p:extLst>
          </p:nvPr>
        </p:nvGraphicFramePr>
        <p:xfrm>
          <a:off x="3818678" y="1532048"/>
          <a:ext cx="4382013" cy="280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678" y="1532048"/>
                        <a:ext cx="4382013" cy="28077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0FDD02F-5C61-73D7-CAE7-2AB0BAC25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381" y="5010394"/>
            <a:ext cx="24251392" cy="8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796765-72EF-4613-B414-32F32377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7F636A2-6941-4CBF-BC2F-63797EBF8A38}"/>
              </a:ext>
            </a:extLst>
          </p:cNvPr>
          <p:cNvSpPr/>
          <p:nvPr/>
        </p:nvSpPr>
        <p:spPr>
          <a:xfrm>
            <a:off x="4166014" y="2098610"/>
            <a:ext cx="3529562" cy="844936"/>
          </a:xfrm>
          <a:prstGeom prst="roundRect">
            <a:avLst>
              <a:gd name="adj" fmla="val 0"/>
            </a:avLst>
          </a:prstGeom>
          <a:solidFill>
            <a:srgbClr val="01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 TẠM BIỆT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87FB5E0-31E7-4226-8EC5-D87FC4C10E02}"/>
              </a:ext>
            </a:extLst>
          </p:cNvPr>
          <p:cNvSpPr/>
          <p:nvPr/>
        </p:nvSpPr>
        <p:spPr>
          <a:xfrm>
            <a:off x="4298694" y="2993705"/>
            <a:ext cx="3255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800" spc="6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HẸN GẶP LẠI</a:t>
            </a:r>
            <a:endParaRPr kumimoji="1" lang="zh-CN" altLang="en-US" sz="2800" spc="6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B5A6C8-2AF9-4281-ACAB-960BAD41DFB2}"/>
              </a:ext>
            </a:extLst>
          </p:cNvPr>
          <p:cNvSpPr txBox="1"/>
          <p:nvPr/>
        </p:nvSpPr>
        <p:spPr>
          <a:xfrm>
            <a:off x="2860429" y="3915850"/>
            <a:ext cx="612742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Trên con đường thành công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không có dấu chân của kẻ lười biếng</a:t>
            </a:r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1195796" y="1960511"/>
            <a:ext cx="9681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汉仪黑荔枝体简" panose="00020600040101010101" pitchFamily="18" charset="-122"/>
              </a:rPr>
              <a:t>Giáo viên lần lượt chiếu từng câu hỏi trên màn hình, các nhóm thảo luận trong 1 phút và chọn đáp án bằng phiếu đáp án. Mỗi câu trả lời đúng được 15 điểm kèm 1 từ khóa, trả lời sai không được điểm, trả lời đúng từ khóa chính được 10 điểm. Kết thúc trò chơi, đội cao điểm nhất là đội thắng cuộc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+mj-lt"/>
              <a:ea typeface="汉仪黑荔枝体简" panose="00020600040101010101" pitchFamily="18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1854719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1260377"/>
            <a:ext cx="68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+mj-lt"/>
                <a:ea typeface="华文中宋" panose="02010600040101010101" pitchFamily="2" charset="-122"/>
              </a:rPr>
              <a:t>LUẬT CHƠI</a:t>
            </a:r>
            <a:endParaRPr lang="zh-CN" altLang="en-US" sz="2800" dirty="0">
              <a:solidFill>
                <a:srgbClr val="019AAA"/>
              </a:solidFill>
              <a:latin typeface="+mj-lt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47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74187" y="3907716"/>
            <a:ext cx="981497" cy="38145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40422" y="3326235"/>
            <a:ext cx="807606" cy="31387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80245" y="3352295"/>
            <a:ext cx="909782" cy="3535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50527">
            <a:off x="9125313" y="3584857"/>
            <a:ext cx="845431" cy="3285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3431" y="2034174"/>
            <a:ext cx="5944976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>
              <a:defRPr/>
            </a:pPr>
            <a:r>
              <a:rPr lang="en-US" sz="5401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TÌM ẨN SỐ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595136" y="822315"/>
            <a:ext cx="638156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>
              <a:defRPr/>
            </a:pP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endParaRPr lang="en-US" sz="280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583">
              <a:defRPr/>
            </a:pP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thám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280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42053" y="6164461"/>
            <a:ext cx="487476" cy="48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73" y="3485868"/>
            <a:ext cx="961396" cy="1902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7079" y="1682669"/>
            <a:ext cx="1957439" cy="1957439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26" y="2004733"/>
            <a:ext cx="3048706" cy="30487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9034" y="3429794"/>
            <a:ext cx="1168988" cy="116898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12" y="822314"/>
            <a:ext cx="312658" cy="2536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1015" y="656254"/>
            <a:ext cx="1926310" cy="1428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7080" y="139370"/>
            <a:ext cx="184774" cy="369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583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</p:spTree>
    <p:extLst>
      <p:ext uri="{BB962C8B-B14F-4D97-AF65-F5344CB8AC3E}">
        <p14:creationId xmlns:p14="http://schemas.microsoft.com/office/powerpoint/2010/main" val="2403358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932480" y="818156"/>
            <a:ext cx="594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Cho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b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904" y="5903777"/>
            <a:ext cx="1396428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931" y="5156317"/>
            <a:ext cx="914691" cy="914691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47981" y="2297066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47981" y="3103762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57004" y="2293487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57004" y="3100183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73361" y="2204567"/>
            <a:ext cx="908593" cy="90859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4046" y="5903777"/>
            <a:ext cx="1396428" cy="5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54693"/>
              </p:ext>
            </p:extLst>
          </p:nvPr>
        </p:nvGraphicFramePr>
        <p:xfrm>
          <a:off x="7527925" y="2322513"/>
          <a:ext cx="10477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28" imgW="634680" imgH="203040" progId="Equation.DSMT4">
                  <p:embed/>
                </p:oleObj>
              </mc:Choice>
              <mc:Fallback>
                <p:oleObj name="Equation" r:id="rId28" imgW="634680" imgH="20304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7925" y="2322513"/>
                        <a:ext cx="1047750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731393"/>
              </p:ext>
            </p:extLst>
          </p:nvPr>
        </p:nvGraphicFramePr>
        <p:xfrm>
          <a:off x="7561263" y="3216275"/>
          <a:ext cx="10937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30" imgW="634680" imgH="203040" progId="Equation.DSMT4">
                  <p:embed/>
                </p:oleObj>
              </mc:Choice>
              <mc:Fallback>
                <p:oleObj name="Equation" r:id="rId30" imgW="634680" imgH="20304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3216275"/>
                        <a:ext cx="1093787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882256"/>
              </p:ext>
            </p:extLst>
          </p:nvPr>
        </p:nvGraphicFramePr>
        <p:xfrm>
          <a:off x="10309225" y="2344738"/>
          <a:ext cx="10414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32" imgW="622080" imgH="203040" progId="Equation.DSMT4">
                  <p:embed/>
                </p:oleObj>
              </mc:Choice>
              <mc:Fallback>
                <p:oleObj name="Equation" r:id="rId32" imgW="622080" imgH="2030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9225" y="2344738"/>
                        <a:ext cx="10414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099701"/>
              </p:ext>
            </p:extLst>
          </p:nvPr>
        </p:nvGraphicFramePr>
        <p:xfrm>
          <a:off x="10525125" y="3170238"/>
          <a:ext cx="681038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34" imgW="419040" imgH="177480" progId="Equation.DSMT4">
                  <p:embed/>
                </p:oleObj>
              </mc:Choice>
              <mc:Fallback>
                <p:oleObj name="Equation" r:id="rId34" imgW="419040" imgH="1774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25" y="3170238"/>
                        <a:ext cx="681038" cy="29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</p:spTree>
    <p:extLst>
      <p:ext uri="{BB962C8B-B14F-4D97-AF65-F5344CB8AC3E}">
        <p14:creationId xmlns:p14="http://schemas.microsoft.com/office/powerpoint/2010/main" val="20880869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4492" y="818156"/>
            <a:ext cx="5720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Cho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b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h,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3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Ó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88740" y="2614662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8740" y="3421357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92334" y="2614662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92334" y="3421357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91255" y="3352935"/>
            <a:ext cx="908593" cy="90859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1" y="5903777"/>
            <a:ext cx="1390331" cy="542717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53" y="5903777"/>
            <a:ext cx="1390331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2934" y="5201685"/>
            <a:ext cx="914691" cy="914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645968"/>
              </p:ext>
            </p:extLst>
          </p:nvPr>
        </p:nvGraphicFramePr>
        <p:xfrm>
          <a:off x="7507288" y="2670175"/>
          <a:ext cx="10160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28" imgW="419040" imgH="177480" progId="Equation.DSMT4">
                  <p:embed/>
                </p:oleObj>
              </mc:Choice>
              <mc:Fallback>
                <p:oleObj name="Equation" r:id="rId28" imgW="419040" imgH="1774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2670175"/>
                        <a:ext cx="101600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381770"/>
              </p:ext>
            </p:extLst>
          </p:nvPr>
        </p:nvGraphicFramePr>
        <p:xfrm>
          <a:off x="7570788" y="3551238"/>
          <a:ext cx="89058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30" imgW="342720" imgH="177480" progId="Equation.DSMT4">
                  <p:embed/>
                </p:oleObj>
              </mc:Choice>
              <mc:Fallback>
                <p:oleObj name="Equation" r:id="rId30" imgW="342720" imgH="17748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0788" y="3551238"/>
                        <a:ext cx="89058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630245"/>
              </p:ext>
            </p:extLst>
          </p:nvPr>
        </p:nvGraphicFramePr>
        <p:xfrm>
          <a:off x="10059988" y="2659063"/>
          <a:ext cx="10414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32" imgW="419040" imgH="177480" progId="Equation.DSMT4">
                  <p:embed/>
                </p:oleObj>
              </mc:Choice>
              <mc:Fallback>
                <p:oleObj name="Equation" r:id="rId32" imgW="419040" imgH="17748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9988" y="2659063"/>
                        <a:ext cx="104140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839481"/>
              </p:ext>
            </p:extLst>
          </p:nvPr>
        </p:nvGraphicFramePr>
        <p:xfrm>
          <a:off x="10072688" y="3486150"/>
          <a:ext cx="10128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34" imgW="431640" imgH="177480" progId="Equation.DSMT4">
                  <p:embed/>
                </p:oleObj>
              </mc:Choice>
              <mc:Fallback>
                <p:oleObj name="Equation" r:id="rId34" imgW="431640" imgH="17748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2688" y="3486150"/>
                        <a:ext cx="1012825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</p:spTree>
    <p:extLst>
      <p:ext uri="{BB962C8B-B14F-4D97-AF65-F5344CB8AC3E}">
        <p14:creationId xmlns:p14="http://schemas.microsoft.com/office/powerpoint/2010/main" val="38055261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69982E-6 -4.2953E-6 L -2.69982E-6 -0.01944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4492" y="818156"/>
            <a:ext cx="594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Cho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904" y="5903777"/>
            <a:ext cx="1396428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931" y="5156317"/>
            <a:ext cx="914691" cy="914691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47981" y="2297066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47981" y="3103762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57004" y="2293487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57004" y="3100183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73361" y="2204567"/>
            <a:ext cx="908593" cy="90859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4046" y="5903777"/>
            <a:ext cx="1396428" cy="5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03841"/>
              </p:ext>
            </p:extLst>
          </p:nvPr>
        </p:nvGraphicFramePr>
        <p:xfrm>
          <a:off x="7608888" y="2266950"/>
          <a:ext cx="4079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Equation" r:id="rId28" imgW="177480" imgH="215640" progId="Equation.DSMT4">
                  <p:embed/>
                </p:oleObj>
              </mc:Choice>
              <mc:Fallback>
                <p:oleObj name="Equation" r:id="rId28" imgW="177480" imgH="21564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2266950"/>
                        <a:ext cx="407987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22517"/>
              </p:ext>
            </p:extLst>
          </p:nvPr>
        </p:nvGraphicFramePr>
        <p:xfrm>
          <a:off x="7659688" y="3151188"/>
          <a:ext cx="288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Equation" r:id="rId30" imgW="126720" imgH="139680" progId="Equation.DSMT4">
                  <p:embed/>
                </p:oleObj>
              </mc:Choice>
              <mc:Fallback>
                <p:oleObj name="Equation" r:id="rId30" imgW="126720" imgH="13968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688" y="3151188"/>
                        <a:ext cx="288925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71434"/>
              </p:ext>
            </p:extLst>
          </p:nvPr>
        </p:nvGraphicFramePr>
        <p:xfrm>
          <a:off x="10633075" y="2238375"/>
          <a:ext cx="39528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Equation" r:id="rId32" imgW="177480" imgH="215640" progId="Equation.DSMT4">
                  <p:embed/>
                </p:oleObj>
              </mc:Choice>
              <mc:Fallback>
                <p:oleObj name="Equation" r:id="rId32" imgW="177480" imgH="2156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3075" y="2238375"/>
                        <a:ext cx="395288" cy="47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12383"/>
              </p:ext>
            </p:extLst>
          </p:nvPr>
        </p:nvGraphicFramePr>
        <p:xfrm>
          <a:off x="10672763" y="3065463"/>
          <a:ext cx="4016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Equation" r:id="rId34" imgW="177480" imgH="215640" progId="Equation.DSMT4">
                  <p:embed/>
                </p:oleObj>
              </mc:Choice>
              <mc:Fallback>
                <p:oleObj name="Equation" r:id="rId34" imgW="177480" imgH="21564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2763" y="3065463"/>
                        <a:ext cx="40163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725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914AC51-ACBE-4B28-8A19-9740388ED6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35" name="MH_Number_1">
            <a:extLst>
              <a:ext uri="{FF2B5EF4-FFF2-40B4-BE49-F238E27FC236}">
                <a16:creationId xmlns:a16="http://schemas.microsoft.com/office/drawing/2014/main" id="{8511A339-4790-45DA-9836-C533D66C83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69369" y="3017631"/>
            <a:ext cx="495373" cy="497446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6" name="MH_Entry_1">
            <a:extLst>
              <a:ext uri="{FF2B5EF4-FFF2-40B4-BE49-F238E27FC236}">
                <a16:creationId xmlns:a16="http://schemas.microsoft.com/office/drawing/2014/main" id="{E7EC95D4-9C71-4347-A42B-BB978B2A347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32401" y="3108148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7" name="MH_Number_2">
            <a:extLst>
              <a:ext uri="{FF2B5EF4-FFF2-40B4-BE49-F238E27FC236}">
                <a16:creationId xmlns:a16="http://schemas.microsoft.com/office/drawing/2014/main" id="{BE815927-9F67-40CC-A9CA-0C589DD76EC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69369" y="3831897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8" name="MH_Entry_2">
            <a:extLst>
              <a:ext uri="{FF2B5EF4-FFF2-40B4-BE49-F238E27FC236}">
                <a16:creationId xmlns:a16="http://schemas.microsoft.com/office/drawing/2014/main" id="{E030107F-1CCF-444A-8A09-487E62D80F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32401" y="3727440"/>
            <a:ext cx="2467939" cy="77893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</a:t>
            </a:r>
          </a:p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kiến thức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9" name="MH_Number_3">
            <a:extLst>
              <a:ext uri="{FF2B5EF4-FFF2-40B4-BE49-F238E27FC236}">
                <a16:creationId xmlns:a16="http://schemas.microsoft.com/office/drawing/2014/main" id="{0F040004-6478-496E-B6A8-48C1AC9C2B1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188721" y="3017873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0" name="MH_Entry_3">
            <a:extLst>
              <a:ext uri="{FF2B5EF4-FFF2-40B4-BE49-F238E27FC236}">
                <a16:creationId xmlns:a16="http://schemas.microsoft.com/office/drawing/2014/main" id="{99D7CA69-D798-404D-B015-C796D8A7DD7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951753" y="3107354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MH_Number_4">
            <a:extLst>
              <a:ext uri="{FF2B5EF4-FFF2-40B4-BE49-F238E27FC236}">
                <a16:creationId xmlns:a16="http://schemas.microsoft.com/office/drawing/2014/main" id="{508ED8DA-A51A-4DC9-B151-79045DA1243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88721" y="3831897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2" name="MH_Entry_4">
            <a:extLst>
              <a:ext uri="{FF2B5EF4-FFF2-40B4-BE49-F238E27FC236}">
                <a16:creationId xmlns:a16="http://schemas.microsoft.com/office/drawing/2014/main" id="{A00ED6D8-842F-434F-B945-3DBCE58BF3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951753" y="3921378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Vận dụng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E83D21E-4497-4F45-B7CA-0F253ABB8334}"/>
              </a:ext>
            </a:extLst>
          </p:cNvPr>
          <p:cNvSpPr/>
          <p:nvPr/>
        </p:nvSpPr>
        <p:spPr>
          <a:xfrm>
            <a:off x="3349484" y="1711172"/>
            <a:ext cx="5342308" cy="1112739"/>
          </a:xfrm>
          <a:prstGeom prst="roundRect">
            <a:avLst>
              <a:gd name="adj" fmla="val 0"/>
            </a:avLst>
          </a:prstGeom>
          <a:solidFill>
            <a:srgbClr val="01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2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42">
            <a:extLst>
              <a:ext uri="{FF2B5EF4-FFF2-40B4-BE49-F238E27FC236}">
                <a16:creationId xmlns:a16="http://schemas.microsoft.com/office/drawing/2014/main" id="{3E83D21E-4497-4F45-B7CA-0F253ABB8334}"/>
              </a:ext>
            </a:extLst>
          </p:cNvPr>
          <p:cNvSpPr/>
          <p:nvPr/>
        </p:nvSpPr>
        <p:spPr>
          <a:xfrm>
            <a:off x="3583076" y="1711870"/>
            <a:ext cx="4875124" cy="114764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 1: CÁC GÓC Ở VỊ</a:t>
            </a:r>
          </a:p>
          <a:p>
            <a:pPr algn="ctr"/>
            <a:r>
              <a:rPr lang="en-US" altLang="zh-CN" sz="28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TRÍ ĐẶC BIỆT</a:t>
            </a:r>
            <a:endParaRPr lang="zh-CN" altLang="en-US" sz="2800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03" y="0"/>
            <a:ext cx="5871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LUYỆN TẬP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 KHỞI ĐỘNG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481263" y="3910594"/>
            <a:ext cx="1147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trên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chung?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trong chung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không?</a:t>
            </a:r>
            <a:endParaRPr lang="zh-CN" altLang="en-US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34" y="4841847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9D7A2D-CCBA-D419-A62B-4882C969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79" y="1773578"/>
            <a:ext cx="215647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F2DFF3-7337-630A-1C66-4D6E52090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125108"/>
              </p:ext>
            </p:extLst>
          </p:nvPr>
        </p:nvGraphicFramePr>
        <p:xfrm>
          <a:off x="3616993" y="1275950"/>
          <a:ext cx="4396040" cy="229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Bitmap Image" r:id="rId4" imgW="3161905" imgH="1647619" progId="Paint.Picture">
                  <p:embed/>
                </p:oleObj>
              </mc:Choice>
              <mc:Fallback>
                <p:oleObj name="Bitmap Image" r:id="rId4" imgW="3161905" imgH="16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993" y="1275950"/>
                        <a:ext cx="4396040" cy="2290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BB7E2E6-937A-45CB-9950-11F3D473B967}">
  <we:reference id="4b785c87-866c-4bad-85d8-5d1ae467ac9a" version="3.1.0.0" store="EXCatalog" storeType="EXCatalog"/>
  <we:alternateReferences>
    <we:reference id="WA104381909" version="3.1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5597</TotalTime>
  <Words>586</Words>
  <PresentationFormat>Custom</PresentationFormat>
  <Paragraphs>121</Paragraphs>
  <Slides>29</Slides>
  <Notes>25</Notes>
  <HiddenSlides>0</HiddenSlides>
  <MMClips>4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等线</vt:lpstr>
      <vt:lpstr>等线 Light</vt:lpstr>
      <vt:lpstr>STZhongsong</vt:lpstr>
      <vt:lpstr>.VnStamp</vt:lpstr>
      <vt:lpstr>Arial</vt:lpstr>
      <vt:lpstr>Calibri</vt:lpstr>
      <vt:lpstr>Calibri Light</vt:lpstr>
      <vt:lpstr>Impact</vt:lpstr>
      <vt:lpstr>ITC Avant Garde Std Bk</vt:lpstr>
      <vt:lpstr>LiHei Pro</vt:lpstr>
      <vt:lpstr>Signika</vt:lpstr>
      <vt:lpstr>Tahoma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Bitmap Image</vt:lpstr>
      <vt:lpstr>Equation</vt:lpstr>
      <vt:lpstr>Paintbrush Picture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2015-12-01T09:06:39Z</dcterms:created>
  <dcterms:modified xsi:type="dcterms:W3CDTF">2022-07-28T04:21:56Z</dcterms:modified>
</cp:coreProperties>
</file>