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2" r:id="rId8"/>
    <p:sldId id="275" r:id="rId9"/>
    <p:sldId id="273" r:id="rId10"/>
    <p:sldId id="276" r:id="rId11"/>
    <p:sldId id="261" r:id="rId12"/>
    <p:sldId id="277" r:id="rId13"/>
    <p:sldId id="262" r:id="rId14"/>
    <p:sldId id="278" r:id="rId15"/>
    <p:sldId id="279" r:id="rId16"/>
    <p:sldId id="280" r:id="rId17"/>
    <p:sldId id="264" r:id="rId18"/>
    <p:sldId id="281" r:id="rId19"/>
    <p:sldId id="283" r:id="rId20"/>
    <p:sldId id="282" r:id="rId21"/>
    <p:sldId id="265" r:id="rId22"/>
    <p:sldId id="284" r:id="rId23"/>
    <p:sldId id="266" r:id="rId24"/>
    <p:sldId id="285" r:id="rId25"/>
    <p:sldId id="286" r:id="rId26"/>
    <p:sldId id="288" r:id="rId27"/>
    <p:sldId id="267" r:id="rId28"/>
    <p:sldId id="268" r:id="rId29"/>
    <p:sldId id="270" r:id="rId30"/>
    <p:sldId id="271" r:id="rId31"/>
    <p:sldId id="263" r:id="rId3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-672" y="-84"/>
      </p:cViewPr>
      <p:guideLst>
        <p:guide orient="horz" pos="1440"/>
        <p:guide pos="2592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66559"/>
            <a:ext cx="1678784" cy="167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06880" y="40386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2" y="1629750"/>
            <a:ext cx="3505198" cy="240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9" imgW="3531960" imgH="4445640" progId="MS_ClipArt_Gallery.2">
                  <p:embed/>
                </p:oleObj>
              </mc:Choice>
              <mc:Fallback>
                <p:oleObj name="Clip" r:id="rId9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126117" y="1150937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0126" y="1981200"/>
            <a:ext cx="700570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5593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3467477" y="1150936"/>
            <a:ext cx="4358357" cy="199966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815" y="3276600"/>
            <a:ext cx="55272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126117" y="11509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676400" y="13033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378" y="1371600"/>
            <a:ext cx="67464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992" y="2667000"/>
            <a:ext cx="526340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9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52505" y="1761095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766" y="1340905"/>
            <a:ext cx="37957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862" y="1295400"/>
            <a:ext cx="46331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409693" y="774268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171" y="2971800"/>
            <a:ext cx="483002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701" y="1404279"/>
            <a:ext cx="419929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4279"/>
            <a:ext cx="3046986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733801" y="774268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320" y="2895600"/>
            <a:ext cx="678723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0" y="1295400"/>
            <a:ext cx="3135630" cy="211455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4267200" y="1371600"/>
            <a:ext cx="3829692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505200"/>
            <a:ext cx="723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850916" y="1155464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4191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3657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28" y="2230709"/>
            <a:ext cx="3181772" cy="20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71247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đừng đem con cho người ta ngoại nha. Mai con có tay, con sẽ đi làm kiếm tiền nuôi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cô bé không tay không chân Trần Thị Hiếu Thảo (ở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Cù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Lao Dung, Sóc Trăng) luôn lạc quan khiến ngoại bé rơi nước mắt.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01" y="1295400"/>
            <a:ext cx="2828999" cy="188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1"/>
            <a:ext cx="2774450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679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505200" y="1371600"/>
            <a:ext cx="3505200" cy="1219200"/>
          </a:xfrm>
          <a:prstGeom prst="cloudCallout">
            <a:avLst>
              <a:gd name="adj1" fmla="val -29572"/>
              <a:gd name="adj2" fmla="val 73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56" y="1524000"/>
            <a:ext cx="241024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5240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74" y="3200399"/>
            <a:ext cx="6291826" cy="11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5" y="1447800"/>
            <a:ext cx="5873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hay,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4" y="1143000"/>
            <a:ext cx="3653166" cy="313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861" y="1295400"/>
            <a:ext cx="302913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457200" y="2590800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7" y="1425944"/>
            <a:ext cx="5440470" cy="283368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746902" y="1462181"/>
            <a:ext cx="4160076" cy="1128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4" y="1524000"/>
            <a:ext cx="64919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6" y="1524000"/>
            <a:ext cx="6553200" cy="17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4124738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869532" y="1335432"/>
            <a:ext cx="4434698" cy="1509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2133600"/>
            <a:ext cx="3733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4710" y="2152699"/>
            <a:ext cx="34418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76299" y="1371600"/>
            <a:ext cx="2718017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284" y="1563779"/>
            <a:ext cx="3276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MÔ TẢ BẠN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Hay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cớ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73525" y="1563779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71192" y="1828800"/>
            <a:ext cx="4658008" cy="1572285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88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2" y="1235474"/>
            <a:ext cx="3941788" cy="3260326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33400" y="1295400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550" y="32004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295400"/>
            <a:ext cx="6603565" cy="1549597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286000" y="2715001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621325" y="1371600"/>
            <a:ext cx="4855675" cy="17526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231" y="3468469"/>
            <a:ext cx="61321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huẩn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3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828800" y="20574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219200"/>
            <a:ext cx="3163008" cy="152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0686"/>
            <a:ext cx="4599395" cy="2756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39614"/>
            <a:ext cx="2819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4" y="838200"/>
            <a:ext cx="3886743" cy="2705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4242" y="1371600"/>
            <a:ext cx="301195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241" y="3554602"/>
            <a:ext cx="711344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95400"/>
            <a:ext cx="35790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391374" cy="221963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010292" y="2290465"/>
            <a:ext cx="3928317" cy="1066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119356" y="2456873"/>
            <a:ext cx="3928317" cy="1276927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565"/>
            <a:ext cx="3391374" cy="2219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3545" y="3505200"/>
            <a:ext cx="7188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3677290" cy="26244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cớ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110283" y="1295400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957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295400"/>
            <a:ext cx="3047998" cy="296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28" y="1274863"/>
            <a:ext cx="3259172" cy="298602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tức</a:t>
            </a:r>
            <a:r>
              <a:rPr lang="en-US" dirty="0" smtClean="0"/>
              <a:t> </a:t>
            </a:r>
            <a:r>
              <a:rPr lang="en-US" dirty="0" err="1" smtClean="0"/>
              <a:t>giận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trai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xáo</a:t>
            </a:r>
            <a:r>
              <a:rPr lang="en-US" dirty="0" smtClean="0"/>
              <a:t> </a:t>
            </a:r>
            <a:r>
              <a:rPr lang="en-US" dirty="0" err="1" smtClean="0"/>
              <a:t>trộn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2294</Words>
  <PresentationFormat>Custom</PresentationFormat>
  <Paragraphs>209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Clip</vt:lpstr>
      <vt:lpstr>SỞ GIÁO DỤC VÀ ĐÀO TẠO SÓC TRĂNG TRƯỜNG THPT LÊ VĂN TÁM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2021-08-20T02:04:53Z</dcterms:modified>
</cp:coreProperties>
</file>