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16"/>
  </p:notesMasterIdLst>
  <p:sldIdLst>
    <p:sldId id="293" r:id="rId2"/>
    <p:sldId id="262" r:id="rId3"/>
    <p:sldId id="263" r:id="rId4"/>
    <p:sldId id="285" r:id="rId5"/>
    <p:sldId id="286" r:id="rId6"/>
    <p:sldId id="272" r:id="rId7"/>
    <p:sldId id="264" r:id="rId8"/>
    <p:sldId id="287" r:id="rId9"/>
    <p:sldId id="288" r:id="rId10"/>
    <p:sldId id="268" r:id="rId11"/>
    <p:sldId id="289" r:id="rId12"/>
    <p:sldId id="290" r:id="rId13"/>
    <p:sldId id="291" r:id="rId14"/>
    <p:sldId id="2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89692" autoAdjust="0"/>
  </p:normalViewPr>
  <p:slideViewPr>
    <p:cSldViewPr snapToGrid="0">
      <p:cViewPr varScale="1">
        <p:scale>
          <a:sx n="60" d="100"/>
          <a:sy n="60" d="100"/>
        </p:scale>
        <p:origin x="9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4A5CA-AE80-4CAA-B7E3-96627D3B2F8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D5BC7-5A6B-41D6-8D42-30A80B6F14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FD5BD8-8931-41C5-AE3B-EB0EF3870F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Chạm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chim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D5BC7-5A6B-41D6-8D42-30A80B6F14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16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86E6BA-527C-4D8F-B8F7-88751208D50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8/14/2020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6B3DA0-AFEC-4E50-B38A-58127E1DDB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slide" Target="slide4.xm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slide" Target="slide13.xml"/><Relationship Id="rId2" Type="http://schemas.openxmlformats.org/officeDocument/2006/relationships/slideLayout" Target="../slideLayouts/slideLayout1.xml"/><Relationship Id="rId16" Type="http://schemas.openxmlformats.org/officeDocument/2006/relationships/slide" Target="slide1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slide" Target="slide10.xml"/><Relationship Id="rId10" Type="http://schemas.openxmlformats.org/officeDocument/2006/relationships/image" Target="../media/image11.png"/><Relationship Id="rId19" Type="http://schemas.openxmlformats.org/officeDocument/2006/relationships/slide" Target="slide14.xml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FB39F-8B54-48FA-BEB6-6C956E704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7BD770-5ABA-4EB3-9296-032FD25EE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581"/>
            <a:ext cx="12192000" cy="6936581"/>
          </a:xfrm>
        </p:spPr>
      </p:pic>
    </p:spTree>
    <p:extLst>
      <p:ext uri="{BB962C8B-B14F-4D97-AF65-F5344CB8AC3E}">
        <p14:creationId xmlns:p14="http://schemas.microsoft.com/office/powerpoint/2010/main" val="419515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5702F5-40BC-49D0-B6C3-E1B7089FD5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F8CE4-E6F0-4A81-82F0-B4C7DB9EC08F}"/>
              </a:ext>
            </a:extLst>
          </p:cNvPr>
          <p:cNvSpPr txBox="1"/>
          <p:nvPr/>
        </p:nvSpPr>
        <p:spPr>
          <a:xfrm>
            <a:off x="975990" y="428366"/>
            <a:ext cx="10434960" cy="6022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.VnAvant" panose="020B7200000000000000" pitchFamily="34" charset="0"/>
              </a:rPr>
              <a:t>Lõa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.VnAvant" panose="020B7200000000000000" pitchFamily="34" charset="0"/>
              </a:rPr>
              <a:t>thá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 vµ </a:t>
            </a:r>
            <a:r>
              <a:rPr lang="en-US" sz="4000" dirty="0" err="1">
                <a:solidFill>
                  <a:srgbClr val="FF0000"/>
                </a:solidFill>
                <a:latin typeface=".VnAvant" panose="020B7200000000000000" pitchFamily="34" charset="0"/>
              </a:rPr>
              <a:t>cäp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 (2)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Thá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</a:t>
            </a:r>
            <a:r>
              <a:rPr lang="en-US" sz="2800" dirty="0">
                <a:latin typeface=".VnAvant" panose="020B7200000000000000" pitchFamily="34" charset="0"/>
              </a:rPr>
              <a:t>µ </a:t>
            </a:r>
            <a:r>
              <a:rPr lang="en-US" sz="2800" dirty="0" err="1">
                <a:latin typeface=".VnAvant" panose="020B7200000000000000" pitchFamily="34" charset="0"/>
              </a:rPr>
              <a:t>cäp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thÇm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</a:t>
            </a:r>
            <a:r>
              <a:rPr lang="en-US" sz="2800" dirty="0">
                <a:latin typeface=".VnAvant" panose="020B7200000000000000" pitchFamily="34" charset="0"/>
              </a:rPr>
              <a:t>×: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- 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lõa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n»m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bªn</a:t>
            </a:r>
            <a:r>
              <a:rPr lang="en-US" sz="2800" dirty="0">
                <a:latin typeface=".VnAvant" panose="020B7200000000000000" pitchFamily="34" charset="0"/>
              </a:rPr>
              <a:t> ®­</a:t>
            </a:r>
            <a:r>
              <a:rPr lang="en-US" sz="3200" dirty="0" err="1">
                <a:latin typeface=".VnAvant" panose="020B7200000000000000" pitchFamily="34" charset="0"/>
              </a:rPr>
              <a:t>ư</a:t>
            </a:r>
            <a:r>
              <a:rPr lang="en-US" sz="2800" dirty="0" err="1">
                <a:latin typeface=".VnAvant" panose="020B7200000000000000" pitchFamily="34" charset="0"/>
              </a:rPr>
              <a:t>êng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Em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buéc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ch©n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vÒ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nhÐ</a:t>
            </a:r>
            <a:r>
              <a:rPr lang="en-US" sz="2800" dirty="0">
                <a:latin typeface=".VnAvant" panose="020B72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Cäp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ång</a:t>
            </a:r>
            <a:r>
              <a:rPr lang="en-US" sz="2800" dirty="0">
                <a:latin typeface=".VnAvant" panose="020B7200000000000000" pitchFamily="34" charset="0"/>
              </a:rPr>
              <a:t> ý </a:t>
            </a:r>
            <a:r>
              <a:rPr lang="en-US" sz="2800" dirty="0" err="1">
                <a:latin typeface=".VnAvant" panose="020B7200000000000000" pitchFamily="34" charset="0"/>
              </a:rPr>
              <a:t>lu«n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Cäp</a:t>
            </a:r>
            <a:r>
              <a:rPr lang="en-US" sz="2800" dirty="0">
                <a:latin typeface=".VnAvant" panose="020B7200000000000000" pitchFamily="34" charset="0"/>
              </a:rPr>
              <a:t> vµ </a:t>
            </a:r>
            <a:r>
              <a:rPr lang="en-US" sz="2800" dirty="0" err="1">
                <a:latin typeface=".VnAvant" panose="020B7200000000000000" pitchFamily="34" charset="0"/>
              </a:rPr>
              <a:t>thá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chç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lõa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Thá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vê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vÞt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b­uéc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lu«n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bèn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ch©n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cäp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Lõa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cäp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vÒ</a:t>
            </a:r>
            <a:r>
              <a:rPr lang="en-US" sz="2800" dirty="0">
                <a:latin typeface=".VnAvant" panose="020B7200000000000000" pitchFamily="34" charset="0"/>
              </a:rPr>
              <a:t>. ¤ng </a:t>
            </a:r>
            <a:r>
              <a:rPr lang="en-US" sz="2800" dirty="0" err="1">
                <a:latin typeface=".VnAvant" panose="020B7200000000000000" pitchFamily="34" charset="0"/>
              </a:rPr>
              <a:t>chñ</a:t>
            </a:r>
            <a:r>
              <a:rPr lang="en-US" sz="2800" dirty="0">
                <a:latin typeface=".VnAvant" panose="020B7200000000000000" pitchFamily="34" charset="0"/>
              </a:rPr>
              <a:t> v« </a:t>
            </a:r>
            <a:r>
              <a:rPr lang="en-US" sz="2800" dirty="0" err="1">
                <a:latin typeface=".VnAvant" panose="020B7200000000000000" pitchFamily="34" charset="0"/>
              </a:rPr>
              <a:t>cïng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söng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sèt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.VnAvant" panose="020B7200000000000000" pitchFamily="34" charset="0"/>
              </a:rPr>
              <a:t>phôc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l¨n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chó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lõa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Tõ</a:t>
            </a:r>
            <a:r>
              <a:rPr lang="en-US" sz="2800" dirty="0">
                <a:latin typeface=".VnAvant" panose="020B7200000000000000" pitchFamily="34" charset="0"/>
              </a:rPr>
              <a:t> ®ã, «ng </a:t>
            </a:r>
            <a:r>
              <a:rPr lang="en-US" sz="2800" dirty="0" err="1">
                <a:latin typeface=".VnAvant" panose="020B7200000000000000" pitchFamily="34" charset="0"/>
              </a:rPr>
              <a:t>cµng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quý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lõa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000" dirty="0">
                <a:latin typeface=".VnAvant" panose="020B7200000000000000" pitchFamily="34" charset="0"/>
              </a:rPr>
              <a:t>Theo </a:t>
            </a:r>
            <a:r>
              <a:rPr lang="en-US" sz="2000" i="1" dirty="0" err="1">
                <a:latin typeface=".VnAvant" panose="020B7200000000000000" pitchFamily="34" charset="0"/>
              </a:rPr>
              <a:t>TruyÖn</a:t>
            </a:r>
            <a:r>
              <a:rPr lang="en-US" sz="2000" i="1" dirty="0">
                <a:latin typeface=".VnAvant" panose="020B7200000000000000" pitchFamily="34" charset="0"/>
              </a:rPr>
              <a:t> </a:t>
            </a:r>
            <a:r>
              <a:rPr lang="en-US" sz="2000" i="1" dirty="0" err="1">
                <a:latin typeface=".VnAvant" panose="020B7200000000000000" pitchFamily="34" charset="0"/>
              </a:rPr>
              <a:t>cæ</a:t>
            </a:r>
            <a:r>
              <a:rPr lang="en-US" sz="2000" i="1" dirty="0">
                <a:latin typeface=".VnAvant" panose="020B7200000000000000" pitchFamily="34" charset="0"/>
              </a:rPr>
              <a:t> Grim </a:t>
            </a:r>
            <a:r>
              <a:rPr lang="en-US" sz="2000" dirty="0">
                <a:latin typeface=".VnAvant" panose="020B7200000000000000" pitchFamily="34" charset="0"/>
              </a:rPr>
              <a:t>( </a:t>
            </a:r>
            <a:r>
              <a:rPr lang="en-US" sz="2000" dirty="0" err="1">
                <a:latin typeface=".VnAvant" panose="020B7200000000000000" pitchFamily="34" charset="0"/>
              </a:rPr>
              <a:t>Hång</a:t>
            </a:r>
            <a:r>
              <a:rPr lang="en-US" sz="2000" dirty="0">
                <a:latin typeface=".VnAvant" panose="020B7200000000000000" pitchFamily="34" charset="0"/>
              </a:rPr>
              <a:t> Minh </a:t>
            </a:r>
            <a:r>
              <a:rPr lang="en-US" sz="2000" dirty="0" err="1">
                <a:latin typeface=".VnAvant" panose="020B7200000000000000" pitchFamily="34" charset="0"/>
              </a:rPr>
              <a:t>kÓ</a:t>
            </a:r>
            <a:r>
              <a:rPr lang="en-US" sz="2000" dirty="0">
                <a:latin typeface=".VnAvant" panose="020B7200000000000000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5702F5-40BC-49D0-B6C3-E1B7089FD5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F8CE4-E6F0-4A81-82F0-B4C7DB9EC08F}"/>
              </a:ext>
            </a:extLst>
          </p:cNvPr>
          <p:cNvSpPr txBox="1"/>
          <p:nvPr/>
        </p:nvSpPr>
        <p:spPr>
          <a:xfrm>
            <a:off x="975989" y="428366"/>
            <a:ext cx="10634985" cy="6022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.VnAvant" panose="020B7200000000000000" pitchFamily="34" charset="0"/>
              </a:rPr>
              <a:t>Lõa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.VnAvant" panose="020B7200000000000000" pitchFamily="34" charset="0"/>
              </a:rPr>
              <a:t>thá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 vµ </a:t>
            </a:r>
            <a:r>
              <a:rPr lang="en-US" sz="4000" dirty="0" err="1">
                <a:solidFill>
                  <a:srgbClr val="FF0000"/>
                </a:solidFill>
                <a:latin typeface=".VnAvant" panose="020B7200000000000000" pitchFamily="34" charset="0"/>
              </a:rPr>
              <a:t>cäp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 (2)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Thá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</a:t>
            </a:r>
            <a:r>
              <a:rPr lang="en-US" sz="2800" dirty="0">
                <a:latin typeface=".VnAvant" panose="020B7200000000000000" pitchFamily="34" charset="0"/>
              </a:rPr>
              <a:t>µ </a:t>
            </a:r>
            <a:r>
              <a:rPr lang="en-US" sz="2800" dirty="0" err="1">
                <a:latin typeface=".VnAvant" panose="020B7200000000000000" pitchFamily="34" charset="0"/>
              </a:rPr>
              <a:t>cäp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thÇm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</a:t>
            </a:r>
            <a:r>
              <a:rPr lang="en-US" sz="2800" dirty="0">
                <a:latin typeface=".VnAvant" panose="020B7200000000000000" pitchFamily="34" charset="0"/>
              </a:rPr>
              <a:t>×: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- 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lõa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n»m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bªn</a:t>
            </a:r>
            <a:r>
              <a:rPr lang="en-US" sz="2800" dirty="0">
                <a:latin typeface=".VnAvant" panose="020B7200000000000000" pitchFamily="34" charset="0"/>
              </a:rPr>
              <a:t> ®­</a:t>
            </a:r>
            <a:r>
              <a:rPr lang="en-US" sz="3200" dirty="0" err="1">
                <a:latin typeface=".VnAvant" panose="020B7200000000000000" pitchFamily="34" charset="0"/>
              </a:rPr>
              <a:t>ư</a:t>
            </a:r>
            <a:r>
              <a:rPr lang="en-US" sz="2800" dirty="0" err="1">
                <a:latin typeface=".VnAvant" panose="020B7200000000000000" pitchFamily="34" charset="0"/>
              </a:rPr>
              <a:t>êng</a:t>
            </a:r>
            <a:r>
              <a:rPr lang="en-US" sz="2800" dirty="0">
                <a:latin typeface=".VnAvant" panose="020B7200000000000000" pitchFamily="34" charset="0"/>
              </a:rPr>
              <a:t>.   </a:t>
            </a:r>
            <a:r>
              <a:rPr lang="en-US" sz="2800" dirty="0" err="1">
                <a:latin typeface=".VnAvant" panose="020B7200000000000000" pitchFamily="34" charset="0"/>
              </a:rPr>
              <a:t>Em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buéc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ch©n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vÒ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nhÐ</a:t>
            </a:r>
            <a:r>
              <a:rPr lang="en-US" sz="2800" dirty="0">
                <a:latin typeface=".VnAvant" panose="020B72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Cäp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ång</a:t>
            </a:r>
            <a:r>
              <a:rPr lang="en-US" sz="2800" dirty="0">
                <a:latin typeface=".VnAvant" panose="020B7200000000000000" pitchFamily="34" charset="0"/>
              </a:rPr>
              <a:t> ý </a:t>
            </a:r>
            <a:r>
              <a:rPr lang="en-US" sz="2800" dirty="0" err="1">
                <a:latin typeface=".VnAvant" panose="020B7200000000000000" pitchFamily="34" charset="0"/>
              </a:rPr>
              <a:t>lu«n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Cäp</a:t>
            </a:r>
            <a:r>
              <a:rPr lang="en-US" sz="2800" dirty="0">
                <a:latin typeface=".VnAvant" panose="020B7200000000000000" pitchFamily="34" charset="0"/>
              </a:rPr>
              <a:t> vµ </a:t>
            </a:r>
            <a:r>
              <a:rPr lang="en-US" sz="2800" dirty="0" err="1">
                <a:latin typeface=".VnAvant" panose="020B7200000000000000" pitchFamily="34" charset="0"/>
              </a:rPr>
              <a:t>thá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chç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lõa</a:t>
            </a:r>
            <a:r>
              <a:rPr lang="en-US" sz="2800" dirty="0">
                <a:latin typeface=".VnAvant" panose="020B7200000000000000" pitchFamily="34" charset="0"/>
              </a:rPr>
              <a:t>.    </a:t>
            </a:r>
            <a:r>
              <a:rPr lang="en-US" sz="2800" dirty="0" err="1">
                <a:latin typeface=".VnAvant" panose="020B7200000000000000" pitchFamily="34" charset="0"/>
              </a:rPr>
              <a:t>Thá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vê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vÞt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b­uéc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lu«n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bèn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ch©n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cäp</a:t>
            </a:r>
            <a:r>
              <a:rPr lang="en-US" sz="2800" dirty="0">
                <a:latin typeface=".VnAvant" panose="020B7200000000000000" pitchFamily="34" charset="0"/>
              </a:rPr>
              <a:t>.    </a:t>
            </a:r>
            <a:r>
              <a:rPr lang="en-US" sz="2800" dirty="0" err="1">
                <a:latin typeface=".VnAvant" panose="020B7200000000000000" pitchFamily="34" charset="0"/>
              </a:rPr>
              <a:t>Lõa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cäp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vÒ</a:t>
            </a:r>
            <a:r>
              <a:rPr lang="en-US" sz="2800" dirty="0">
                <a:latin typeface=".VnAvant" panose="020B7200000000000000" pitchFamily="34" charset="0"/>
              </a:rPr>
              <a:t>.    ¤ng </a:t>
            </a:r>
            <a:r>
              <a:rPr lang="en-US" sz="2800" dirty="0" err="1">
                <a:latin typeface=".VnAvant" panose="020B7200000000000000" pitchFamily="34" charset="0"/>
              </a:rPr>
              <a:t>chñ</a:t>
            </a:r>
            <a:r>
              <a:rPr lang="en-US" sz="2800" dirty="0">
                <a:latin typeface=".VnAvant" panose="020B7200000000000000" pitchFamily="34" charset="0"/>
              </a:rPr>
              <a:t> v« </a:t>
            </a:r>
            <a:r>
              <a:rPr lang="en-US" sz="2800" dirty="0" err="1">
                <a:latin typeface=".VnAvant" panose="020B7200000000000000" pitchFamily="34" charset="0"/>
              </a:rPr>
              <a:t>cïng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söng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sèt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.VnAvant" panose="020B7200000000000000" pitchFamily="34" charset="0"/>
              </a:rPr>
              <a:t>phôc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l¨n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chó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lõa</a:t>
            </a:r>
            <a:r>
              <a:rPr lang="en-US" sz="2800" dirty="0">
                <a:latin typeface=".VnAvant" panose="020B7200000000000000" pitchFamily="34" charset="0"/>
              </a:rPr>
              <a:t>.    </a:t>
            </a:r>
            <a:r>
              <a:rPr lang="en-US" sz="2800" dirty="0" err="1">
                <a:latin typeface=".VnAvant" panose="020B7200000000000000" pitchFamily="34" charset="0"/>
              </a:rPr>
              <a:t>Tõ</a:t>
            </a:r>
            <a:r>
              <a:rPr lang="en-US" sz="2800" dirty="0">
                <a:latin typeface=".VnAvant" panose="020B7200000000000000" pitchFamily="34" charset="0"/>
              </a:rPr>
              <a:t> ®ã, «ng </a:t>
            </a:r>
            <a:r>
              <a:rPr lang="en-US" sz="2800" dirty="0" err="1">
                <a:latin typeface=".VnAvant" panose="020B7200000000000000" pitchFamily="34" charset="0"/>
              </a:rPr>
              <a:t>cµng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quý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lõa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000" dirty="0">
                <a:latin typeface=".VnAvant" panose="020B7200000000000000" pitchFamily="34" charset="0"/>
              </a:rPr>
              <a:t>Theo </a:t>
            </a:r>
            <a:r>
              <a:rPr lang="en-US" sz="2000" i="1" dirty="0" err="1">
                <a:latin typeface=".VnAvant" panose="020B7200000000000000" pitchFamily="34" charset="0"/>
              </a:rPr>
              <a:t>TruyÖn</a:t>
            </a:r>
            <a:r>
              <a:rPr lang="en-US" sz="2000" i="1" dirty="0">
                <a:latin typeface=".VnAvant" panose="020B7200000000000000" pitchFamily="34" charset="0"/>
              </a:rPr>
              <a:t> </a:t>
            </a:r>
            <a:r>
              <a:rPr lang="en-US" sz="2000" i="1" dirty="0" err="1">
                <a:latin typeface=".VnAvant" panose="020B7200000000000000" pitchFamily="34" charset="0"/>
              </a:rPr>
              <a:t>cæ</a:t>
            </a:r>
            <a:r>
              <a:rPr lang="en-US" sz="2000" i="1" dirty="0">
                <a:latin typeface=".VnAvant" panose="020B7200000000000000" pitchFamily="34" charset="0"/>
              </a:rPr>
              <a:t> Grim </a:t>
            </a:r>
            <a:r>
              <a:rPr lang="en-US" sz="2000" dirty="0">
                <a:latin typeface=".VnAvant" panose="020B7200000000000000" pitchFamily="34" charset="0"/>
              </a:rPr>
              <a:t>( </a:t>
            </a:r>
            <a:r>
              <a:rPr lang="en-US" sz="2000" dirty="0" err="1">
                <a:latin typeface=".VnAvant" panose="020B7200000000000000" pitchFamily="34" charset="0"/>
              </a:rPr>
              <a:t>Hång</a:t>
            </a:r>
            <a:r>
              <a:rPr lang="en-US" sz="2000" dirty="0">
                <a:latin typeface=".VnAvant" panose="020B7200000000000000" pitchFamily="34" charset="0"/>
              </a:rPr>
              <a:t> Minh </a:t>
            </a:r>
            <a:r>
              <a:rPr lang="en-US" sz="2000" dirty="0" err="1">
                <a:latin typeface=".VnAvant" panose="020B7200000000000000" pitchFamily="34" charset="0"/>
              </a:rPr>
              <a:t>kÓ</a:t>
            </a:r>
            <a:r>
              <a:rPr lang="en-US" sz="2000" dirty="0">
                <a:latin typeface=".VnAvant" panose="020B7200000000000000" pitchFamily="34" charset="0"/>
              </a:rPr>
              <a:t>)</a:t>
            </a:r>
          </a:p>
        </p:txBody>
      </p:sp>
      <p:sp>
        <p:nvSpPr>
          <p:cNvPr id="4" name="Star: 6 Points 3">
            <a:extLst>
              <a:ext uri="{FF2B5EF4-FFF2-40B4-BE49-F238E27FC236}">
                <a16:creationId xmlns:a16="http://schemas.microsoft.com/office/drawing/2014/main" id="{0728C660-DA07-4D61-91F4-D6E3C70E1247}"/>
              </a:ext>
            </a:extLst>
          </p:cNvPr>
          <p:cNvSpPr/>
          <p:nvPr/>
        </p:nvSpPr>
        <p:spPr>
          <a:xfrm>
            <a:off x="1460631" y="1459706"/>
            <a:ext cx="419100" cy="514350"/>
          </a:xfrm>
          <a:prstGeom prst="star6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id="{64B0F693-4771-4104-9329-9CA1092F2F66}"/>
              </a:ext>
            </a:extLst>
          </p:cNvPr>
          <p:cNvSpPr/>
          <p:nvPr/>
        </p:nvSpPr>
        <p:spPr>
          <a:xfrm>
            <a:off x="1460631" y="2145247"/>
            <a:ext cx="419100" cy="514350"/>
          </a:xfrm>
          <a:prstGeom prst="star6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C99D0320-6E34-4AD2-8B39-86D179B56652}"/>
              </a:ext>
            </a:extLst>
          </p:cNvPr>
          <p:cNvSpPr/>
          <p:nvPr/>
        </p:nvSpPr>
        <p:spPr>
          <a:xfrm>
            <a:off x="7089906" y="2145247"/>
            <a:ext cx="419100" cy="514350"/>
          </a:xfrm>
          <a:prstGeom prst="star6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2ED5064A-9051-43E4-ADDE-A21EDEEA15F3}"/>
              </a:ext>
            </a:extLst>
          </p:cNvPr>
          <p:cNvSpPr/>
          <p:nvPr/>
        </p:nvSpPr>
        <p:spPr>
          <a:xfrm>
            <a:off x="1460631" y="3439671"/>
            <a:ext cx="419100" cy="514350"/>
          </a:xfrm>
          <a:prstGeom prst="star6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3B51CB92-3EF3-478C-8244-2CBFCD5D5B70}"/>
              </a:ext>
            </a:extLst>
          </p:cNvPr>
          <p:cNvSpPr/>
          <p:nvPr/>
        </p:nvSpPr>
        <p:spPr>
          <a:xfrm>
            <a:off x="1460631" y="4125212"/>
            <a:ext cx="419100" cy="514350"/>
          </a:xfrm>
          <a:prstGeom prst="star6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8C794794-6593-45A7-B6ED-17A36866093F}"/>
              </a:ext>
            </a:extLst>
          </p:cNvPr>
          <p:cNvSpPr/>
          <p:nvPr/>
        </p:nvSpPr>
        <p:spPr>
          <a:xfrm>
            <a:off x="6215258" y="4125212"/>
            <a:ext cx="419100" cy="514350"/>
          </a:xfrm>
          <a:prstGeom prst="star6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02685156-04F1-40ED-9307-F2D689180B3E}"/>
              </a:ext>
            </a:extLst>
          </p:cNvPr>
          <p:cNvSpPr/>
          <p:nvPr/>
        </p:nvSpPr>
        <p:spPr>
          <a:xfrm>
            <a:off x="2870331" y="4764881"/>
            <a:ext cx="419100" cy="514350"/>
          </a:xfrm>
          <a:prstGeom prst="star6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29B2FD23-18A0-4052-8C8C-47AB4DB8FD99}"/>
              </a:ext>
            </a:extLst>
          </p:cNvPr>
          <p:cNvSpPr/>
          <p:nvPr/>
        </p:nvSpPr>
        <p:spPr>
          <a:xfrm>
            <a:off x="6005708" y="4764881"/>
            <a:ext cx="419100" cy="514350"/>
          </a:xfrm>
          <a:prstGeom prst="star6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id="{35DED288-5BFC-42AC-AE4B-431BFCDC145B}"/>
              </a:ext>
            </a:extLst>
          </p:cNvPr>
          <p:cNvSpPr/>
          <p:nvPr/>
        </p:nvSpPr>
        <p:spPr>
          <a:xfrm>
            <a:off x="4099056" y="5441156"/>
            <a:ext cx="419100" cy="514350"/>
          </a:xfrm>
          <a:prstGeom prst="star6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9</a:t>
            </a:r>
          </a:p>
        </p:txBody>
      </p:sp>
      <p:pic>
        <p:nvPicPr>
          <p:cNvPr id="13" name="Picture 12">
            <a:hlinkClick r:id="rId2" action="ppaction://hlinksldjump"/>
            <a:extLst>
              <a:ext uri="{FF2B5EF4-FFF2-40B4-BE49-F238E27FC236}">
                <a16:creationId xmlns:a16="http://schemas.microsoft.com/office/drawing/2014/main" id="{65DD2BC5-B7E6-46BA-AFB1-395E35EC76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823" y="98969"/>
            <a:ext cx="1262151" cy="14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3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5702F5-40BC-49D0-B6C3-E1B7089FD5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6F8CE4-E6F0-4A81-82F0-B4C7DB9EC08F}"/>
              </a:ext>
            </a:extLst>
          </p:cNvPr>
          <p:cNvSpPr txBox="1"/>
          <p:nvPr/>
        </p:nvSpPr>
        <p:spPr>
          <a:xfrm>
            <a:off x="975990" y="428366"/>
            <a:ext cx="10434960" cy="6022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.VnAvant" panose="020B7200000000000000" pitchFamily="34" charset="0"/>
              </a:rPr>
              <a:t>Lõa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.VnAvant" panose="020B7200000000000000" pitchFamily="34" charset="0"/>
              </a:rPr>
              <a:t>thá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 vµ </a:t>
            </a:r>
            <a:r>
              <a:rPr lang="en-US" sz="4000" dirty="0" err="1">
                <a:solidFill>
                  <a:srgbClr val="FF0000"/>
                </a:solidFill>
                <a:latin typeface=".VnAvant" panose="020B7200000000000000" pitchFamily="34" charset="0"/>
              </a:rPr>
              <a:t>cäp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 (2)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Thá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</a:t>
            </a:r>
            <a:r>
              <a:rPr lang="en-US" sz="2800" dirty="0">
                <a:latin typeface=".VnAvant" panose="020B7200000000000000" pitchFamily="34" charset="0"/>
              </a:rPr>
              <a:t>µ </a:t>
            </a:r>
            <a:r>
              <a:rPr lang="en-US" sz="2800" dirty="0" err="1">
                <a:latin typeface=".VnAvant" panose="020B7200000000000000" pitchFamily="34" charset="0"/>
              </a:rPr>
              <a:t>cäp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thÇm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</a:t>
            </a:r>
            <a:r>
              <a:rPr lang="en-US" sz="2800" dirty="0">
                <a:latin typeface=".VnAvant" panose="020B7200000000000000" pitchFamily="34" charset="0"/>
              </a:rPr>
              <a:t>×: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- 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lõa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n»m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bªn</a:t>
            </a:r>
            <a:r>
              <a:rPr lang="en-US" sz="2800" dirty="0">
                <a:latin typeface=".VnAvant" panose="020B7200000000000000" pitchFamily="34" charset="0"/>
              </a:rPr>
              <a:t> ®­</a:t>
            </a:r>
            <a:r>
              <a:rPr lang="en-US" sz="3200" dirty="0" err="1">
                <a:latin typeface=".VnAvant" panose="020B7200000000000000" pitchFamily="34" charset="0"/>
              </a:rPr>
              <a:t>ư</a:t>
            </a:r>
            <a:r>
              <a:rPr lang="en-US" sz="2800" dirty="0" err="1">
                <a:latin typeface=".VnAvant" panose="020B7200000000000000" pitchFamily="34" charset="0"/>
              </a:rPr>
              <a:t>êng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Em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buéc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ch©n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vÒ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nhÐ</a:t>
            </a:r>
            <a:r>
              <a:rPr lang="en-US" sz="2800" dirty="0">
                <a:latin typeface=".VnAvant" panose="020B72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Cäp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ång</a:t>
            </a:r>
            <a:r>
              <a:rPr lang="en-US" sz="2800" dirty="0">
                <a:latin typeface=".VnAvant" panose="020B7200000000000000" pitchFamily="34" charset="0"/>
              </a:rPr>
              <a:t> ý </a:t>
            </a:r>
            <a:r>
              <a:rPr lang="en-US" sz="2800" dirty="0" err="1">
                <a:latin typeface=".VnAvant" panose="020B7200000000000000" pitchFamily="34" charset="0"/>
              </a:rPr>
              <a:t>lu«n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Cäp</a:t>
            </a:r>
            <a:r>
              <a:rPr lang="en-US" sz="2800" dirty="0">
                <a:latin typeface=".VnAvant" panose="020B7200000000000000" pitchFamily="34" charset="0"/>
              </a:rPr>
              <a:t> vµ </a:t>
            </a:r>
            <a:r>
              <a:rPr lang="en-US" sz="2800" dirty="0" err="1">
                <a:latin typeface=".VnAvant" panose="020B7200000000000000" pitchFamily="34" charset="0"/>
              </a:rPr>
              <a:t>thá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chç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lõa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Thá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vê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vÞt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b­uéc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lu«n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bèn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ch©n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cäp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Lõa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cäp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vÒ</a:t>
            </a:r>
            <a:r>
              <a:rPr lang="en-US" sz="2800" dirty="0">
                <a:latin typeface=".VnAvant" panose="020B7200000000000000" pitchFamily="34" charset="0"/>
              </a:rPr>
              <a:t>. ¤ng </a:t>
            </a:r>
            <a:r>
              <a:rPr lang="en-US" sz="2800" dirty="0" err="1">
                <a:latin typeface=".VnAvant" panose="020B7200000000000000" pitchFamily="34" charset="0"/>
              </a:rPr>
              <a:t>chñ</a:t>
            </a:r>
            <a:r>
              <a:rPr lang="en-US" sz="2800" dirty="0">
                <a:latin typeface=".VnAvant" panose="020B7200000000000000" pitchFamily="34" charset="0"/>
              </a:rPr>
              <a:t> v« </a:t>
            </a:r>
            <a:r>
              <a:rPr lang="en-US" sz="2800" dirty="0" err="1">
                <a:latin typeface=".VnAvant" panose="020B7200000000000000" pitchFamily="34" charset="0"/>
              </a:rPr>
              <a:t>cïng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söng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sèt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.VnAvant" panose="020B7200000000000000" pitchFamily="34" charset="0"/>
              </a:rPr>
              <a:t>phôc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l¨n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chó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lõa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Tõ</a:t>
            </a:r>
            <a:r>
              <a:rPr lang="en-US" sz="2800" dirty="0">
                <a:latin typeface=".VnAvant" panose="020B7200000000000000" pitchFamily="34" charset="0"/>
              </a:rPr>
              <a:t> ®ã, «ng </a:t>
            </a:r>
            <a:r>
              <a:rPr lang="en-US" sz="2800" dirty="0" err="1">
                <a:latin typeface=".VnAvant" panose="020B7200000000000000" pitchFamily="34" charset="0"/>
              </a:rPr>
              <a:t>cµng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quý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lõa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000" dirty="0">
                <a:latin typeface=".VnAvant" panose="020B7200000000000000" pitchFamily="34" charset="0"/>
              </a:rPr>
              <a:t>Theo </a:t>
            </a:r>
            <a:r>
              <a:rPr lang="en-US" sz="2000" i="1" dirty="0" err="1">
                <a:latin typeface=".VnAvant" panose="020B7200000000000000" pitchFamily="34" charset="0"/>
              </a:rPr>
              <a:t>TruyÖn</a:t>
            </a:r>
            <a:r>
              <a:rPr lang="en-US" sz="2000" i="1" dirty="0">
                <a:latin typeface=".VnAvant" panose="020B7200000000000000" pitchFamily="34" charset="0"/>
              </a:rPr>
              <a:t> </a:t>
            </a:r>
            <a:r>
              <a:rPr lang="en-US" sz="2000" i="1" dirty="0" err="1">
                <a:latin typeface=".VnAvant" panose="020B7200000000000000" pitchFamily="34" charset="0"/>
              </a:rPr>
              <a:t>cæ</a:t>
            </a:r>
            <a:r>
              <a:rPr lang="en-US" sz="2000" i="1" dirty="0">
                <a:latin typeface=".VnAvant" panose="020B7200000000000000" pitchFamily="34" charset="0"/>
              </a:rPr>
              <a:t> Grim </a:t>
            </a:r>
            <a:r>
              <a:rPr lang="en-US" sz="2000" dirty="0">
                <a:latin typeface=".VnAvant" panose="020B7200000000000000" pitchFamily="34" charset="0"/>
              </a:rPr>
              <a:t>( </a:t>
            </a:r>
            <a:r>
              <a:rPr lang="en-US" sz="2000" dirty="0" err="1">
                <a:latin typeface=".VnAvant" panose="020B7200000000000000" pitchFamily="34" charset="0"/>
              </a:rPr>
              <a:t>Hång</a:t>
            </a:r>
            <a:r>
              <a:rPr lang="en-US" sz="2000" dirty="0">
                <a:latin typeface=".VnAvant" panose="020B7200000000000000" pitchFamily="34" charset="0"/>
              </a:rPr>
              <a:t> Minh </a:t>
            </a:r>
            <a:r>
              <a:rPr lang="en-US" sz="2000" dirty="0" err="1">
                <a:latin typeface=".VnAvant" panose="020B7200000000000000" pitchFamily="34" charset="0"/>
              </a:rPr>
              <a:t>kÓ</a:t>
            </a:r>
            <a:r>
              <a:rPr lang="en-US" sz="2000" dirty="0">
                <a:latin typeface=".VnAvant" panose="020B7200000000000000" pitchFamily="34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65B7E3-B6AC-4585-B4A7-35E2106AF74F}"/>
              </a:ext>
            </a:extLst>
          </p:cNvPr>
          <p:cNvSpPr txBox="1"/>
          <p:nvPr/>
        </p:nvSpPr>
        <p:spPr>
          <a:xfrm>
            <a:off x="975990" y="1343552"/>
            <a:ext cx="10697221" cy="333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	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Thá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Õn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nh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µ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cäp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thÇm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th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×: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	-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Cã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lõa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n»m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bªn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®­</a:t>
            </a:r>
            <a:r>
              <a:rPr lang="en-US" sz="3200" dirty="0" err="1">
                <a:solidFill>
                  <a:srgbClr val="0070C0"/>
                </a:solidFill>
                <a:latin typeface=".VnAvant" panose="020B7200000000000000" pitchFamily="34" charset="0"/>
              </a:rPr>
              <a:t>ư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êng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buéc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ch©n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nã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b¸c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tha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vÒ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nhÐ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	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Cäp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ång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ý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lu«n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634123B-8639-4E5F-8D07-369D72FA32EB}"/>
              </a:ext>
            </a:extLst>
          </p:cNvPr>
          <p:cNvSpPr/>
          <p:nvPr/>
        </p:nvSpPr>
        <p:spPr>
          <a:xfrm>
            <a:off x="1276095" y="1552706"/>
            <a:ext cx="447589" cy="42203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4D2BA-AEDF-49F7-AB55-990254CA1286}"/>
              </a:ext>
            </a:extLst>
          </p:cNvPr>
          <p:cNvSpPr txBox="1"/>
          <p:nvPr/>
        </p:nvSpPr>
        <p:spPr>
          <a:xfrm>
            <a:off x="975990" y="3989624"/>
            <a:ext cx="10587255" cy="194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	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Cäp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vµ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thá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Õn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chç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lõa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.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Thá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vê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vÞt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b­uéc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lu«n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bèn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ch©n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cäp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.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Lõa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tha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cäp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vÒ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. ¤ng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chñ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v«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cïng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söng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sèt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phôc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l¨n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chó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lõa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.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Tõ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®ã, «ng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cµng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quý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lõa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h¬n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7E8E0F8-FB0A-4ED2-92B8-791C4B1653C2}"/>
              </a:ext>
            </a:extLst>
          </p:cNvPr>
          <p:cNvSpPr/>
          <p:nvPr/>
        </p:nvSpPr>
        <p:spPr>
          <a:xfrm>
            <a:off x="1276095" y="4198778"/>
            <a:ext cx="447589" cy="42203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8" name="Picture 7">
            <a:hlinkClick r:id="rId2" action="ppaction://hlinksldjump"/>
            <a:extLst>
              <a:ext uri="{FF2B5EF4-FFF2-40B4-BE49-F238E27FC236}">
                <a16:creationId xmlns:a16="http://schemas.microsoft.com/office/drawing/2014/main" id="{22C62E4A-3CBB-4D10-9D74-5CC0FF8FD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74526" y="21343"/>
            <a:ext cx="1326949" cy="138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9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6CEC9983-DE2F-4E81-B46D-7DA8D39ED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06"/>
            <a:ext cx="12192000" cy="714242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5DBFFD-F9C2-40A7-A488-407CEFEA2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8B7254-FC9C-43E4-9467-34665B3D2F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50" t="59029" r="22266" b="16527"/>
          <a:stretch/>
        </p:blipFill>
        <p:spPr>
          <a:xfrm>
            <a:off x="838200" y="1179794"/>
            <a:ext cx="10363200" cy="2546801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2A1ACAEC-0AED-4AF8-A08C-9666ACBF803C}"/>
              </a:ext>
            </a:extLst>
          </p:cNvPr>
          <p:cNvSpPr/>
          <p:nvPr/>
        </p:nvSpPr>
        <p:spPr>
          <a:xfrm>
            <a:off x="2295525" y="2283556"/>
            <a:ext cx="581025" cy="54292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hlinkClick r:id="rId4" action="ppaction://hlinksldjump"/>
            <a:extLst>
              <a:ext uri="{FF2B5EF4-FFF2-40B4-BE49-F238E27FC236}">
                <a16:creationId xmlns:a16="http://schemas.microsoft.com/office/drawing/2014/main" id="{B0AE5CBE-7C9D-4033-9689-EF163F59B7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620" y="4836997"/>
            <a:ext cx="1551180" cy="155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8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55FCB-68B4-421B-B232-6C82949C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31DE8-E1AC-4E6D-B3B9-883FF0410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0F88AD-C910-41B7-8597-F46DC8731E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81ABDF-BF5A-4A36-A1C6-6F18C77827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43" t="20278" r="30782" b="58750"/>
          <a:stretch/>
        </p:blipFill>
        <p:spPr>
          <a:xfrm>
            <a:off x="2179112" y="23812"/>
            <a:ext cx="7833775" cy="1476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8D1283-23A8-4C5D-B3FE-04DE5175E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/>
        </p:blipFill>
        <p:spPr bwMode="auto">
          <a:xfrm>
            <a:off x="2489907" y="2160856"/>
            <a:ext cx="7897596" cy="29101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3B67F7-ABA1-410F-AB46-8AC7B2429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607" y="2807352"/>
            <a:ext cx="841330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6300" b="1" dirty="0" err="1">
                <a:latin typeface="HP001 4 hàng" panose="020B0603050302020204" pitchFamily="34" charset="0"/>
              </a:rPr>
              <a:t>Ūg</a:t>
            </a:r>
            <a:r>
              <a:rPr lang="en-US" altLang="en-US" sz="6300" b="1" dirty="0">
                <a:latin typeface="HP001 4 hàng" panose="020B0603050302020204" pitchFamily="34" charset="0"/>
              </a:rPr>
              <a:t> </a:t>
            </a:r>
            <a:r>
              <a:rPr lang="en-US" altLang="en-US" sz="6300" b="1" dirty="0" err="1">
                <a:latin typeface="HP001 4 hàng" panose="020B0603050302020204" pitchFamily="34" charset="0"/>
              </a:rPr>
              <a:t>chủ</a:t>
            </a:r>
            <a:r>
              <a:rPr lang="en-US" altLang="en-US" sz="6300" b="1" dirty="0">
                <a:latin typeface="HP001 4 hàng" panose="020B0603050302020204" pitchFamily="34" charset="0"/>
              </a:rPr>
              <a:t> </a:t>
            </a:r>
            <a:r>
              <a:rPr lang="el-GR" altLang="en-US" sz="6300" b="1" dirty="0">
                <a:latin typeface="HP001 4 hàng" panose="020B0603050302020204" pitchFamily="34" charset="0"/>
              </a:rPr>
              <a:t>ι</a:t>
            </a:r>
            <a:r>
              <a:rPr lang="en-US" altLang="en-US" sz="6300" b="1" dirty="0" err="1">
                <a:latin typeface="HP001 4 hàng" panose="020B0603050302020204" pitchFamily="34" charset="0"/>
              </a:rPr>
              <a:t>ục</a:t>
            </a:r>
            <a:r>
              <a:rPr lang="en-US" altLang="en-US" sz="6300" b="1" dirty="0">
                <a:latin typeface="HP001 4 hàng" panose="020B0603050302020204" pitchFamily="34" charset="0"/>
              </a:rPr>
              <a:t> </a:t>
            </a:r>
            <a:r>
              <a:rPr lang="en-US" altLang="en-US" sz="6300" b="1" dirty="0" err="1">
                <a:latin typeface="HP001 4 hàng" panose="020B0603050302020204" pitchFamily="34" charset="0"/>
              </a:rPr>
              <a:t>chú</a:t>
            </a:r>
            <a:r>
              <a:rPr lang="en-US" altLang="en-US" sz="6300" b="1" dirty="0">
                <a:latin typeface="HP001 4 hàng" panose="020B0603050302020204" pitchFamily="34" charset="0"/>
              </a:rPr>
              <a:t>    </a:t>
            </a:r>
          </a:p>
          <a:p>
            <a:r>
              <a:rPr lang="en-US" altLang="en-US" sz="6300" b="1" dirty="0"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B6B48-0C69-42C8-8813-5DD84D0FF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751" y="4024559"/>
            <a:ext cx="45720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6000" b="1" dirty="0" err="1">
                <a:latin typeface="HP001 4 hàng" panose="020B0603050302020204" pitchFamily="34" charset="0"/>
              </a:rPr>
              <a:t>lừa</a:t>
            </a:r>
            <a:r>
              <a:rPr lang="en-US" altLang="en-US" sz="6000" b="1" dirty="0">
                <a:latin typeface="HP001 4 hàng" panose="020B0603050302020204" pitchFamily="34" charset="0"/>
              </a:rPr>
              <a:t> </a:t>
            </a:r>
            <a:r>
              <a:rPr lang="en-US" altLang="en-US" sz="6000" b="1" dirty="0" err="1">
                <a:latin typeface="HP001 4 hàng" panose="020B0603050302020204" pitchFamily="34" charset="0"/>
              </a:rPr>
              <a:t>lắm</a:t>
            </a:r>
            <a:r>
              <a:rPr lang="en-US" altLang="en-US" sz="6200" b="1" dirty="0">
                <a:latin typeface="HP001 4 hàng" panose="020B0603050302020204" pitchFamily="34" charset="0"/>
              </a:rPr>
              <a:t>.</a:t>
            </a:r>
            <a:endParaRPr lang="en-US" altLang="en-US" sz="6200" b="1" dirty="0"/>
          </a:p>
        </p:txBody>
      </p:sp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53018098-283E-4167-99E2-656083F32D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893" y="696846"/>
            <a:ext cx="1726477" cy="107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6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7375" y="3327005"/>
            <a:ext cx="67338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GIẢI CỨU NHỮNG CHÚ CHIM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336" y="1691640"/>
            <a:ext cx="2228850" cy="2228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3239" y="2050095"/>
            <a:ext cx="1554478" cy="12769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4182" y="3107993"/>
            <a:ext cx="791366" cy="9053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435" y="2975042"/>
            <a:ext cx="1275078" cy="7974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79" y="1469145"/>
            <a:ext cx="1031132" cy="10311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70" y="1006353"/>
            <a:ext cx="835122" cy="6055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1610" y="650526"/>
            <a:ext cx="787778" cy="8214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23" y="1171251"/>
            <a:ext cx="765091" cy="8812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37" y="2647810"/>
            <a:ext cx="1298656" cy="2042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89" y="132126"/>
            <a:ext cx="1298656" cy="2042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390" y="2352710"/>
            <a:ext cx="1654123" cy="2042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687" y="613885"/>
            <a:ext cx="1298656" cy="2042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792" y="282797"/>
            <a:ext cx="1429967" cy="1352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086" y="1002191"/>
            <a:ext cx="1298656" cy="2042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37" y="-44005"/>
            <a:ext cx="1298656" cy="20421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971" y="0"/>
            <a:ext cx="1715641" cy="1704204"/>
          </a:xfrm>
          <a:prstGeom prst="rect">
            <a:avLst/>
          </a:prstGeom>
        </p:spPr>
      </p:pic>
      <p:sp>
        <p:nvSpPr>
          <p:cNvPr id="18" name="Oval 17">
            <a:hlinkClick r:id="rId14" action="ppaction://hlinksldjump"/>
          </p:cNvPr>
          <p:cNvSpPr/>
          <p:nvPr/>
        </p:nvSpPr>
        <p:spPr>
          <a:xfrm>
            <a:off x="1275037" y="2174239"/>
            <a:ext cx="418290" cy="4526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9" name="Oval 18">
            <a:hlinkClick r:id="rId15" action="ppaction://hlinksldjump"/>
          </p:cNvPr>
          <p:cNvSpPr/>
          <p:nvPr/>
        </p:nvSpPr>
        <p:spPr>
          <a:xfrm>
            <a:off x="3486323" y="2707190"/>
            <a:ext cx="418290" cy="40890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0" name="Oval 19">
            <a:hlinkClick r:id="rId16" action="ppaction://hlinksldjump"/>
          </p:cNvPr>
          <p:cNvSpPr/>
          <p:nvPr/>
        </p:nvSpPr>
        <p:spPr>
          <a:xfrm>
            <a:off x="5946085" y="2117796"/>
            <a:ext cx="476656" cy="4698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1" name="Oval 20">
            <a:hlinkClick r:id="rId17" action="ppaction://hlinksldjump"/>
          </p:cNvPr>
          <p:cNvSpPr/>
          <p:nvPr/>
        </p:nvSpPr>
        <p:spPr>
          <a:xfrm>
            <a:off x="8162081" y="3060969"/>
            <a:ext cx="466928" cy="51069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hlinkClick r:id="rId18" action="ppaction://hlinksldjump"/>
          </p:cNvPr>
          <p:cNvSpPr/>
          <p:nvPr/>
        </p:nvSpPr>
        <p:spPr>
          <a:xfrm>
            <a:off x="1693327" y="4665709"/>
            <a:ext cx="425285" cy="47039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3" name="Oval 22">
            <a:hlinkClick r:id="rId19" action="ppaction://hlinksldjump"/>
          </p:cNvPr>
          <p:cNvSpPr/>
          <p:nvPr/>
        </p:nvSpPr>
        <p:spPr>
          <a:xfrm>
            <a:off x="9858543" y="4439773"/>
            <a:ext cx="453091" cy="4669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37 L 0.12188 0.14607 L 0.16289 0.29583 L 0.24089 0.35162 L 0.34154 0.33287 L 0.4099 0.31945 L 0.49284 0.31273 L 0.50352 0.27732 L 0.52487 -0.05579 L 0.93203 -0.06574 " pathEditMode="relative" rAng="0" ptsTypes="AAAAAAAAAA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02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08178 0.17593 L 0.15456 0.3507 L 0.23256 0.44885 L 0.33464 0.48056 L 0.53282 0.47385 L 0.66524 0.47871 L 0.71993 0.43704 L 0.74128 0.44051 " pathEditMode="relative" rAng="0" ptsTypes="AAAAAAAAA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8502 -0.01528 L 0.37656 -0.06991 L 0.52539 -0.06088 " pathEditMode="relative" rAng="0" ptsTypes="AAAA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3" y="-349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957 0.16134 L -0.25963 0.21227 L -0.32552 0.20695 L -0.39622 0.32801 L -0.40508 0.34051 L -0.5293 0.4581 C -0.53255 0.46227 -0.53555 0.4669 -0.53919 0.47037 C -0.54349 0.47431 -0.55299 0.48102 -0.55299 0.48125 L -0.62864 0.56181 L -0.63737 0.57222 L -0.73164 0.60232 " pathEditMode="relative" rAng="0" ptsTypes="AAAAAAAAAA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89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09714 0.1088 L -0.19596 0.13727 L -0.29414 0.12546 L -0.49635 0.1507 L -0.62096 0.28634 L -0.79128 0.42732 L -0.84557 0.22616 L -0.88698 0.04838 L -0.91576 0.05671 " pathEditMode="relative" rAng="0" ptsTypes="AAAAAAAAAA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94" y="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32 L 0.09635 0.00047 L 0.22057 -0.01643 L 0.29114 -0.07916 L 0.39765 -0.10301 C 0.40703 -0.10648 0.40442 -0.10277 0.40755 -0.1081 L 0.4582 -0.14004 L 0.47916 -0.05532 C 0.4845 -0.03912 0.48255 -0.04537 0.48502 -0.0368 L 0.5 0.00394 C 0.50638 0.01644 0.50377 0.01227 0.50703 0.01736 L 0.51888 0.0294 C 0.52226 0.03056 0.52552 0.03148 0.52877 0.03264 C 0.52994 0.03334 0.53073 0.03426 0.5319 0.03449 C 0.53659 0.03635 0.53606 0.03635 0.5388 0.03635 L 0.56172 0.04283 L 0.5707 0.04283 L 0.60338 0.06181 L 0.6164 0.1125 C 0.61849 0.12848 0.61836 0.12246 0.61836 0.12963 L 0.63125 0.1669 L 0.66015 0.21111 C 0.66237 0.21482 0.66458 0.21945 0.66705 0.22292 C 0.66888 0.22547 0.67304 0.22963 0.67304 0.22986 L 0.69388 0.24676 C 0.69687 0.24838 0.69974 0.25047 0.70286 0.25162 C 0.70547 0.25278 0.7082 0.25232 0.7108 0.25348 C 0.71224 0.25394 0.71484 0.25672 0.71484 0.25695 L 0.87799 0.28588 " pathEditMode="relative" rAng="0" ptsTypes="AAAAAAAAAAAAAAAAAAAAAAAAAAAAA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93" y="706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D278-6741-4598-9038-9031FF862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94B19-6BF2-4589-805A-03FBA52A1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747D06-3081-40D6-91EC-A882C0367B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CDF879-0482-4907-ADDC-5CD696B8E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03" t="24652" r="26562" b="15139"/>
          <a:stretch/>
        </p:blipFill>
        <p:spPr>
          <a:xfrm>
            <a:off x="1352549" y="178531"/>
            <a:ext cx="9544051" cy="643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91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52FA4-8FAC-4C31-A2BF-51C19FE9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EF7D50-8D8E-42A6-8C0E-A82689D29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r="7955"/>
          <a:stretch/>
        </p:blipFill>
        <p:spPr>
          <a:xfrm>
            <a:off x="-38465" y="0"/>
            <a:ext cx="12230466" cy="68580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61DF4DC-1D03-4C07-B020-9B168E40F886}"/>
              </a:ext>
            </a:extLst>
          </p:cNvPr>
          <p:cNvSpPr/>
          <p:nvPr/>
        </p:nvSpPr>
        <p:spPr>
          <a:xfrm>
            <a:off x="2604680" y="1905000"/>
            <a:ext cx="7002046" cy="2105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.VnAvant" panose="020B7200000000000000" pitchFamily="34" charset="0"/>
              </a:rPr>
              <a:t>Bµi</a:t>
            </a:r>
            <a:r>
              <a:rPr lang="en-US" sz="4000" dirty="0">
                <a:solidFill>
                  <a:schemeClr val="tx1"/>
                </a:solidFill>
                <a:latin typeface=".VnAvant" panose="020B7200000000000000" pitchFamily="34" charset="0"/>
              </a:rPr>
              <a:t> 93</a:t>
            </a:r>
          </a:p>
          <a:p>
            <a:pPr algn="ctr"/>
            <a:r>
              <a:rPr lang="en-US" sz="8000" dirty="0"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8000" dirty="0" err="1"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endParaRPr lang="en-US" sz="8000" dirty="0">
              <a:solidFill>
                <a:srgbClr val="C00000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(tr. 165)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9D7B7392-FDF7-47BD-805E-B6FFB6DB17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37757" y="2222168"/>
            <a:ext cx="791366" cy="90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39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68B9C1-6B8E-47AF-B9A4-0B12D8A8FE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B49C0F-BBF4-4004-8C35-B527096A3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94" t="30417" r="20702" b="28889"/>
          <a:stretch/>
        </p:blipFill>
        <p:spPr>
          <a:xfrm>
            <a:off x="1000125" y="1171575"/>
            <a:ext cx="10462542" cy="4686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90F20F-37D2-433D-A630-520445EA20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FC3A92-2C03-4E71-B99E-E7F76585E118}"/>
              </a:ext>
            </a:extLst>
          </p:cNvPr>
          <p:cNvSpPr txBox="1"/>
          <p:nvPr/>
        </p:nvSpPr>
        <p:spPr>
          <a:xfrm>
            <a:off x="975990" y="428366"/>
            <a:ext cx="10434960" cy="6022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.VnAvant" panose="020B7200000000000000" pitchFamily="34" charset="0"/>
              </a:rPr>
              <a:t>Lõa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.VnAvant" panose="020B7200000000000000" pitchFamily="34" charset="0"/>
              </a:rPr>
              <a:t>thá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 vµ </a:t>
            </a:r>
            <a:r>
              <a:rPr lang="en-US" sz="4000" dirty="0" err="1">
                <a:solidFill>
                  <a:srgbClr val="FF0000"/>
                </a:solidFill>
                <a:latin typeface=".VnAvant" panose="020B7200000000000000" pitchFamily="34" charset="0"/>
              </a:rPr>
              <a:t>cäp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 (2)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Thá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</a:t>
            </a:r>
            <a:r>
              <a:rPr lang="en-US" sz="2800" dirty="0">
                <a:latin typeface=".VnAvant" panose="020B7200000000000000" pitchFamily="34" charset="0"/>
              </a:rPr>
              <a:t>µ </a:t>
            </a:r>
            <a:r>
              <a:rPr lang="en-US" sz="2800" dirty="0" err="1">
                <a:latin typeface=".VnAvant" panose="020B7200000000000000" pitchFamily="34" charset="0"/>
              </a:rPr>
              <a:t>cäp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thÇm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</a:t>
            </a:r>
            <a:r>
              <a:rPr lang="en-US" sz="2800" dirty="0">
                <a:latin typeface=".VnAvant" panose="020B7200000000000000" pitchFamily="34" charset="0"/>
              </a:rPr>
              <a:t>×: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- 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lõa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n»m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bªn</a:t>
            </a:r>
            <a:r>
              <a:rPr lang="en-US" sz="2800" dirty="0">
                <a:latin typeface=".VnAvant" panose="020B7200000000000000" pitchFamily="34" charset="0"/>
              </a:rPr>
              <a:t> ®­</a:t>
            </a:r>
            <a:r>
              <a:rPr lang="en-US" sz="3200" dirty="0" err="1">
                <a:latin typeface=".VnAvant" panose="020B7200000000000000" pitchFamily="34" charset="0"/>
              </a:rPr>
              <a:t>ư</a:t>
            </a:r>
            <a:r>
              <a:rPr lang="en-US" sz="2800" dirty="0" err="1">
                <a:latin typeface=".VnAvant" panose="020B7200000000000000" pitchFamily="34" charset="0"/>
              </a:rPr>
              <a:t>êng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Em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buéc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ch©n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vÒ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nhÐ</a:t>
            </a:r>
            <a:r>
              <a:rPr lang="en-US" sz="2800" dirty="0">
                <a:latin typeface=".VnAvant" panose="020B72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Cäp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ång</a:t>
            </a:r>
            <a:r>
              <a:rPr lang="en-US" sz="2800" dirty="0">
                <a:latin typeface=".VnAvant" panose="020B7200000000000000" pitchFamily="34" charset="0"/>
              </a:rPr>
              <a:t> ý </a:t>
            </a:r>
            <a:r>
              <a:rPr lang="en-US" sz="2800" dirty="0" err="1">
                <a:latin typeface=".VnAvant" panose="020B7200000000000000" pitchFamily="34" charset="0"/>
              </a:rPr>
              <a:t>lu«n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Cäp</a:t>
            </a:r>
            <a:r>
              <a:rPr lang="en-US" sz="2800" dirty="0">
                <a:latin typeface=".VnAvant" panose="020B7200000000000000" pitchFamily="34" charset="0"/>
              </a:rPr>
              <a:t> vµ </a:t>
            </a:r>
            <a:r>
              <a:rPr lang="en-US" sz="2800" dirty="0" err="1">
                <a:latin typeface=".VnAvant" panose="020B7200000000000000" pitchFamily="34" charset="0"/>
              </a:rPr>
              <a:t>thá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chç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lõa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Thá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vê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vÞt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b­uéc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lu«n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bèn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ch©n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cäp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Lõa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cäp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vÒ</a:t>
            </a:r>
            <a:r>
              <a:rPr lang="en-US" sz="2800" dirty="0">
                <a:latin typeface=".VnAvant" panose="020B7200000000000000" pitchFamily="34" charset="0"/>
              </a:rPr>
              <a:t>. ¤ng </a:t>
            </a:r>
            <a:r>
              <a:rPr lang="en-US" sz="2800" dirty="0" err="1">
                <a:latin typeface=".VnAvant" panose="020B7200000000000000" pitchFamily="34" charset="0"/>
              </a:rPr>
              <a:t>chñ</a:t>
            </a:r>
            <a:r>
              <a:rPr lang="en-US" sz="2800" dirty="0">
                <a:latin typeface=".VnAvant" panose="020B7200000000000000" pitchFamily="34" charset="0"/>
              </a:rPr>
              <a:t> v« </a:t>
            </a:r>
            <a:r>
              <a:rPr lang="en-US" sz="2800" dirty="0" err="1">
                <a:latin typeface=".VnAvant" panose="020B7200000000000000" pitchFamily="34" charset="0"/>
              </a:rPr>
              <a:t>cïng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söng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sèt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.VnAvant" panose="020B7200000000000000" pitchFamily="34" charset="0"/>
              </a:rPr>
              <a:t>phôc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l¨n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chó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lõa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Tõ</a:t>
            </a:r>
            <a:r>
              <a:rPr lang="en-US" sz="2800" dirty="0">
                <a:latin typeface=".VnAvant" panose="020B7200000000000000" pitchFamily="34" charset="0"/>
              </a:rPr>
              <a:t> ®ã, «ng </a:t>
            </a:r>
            <a:r>
              <a:rPr lang="en-US" sz="2800" dirty="0" err="1">
                <a:latin typeface=".VnAvant" panose="020B7200000000000000" pitchFamily="34" charset="0"/>
              </a:rPr>
              <a:t>cµng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quý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lõa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h¬n</a:t>
            </a:r>
            <a:r>
              <a:rPr lang="en-US" sz="2800" dirty="0">
                <a:latin typeface=".VnAvant" panose="020B7200000000000000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000" dirty="0">
                <a:latin typeface=".VnAvant" panose="020B7200000000000000" pitchFamily="34" charset="0"/>
              </a:rPr>
              <a:t>Theo </a:t>
            </a:r>
            <a:r>
              <a:rPr lang="en-US" sz="2000" i="1" dirty="0" err="1">
                <a:latin typeface=".VnAvant" panose="020B7200000000000000" pitchFamily="34" charset="0"/>
              </a:rPr>
              <a:t>TruyÖn</a:t>
            </a:r>
            <a:r>
              <a:rPr lang="en-US" sz="2000" i="1" dirty="0">
                <a:latin typeface=".VnAvant" panose="020B7200000000000000" pitchFamily="34" charset="0"/>
              </a:rPr>
              <a:t> </a:t>
            </a:r>
            <a:r>
              <a:rPr lang="en-US" sz="2000" i="1" dirty="0" err="1">
                <a:latin typeface=".VnAvant" panose="020B7200000000000000" pitchFamily="34" charset="0"/>
              </a:rPr>
              <a:t>cæ</a:t>
            </a:r>
            <a:r>
              <a:rPr lang="en-US" sz="2000" i="1" dirty="0">
                <a:latin typeface=".VnAvant" panose="020B7200000000000000" pitchFamily="34" charset="0"/>
              </a:rPr>
              <a:t> Grim </a:t>
            </a:r>
            <a:r>
              <a:rPr lang="en-US" sz="2000" dirty="0">
                <a:latin typeface=".VnAvant" panose="020B7200000000000000" pitchFamily="34" charset="0"/>
              </a:rPr>
              <a:t>( </a:t>
            </a:r>
            <a:r>
              <a:rPr lang="en-US" sz="2000" dirty="0" err="1">
                <a:latin typeface=".VnAvant" panose="020B7200000000000000" pitchFamily="34" charset="0"/>
              </a:rPr>
              <a:t>Hång</a:t>
            </a:r>
            <a:r>
              <a:rPr lang="en-US" sz="2000" dirty="0">
                <a:latin typeface=".VnAvant" panose="020B7200000000000000" pitchFamily="34" charset="0"/>
              </a:rPr>
              <a:t> Minh </a:t>
            </a:r>
            <a:r>
              <a:rPr lang="en-US" sz="2000" dirty="0" err="1">
                <a:latin typeface=".VnAvant" panose="020B7200000000000000" pitchFamily="34" charset="0"/>
              </a:rPr>
              <a:t>kÓ</a:t>
            </a:r>
            <a:r>
              <a:rPr lang="en-US" sz="2000" dirty="0">
                <a:latin typeface=".VnAvant" panose="020B7200000000000000" pitchFamily="34" charset="0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ACBB72-0F2A-4D49-AF56-33B48EA452D8}"/>
              </a:ext>
            </a:extLst>
          </p:cNvPr>
          <p:cNvSpPr/>
          <p:nvPr/>
        </p:nvSpPr>
        <p:spPr>
          <a:xfrm>
            <a:off x="4556773" y="1354473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thÇm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th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×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F2741A-491C-4545-80FD-5296D1017360}"/>
              </a:ext>
            </a:extLst>
          </p:cNvPr>
          <p:cNvSpPr/>
          <p:nvPr/>
        </p:nvSpPr>
        <p:spPr>
          <a:xfrm>
            <a:off x="4794898" y="2030748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>
                <a:solidFill>
                  <a:srgbClr val="C00000"/>
                </a:solidFill>
                <a:latin typeface=".VnAvant" panose="020B7200000000000000" pitchFamily="34" charset="0"/>
              </a:rPr>
              <a:t>bªn ®­</a:t>
            </a:r>
            <a:r>
              <a:rPr lang="en-US" sz="3200">
                <a:solidFill>
                  <a:srgbClr val="C00000"/>
                </a:solidFill>
                <a:latin typeface=".VnAvant" panose="020B7200000000000000" pitchFamily="34" charset="0"/>
              </a:rPr>
              <a:t>ư</a:t>
            </a:r>
            <a:r>
              <a:rPr lang="en-US" sz="2800">
                <a:solidFill>
                  <a:srgbClr val="C00000"/>
                </a:solidFill>
                <a:latin typeface=".VnAvant" panose="020B7200000000000000" pitchFamily="34" charset="0"/>
              </a:rPr>
              <a:t>êng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6F7B87-89B6-4B44-86A7-603CDF30C2C3}"/>
              </a:ext>
            </a:extLst>
          </p:cNvPr>
          <p:cNvSpPr/>
          <p:nvPr/>
        </p:nvSpPr>
        <p:spPr>
          <a:xfrm>
            <a:off x="7557779" y="2051721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>
                <a:solidFill>
                  <a:srgbClr val="C00000"/>
                </a:solidFill>
                <a:latin typeface=".VnAvant" panose="020B7200000000000000" pitchFamily="34" charset="0"/>
              </a:rPr>
              <a:t>buéc ch©n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4B8A6A-EA6F-48BD-AD0F-E3A483F78DE1}"/>
              </a:ext>
            </a:extLst>
          </p:cNvPr>
          <p:cNvSpPr/>
          <p:nvPr/>
        </p:nvSpPr>
        <p:spPr>
          <a:xfrm>
            <a:off x="2566679" y="3362325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®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ång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ý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lu«n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B67875-5CEA-4F1A-94A6-B12E7ED7335F}"/>
              </a:ext>
            </a:extLst>
          </p:cNvPr>
          <p:cNvSpPr/>
          <p:nvPr/>
        </p:nvSpPr>
        <p:spPr>
          <a:xfrm>
            <a:off x="6191560" y="4010025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vê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vÞt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1F5719-14C7-404E-A956-B2461A683BBE}"/>
              </a:ext>
            </a:extLst>
          </p:cNvPr>
          <p:cNvSpPr/>
          <p:nvPr/>
        </p:nvSpPr>
        <p:spPr>
          <a:xfrm>
            <a:off x="7164402" y="4639951"/>
            <a:ext cx="3463277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v«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cïng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söng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sèt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F07EB10-72C7-4AFF-BEE8-2BF02E51E492}"/>
              </a:ext>
            </a:extLst>
          </p:cNvPr>
          <p:cNvSpPr/>
          <p:nvPr/>
        </p:nvSpPr>
        <p:spPr>
          <a:xfrm>
            <a:off x="526566" y="5278126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phôc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l¨n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A6CDF8B-371F-4B3C-AC8A-FBA6DC9E20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C638E-F7A7-4211-B883-7EE05B69025F}"/>
              </a:ext>
            </a:extLst>
          </p:cNvPr>
          <p:cNvSpPr txBox="1"/>
          <p:nvPr/>
        </p:nvSpPr>
        <p:spPr>
          <a:xfrm>
            <a:off x="781050" y="5619750"/>
            <a:ext cx="10896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Vê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vÞt</a:t>
            </a:r>
            <a:r>
              <a:rPr lang="en-US" sz="3200" dirty="0">
                <a:latin typeface=".VnAvant" panose="020B7200000000000000" pitchFamily="34" charset="0"/>
              </a:rPr>
              <a:t> lµ </a:t>
            </a:r>
            <a:r>
              <a:rPr lang="en-US" sz="3200" dirty="0" err="1">
                <a:latin typeface=".VnAvant" panose="020B7200000000000000" pitchFamily="34" charset="0"/>
              </a:rPr>
              <a:t>gi</a:t>
            </a:r>
            <a:r>
              <a:rPr lang="en-US" sz="3200" dirty="0">
                <a:latin typeface=".VnAvant" panose="020B7200000000000000" pitchFamily="34" charset="0"/>
              </a:rPr>
              <a:t>¶ </a:t>
            </a:r>
            <a:r>
              <a:rPr lang="en-US" sz="3200" dirty="0" err="1">
                <a:latin typeface=".VnAvant" panose="020B7200000000000000" pitchFamily="34" charset="0"/>
              </a:rPr>
              <a:t>vê</a:t>
            </a:r>
            <a:r>
              <a:rPr lang="en-US" sz="3200" dirty="0">
                <a:latin typeface=".VnAvant" panose="020B7200000000000000" pitchFamily="34" charset="0"/>
              </a:rPr>
              <a:t> ®Ó </a:t>
            </a:r>
            <a:r>
              <a:rPr lang="en-US" sz="3200" dirty="0" err="1">
                <a:latin typeface=".VnAvant" panose="020B7200000000000000" pitchFamily="34" charset="0"/>
              </a:rPr>
              <a:t>che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giÊu</a:t>
            </a:r>
            <a:r>
              <a:rPr lang="en-US" sz="3200" dirty="0">
                <a:latin typeface=".VnAvant" panose="020B7200000000000000" pitchFamily="34" charset="0"/>
              </a:rPr>
              <a:t> ®</a:t>
            </a:r>
            <a:r>
              <a:rPr lang="en-US" sz="3200" dirty="0" err="1">
                <a:latin typeface=".VnAvant" panose="020B7200000000000000" pitchFamily="34" charset="0"/>
              </a:rPr>
              <a:t>iÒu</a:t>
            </a:r>
            <a:r>
              <a:rPr lang="en-US" sz="3200" dirty="0">
                <a:latin typeface=".VnAvant" panose="020B7200000000000000" pitchFamily="34" charset="0"/>
              </a:rPr>
              <a:t> g× ®ã.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2B03B3-486B-4E76-8F6B-83FFF554C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642521"/>
            <a:ext cx="82550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5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A6CDF8B-371F-4B3C-AC8A-FBA6DC9E20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C638E-F7A7-4211-B883-7EE05B69025F}"/>
              </a:ext>
            </a:extLst>
          </p:cNvPr>
          <p:cNvSpPr txBox="1"/>
          <p:nvPr/>
        </p:nvSpPr>
        <p:spPr>
          <a:xfrm>
            <a:off x="781050" y="5619750"/>
            <a:ext cx="10896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Phôc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l¨n</a:t>
            </a:r>
            <a:r>
              <a:rPr lang="en-US" sz="3200" dirty="0">
                <a:latin typeface=".VnAvant" panose="020B7200000000000000" pitchFamily="34" charset="0"/>
              </a:rPr>
              <a:t> lµ </a:t>
            </a:r>
            <a:r>
              <a:rPr lang="en-US" sz="3200" dirty="0" err="1">
                <a:latin typeface=".VnAvant" panose="020B7200000000000000" pitchFamily="34" charset="0"/>
              </a:rPr>
              <a:t>rÊt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phôc</a:t>
            </a:r>
            <a:r>
              <a:rPr lang="en-US" sz="3200" dirty="0">
                <a:latin typeface=".VnAvant" panose="020B7200000000000000" pitchFamily="34" charset="0"/>
              </a:rPr>
              <a:t>, </a:t>
            </a:r>
            <a:r>
              <a:rPr lang="en-US" sz="3200" dirty="0" err="1">
                <a:latin typeface=".VnAvant" panose="020B7200000000000000" pitchFamily="34" charset="0"/>
              </a:rPr>
              <a:t>phôc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hÕt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møc</a:t>
            </a:r>
            <a:r>
              <a:rPr lang="en-US" sz="3200" dirty="0">
                <a:latin typeface=".VnAvant" panose="020B7200000000000000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1AE812-7E74-479A-AAB2-926D8CC1A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215" y="276225"/>
            <a:ext cx="3230404" cy="4857750"/>
          </a:xfrm>
          <a:prstGeom prst="rect">
            <a:avLst/>
          </a:prstGeom>
        </p:spPr>
      </p:pic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88F99739-86F2-498A-BCD4-F4DB402A27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9436" y="162078"/>
            <a:ext cx="1355398" cy="98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499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D03CF2D-778C-470E-A293-AFA70ED22D46}"/>
  <p:tag name="GENSWF_ADVANCE_TIME" val="5"/>
  <p:tag name="ISPRING_CUSTOM_TIMING_US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691</Words>
  <Application>Microsoft Office PowerPoint</Application>
  <PresentationFormat>Widescreen</PresentationFormat>
  <Paragraphs>69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.VnAvant</vt:lpstr>
      <vt:lpstr>.VnTime</vt:lpstr>
      <vt:lpstr>Arial</vt:lpstr>
      <vt:lpstr>Calibri</vt:lpstr>
      <vt:lpstr>Calibri Light</vt:lpstr>
      <vt:lpstr>HP001 4 hàng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Khanh Dương</cp:lastModifiedBy>
  <cp:revision>24</cp:revision>
  <dcterms:created xsi:type="dcterms:W3CDTF">2020-03-31T07:48:00Z</dcterms:created>
  <dcterms:modified xsi:type="dcterms:W3CDTF">2020-08-14T16:43:17Z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