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5"/>
  </p:notesMasterIdLst>
  <p:sldIdLst>
    <p:sldId id="313" r:id="rId3"/>
    <p:sldId id="301" r:id="rId4"/>
    <p:sldId id="362" r:id="rId5"/>
    <p:sldId id="372" r:id="rId6"/>
    <p:sldId id="373" r:id="rId7"/>
    <p:sldId id="395" r:id="rId8"/>
    <p:sldId id="351" r:id="rId9"/>
    <p:sldId id="352" r:id="rId10"/>
    <p:sldId id="375" r:id="rId11"/>
    <p:sldId id="376" r:id="rId12"/>
    <p:sldId id="377" r:id="rId13"/>
    <p:sldId id="378" r:id="rId14"/>
    <p:sldId id="336" r:id="rId15"/>
    <p:sldId id="379" r:id="rId16"/>
    <p:sldId id="380" r:id="rId17"/>
    <p:sldId id="381" r:id="rId18"/>
    <p:sldId id="346" r:id="rId19"/>
    <p:sldId id="370" r:id="rId20"/>
    <p:sldId id="37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3" r:id="rId33"/>
    <p:sldId id="394" r:id="rId34"/>
  </p:sldIdLst>
  <p:sldSz cx="24384000" cy="13716000"/>
  <p:notesSz cx="6858000" cy="9144000"/>
  <p:custDataLst>
    <p:tags r:id="rId3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F7FF"/>
    <a:srgbClr val="D6F7FE"/>
    <a:srgbClr val="EEF7E9"/>
    <a:srgbClr val="0000FF"/>
    <a:srgbClr val="135F82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41" d="100"/>
          <a:sy n="41" d="100"/>
        </p:scale>
        <p:origin x="182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.png"/><Relationship Id="rId7" Type="http://schemas.openxmlformats.org/officeDocument/2006/relationships/image" Target="../media/image3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9.png"/><Relationship Id="rId7" Type="http://schemas.openxmlformats.org/officeDocument/2006/relationships/image" Target="../media/image5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5" Type="http://schemas.openxmlformats.org/officeDocument/2006/relationships/image" Target="../media/image9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9.png"/><Relationship Id="rId7" Type="http://schemas.openxmlformats.org/officeDocument/2006/relationships/image" Target="../media/image6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6.png"/><Relationship Id="rId5" Type="http://schemas.openxmlformats.org/officeDocument/2006/relationships/image" Target="../media/image9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9.png"/><Relationship Id="rId7" Type="http://schemas.openxmlformats.org/officeDocument/2006/relationships/image" Target="../media/image7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.png"/><Relationship Id="rId7" Type="http://schemas.openxmlformats.org/officeDocument/2006/relationships/image" Target="../media/image13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5.png"/><Relationship Id="rId5" Type="http://schemas.openxmlformats.org/officeDocument/2006/relationships/image" Target="../media/image1110.png"/><Relationship Id="rId10" Type="http://schemas.openxmlformats.org/officeDocument/2006/relationships/image" Target="../media/image160.png"/><Relationship Id="rId4" Type="http://schemas.openxmlformats.org/officeDocument/2006/relationships/image" Target="../media/image1010.png"/><Relationship Id="rId9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9.png"/><Relationship Id="rId7" Type="http://schemas.openxmlformats.org/officeDocument/2006/relationships/image" Target="../media/image20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0.png"/><Relationship Id="rId11" Type="http://schemas.openxmlformats.org/officeDocument/2006/relationships/image" Target="../media/image75.png"/><Relationship Id="rId5" Type="http://schemas.openxmlformats.org/officeDocument/2006/relationships/image" Target="../media/image180.png"/><Relationship Id="rId10" Type="http://schemas.openxmlformats.org/officeDocument/2006/relationships/image" Target="../media/image23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9.png"/><Relationship Id="rId7" Type="http://schemas.openxmlformats.org/officeDocument/2006/relationships/image" Target="../media/image28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76.pn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9.png"/><Relationship Id="rId7" Type="http://schemas.openxmlformats.org/officeDocument/2006/relationships/image" Target="../media/image34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10" Type="http://schemas.openxmlformats.org/officeDocument/2006/relationships/image" Target="../media/image370.png"/><Relationship Id="rId4" Type="http://schemas.openxmlformats.org/officeDocument/2006/relationships/image" Target="../media/image310.png"/><Relationship Id="rId9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9.png"/><Relationship Id="rId7" Type="http://schemas.openxmlformats.org/officeDocument/2006/relationships/image" Target="../media/image4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0.png"/><Relationship Id="rId11" Type="http://schemas.openxmlformats.org/officeDocument/2006/relationships/image" Target="../media/image450.png"/><Relationship Id="rId5" Type="http://schemas.openxmlformats.org/officeDocument/2006/relationships/image" Target="../media/image390.png"/><Relationship Id="rId10" Type="http://schemas.openxmlformats.org/officeDocument/2006/relationships/image" Target="../media/image440.png"/><Relationship Id="rId4" Type="http://schemas.openxmlformats.org/officeDocument/2006/relationships/image" Target="../media/image79.png"/><Relationship Id="rId9" Type="http://schemas.openxmlformats.org/officeDocument/2006/relationships/image" Target="../media/image4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9.png"/><Relationship Id="rId7" Type="http://schemas.openxmlformats.org/officeDocument/2006/relationships/image" Target="../media/image49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0.png"/><Relationship Id="rId11" Type="http://schemas.openxmlformats.org/officeDocument/2006/relationships/image" Target="../media/image530.png"/><Relationship Id="rId5" Type="http://schemas.openxmlformats.org/officeDocument/2006/relationships/image" Target="../media/image470.png"/><Relationship Id="rId10" Type="http://schemas.openxmlformats.org/officeDocument/2006/relationships/image" Target="../media/image520.png"/><Relationship Id="rId4" Type="http://schemas.openxmlformats.org/officeDocument/2006/relationships/image" Target="../media/image460.png"/><Relationship Id="rId9" Type="http://schemas.openxmlformats.org/officeDocument/2006/relationships/image" Target="../media/image5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9.png"/><Relationship Id="rId7" Type="http://schemas.openxmlformats.org/officeDocument/2006/relationships/image" Target="../media/image57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0.png"/><Relationship Id="rId11" Type="http://schemas.openxmlformats.org/officeDocument/2006/relationships/image" Target="../media/image610.png"/><Relationship Id="rId5" Type="http://schemas.openxmlformats.org/officeDocument/2006/relationships/image" Target="../media/image550.png"/><Relationship Id="rId10" Type="http://schemas.openxmlformats.org/officeDocument/2006/relationships/image" Target="../media/image600.png"/><Relationship Id="rId4" Type="http://schemas.openxmlformats.org/officeDocument/2006/relationships/image" Target="../media/image540.png"/><Relationship Id="rId9" Type="http://schemas.openxmlformats.org/officeDocument/2006/relationships/image" Target="../media/image5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9.png"/><Relationship Id="rId7" Type="http://schemas.openxmlformats.org/officeDocument/2006/relationships/image" Target="../media/image6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10" Type="http://schemas.openxmlformats.org/officeDocument/2006/relationships/image" Target="../media/image680.png"/><Relationship Id="rId4" Type="http://schemas.openxmlformats.org/officeDocument/2006/relationships/image" Target="../media/image620.png"/><Relationship Id="rId9" Type="http://schemas.openxmlformats.org/officeDocument/2006/relationships/image" Target="../media/image6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80.png"/><Relationship Id="rId3" Type="http://schemas.openxmlformats.org/officeDocument/2006/relationships/image" Target="../media/image9.png"/><Relationship Id="rId7" Type="http://schemas.openxmlformats.org/officeDocument/2006/relationships/image" Target="../media/image720.png"/><Relationship Id="rId12" Type="http://schemas.openxmlformats.org/officeDocument/2006/relationships/image" Target="../media/image77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0.png"/><Relationship Id="rId11" Type="http://schemas.openxmlformats.org/officeDocument/2006/relationships/image" Target="../media/image760.png"/><Relationship Id="rId5" Type="http://schemas.openxmlformats.org/officeDocument/2006/relationships/image" Target="../media/image700.png"/><Relationship Id="rId15" Type="http://schemas.openxmlformats.org/officeDocument/2006/relationships/image" Target="../media/image80.png"/><Relationship Id="rId10" Type="http://schemas.openxmlformats.org/officeDocument/2006/relationships/image" Target="../media/image750.png"/><Relationship Id="rId4" Type="http://schemas.openxmlformats.org/officeDocument/2006/relationships/image" Target="../media/image690.png"/><Relationship Id="rId9" Type="http://schemas.openxmlformats.org/officeDocument/2006/relationships/image" Target="../media/image19.emf"/><Relationship Id="rId14" Type="http://schemas.openxmlformats.org/officeDocument/2006/relationships/image" Target="../media/image7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9.png"/><Relationship Id="rId7" Type="http://schemas.openxmlformats.org/officeDocument/2006/relationships/image" Target="../media/image8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7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.png"/><Relationship Id="rId7" Type="http://schemas.openxmlformats.org/officeDocument/2006/relationships/image" Target="../media/image9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.png"/><Relationship Id="rId7" Type="http://schemas.openxmlformats.org/officeDocument/2006/relationships/image" Target="../media/image10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9.png"/><Relationship Id="rId7" Type="http://schemas.openxmlformats.org/officeDocument/2006/relationships/image" Target="../media/image10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09.png"/><Relationship Id="rId4" Type="http://schemas.openxmlformats.org/officeDocument/2006/relationships/image" Target="../media/image104.png"/><Relationship Id="rId9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9.png"/><Relationship Id="rId7" Type="http://schemas.openxmlformats.org/officeDocument/2006/relationships/image" Target="../media/image1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0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9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0.png"/><Relationship Id="rId11" Type="http://schemas.openxmlformats.org/officeDocument/2006/relationships/image" Target="../media/image870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9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4401800" cy="11181523"/>
            <a:chOff x="9851187" y="2126503"/>
            <a:chExt cx="144018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4401800" cy="11181523"/>
              <a:chOff x="1339699" y="3448230"/>
              <a:chExt cx="144018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4401800" cy="11181523"/>
                <a:chOff x="1339699" y="3448230"/>
                <a:chExt cx="144018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44018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0003587" y="2164806"/>
              <a:ext cx="14020800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2670587" y="6698504"/>
              <a:ext cx="100584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ÔN TẬP CHƯƠNG III 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384587" y="2428363"/>
              <a:ext cx="1339706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</a:t>
              </a:r>
              <a:r>
                <a:rPr lang="en-US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  <a:r>
                <a:rPr lang="vi-VN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THỨC LƯỢNG TRONG TAM GIÁC</a:t>
              </a:r>
              <a:endParaRPr lang="vi-VN" sz="4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32" y="1924240"/>
            <a:ext cx="9320702" cy="1156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72643" y="6927089"/>
            <a:ext cx="24310865" cy="6560311"/>
            <a:chOff x="48567" y="4381499"/>
            <a:chExt cx="23451408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817948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208820"/>
            <a:ext cx="23556178" cy="1470966"/>
            <a:chOff x="241306" y="2237572"/>
            <a:chExt cx="11778089" cy="73548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90113" y="2237572"/>
              <a:ext cx="2468235" cy="73548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290330" y="536408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97503" y="2635358"/>
            <a:ext cx="24081412" cy="2424383"/>
            <a:chOff x="923003" y="3917552"/>
            <a:chExt cx="24081412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09743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74986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467669"/>
                <a:ext cx="1394036" cy="1186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467669"/>
                <a:ext cx="1394036" cy="1186543"/>
              </a:xfrm>
              <a:prstGeom prst="rect">
                <a:avLst/>
              </a:prstGeom>
              <a:blipFill>
                <a:blip r:embed="rId4"/>
                <a:stretch>
                  <a:fillRect r="-17031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19517" y="5397298"/>
                <a:ext cx="878382" cy="11833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517" y="5397298"/>
                <a:ext cx="878382" cy="1183337"/>
              </a:xfrm>
              <a:prstGeom prst="rect">
                <a:avLst/>
              </a:prstGeom>
              <a:blipFill>
                <a:blip r:embed="rId5"/>
                <a:stretch>
                  <a:fillRect r="-27083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572154" y="5455764"/>
                <a:ext cx="1574212" cy="1523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2154" y="5455764"/>
                <a:ext cx="1574212" cy="15235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487601"/>
                <a:ext cx="1123513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487601"/>
                <a:ext cx="1123513" cy="1070358"/>
              </a:xfrm>
              <a:prstGeom prst="rect">
                <a:avLst/>
              </a:prstGeom>
              <a:blipFill>
                <a:blip r:embed="rId7"/>
                <a:stretch>
                  <a:fillRect r="-21739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863173" y="7654351"/>
                <a:ext cx="14657539" cy="4631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𝒕𝒂𝒏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(d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173" y="7654351"/>
                <a:ext cx="14657539" cy="4631140"/>
              </a:xfrm>
              <a:prstGeom prst="rect">
                <a:avLst/>
              </a:prstGeom>
              <a:blipFill>
                <a:blip r:embed="rId8"/>
                <a:stretch>
                  <a:fillRect l="-1705" r="-707" b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/>
              <p:nvPr/>
            </p:nvSpPr>
            <p:spPr>
              <a:xfrm>
                <a:off x="5466190" y="3312325"/>
                <a:ext cx="12383310" cy="1831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thỏa mãn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190" y="3312325"/>
                <a:ext cx="12383310" cy="1831399"/>
              </a:xfrm>
              <a:prstGeom prst="rect">
                <a:avLst/>
              </a:prstGeom>
              <a:blipFill>
                <a:blip r:embed="rId9"/>
                <a:stretch>
                  <a:fillRect l="-2019" t="-5316" b="-5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722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72643" y="6927089"/>
            <a:ext cx="24119330" cy="6560311"/>
            <a:chOff x="48567" y="4381499"/>
            <a:chExt cx="23266645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633185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184208"/>
            <a:ext cx="23556178" cy="1470966"/>
            <a:chOff x="241306" y="2225266"/>
            <a:chExt cx="11778089" cy="73548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96054" y="2225266"/>
              <a:ext cx="2468235" cy="73548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270664" y="530454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97503" y="2635358"/>
            <a:ext cx="23778169" cy="2424383"/>
            <a:chOff x="923003" y="3917552"/>
            <a:chExt cx="23778169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106500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74986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257800"/>
                <a:ext cx="1026243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257800"/>
                <a:ext cx="1026243" cy="1359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19517" y="5257800"/>
                <a:ext cx="684803" cy="1240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5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517" y="5257800"/>
                <a:ext cx="684803" cy="1240532"/>
              </a:xfrm>
              <a:prstGeom prst="rect">
                <a:avLst/>
              </a:prstGeom>
              <a:blipFill>
                <a:blip r:embed="rId5"/>
                <a:stretch>
                  <a:fillRect l="-3571" t="-985" r="-43750" b="-1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982401" y="5209092"/>
                <a:ext cx="1296637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2401" y="5209092"/>
                <a:ext cx="1296637" cy="1359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310270"/>
                <a:ext cx="960519" cy="125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5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310270"/>
                <a:ext cx="960519" cy="1256241"/>
              </a:xfrm>
              <a:prstGeom prst="rect">
                <a:avLst/>
              </a:prstGeom>
              <a:blipFill>
                <a:blip r:embed="rId7"/>
                <a:stretch>
                  <a:fillRect r="-27848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008882" y="8006563"/>
                <a:ext cx="9869048" cy="3878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882" y="8006563"/>
                <a:ext cx="9869048" cy="3878434"/>
              </a:xfrm>
              <a:prstGeom prst="rect">
                <a:avLst/>
              </a:prstGeom>
              <a:blipFill>
                <a:blip r:embed="rId8"/>
                <a:stretch>
                  <a:fillRect l="-2532" b="-1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/>
              <p:nvPr/>
            </p:nvSpPr>
            <p:spPr>
              <a:xfrm>
                <a:off x="5466190" y="3428648"/>
                <a:ext cx="15336410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biểu thức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190" y="3428648"/>
                <a:ext cx="15336410" cy="1067152"/>
              </a:xfrm>
              <a:prstGeom prst="rect">
                <a:avLst/>
              </a:prstGeom>
              <a:blipFill>
                <a:blip r:embed="rId9"/>
                <a:stretch>
                  <a:fillRect l="-1630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443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72643" y="6927089"/>
            <a:ext cx="24119330" cy="6560311"/>
            <a:chOff x="48567" y="4381499"/>
            <a:chExt cx="23266645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633185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210374"/>
            <a:ext cx="23556178" cy="1470966"/>
            <a:chOff x="241306" y="2238349"/>
            <a:chExt cx="11778089" cy="73548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98731" y="2238349"/>
              <a:ext cx="2468235" cy="73548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346494" y="527821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97503" y="2635358"/>
            <a:ext cx="23854369" cy="2424383"/>
            <a:chOff x="923003" y="3917552"/>
            <a:chExt cx="23854369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182700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6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74986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467669"/>
                <a:ext cx="8643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467669"/>
                <a:ext cx="86433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19517" y="5397298"/>
                <a:ext cx="1370375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517" y="5397298"/>
                <a:ext cx="1370375" cy="1070358"/>
              </a:xfrm>
              <a:prstGeom prst="rect">
                <a:avLst/>
              </a:prstGeom>
              <a:blipFill>
                <a:blip r:embed="rId5"/>
                <a:stretch>
                  <a:fillRect r="-16889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716295" y="5455764"/>
                <a:ext cx="128592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295" y="5455764"/>
                <a:ext cx="128592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487601"/>
                <a:ext cx="1019831" cy="1747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487601"/>
                <a:ext cx="1019831" cy="1747466"/>
              </a:xfrm>
              <a:prstGeom prst="rect">
                <a:avLst/>
              </a:prstGeom>
              <a:blipFill>
                <a:blip r:embed="rId7"/>
                <a:stretch>
                  <a:fillRect r="-23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206020" y="7338885"/>
                <a:ext cx="13502992" cy="58869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𝟏𝟒𝟒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𝟏𝟔𝟗</m:t>
                        </m:r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 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020" y="7338885"/>
                <a:ext cx="13502992" cy="5886933"/>
              </a:xfrm>
              <a:prstGeom prst="rect">
                <a:avLst/>
              </a:prstGeom>
              <a:blipFill>
                <a:blip r:embed="rId8"/>
                <a:stretch>
                  <a:fillRect l="-1806" r="-903" b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/>
              <p:nvPr/>
            </p:nvSpPr>
            <p:spPr>
              <a:xfrm>
                <a:off x="4139605" y="3312325"/>
                <a:ext cx="19607850" cy="175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góc tù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Giá trị của biểu thức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605" y="3312325"/>
                <a:ext cx="19607850" cy="1757532"/>
              </a:xfrm>
              <a:prstGeom prst="rect">
                <a:avLst/>
              </a:prstGeom>
              <a:blipFill>
                <a:blip r:embed="rId9"/>
                <a:stretch>
                  <a:fillRect l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342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-94502" y="8087699"/>
            <a:ext cx="23500172" cy="5440749"/>
            <a:chOff x="48567" y="4381495"/>
            <a:chExt cx="23018772" cy="567810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272555" cy="511804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0300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737942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𝟏𝟖𝟎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°−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𝟏𝟖𝟎</m:t>
                                </m:r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°−</m:t>
                                </m:r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7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A1F8AF4-8999-4ECB-821A-877BA8BDFBD6}"/>
              </a:ext>
            </a:extLst>
          </p:cNvPr>
          <p:cNvSpPr txBox="1"/>
          <p:nvPr/>
        </p:nvSpPr>
        <p:spPr>
          <a:xfrm>
            <a:off x="4347156" y="2815597"/>
            <a:ext cx="197380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𝟏𝟖𝟎</m:t>
                                </m:r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°−</m:t>
                                </m:r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d>
                          </m:e>
                        </m:func>
                        <m:r>
                          <m:rPr>
                            <m:nor/>
                          </m:rPr>
                          <a:rPr lang="en-US" sz="44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algn="ctr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𝒄𝒐𝒕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𝟏𝟖𝟎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°−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 b="-333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487414" y="492451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34835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72643" y="6927089"/>
            <a:ext cx="24310865" cy="6560311"/>
            <a:chOff x="48567" y="4381499"/>
            <a:chExt cx="23451408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817948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211000"/>
            <a:ext cx="23556178" cy="1470966"/>
            <a:chOff x="241306" y="2238662"/>
            <a:chExt cx="11778089" cy="73548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682660" y="2238662"/>
              <a:ext cx="2468235" cy="73548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346494" y="527821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97503" y="2635358"/>
            <a:ext cx="24081412" cy="2424383"/>
            <a:chOff x="923003" y="3917552"/>
            <a:chExt cx="24081412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09743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74986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467669"/>
                <a:ext cx="1173976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467669"/>
                <a:ext cx="1173976" cy="8490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19517" y="5397298"/>
                <a:ext cx="8034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517" y="5397298"/>
                <a:ext cx="803425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603155" y="5455764"/>
                <a:ext cx="1512209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3155" y="5455764"/>
                <a:ext cx="1512209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487601"/>
                <a:ext cx="1330108" cy="1526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487601"/>
                <a:ext cx="1330108" cy="15261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484636" y="7734871"/>
                <a:ext cx="15597540" cy="4029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huyền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13.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636" y="7734871"/>
                <a:ext cx="15597540" cy="4029565"/>
              </a:xfrm>
              <a:prstGeom prst="rect">
                <a:avLst/>
              </a:prstGeom>
              <a:blipFill>
                <a:blip r:embed="rId8"/>
                <a:stretch>
                  <a:fillRect l="-1603" r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/>
              <p:nvPr/>
            </p:nvSpPr>
            <p:spPr>
              <a:xfrm>
                <a:off x="1902236" y="3719392"/>
                <a:ext cx="2196013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236" y="3719392"/>
                <a:ext cx="21960138" cy="769441"/>
              </a:xfrm>
              <a:prstGeom prst="rect">
                <a:avLst/>
              </a:prstGeom>
              <a:blipFill>
                <a:blip r:embed="rId9"/>
                <a:stretch>
                  <a:fillRect l="-111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710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0" y="7331392"/>
            <a:ext cx="23945102" cy="5851208"/>
            <a:chOff x="48567" y="4381495"/>
            <a:chExt cx="23454588" cy="836806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794784" y="4941556"/>
              <a:ext cx="22708371" cy="780800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48567" y="4381495"/>
              <a:ext cx="3991939" cy="1485320"/>
              <a:chOff x="410517" y="4648195"/>
              <a:chExt cx="3991939" cy="1485320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61593" y="3892652"/>
                <a:ext cx="1485320" cy="2996406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406053" y="4732064"/>
                <a:ext cx="2872839" cy="80300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1"/>
                <a:ext cx="1058948" cy="148531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487414" y="4572000"/>
            <a:ext cx="22999594" cy="1234536"/>
            <a:chOff x="241306" y="2243792"/>
            <a:chExt cx="11499797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°=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fr-F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243792"/>
                  <a:ext cx="5103877" cy="617268"/>
                </a:xfrm>
                <a:prstGeom prst="rect">
                  <a:avLst/>
                </a:prstGeom>
                <a:blipFill>
                  <a:blip r:embed="rId3"/>
                  <a:stretch>
                    <a:fillRect t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°=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fr-F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5044541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506966"/>
            <a:chOff x="923003" y="3917552"/>
            <a:chExt cx="23943880" cy="2506965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426857"/>
              <a:ext cx="23594672" cy="199766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A1F8AF4-8999-4ECB-821A-877BA8BDFBD6}"/>
              </a:ext>
            </a:extLst>
          </p:cNvPr>
          <p:cNvSpPr txBox="1"/>
          <p:nvPr/>
        </p:nvSpPr>
        <p:spPr>
          <a:xfrm>
            <a:off x="4347156" y="2815597"/>
            <a:ext cx="19738063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indent="-62992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538641" y="6019800"/>
            <a:ext cx="22973176" cy="1234536"/>
            <a:chOff x="6254178" y="2243792"/>
            <a:chExt cx="11486588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°=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43792"/>
                  <a:ext cx="5103877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629920"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°=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fr-FR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629920"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endPara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3877" cy="617268"/>
                </a:xfrm>
                <a:prstGeom prst="rect">
                  <a:avLst/>
                </a:prstGeom>
                <a:blipFill>
                  <a:blip r:embed="rId7"/>
                  <a:stretch>
                    <a:fillRect t="-333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B04020A8-70DE-4A81-B6D1-05DE3CA18AC8}"/>
              </a:ext>
            </a:extLst>
          </p:cNvPr>
          <p:cNvSpPr/>
          <p:nvPr/>
        </p:nvSpPr>
        <p:spPr>
          <a:xfrm>
            <a:off x="12516745" y="615675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56E96B9-E50B-4CDB-8D13-40E0DA335E95}"/>
                  </a:ext>
                </a:extLst>
              </p:cNvPr>
              <p:cNvSpPr txBox="1"/>
              <p:nvPr/>
            </p:nvSpPr>
            <p:spPr>
              <a:xfrm>
                <a:off x="1810384" y="8726046"/>
                <a:ext cx="20955000" cy="3206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63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635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56E96B9-E50B-4CDB-8D13-40E0DA335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384" y="8726046"/>
                <a:ext cx="20955000" cy="3206455"/>
              </a:xfrm>
              <a:prstGeom prst="rect">
                <a:avLst/>
              </a:prstGeom>
              <a:blipFill>
                <a:blip r:embed="rId8"/>
                <a:stretch>
                  <a:fillRect b="-8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263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102460" y="6699799"/>
            <a:ext cx="24310865" cy="6560311"/>
            <a:chOff x="48567" y="4381499"/>
            <a:chExt cx="23451408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817948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221260"/>
            <a:ext cx="23556178" cy="1484340"/>
            <a:chOff x="241306" y="2243792"/>
            <a:chExt cx="11778089" cy="742170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93408" y="2250479"/>
              <a:ext cx="2468235" cy="73548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649673" y="2243792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33000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372238" y="525446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97503" y="2514600"/>
            <a:ext cx="24081412" cy="2424383"/>
            <a:chOff x="923003" y="3917552"/>
            <a:chExt cx="24081412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09743" y="4169276"/>
              <a:ext cx="23594672" cy="217265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10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74986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467669"/>
                <a:ext cx="141205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467669"/>
                <a:ext cx="1412053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19517" y="5397298"/>
                <a:ext cx="1234890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fr-FR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517" y="5397298"/>
                <a:ext cx="1234890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572699" y="5455764"/>
                <a:ext cx="157312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2699" y="5455764"/>
                <a:ext cx="1573123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487601"/>
                <a:ext cx="1010213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487601"/>
                <a:ext cx="1010213" cy="14465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386196" y="7977374"/>
                <a:ext cx="22302686" cy="4600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𝒙𝑶𝒚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196" y="7977374"/>
                <a:ext cx="22302686" cy="4600427"/>
              </a:xfrm>
              <a:prstGeom prst="rect">
                <a:avLst/>
              </a:prstGeom>
              <a:blipFill>
                <a:blip r:embed="rId8"/>
                <a:stretch>
                  <a:fillRect l="-1093" r="-847" b="-5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/>
              <p:nvPr/>
            </p:nvSpPr>
            <p:spPr>
              <a:xfrm>
                <a:off x="1031691" y="2905037"/>
                <a:ext cx="23036494" cy="1469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𝒙𝑶𝒚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691" y="2905037"/>
                <a:ext cx="23036494" cy="1469248"/>
              </a:xfrm>
              <a:prstGeom prst="rect">
                <a:avLst/>
              </a:prstGeom>
              <a:blipFill>
                <a:blip r:embed="rId9"/>
                <a:stretch>
                  <a:fillRect l="-1058" t="-7884" b="-18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314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58332" y="722201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27641" y="5244496"/>
            <a:ext cx="23556178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43792"/>
              <a:ext cx="2468235" cy="65587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340513" y="537956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55698"/>
            <a:ext cx="23943880" cy="227992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5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noProof="0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noProof="0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438172" y="3034099"/>
                <a:ext cx="18085060" cy="784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172" y="3034099"/>
                <a:ext cx="18085060" cy="784958"/>
              </a:xfrm>
              <a:prstGeom prst="rect">
                <a:avLst/>
              </a:prstGeom>
              <a:blipFill>
                <a:blip r:embed="rId4"/>
                <a:stretch>
                  <a:fillRect l="-1348" t="-14844" b="-36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237261" y="5544758"/>
                <a:ext cx="98937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𝟕𝟔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261" y="5544758"/>
                <a:ext cx="98937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967545" y="5501634"/>
                <a:ext cx="1698157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545" y="5501634"/>
                <a:ext cx="1698157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4662791" y="5581272"/>
                <a:ext cx="98937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2791" y="5581272"/>
                <a:ext cx="98937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735622" y="5536899"/>
                <a:ext cx="135992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5622" y="5536899"/>
                <a:ext cx="1359923" cy="849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105400" y="8548085"/>
                <a:ext cx="11600996" cy="939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°</m:t>
                        </m:r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8548085"/>
                <a:ext cx="11600996" cy="939681"/>
              </a:xfrm>
              <a:prstGeom prst="rect">
                <a:avLst/>
              </a:prstGeom>
              <a:blipFill>
                <a:blip r:embed="rId9"/>
                <a:stretch>
                  <a:fillRect l="-2154" b="-29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685385" y="9587311"/>
                <a:ext cx="8699497" cy="2092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ra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𝟏𝟗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385" y="9587311"/>
                <a:ext cx="8699497" cy="20928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212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58332" y="722201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49086" y="5147232"/>
            <a:ext cx="23653914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6279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329443" y="523408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55698"/>
            <a:ext cx="23943880" cy="227992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5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12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368478" y="3087940"/>
                <a:ext cx="17729522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𝟏𝟐𝟎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478" y="3087940"/>
                <a:ext cx="17729522" cy="799963"/>
              </a:xfrm>
              <a:prstGeom prst="rect">
                <a:avLst/>
              </a:prstGeom>
              <a:blipFill>
                <a:blip r:embed="rId4"/>
                <a:stretch>
                  <a:fillRect l="-1410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142959" y="5485354"/>
                <a:ext cx="5186484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59" y="5485354"/>
                <a:ext cx="5186484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399759" y="5485354"/>
                <a:ext cx="484825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𝒃𝒄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759" y="5485354"/>
                <a:ext cx="4848250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3195139" y="5449504"/>
                <a:ext cx="5186484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5139" y="5449504"/>
                <a:ext cx="5186484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9407337" y="5490039"/>
                <a:ext cx="4859472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𝒃𝒄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7337" y="5490039"/>
                <a:ext cx="4859472" cy="784767"/>
              </a:xfrm>
              <a:prstGeom prst="rect">
                <a:avLst/>
              </a:prstGeom>
              <a:blipFill>
                <a:blip r:embed="rId8"/>
                <a:stretch>
                  <a:fillRect t="-15625" r="-4141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291188" y="8820536"/>
                <a:ext cx="17121012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ô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188" y="8820536"/>
                <a:ext cx="17121012" cy="784767"/>
              </a:xfrm>
              <a:prstGeom prst="rect">
                <a:avLst/>
              </a:prstGeom>
              <a:blipFill>
                <a:blip r:embed="rId9"/>
                <a:stretch>
                  <a:fillRect l="-1460" t="-1550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125181" y="10150033"/>
                <a:ext cx="819121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os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181" y="10150033"/>
                <a:ext cx="8191217" cy="7847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125181" y="11359177"/>
                <a:ext cx="549387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181" y="11359177"/>
                <a:ext cx="5493875" cy="7847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04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50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17617" y="6615870"/>
            <a:ext cx="23862374" cy="6642930"/>
            <a:chOff x="48567" y="4381499"/>
            <a:chExt cx="23018772" cy="664292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08287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49086" y="5147232"/>
            <a:ext cx="23556178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387779" y="526938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55698"/>
            <a:ext cx="23943880" cy="227992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5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13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590994" y="3493936"/>
                <a:ext cx="22314270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994" y="3493936"/>
                <a:ext cx="22314270" cy="799963"/>
              </a:xfrm>
              <a:prstGeom prst="rect">
                <a:avLst/>
              </a:prstGeom>
              <a:blipFill>
                <a:blip r:embed="rId4"/>
                <a:stretch>
                  <a:fillRect l="-1120"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228412" y="5427528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412" y="5427528"/>
                <a:ext cx="102624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209200" y="5513783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200" y="5513783"/>
                <a:ext cx="1396793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4832718" y="5635143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2718" y="5635143"/>
                <a:ext cx="68800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1170119" y="5591689"/>
                <a:ext cx="123572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0119" y="5591689"/>
                <a:ext cx="1235723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5702885" y="8502165"/>
            <a:ext cx="13293704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699431" y="9370612"/>
                <a:ext cx="16843654" cy="1213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431" y="9370612"/>
                <a:ext cx="16843654" cy="1213345"/>
              </a:xfrm>
              <a:prstGeom prst="rect">
                <a:avLst/>
              </a:prstGeom>
              <a:blipFill>
                <a:blip r:embed="rId9"/>
                <a:stretch>
                  <a:fillRect b="-9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2147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24882" y="1524000"/>
            <a:ext cx="23798726" cy="11742140"/>
            <a:chOff x="1447794" y="1793807"/>
            <a:chExt cx="23798726" cy="1174214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4" y="1793807"/>
              <a:ext cx="23798726" cy="11742140"/>
              <a:chOff x="1447794" y="1793807"/>
              <a:chExt cx="23798726" cy="1174214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85465" y="1797127"/>
                <a:ext cx="23661055" cy="11738820"/>
                <a:chOff x="-3529363" y="3448230"/>
                <a:chExt cx="23661055" cy="11738820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29363" y="3448230"/>
                  <a:ext cx="23661055" cy="11738820"/>
                  <a:chOff x="-3529363" y="3448230"/>
                  <a:chExt cx="23661055" cy="11738820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29363" y="3657264"/>
                    <a:ext cx="23661055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4731544" y="1793807"/>
                <a:ext cx="1599485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850021" y="1953929"/>
                <a:ext cx="157168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THỨC LƯỢNG TRONG TAM GIÁC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9" y="6374538"/>
                <a:ext cx="1451427" cy="829482"/>
                <a:chOff x="7459669" y="8653817"/>
                <a:chExt cx="1439611" cy="829578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8643550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527680" y="8717440"/>
                  <a:ext cx="1371600" cy="765955"/>
                  <a:chOff x="7527680" y="8717440"/>
                  <a:chExt cx="1371600" cy="765955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847720" y="8397400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46883" y="8775427"/>
                    <a:ext cx="531363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A</a:t>
                    </a:r>
                  </a:p>
                </p:txBody>
              </p: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516368" y="6442273"/>
                <a:ext cx="4409480" cy="1847717"/>
                <a:chOff x="7528249" y="6152456"/>
                <a:chExt cx="4409994" cy="1847930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201277" y="6152456"/>
                  <a:ext cx="2736966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TỰ LUẬN</a:t>
                  </a: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528249" y="7232684"/>
                  <a:ext cx="1383018" cy="767702"/>
                  <a:chOff x="7527681" y="6251989"/>
                  <a:chExt cx="1371600" cy="767702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847721" y="596813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838223" y="6251989"/>
                    <a:ext cx="532954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</a:t>
                    </a:r>
                  </a:p>
                </p:txBody>
              </p:sp>
            </p:grpSp>
          </p:grpSp>
          <p:grpSp>
            <p:nvGrpSpPr>
              <p:cNvPr id="83" name="Group 44"/>
              <p:cNvGrpSpPr/>
              <p:nvPr/>
            </p:nvGrpSpPr>
            <p:grpSpPr>
              <a:xfrm>
                <a:off x="1447799" y="9871004"/>
                <a:ext cx="1014914" cy="838206"/>
                <a:chOff x="7459669" y="6289461"/>
                <a:chExt cx="1006652" cy="838303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6279194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6419796"/>
                  <a:ext cx="5075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4" y="7497080"/>
                <a:ext cx="11281177" cy="1979138"/>
                <a:chOff x="7459665" y="6039067"/>
                <a:chExt cx="14585646" cy="1979359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49477" y="6039067"/>
                  <a:ext cx="12495834" cy="815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TRẮC NGHIỆM CỦNG CỐ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65" y="7202659"/>
                  <a:ext cx="1354198" cy="815767"/>
                  <a:chOff x="7459669" y="6221964"/>
                  <a:chExt cx="1343019" cy="815767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211697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8126036" y="6329766"/>
                    <a:ext cx="676652" cy="7079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</a:t>
                    </a:r>
                  </a:p>
                </p:txBody>
              </p: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1941417" y="12402773"/>
                <a:ext cx="530915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001137" cy="809605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HÌNH HỌC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AE93CD5-DF59-40D6-86A3-C22A2276DF2D}"/>
              </a:ext>
            </a:extLst>
          </p:cNvPr>
          <p:cNvGrpSpPr/>
          <p:nvPr/>
        </p:nvGrpSpPr>
        <p:grpSpPr>
          <a:xfrm>
            <a:off x="6112487" y="3208277"/>
            <a:ext cx="17795896" cy="1339979"/>
            <a:chOff x="6112487" y="3208277"/>
            <a:chExt cx="17795896" cy="1339979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6112487" y="3208277"/>
              <a:ext cx="9508514" cy="1339979"/>
              <a:chOff x="71819" y="108752"/>
              <a:chExt cx="3623334" cy="872484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19" y="148683"/>
                <a:ext cx="3623334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23610" y="108752"/>
                <a:ext cx="61213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4F8E6D-9818-48E0-9A9E-B9B390FBA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44600" y="3269604"/>
              <a:ext cx="9963783" cy="127865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FDDB460-CB8B-421C-A224-7CE97E17D46C}"/>
              </a:ext>
            </a:extLst>
          </p:cNvPr>
          <p:cNvSpPr txBox="1"/>
          <p:nvPr/>
        </p:nvSpPr>
        <p:spPr>
          <a:xfrm>
            <a:off x="7772400" y="3543925"/>
            <a:ext cx="1485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TẬP CUỐI CHƯƠNG III</a:t>
            </a:r>
            <a:r>
              <a:rPr lang="en-US" sz="48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58332" y="722201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49086" y="5125124"/>
            <a:ext cx="23556178" cy="1372238"/>
            <a:chOff x="241306" y="2232738"/>
            <a:chExt cx="11778089" cy="686119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32738"/>
              <a:ext cx="2468235" cy="686119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425962" y="523384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55698"/>
            <a:ext cx="23943880" cy="227992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5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14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515620" y="3016873"/>
                <a:ext cx="18496780" cy="826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620" y="3016873"/>
                <a:ext cx="18496780" cy="826958"/>
              </a:xfrm>
              <a:prstGeom prst="rect">
                <a:avLst/>
              </a:prstGeom>
              <a:blipFill>
                <a:blip r:embed="rId4"/>
                <a:stretch>
                  <a:fillRect l="-1351" t="-8824" b="-3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963592" y="5552544"/>
                <a:ext cx="15760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𝟏𝟏𝟓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592" y="5552544"/>
                <a:ext cx="157607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275255" y="5643300"/>
                <a:ext cx="123783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255" y="5643300"/>
                <a:ext cx="123783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4782800" y="5643300"/>
                <a:ext cx="123783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0" y="5643300"/>
                <a:ext cx="123783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118347" y="5552544"/>
                <a:ext cx="20601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𝟓𝟑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8347" y="5552544"/>
                <a:ext cx="2060179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992908" y="8640651"/>
                <a:ext cx="7771102" cy="1269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𝒂𝒄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908" y="8640651"/>
                <a:ext cx="7771102" cy="1269643"/>
              </a:xfrm>
              <a:prstGeom prst="rect">
                <a:avLst/>
              </a:prstGeom>
              <a:blipFill>
                <a:blip r:embed="rId9"/>
                <a:stretch>
                  <a:fillRect l="-3529" b="-9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8974915" y="10190323"/>
                <a:ext cx="30272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915" y="10190323"/>
                <a:ext cx="3027239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840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58332" y="722201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49086" y="5138566"/>
            <a:ext cx="23556178" cy="1374182"/>
            <a:chOff x="241306" y="2239459"/>
            <a:chExt cx="11778089" cy="687091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75438"/>
              <a:ext cx="2468235" cy="64341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39459"/>
              <a:ext cx="2468235" cy="67939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75438"/>
              <a:ext cx="2551740" cy="64194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8275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402360" y="522986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282056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55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15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196984" y="2646418"/>
                <a:ext cx="20023722" cy="13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𝒔𝒊𝒏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984" y="2646418"/>
                <a:ext cx="20023722" cy="1300164"/>
              </a:xfrm>
              <a:prstGeom prst="rect">
                <a:avLst/>
              </a:prstGeom>
              <a:blipFill>
                <a:blip r:embed="rId4"/>
                <a:stretch>
                  <a:fillRect l="-518" b="-8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093661" y="5490624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661" y="5490624"/>
                <a:ext cx="1396793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103747" y="5539135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747" y="5539135"/>
                <a:ext cx="1396793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5048239" y="5743307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239" y="5743307"/>
                <a:ext cx="102624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740437" y="5564131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0437" y="5564131"/>
                <a:ext cx="688009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179502" y="7721374"/>
                <a:ext cx="17832897" cy="2092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func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𝟕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502" y="7721374"/>
                <a:ext cx="17832897" cy="2092817"/>
              </a:xfrm>
              <a:prstGeom prst="rect">
                <a:avLst/>
              </a:prstGeom>
              <a:blipFill>
                <a:blip r:embed="rId9"/>
                <a:stretch>
                  <a:fillRect l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496570" y="10200367"/>
                <a:ext cx="8314136" cy="939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570" y="10200367"/>
                <a:ext cx="8314136" cy="9396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3268913" y="9618477"/>
                <a:ext cx="7684796" cy="2092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ra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8913" y="9618477"/>
                <a:ext cx="7684796" cy="20928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486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9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58332" y="722201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49086" y="5147232"/>
            <a:ext cx="23556178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61590"/>
              <a:ext cx="2468235" cy="65726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61590"/>
              <a:ext cx="2551740" cy="65726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61590"/>
              <a:ext cx="2468235" cy="65726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367210" y="525312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282056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16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640396" y="2889856"/>
                <a:ext cx="18600604" cy="856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396" y="2889856"/>
                <a:ext cx="18600604" cy="856645"/>
              </a:xfrm>
              <a:prstGeom prst="rect">
                <a:avLst/>
              </a:prstGeom>
              <a:blipFill>
                <a:blip r:embed="rId4"/>
                <a:stretch>
                  <a:fillRect l="-1311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143566" y="5429149"/>
                <a:ext cx="12378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566" y="5429149"/>
                <a:ext cx="123783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242623" y="5500682"/>
                <a:ext cx="12378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623" y="5500682"/>
                <a:ext cx="1237839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4944846" y="5487934"/>
                <a:ext cx="12378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4846" y="5487934"/>
                <a:ext cx="123783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574000" y="5591689"/>
                <a:ext cx="15760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0" y="5591689"/>
                <a:ext cx="157607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7967014" y="8173983"/>
                <a:ext cx="7097007" cy="1171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014" y="8173983"/>
                <a:ext cx="7097007" cy="1171603"/>
              </a:xfrm>
              <a:prstGeom prst="rect">
                <a:avLst/>
              </a:prstGeom>
              <a:blipFill>
                <a:blip r:embed="rId9"/>
                <a:stretch>
                  <a:fillRect l="-3522" b="-9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6739123" y="9695758"/>
                <a:ext cx="6387390" cy="1671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123" y="9695758"/>
                <a:ext cx="6387390" cy="16713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716000" y="10372781"/>
                <a:ext cx="3027239" cy="787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0" y="10372781"/>
                <a:ext cx="3027239" cy="7877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919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50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58332" y="722201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228600" y="5299117"/>
            <a:ext cx="23556178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63842"/>
              <a:ext cx="2468235" cy="65501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63842"/>
              <a:ext cx="2551740" cy="65501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308308" y="538081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17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804647" y="3064624"/>
                <a:ext cx="17373600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fName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e>
                            </m:func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()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647" y="3064624"/>
                <a:ext cx="17373600" cy="1105687"/>
              </a:xfrm>
              <a:prstGeom prst="rect">
                <a:avLst/>
              </a:prstGeom>
              <a:blipFill>
                <a:blip r:embed="rId4"/>
                <a:stretch>
                  <a:fillRect l="-1404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915992" y="5474887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𝟒𝟔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992" y="5474887"/>
                <a:ext cx="1396793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495818" y="5684566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818" y="5684566"/>
                <a:ext cx="1026243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4489680" y="5703335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9680" y="5703335"/>
                <a:ext cx="1396793" cy="8490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891446" y="5583470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1446" y="5583470"/>
                <a:ext cx="688009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962400" y="8150699"/>
                <a:ext cx="18669000" cy="1070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8150699"/>
                <a:ext cx="18669000" cy="1070549"/>
              </a:xfrm>
              <a:prstGeom prst="rect">
                <a:avLst/>
              </a:prstGeom>
              <a:blipFill>
                <a:blip r:embed="rId9"/>
                <a:stretch>
                  <a:fillRect l="-1306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105068" y="10186233"/>
                <a:ext cx="4287776" cy="1364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068" y="10186233"/>
                <a:ext cx="4287776" cy="13646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429670" y="9874996"/>
                <a:ext cx="17469978" cy="2092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func>
                        </m:e>
                      </m:ra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</m:ra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70" y="9874996"/>
                <a:ext cx="17469978" cy="20928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802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9" grpId="0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58332" y="7222012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16427" y="5272294"/>
            <a:ext cx="23556178" cy="1423126"/>
            <a:chOff x="241306" y="2211231"/>
            <a:chExt cx="11778089" cy="71156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11231"/>
              <a:ext cx="2468235" cy="71156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364959" y="542174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18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469272" y="3001209"/>
                <a:ext cx="19751433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𝑨𝑮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272" y="3001209"/>
                <a:ext cx="19751433" cy="1541319"/>
              </a:xfrm>
              <a:prstGeom prst="rect">
                <a:avLst/>
              </a:prstGeom>
              <a:blipFill>
                <a:blip r:embed="rId4"/>
                <a:stretch>
                  <a:fillRect l="-1235" t="-9091" b="-1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963557" y="5171990"/>
                <a:ext cx="1396793" cy="1523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𝟓𝟖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557" y="5171990"/>
                <a:ext cx="1396793" cy="15234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298996" y="5180838"/>
                <a:ext cx="1396793" cy="1519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𝟓𝟖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996" y="5180838"/>
                <a:ext cx="1396793" cy="15190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4688849" y="5272295"/>
                <a:ext cx="1396793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8849" y="5272295"/>
                <a:ext cx="1396793" cy="15188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763874" y="5320671"/>
                <a:ext cx="1396793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3874" y="5320671"/>
                <a:ext cx="1396793" cy="15144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834740" y="8272273"/>
                <a:ext cx="16568059" cy="1168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40" y="8272273"/>
                <a:ext cx="16568059" cy="1168397"/>
              </a:xfrm>
              <a:prstGeom prst="rect">
                <a:avLst/>
              </a:prstGeom>
              <a:blipFill>
                <a:blip r:embed="rId9"/>
                <a:stretch>
                  <a:fillRect l="-1472" b="-9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531136" y="9414157"/>
                <a:ext cx="7214219" cy="2092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𝑨𝑮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𝑨𝑴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𝟐𝟗</m:t>
                              </m:r>
                            </m:num>
                            <m:den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ra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𝟓𝟖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136" y="9414157"/>
                <a:ext cx="7214219" cy="20928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430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6034" y="6888534"/>
            <a:ext cx="23862374" cy="7070090"/>
            <a:chOff x="48567" y="4381499"/>
            <a:chExt cx="23018772" cy="6328215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76815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16427" y="5314950"/>
            <a:ext cx="23556178" cy="1372594"/>
            <a:chOff x="241306" y="2232559"/>
            <a:chExt cx="11778089" cy="686297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43792"/>
              <a:ext cx="2468235" cy="67207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32559"/>
              <a:ext cx="2551740" cy="68330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207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329919" y="546198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19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710442" y="3177393"/>
                <a:ext cx="18682957" cy="1570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442" y="3177393"/>
                <a:ext cx="18682957" cy="1570879"/>
              </a:xfrm>
              <a:prstGeom prst="rect">
                <a:avLst/>
              </a:prstGeom>
              <a:blipFill>
                <a:blip r:embed="rId4"/>
                <a:stretch>
                  <a:fillRect l="-1338" t="-6202" r="-1338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957343" y="5562053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343" y="5562053"/>
                <a:ext cx="1396793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155029" y="5545171"/>
                <a:ext cx="1735026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029" y="5545171"/>
                <a:ext cx="1735026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4952941" y="5661217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2941" y="5661217"/>
                <a:ext cx="68800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824801" y="5562053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4801" y="5562053"/>
                <a:ext cx="1396793" cy="849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649" y="7543195"/>
            <a:ext cx="3760992" cy="295317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037042" y="7457931"/>
                <a:ext cx="14555758" cy="1752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042" y="7457931"/>
                <a:ext cx="14555758" cy="1752275"/>
              </a:xfrm>
              <a:prstGeom prst="rect">
                <a:avLst/>
              </a:prstGeom>
              <a:blipFill>
                <a:blip r:embed="rId10"/>
                <a:stretch>
                  <a:fillRect t="-5556" r="-8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98138" y="9160306"/>
                <a:ext cx="8014438" cy="1333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38" y="9160306"/>
                <a:ext cx="8014438" cy="1333507"/>
              </a:xfrm>
              <a:prstGeom prst="rect">
                <a:avLst/>
              </a:prstGeom>
              <a:blipFill>
                <a:blip r:embed="rId11"/>
                <a:stretch>
                  <a:fillRect b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442677" y="9526474"/>
                <a:ext cx="10801547" cy="897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𝑨𝑫𝑪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677" y="9526474"/>
                <a:ext cx="10801547" cy="897105"/>
              </a:xfrm>
              <a:prstGeom prst="rect">
                <a:avLst/>
              </a:prstGeom>
              <a:blipFill>
                <a:blip r:embed="rId12"/>
                <a:stretch>
                  <a:fillRect t="-9524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598138" y="10600763"/>
                <a:ext cx="12059606" cy="1489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𝑩𝑨𝑫</m:t>
                              </m:r>
                            </m:e>
                          </m:acc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𝑨𝑫𝑪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38" y="10600763"/>
                <a:ext cx="12059606" cy="14894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1957221" y="10777722"/>
                <a:ext cx="8867580" cy="1804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𝑩𝑨𝑫</m:t>
                        </m:r>
                      </m:e>
                    </m:acc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𝑨𝑫𝑪</m:t>
                        </m:r>
                      </m:e>
                    </m:acc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endParaRPr lang="en-US" sz="44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Cambria Math" panose="020405030504060302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𝑩𝑨𝑫</m:t>
                            </m:r>
                          </m:e>
                        </m:acc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𝑨𝑫𝑪</m:t>
                            </m:r>
                          </m:e>
                        </m:acc>
                      </m:e>
                    </m:func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7221" y="10777722"/>
                <a:ext cx="8867580" cy="1804468"/>
              </a:xfrm>
              <a:prstGeom prst="rect">
                <a:avLst/>
              </a:prstGeom>
              <a:blipFill>
                <a:blip r:embed="rId14"/>
                <a:stretch>
                  <a:fillRect t="-4730" b="-10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448019" y="12294573"/>
                <a:ext cx="18884073" cy="1217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𝟒𝟑</m:t>
                        </m:r>
                      </m:e>
                    </m:ra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019" y="12294573"/>
                <a:ext cx="18884073" cy="1217064"/>
              </a:xfrm>
              <a:prstGeom prst="rect">
                <a:avLst/>
              </a:prstGeom>
              <a:blipFill>
                <a:blip r:embed="rId15"/>
                <a:stretch>
                  <a:fillRect b="-9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866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51" grpId="0"/>
      <p:bldP spid="53" grpId="0"/>
      <p:bldP spid="55" grpId="0"/>
      <p:bldP spid="57" grpId="0"/>
      <p:bldP spid="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5814" y="7312505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494900" y="5491925"/>
            <a:ext cx="23556178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3216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502342" y="562698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20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515620" y="3166106"/>
                <a:ext cx="19705086" cy="1644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620" y="3166106"/>
                <a:ext cx="19705086" cy="1644104"/>
              </a:xfrm>
              <a:prstGeom prst="rect">
                <a:avLst/>
              </a:prstGeom>
              <a:blipFill>
                <a:blip r:embed="rId4"/>
                <a:stretch>
                  <a:fillRect l="-1269" t="-2593" r="-123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110629" y="5703967"/>
                <a:ext cx="1058560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629" y="5703967"/>
                <a:ext cx="1058560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320856" y="5320671"/>
                <a:ext cx="1058560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856" y="5320671"/>
                <a:ext cx="1058560" cy="15144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5084273" y="5371503"/>
                <a:ext cx="1058560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4273" y="5371503"/>
                <a:ext cx="1058560" cy="15188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441922" y="5713858"/>
                <a:ext cx="1058560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1922" y="5713858"/>
                <a:ext cx="1058560" cy="849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029200" y="9056947"/>
                <a:ext cx="7536679" cy="1183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 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9056947"/>
                <a:ext cx="7536679" cy="1183144"/>
              </a:xfrm>
              <a:prstGeom prst="rect">
                <a:avLst/>
              </a:prstGeom>
              <a:blipFill>
                <a:blip r:embed="rId9"/>
                <a:stretch>
                  <a:fillRect l="-3236" b="-9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497035" y="11125696"/>
                <a:ext cx="299197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035" y="11125696"/>
                <a:ext cx="2991973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8173483" y="10975238"/>
                <a:ext cx="8679620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°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483" y="10975238"/>
                <a:ext cx="8679620" cy="1070358"/>
              </a:xfrm>
              <a:prstGeom prst="rect">
                <a:avLst/>
              </a:prstGeom>
              <a:blipFill>
                <a:blip r:embed="rId11"/>
                <a:stretch>
                  <a:fillRect l="-2879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901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9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30036" y="7318258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413910" y="5172988"/>
            <a:ext cx="23556178" cy="1455074"/>
            <a:chOff x="241306" y="2191319"/>
            <a:chExt cx="11778089" cy="727537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191319"/>
              <a:ext cx="2468235" cy="727537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407866" y="544304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21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640396" y="3205759"/>
                <a:ext cx="18372004" cy="827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°,</m:t>
                    </m:r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396" y="3205759"/>
                <a:ext cx="18372004" cy="827150"/>
              </a:xfrm>
              <a:prstGeom prst="rect">
                <a:avLst/>
              </a:prstGeom>
              <a:blipFill>
                <a:blip r:embed="rId4"/>
                <a:stretch>
                  <a:fillRect l="-564" t="-10294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112233" y="5119367"/>
                <a:ext cx="1058560" cy="1514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233" y="5119367"/>
                <a:ext cx="1058560" cy="15144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302776" y="5433073"/>
                <a:ext cx="1058560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776" y="5433073"/>
                <a:ext cx="1058560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5043204" y="5172988"/>
                <a:ext cx="1058560" cy="1512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3204" y="5172988"/>
                <a:ext cx="1058560" cy="15122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692748" y="5179251"/>
                <a:ext cx="1058560" cy="151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2748" y="5179251"/>
                <a:ext cx="1058560" cy="15166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411418" y="8372768"/>
                <a:ext cx="4780283" cy="1080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418" y="8372768"/>
                <a:ext cx="4780283" cy="1080617"/>
              </a:xfrm>
              <a:prstGeom prst="rect">
                <a:avLst/>
              </a:prstGeom>
              <a:blipFill>
                <a:blip r:embed="rId9"/>
                <a:stretch>
                  <a:fillRect l="-5230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845766" y="10152691"/>
                <a:ext cx="8372869" cy="1378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766" y="10152691"/>
                <a:ext cx="8372869" cy="13784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257648" y="10108833"/>
                <a:ext cx="9189887" cy="1422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/>
                                  </m:d>
                                </m:e>
                              </m:func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∘</m:t>
                                  </m:r>
                                </m:sup>
                              </m:s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∘</m:t>
                                  </m:r>
                                </m:sup>
                              </m:s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latin typeface="Cambria Math" panose="02040503050406030204" pitchFamily="18" charset="0"/>
                                    </a:rPr>
                                    <m:t>∘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648" y="10108833"/>
                <a:ext cx="9189887" cy="14228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907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50" grpId="0"/>
      <p:bldP spid="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30036" y="7318258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413910" y="5277934"/>
            <a:ext cx="23556178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458704" y="538171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22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361970" y="3078222"/>
                <a:ext cx="18040829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970" y="3078222"/>
                <a:ext cx="18040829" cy="799963"/>
              </a:xfrm>
              <a:prstGeom prst="rect">
                <a:avLst/>
              </a:prstGeom>
              <a:blipFill>
                <a:blip r:embed="rId4"/>
                <a:stretch>
                  <a:fillRect l="-1386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343652" y="5570087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652" y="5570087"/>
                <a:ext cx="1396793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204496" y="5576780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496" y="5576780"/>
                <a:ext cx="1396793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4693145" y="5607830"/>
                <a:ext cx="1735027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3145" y="5607830"/>
                <a:ext cx="1735027" cy="8490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441922" y="5615496"/>
                <a:ext cx="1735027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1922" y="5615496"/>
                <a:ext cx="1735027" cy="849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891044" y="8296689"/>
                <a:ext cx="8748485" cy="1225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044" y="8296689"/>
                <a:ext cx="8748485" cy="1225144"/>
              </a:xfrm>
              <a:prstGeom prst="rect">
                <a:avLst/>
              </a:prstGeom>
              <a:blipFill>
                <a:blip r:embed="rId9"/>
                <a:stretch>
                  <a:fillRect r="-1811" b="-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334000" y="9934148"/>
                <a:ext cx="16154400" cy="1035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</m:e>
                        </m:d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𝟏𝟎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9934148"/>
                <a:ext cx="16154400" cy="1035220"/>
              </a:xfrm>
              <a:prstGeom prst="rect">
                <a:avLst/>
              </a:prstGeom>
              <a:blipFill>
                <a:blip r:embed="rId10"/>
                <a:stretch>
                  <a:fillRect b="-16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987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30036" y="7318258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44193" y="5273418"/>
            <a:ext cx="23556178" cy="1398828"/>
            <a:chOff x="241306" y="2241534"/>
            <a:chExt cx="11778089" cy="69941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41534"/>
              <a:ext cx="2468235" cy="69941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44193" y="537690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23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621346" y="3174966"/>
                <a:ext cx="17248054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346" y="3174966"/>
                <a:ext cx="17248054" cy="799963"/>
              </a:xfrm>
              <a:prstGeom prst="rect">
                <a:avLst/>
              </a:prstGeom>
              <a:blipFill>
                <a:blip r:embed="rId4"/>
                <a:stretch>
                  <a:fillRect l="-1413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763578" y="5567663"/>
                <a:ext cx="1726627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𝟓𝟎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578" y="5567663"/>
                <a:ext cx="1726627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688914" y="5654530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914" y="5654530"/>
                <a:ext cx="1026243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5133667" y="5732479"/>
                <a:ext cx="1735026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3667" y="5732479"/>
                <a:ext cx="1735026" cy="8490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634764" y="5809381"/>
                <a:ext cx="1735026" cy="862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4764" y="5809381"/>
                <a:ext cx="1735026" cy="8628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153683" y="8255780"/>
                <a:ext cx="9814738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683" y="8255780"/>
                <a:ext cx="9814738" cy="1067152"/>
              </a:xfrm>
              <a:prstGeom prst="rect">
                <a:avLst/>
              </a:prstGeom>
              <a:blipFill>
                <a:blip r:embed="rId9"/>
                <a:stretch>
                  <a:fillRect l="-2484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1505686" y="9700397"/>
                <a:ext cx="5363007" cy="2495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𝟓𝟎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686" y="9700397"/>
                <a:ext cx="5363007" cy="24951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194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20264" y="8811403"/>
            <a:ext cx="23862374" cy="473076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502303"/>
              <a:ext cx="22682027" cy="559544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20264" y="2319157"/>
            <a:ext cx="16110335" cy="6398617"/>
            <a:chOff x="923003" y="3917552"/>
            <a:chExt cx="16000845" cy="6312000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162663" y="4181070"/>
              <a:ext cx="15761185" cy="60484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989602" cy="397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LUẬN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ACF7365-8D15-40BF-9157-8298D9599D83}"/>
                  </a:ext>
                </a:extLst>
              </p:cNvPr>
              <p:cNvSpPr txBox="1"/>
              <p:nvPr/>
            </p:nvSpPr>
            <p:spPr>
              <a:xfrm>
                <a:off x="1" y="2514600"/>
                <a:ext cx="15621000" cy="6044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Sau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 thời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gặp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lâu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gặp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ACF7365-8D15-40BF-9157-8298D9599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514600"/>
                <a:ext cx="15621000" cy="6044668"/>
              </a:xfrm>
              <a:prstGeom prst="rect">
                <a:avLst/>
              </a:prstGeom>
              <a:blipFill>
                <a:blip r:embed="rId4"/>
                <a:stretch>
                  <a:fillRect t="-2422" r="-429" b="-3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7506DAAC-FE40-47BA-BA21-F75DE577035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6287220" y="1524000"/>
            <a:ext cx="6572780" cy="447668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B4A604D-2F34-4F11-86F1-D3F391E282F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6471899" y="5791200"/>
            <a:ext cx="7054320" cy="3089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73D73-9D3C-4BAC-AE55-294FF7A5E6B1}"/>
                  </a:ext>
                </a:extLst>
              </p:cNvPr>
              <p:cNvSpPr txBox="1"/>
              <p:nvPr/>
            </p:nvSpPr>
            <p:spPr>
              <a:xfrm>
                <a:off x="1886461" y="9258089"/>
                <a:ext cx="21923123" cy="3957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a)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Bắc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ặ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vi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ặp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𝟓𝟑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km,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, 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 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73D73-9D3C-4BAC-AE55-294FF7A5E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461" y="9258089"/>
                <a:ext cx="21923123" cy="3957365"/>
              </a:xfrm>
              <a:prstGeom prst="rect">
                <a:avLst/>
              </a:prstGeom>
              <a:blipFill>
                <a:blip r:embed="rId7"/>
                <a:stretch>
                  <a:fillRect t="-3698" r="-139" b="-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559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30036" y="7318258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44193" y="5277934"/>
            <a:ext cx="23556178" cy="1350130"/>
            <a:chOff x="241306" y="2243792"/>
            <a:chExt cx="11778089" cy="675065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73583"/>
              <a:ext cx="2468235" cy="64527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73582"/>
              <a:ext cx="2551740" cy="64527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736136" y="539644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24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468274" y="3093248"/>
                <a:ext cx="19153726" cy="1578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, 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, 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274" y="3093248"/>
                <a:ext cx="19153726" cy="1578637"/>
              </a:xfrm>
              <a:prstGeom prst="rect">
                <a:avLst/>
              </a:prstGeom>
              <a:blipFill>
                <a:blip r:embed="rId4"/>
                <a:stretch>
                  <a:fillRect l="-1305" t="-6178" b="-1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896114" y="5337515"/>
                <a:ext cx="2789545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114" y="5337515"/>
                <a:ext cx="2789545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8672817" y="5595560"/>
                <a:ext cx="341311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817" y="5595560"/>
                <a:ext cx="3413114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4016835" y="5702856"/>
                <a:ext cx="341311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6835" y="5702856"/>
                <a:ext cx="3413114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397226" y="5193768"/>
                <a:ext cx="2789545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4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7226" y="5193768"/>
                <a:ext cx="2789545" cy="13644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132555" y="8663593"/>
                <a:ext cx="10381560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555" y="8663593"/>
                <a:ext cx="10381560" cy="1070358"/>
              </a:xfrm>
              <a:prstGeom prst="rect">
                <a:avLst/>
              </a:prstGeom>
              <a:blipFill>
                <a:blip r:embed="rId9"/>
                <a:stretch>
                  <a:fillRect l="-2408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1201400" y="10453616"/>
                <a:ext cx="3529748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10453616"/>
                <a:ext cx="3529748" cy="13644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5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93315" y="7124485"/>
            <a:ext cx="23907056" cy="6362916"/>
            <a:chOff x="5465" y="4228809"/>
            <a:chExt cx="23061874" cy="586893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733433"/>
              <a:ext cx="22682027" cy="536431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5465" y="4228809"/>
              <a:ext cx="4055352" cy="1079473"/>
              <a:chOff x="367415" y="4495509"/>
              <a:chExt cx="4055352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1394" y="356366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358" y="4682546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67415" y="4495509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44193" y="5277934"/>
            <a:ext cx="23556178" cy="1350128"/>
            <a:chOff x="241306" y="2243792"/>
            <a:chExt cx="11778089" cy="675064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48616"/>
              <a:ext cx="2468235" cy="65019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4704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51852" y="536398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25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381020" y="3204379"/>
                <a:ext cx="18936179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020" y="3204379"/>
                <a:ext cx="18936179" cy="1541319"/>
              </a:xfrm>
              <a:prstGeom prst="rect">
                <a:avLst/>
              </a:prstGeom>
              <a:blipFill>
                <a:blip r:embed="rId4"/>
                <a:stretch>
                  <a:fillRect l="-1320" t="-952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612018" y="5603690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018" y="5603690"/>
                <a:ext cx="102624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628410" y="5510172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410" y="5510172"/>
                <a:ext cx="1396793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5343346" y="5802588"/>
                <a:ext cx="102624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𝟐𝟔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346" y="5802588"/>
                <a:ext cx="102624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0396029" y="5724126"/>
                <a:ext cx="1735026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6029" y="5724126"/>
                <a:ext cx="1735026" cy="8490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884442" y="8234261"/>
                <a:ext cx="10949088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442" y="8234261"/>
                <a:ext cx="10949088" cy="1070358"/>
              </a:xfrm>
              <a:prstGeom prst="rect">
                <a:avLst/>
              </a:prstGeom>
              <a:blipFill>
                <a:blip r:embed="rId9"/>
                <a:stretch>
                  <a:fillRect l="-2227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9334635" y="9487656"/>
                <a:ext cx="6362639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𝟏𝟐𝟎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635" y="9487656"/>
                <a:ext cx="6362639" cy="13644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944180" y="11624034"/>
                <a:ext cx="587654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180" y="11624034"/>
                <a:ext cx="5876545" cy="769441"/>
              </a:xfrm>
              <a:prstGeom prst="rect">
                <a:avLst/>
              </a:prstGeom>
              <a:blipFill>
                <a:blip r:embed="rId11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8539609" y="11328761"/>
                <a:ext cx="14777590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𝑨𝑴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609" y="11328761"/>
                <a:ext cx="14777590" cy="13599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934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/>
      <p:bldP spid="49" grpId="0"/>
      <p:bldP spid="52" grpId="0"/>
      <p:bldP spid="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359171" y="6970897"/>
            <a:ext cx="23907056" cy="6362916"/>
            <a:chOff x="5465" y="4228809"/>
            <a:chExt cx="23061874" cy="586893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733433"/>
              <a:ext cx="22682027" cy="536431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5465" y="4228809"/>
              <a:ext cx="4055352" cy="1079473"/>
              <a:chOff x="367415" y="4495509"/>
              <a:chExt cx="4055352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1394" y="356366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358" y="4682546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67415" y="4495509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44193" y="5277934"/>
            <a:ext cx="23556178" cy="1358922"/>
            <a:chOff x="241306" y="2243792"/>
            <a:chExt cx="11778089" cy="679461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715618" y="2243792"/>
              <a:ext cx="2468235" cy="6794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699724" y="2243792"/>
              <a:ext cx="2468235" cy="675064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551740" cy="6794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79461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75049" y="534897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49086" y="2433374"/>
            <a:ext cx="23943880" cy="2602130"/>
            <a:chOff x="923003" y="3917552"/>
            <a:chExt cx="23943880" cy="207308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10495"/>
              <a:ext cx="23594672" cy="158014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66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26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TRẮC NGHIỆM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302454" y="3082741"/>
                <a:ext cx="19624345" cy="1578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454" y="3082741"/>
                <a:ext cx="19624345" cy="1578637"/>
              </a:xfrm>
              <a:prstGeom prst="rect">
                <a:avLst/>
              </a:prstGeom>
              <a:blipFill>
                <a:blip r:embed="rId4"/>
                <a:stretch>
                  <a:fillRect l="-1274" t="-6564" r="-1243" b="-1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687150" y="5641770"/>
                <a:ext cx="1058560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150" y="5641770"/>
                <a:ext cx="1058560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492680" y="5708124"/>
                <a:ext cx="1396793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680" y="5708124"/>
                <a:ext cx="1396793" cy="8490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5151397" y="5719676"/>
                <a:ext cx="6880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1397" y="5719676"/>
                <a:ext cx="68800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870628" y="5169299"/>
                <a:ext cx="1396793" cy="1512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0628" y="5169299"/>
                <a:ext cx="1396793" cy="15122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847406" y="9119346"/>
                <a:ext cx="11509626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406" y="9119346"/>
                <a:ext cx="11509626" cy="1077218"/>
              </a:xfrm>
              <a:prstGeom prst="rect">
                <a:avLst/>
              </a:prstGeom>
              <a:blipFill>
                <a:blip r:embed="rId9"/>
                <a:stretch>
                  <a:fillRect l="-2119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673961" y="10369780"/>
                <a:ext cx="17012564" cy="912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d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961" y="10369780"/>
                <a:ext cx="17012564" cy="912237"/>
              </a:xfrm>
              <a:prstGeom prst="rect">
                <a:avLst/>
              </a:prstGeom>
              <a:blipFill>
                <a:blip r:embed="rId10"/>
                <a:stretch>
                  <a:fillRect l="-1470" t="-2667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019800" y="8118724"/>
                <a:ext cx="624010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8118724"/>
                <a:ext cx="6240106" cy="769441"/>
              </a:xfrm>
              <a:prstGeom prst="rect">
                <a:avLst/>
              </a:prstGeom>
              <a:blipFill>
                <a:blip r:embed="rId11"/>
                <a:stretch>
                  <a:fillRect l="-400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98706" y="11488269"/>
                <a:ext cx="20968715" cy="1344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706" y="11488269"/>
                <a:ext cx="20968715" cy="1344920"/>
              </a:xfrm>
              <a:prstGeom prst="rect">
                <a:avLst/>
              </a:prstGeom>
              <a:blipFill>
                <a:blip r:embed="rId12"/>
                <a:stretch>
                  <a:fillRect r="-756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181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/>
      <p:bldP spid="50" grpId="0"/>
      <p:bldP spid="53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10048" y="8750882"/>
            <a:ext cx="23894334" cy="4730760"/>
            <a:chOff x="48567" y="4381499"/>
            <a:chExt cx="23018773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90867" y="4574792"/>
              <a:ext cx="22776473" cy="552295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20264" y="2319157"/>
            <a:ext cx="16285652" cy="6389119"/>
            <a:chOff x="923003" y="3917552"/>
            <a:chExt cx="16174970" cy="668098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162662" y="4156133"/>
              <a:ext cx="15935311" cy="644240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989602" cy="397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LUẬN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ACF7365-8D15-40BF-9157-8298D9599D83}"/>
                  </a:ext>
                </a:extLst>
              </p:cNvPr>
              <p:cNvSpPr txBox="1"/>
              <p:nvPr/>
            </p:nvSpPr>
            <p:spPr>
              <a:xfrm>
                <a:off x="110049" y="2615652"/>
                <a:ext cx="16044352" cy="6044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Sau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 thời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gặp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lâu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gặp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ACF7365-8D15-40BF-9157-8298D9599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49" y="2615652"/>
                <a:ext cx="16044352" cy="6044668"/>
              </a:xfrm>
              <a:prstGeom prst="rect">
                <a:avLst/>
              </a:prstGeom>
              <a:blipFill>
                <a:blip r:embed="rId4"/>
                <a:stretch>
                  <a:fillRect t="-2319" r="-2356" b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7506DAAC-FE40-47BA-BA21-F75DE577035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6449444" y="1523656"/>
            <a:ext cx="7372246" cy="42675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B4A604D-2F34-4F11-86F1-D3F391E282F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6916400" y="5486400"/>
            <a:ext cx="6324148" cy="3333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73D73-9D3C-4BAC-AE55-294FF7A5E6B1}"/>
                  </a:ext>
                </a:extLst>
              </p:cNvPr>
              <p:cNvSpPr txBox="1"/>
              <p:nvPr/>
            </p:nvSpPr>
            <p:spPr>
              <a:xfrm>
                <a:off x="562310" y="8915400"/>
                <a:ext cx="25247014" cy="464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ta 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𝑩𝑪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</m:oMath>
                  </m:oMathPara>
                </a14:m>
                <a:endParaRPr lang="en-US" sz="4200" b="1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2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𝟓𝟎</m:t>
                              </m:r>
                              <m:r>
                                <a:rPr lang="en-US" sz="42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  <m:sup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2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2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𝟑𝟎</m:t>
                              </m:r>
                              <m:r>
                                <a:rPr lang="en-US" sz="42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  <m:sup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𝟓𝟑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𝟑𝟎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𝟏𝟔𝟎𝟎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𝟑𝟏𝟖𝟎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2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2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𝟐𝟖𝟎𝟗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2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br>
                  <a:rPr lang="en-US" sz="42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2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2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≈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𝟗𝟗𝟐𝟓𝟎𝟖𝟕𝟐𝟓</m:t>
                            </m:r>
                          </m:e>
                          <m:e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≈−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𝟖𝟖𝟏𝟏𝟏𝟐𝟖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 &lt;</m:t>
                            </m:r>
                            <m:r>
                              <a:rPr lang="en-US" sz="42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d>
                              <m:dPr>
                                <m:ctrlPr>
                                  <a:rPr lang="en-US" sz="42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2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𝒍𝒐𝒂𝒊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vi-VN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𝟗𝟗𝟐𝟓𝟎𝟖𝟕𝟐𝟓</m:t>
                    </m:r>
                  </m:oMath>
                </a14:m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gặp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2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73D73-9D3C-4BAC-AE55-294FF7A5E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10" y="8915400"/>
                <a:ext cx="25247014" cy="4649414"/>
              </a:xfrm>
              <a:prstGeom prst="rect">
                <a:avLst/>
              </a:prstGeom>
              <a:blipFill>
                <a:blip r:embed="rId7"/>
                <a:stretch>
                  <a:fillRect t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170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10048" y="7924800"/>
            <a:ext cx="19480282" cy="5486400"/>
            <a:chOff x="48567" y="4381499"/>
            <a:chExt cx="18766465" cy="66292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36183" y="4901964"/>
              <a:ext cx="18578849" cy="610883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-26437" y="2528735"/>
            <a:ext cx="18836063" cy="5236077"/>
            <a:chOff x="923003" y="3917552"/>
            <a:chExt cx="18932127" cy="4525359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32077" y="4211749"/>
              <a:ext cx="18623053" cy="423116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989602" cy="397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</a:t>
                  </a:r>
                  <a:r>
                    <a:rPr lang="vi-VN" sz="48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9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LUẬN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CF7365-8D15-40BF-9157-8298D9599D83}"/>
              </a:ext>
            </a:extLst>
          </p:cNvPr>
          <p:cNvSpPr txBox="1"/>
          <p:nvPr/>
        </p:nvSpPr>
        <p:spPr>
          <a:xfrm>
            <a:off x="-93748" y="2895600"/>
            <a:ext cx="18894043" cy="4374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>
              <a:lnSpc>
                <a:spcPct val="107000"/>
              </a:lnSpc>
              <a:spcAft>
                <a:spcPts val="800"/>
              </a:spcAft>
            </a:pP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sân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chày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(Home plate),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(First base),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(Second base),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(Third base)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27,4 m.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(Pitcher's mound)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2,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18,44 m.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73D73-9D3C-4BAC-AE55-294FF7A5E6B1}"/>
                  </a:ext>
                </a:extLst>
              </p:cNvPr>
              <p:cNvSpPr txBox="1"/>
              <p:nvPr/>
            </p:nvSpPr>
            <p:spPr>
              <a:xfrm>
                <a:off x="110048" y="8371486"/>
                <a:ext cx="19625752" cy="4604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lươt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gôn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gôn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1,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gôn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2,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gôn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3,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ném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𝑫𝑪𝑶</m:t>
                        </m:r>
                      </m:e>
                    </m:acc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𝑩𝑪𝑶</m:t>
                        </m:r>
                      </m:e>
                    </m:acc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𝑫𝑨𝑪</m:t>
                    </m:r>
                  </m:oMath>
                </a14:m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</a:t>
                </a: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(m).</a:t>
                </a:r>
              </a:p>
              <a:p>
                <a:pPr marL="630555">
                  <a:lnSpc>
                    <a:spcPct val="107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𝑪𝑶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𝟒𝟒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𝟑𝟎𝟗𝟒𝟓𝟏𝟔𝟏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(m).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ném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gôn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73D73-9D3C-4BAC-AE55-294FF7A5E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48" y="8371486"/>
                <a:ext cx="19625752" cy="4604146"/>
              </a:xfrm>
              <a:prstGeom prst="rect">
                <a:avLst/>
              </a:prstGeom>
              <a:blipFill>
                <a:blip r:embed="rId4"/>
                <a:stretch>
                  <a:fillRect t="-2778" r="-963" b="-4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8A01004A-7B24-4F2B-8D4F-76C39F2CA08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8809626" y="2980154"/>
            <a:ext cx="5381265" cy="55411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72BB7B5-A543-4860-B940-DF412004B1C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9566787" y="8465797"/>
            <a:ext cx="4357611" cy="406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45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8A01004A-7B24-4F2B-8D4F-76C39F2CA0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809626" y="2980154"/>
            <a:ext cx="5381265" cy="55411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10048" y="7924800"/>
            <a:ext cx="19190246" cy="5486400"/>
            <a:chOff x="48567" y="4381499"/>
            <a:chExt cx="18766465" cy="66292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236183" y="4901964"/>
              <a:ext cx="18578849" cy="610883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-26437" y="2528735"/>
            <a:ext cx="18836063" cy="5236077"/>
            <a:chOff x="923003" y="3917552"/>
            <a:chExt cx="18932127" cy="4525359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32077" y="4211749"/>
              <a:ext cx="18623053" cy="423116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989602" cy="3978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3.1</a:t>
                  </a:r>
                  <a:r>
                    <a:rPr kumimoji="0" lang="vi-VN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9 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60967"/>
            <a:chOff x="-288923" y="1892299"/>
            <a:chExt cx="19659598" cy="86096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TỰ LUẬN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57353" y="1685889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CF7365-8D15-40BF-9157-8298D9599D83}"/>
              </a:ext>
            </a:extLst>
          </p:cNvPr>
          <p:cNvSpPr txBox="1"/>
          <p:nvPr/>
        </p:nvSpPr>
        <p:spPr>
          <a:xfrm>
            <a:off x="-93748" y="2895600"/>
            <a:ext cx="18894043" cy="4374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marR="0" lvl="0" indent="0" algn="l" defTabSz="21772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(Home plate),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(First base),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(Second base),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(Third base)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27,4 m.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(Pitcher's mound)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18,44 m.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bóng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gôn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73D73-9D3C-4BAC-AE55-294FF7A5E6B1}"/>
                  </a:ext>
                </a:extLst>
              </p:cNvPr>
              <p:cNvSpPr txBox="1"/>
              <p:nvPr/>
            </p:nvSpPr>
            <p:spPr>
              <a:xfrm>
                <a:off x="410376" y="8371486"/>
                <a:ext cx="18889918" cy="4806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𝑶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𝑪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𝑪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𝑪𝑩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𝑪𝑶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br>
                  <a:rPr lang="en-US" sz="4000" b="1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𝟐𝟕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  <m:rad>
                                <m:radPr>
                                  <m:degHide m:val="on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𝟒𝟒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𝟐𝟕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𝟐𝟕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𝟒𝟒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𝟑𝟕𝟔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𝟐𝟓𝟑𝟕𝟏𝟐𝟑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𝑶𝑩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𝟑𝟗𝟕𝟐𝟔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 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ném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gôn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𝑶𝑫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endParaRPr lang="en-US" sz="4000" b="1" i="1" dirty="0">
                  <a:latin typeface="Cambria Math" panose="02040503050406030204" pitchFamily="18" charset="0"/>
                </a:endParaRPr>
              </a:p>
              <a:p>
                <a:r>
                  <a:rPr lang="en-US" sz="4000" b="1" dirty="0"/>
                  <a:t>					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𝟏𝟗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𝟑𝟗𝟕𝟐𝟔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 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𝑶𝑪𝑩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𝑶𝑪𝑫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 ​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𝑶𝑪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𝒄𝒉𝒖𝒏𝒈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𝑪𝑩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𝑪𝑫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𝑶𝑪𝑩</m:t>
                            </m:r>
                          </m:e>
                        </m:acc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𝑶𝑪𝑫</m:t>
                            </m:r>
                          </m:e>
                        </m:acc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273D73-9D3C-4BAC-AE55-294FF7A5E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76" y="8371486"/>
                <a:ext cx="18889918" cy="4806509"/>
              </a:xfrm>
              <a:prstGeom prst="rect">
                <a:avLst/>
              </a:prstGeom>
              <a:blipFill>
                <a:blip r:embed="rId5"/>
                <a:stretch>
                  <a:fillRect l="-1129" b="-3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872BB7B5-A543-4860-B940-DF412004B1C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9566787" y="8465797"/>
            <a:ext cx="4357611" cy="406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66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03796" y="7109148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257800"/>
            <a:ext cx="23556178" cy="1600200"/>
            <a:chOff x="241306" y="2233725"/>
            <a:chExt cx="11778089" cy="800100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93408" y="2236502"/>
              <a:ext cx="2468235" cy="7902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33725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9003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317353" y="533183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701927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512311"/>
              <a:ext cx="23594672" cy="180670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400" b="1" dirty="0" err="1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74986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497060" y="5266683"/>
                <a:ext cx="2985048" cy="1101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060" y="5266683"/>
                <a:ext cx="2985048" cy="1101327"/>
              </a:xfrm>
              <a:prstGeom prst="rect">
                <a:avLst/>
              </a:prstGeom>
              <a:blipFill>
                <a:blip r:embed="rId4"/>
                <a:stretch>
                  <a:fillRect r="-8180" b="-7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445139" y="5277934"/>
                <a:ext cx="4746861" cy="1290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139" y="5277934"/>
                <a:ext cx="4746861" cy="1290738"/>
              </a:xfrm>
              <a:prstGeom prst="rect">
                <a:avLst/>
              </a:prstGeom>
              <a:blipFill>
                <a:blip r:embed="rId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3397664" y="5441144"/>
                <a:ext cx="4323246" cy="106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7664" y="5441144"/>
                <a:ext cx="4323246" cy="1067152"/>
              </a:xfrm>
              <a:prstGeom prst="rect">
                <a:avLst/>
              </a:prstGeom>
              <a:blipFill>
                <a:blip r:embed="rId6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0041685" y="5475250"/>
                <a:ext cx="2704908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1685" y="5475250"/>
                <a:ext cx="2704908" cy="1067152"/>
              </a:xfrm>
              <a:prstGeom prst="rect">
                <a:avLst/>
              </a:prstGeom>
              <a:blipFill>
                <a:blip r:embed="rId7"/>
                <a:stretch>
                  <a:fillRect r="-8352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287053" y="8732849"/>
                <a:ext cx="10451644" cy="185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053" y="8732849"/>
                <a:ext cx="10451644" cy="1855444"/>
              </a:xfrm>
              <a:prstGeom prst="rect">
                <a:avLst/>
              </a:prstGeom>
              <a:blipFill>
                <a:blip r:embed="rId8"/>
                <a:stretch>
                  <a:fillRect l="-1866" r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3DA0DE5-D0D6-478B-96A8-B09AAD0EEE3B}"/>
                  </a:ext>
                </a:extLst>
              </p:cNvPr>
              <p:cNvSpPr txBox="1"/>
              <p:nvPr/>
            </p:nvSpPr>
            <p:spPr>
              <a:xfrm>
                <a:off x="5287053" y="3134192"/>
                <a:ext cx="12324944" cy="1608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A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3DA0DE5-D0D6-478B-96A8-B09AAD0EE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053" y="3134192"/>
                <a:ext cx="12324944" cy="1608325"/>
              </a:xfrm>
              <a:prstGeom prst="rect">
                <a:avLst/>
              </a:prstGeom>
              <a:blipFill>
                <a:blip r:embed="rId9"/>
                <a:stretch>
                  <a:fillRect l="-1978" t="-5303" r="-2028" b="-16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476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6626" y="6971702"/>
            <a:ext cx="23963462" cy="6134699"/>
            <a:chOff x="48567" y="4381499"/>
            <a:chExt cx="23116287" cy="613469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657653" y="4927086"/>
              <a:ext cx="22507201" cy="558911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413911" y="5280429"/>
            <a:ext cx="23556178" cy="1500080"/>
            <a:chOff x="241306" y="2243792"/>
            <a:chExt cx="11778089" cy="750040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97856" y="2258349"/>
              <a:ext cx="2468235" cy="73548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480504" y="532602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51294" y="2719848"/>
            <a:ext cx="24081412" cy="2424383"/>
            <a:chOff x="923003" y="3917552"/>
            <a:chExt cx="24081412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09743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6626" y="1616669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954255" y="1730502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580953" y="5235690"/>
                <a:ext cx="4402680" cy="1178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°=−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953" y="5235690"/>
                <a:ext cx="4402680" cy="1178336"/>
              </a:xfrm>
              <a:prstGeom prst="rect">
                <a:avLst/>
              </a:prstGeom>
              <a:blipFill>
                <a:blip r:embed="rId4"/>
                <a:stretch>
                  <a:fillRect r="-4703" b="-9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744979" y="5333194"/>
                <a:ext cx="3922292" cy="11783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°=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979" y="5333194"/>
                <a:ext cx="3922292" cy="1178336"/>
              </a:xfrm>
              <a:prstGeom prst="rect">
                <a:avLst/>
              </a:prstGeom>
              <a:blipFill>
                <a:blip r:embed="rId5"/>
                <a:stretch>
                  <a:fillRect r="-5443" b="-9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3538324" y="5420981"/>
                <a:ext cx="4497257" cy="1101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°=−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8324" y="5420981"/>
                <a:ext cx="4497257" cy="1101327"/>
              </a:xfrm>
              <a:prstGeom prst="rect">
                <a:avLst/>
              </a:prstGeom>
              <a:blipFill>
                <a:blip r:embed="rId6"/>
                <a:stretch>
                  <a:fillRect r="-4878" b="-7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9689261" y="5494019"/>
                <a:ext cx="4067204" cy="833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°=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9261" y="5494019"/>
                <a:ext cx="4067204" cy="833113"/>
              </a:xfrm>
              <a:prstGeom prst="rect">
                <a:avLst/>
              </a:prstGeom>
              <a:blipFill>
                <a:blip r:embed="rId7"/>
                <a:stretch>
                  <a:fillRect t="-8029" r="-5097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363067" y="8926842"/>
                <a:ext cx="22869639" cy="2864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bù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C.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°=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°=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°=−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°=−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°=−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°=−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°=−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°=−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067" y="8926842"/>
                <a:ext cx="22869639" cy="2864439"/>
              </a:xfrm>
              <a:prstGeom prst="rect">
                <a:avLst/>
              </a:prstGeom>
              <a:blipFill>
                <a:blip r:embed="rId8"/>
                <a:stretch>
                  <a:fillRect l="-1093" t="-4255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594C1C77-A87A-4818-9041-CA7DA48BAD1C}"/>
              </a:ext>
            </a:extLst>
          </p:cNvPr>
          <p:cNvSpPr txBox="1"/>
          <p:nvPr/>
        </p:nvSpPr>
        <p:spPr>
          <a:xfrm>
            <a:off x="5545459" y="3356938"/>
            <a:ext cx="12383310" cy="1570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indent="-629920"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98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72643" y="6927089"/>
            <a:ext cx="24310865" cy="6560311"/>
            <a:chOff x="48567" y="4381499"/>
            <a:chExt cx="23451408" cy="65603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817948" y="4927085"/>
              <a:ext cx="22682027" cy="601472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06196" y="5203972"/>
            <a:ext cx="23556178" cy="1470966"/>
            <a:chOff x="241306" y="2235148"/>
            <a:chExt cx="11778089" cy="735483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602127" y="2235148"/>
              <a:ext cx="2468235" cy="73548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9009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71290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305404" y="537992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97503" y="2635358"/>
            <a:ext cx="24081412" cy="2424383"/>
            <a:chOff x="923003" y="3917552"/>
            <a:chExt cx="24081412" cy="242438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409743" y="4470052"/>
              <a:ext cx="23594672" cy="187188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17374"/>
            <a:chOff x="-288923" y="1892299"/>
            <a:chExt cx="19659598" cy="817373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BÀI TẬP TRẮC NGHIỆM CỦNG CỐ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74986" y="1685889"/>
            <a:ext cx="570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36789" y="5467669"/>
                <a:ext cx="1640898" cy="1181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89" y="5467669"/>
                <a:ext cx="1640898" cy="1181542"/>
              </a:xfrm>
              <a:prstGeom prst="rect">
                <a:avLst/>
              </a:prstGeom>
              <a:blipFill>
                <a:blip r:embed="rId4"/>
                <a:stretch>
                  <a:fillRect r="-14074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19517" y="5397298"/>
                <a:ext cx="1125244" cy="1181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517" y="5397298"/>
                <a:ext cx="1125244" cy="1181542"/>
              </a:xfrm>
              <a:prstGeom prst="rect">
                <a:avLst/>
              </a:prstGeom>
              <a:blipFill>
                <a:blip r:embed="rId5"/>
                <a:stretch>
                  <a:fillRect r="-20541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4538811" y="5455764"/>
                <a:ext cx="1640898" cy="1181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8811" y="5455764"/>
                <a:ext cx="1640898" cy="1181542"/>
              </a:xfrm>
              <a:prstGeom prst="rect">
                <a:avLst/>
              </a:prstGeom>
              <a:blipFill>
                <a:blip r:embed="rId6"/>
                <a:stretch>
                  <a:fillRect r="-14870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0501218" y="5487601"/>
                <a:ext cx="607859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1218" y="5487601"/>
                <a:ext cx="607859" cy="1070358"/>
              </a:xfrm>
              <a:prstGeom prst="rect">
                <a:avLst/>
              </a:prstGeom>
              <a:blipFill>
                <a:blip r:embed="rId7"/>
                <a:stretch>
                  <a:fillRect r="-40000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863173" y="7355696"/>
                <a:ext cx="14784688" cy="5330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𝒕𝒂𝒏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173" y="7355696"/>
                <a:ext cx="14784688" cy="5330177"/>
              </a:xfrm>
              <a:prstGeom prst="rect">
                <a:avLst/>
              </a:prstGeom>
              <a:blipFill>
                <a:blip r:embed="rId8"/>
                <a:stretch>
                  <a:fillRect l="-1691" r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/>
              <p:nvPr/>
            </p:nvSpPr>
            <p:spPr>
              <a:xfrm>
                <a:off x="5244825" y="3012861"/>
                <a:ext cx="15336410" cy="27086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𝒕𝒂𝒏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fun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4C1C77-A87A-4818-9041-CA7DA48B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825" y="3012861"/>
                <a:ext cx="15336410" cy="2708627"/>
              </a:xfrm>
              <a:prstGeom prst="rect">
                <a:avLst/>
              </a:prstGeom>
              <a:blipFill>
                <a:blip r:embed="rId9"/>
                <a:stretch>
                  <a:fillRect l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286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3628</TotalTime>
  <Words>2925</Words>
  <PresentationFormat>Custom</PresentationFormat>
  <Paragraphs>549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2022-04-06T15:59:03Z</dcterms:modified>
</cp:coreProperties>
</file>