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0" r:id="rId2"/>
    <p:sldId id="258" r:id="rId3"/>
    <p:sldId id="294" r:id="rId4"/>
    <p:sldId id="335" r:id="rId5"/>
    <p:sldId id="293" r:id="rId6"/>
    <p:sldId id="263" r:id="rId7"/>
    <p:sldId id="262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25" r:id="rId18"/>
    <p:sldId id="326" r:id="rId19"/>
    <p:sldId id="327" r:id="rId20"/>
    <p:sldId id="328" r:id="rId21"/>
    <p:sldId id="308" r:id="rId22"/>
    <p:sldId id="309" r:id="rId23"/>
    <p:sldId id="310" r:id="rId24"/>
    <p:sldId id="311" r:id="rId25"/>
    <p:sldId id="312" r:id="rId26"/>
    <p:sldId id="313" r:id="rId27"/>
    <p:sldId id="329" r:id="rId28"/>
    <p:sldId id="330" r:id="rId29"/>
    <p:sldId id="317" r:id="rId30"/>
    <p:sldId id="332" r:id="rId31"/>
    <p:sldId id="333" r:id="rId32"/>
    <p:sldId id="334" r:id="rId33"/>
    <p:sldId id="320" r:id="rId34"/>
    <p:sldId id="321" r:id="rId35"/>
    <p:sldId id="322" r:id="rId36"/>
    <p:sldId id="323" r:id="rId37"/>
    <p:sldId id="261" r:id="rId38"/>
    <p:sldId id="336" r:id="rId3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45D7"/>
    <a:srgbClr val="B92AC4"/>
    <a:srgbClr val="9823A1"/>
    <a:srgbClr val="741B7B"/>
    <a:srgbClr val="5A155F"/>
    <a:srgbClr val="66FFFF"/>
    <a:srgbClr val="642F04"/>
    <a:srgbClr val="DB6707"/>
    <a:srgbClr val="C65D06"/>
    <a:srgbClr val="A34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96" autoAdjust="0"/>
    <p:restoredTop sz="85591" autoAdjust="0"/>
  </p:normalViewPr>
  <p:slideViewPr>
    <p:cSldViewPr>
      <p:cViewPr varScale="1">
        <p:scale>
          <a:sx n="98" d="100"/>
          <a:sy n="98" d="100"/>
        </p:scale>
        <p:origin x="18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99357-8B06-4F0E-AA54-D5A978E62152}" type="datetimeFigureOut">
              <a:rPr lang="ko-KR" altLang="en-US" smtClean="0"/>
              <a:t>2021-01-21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5C853-FF3F-403E-B380-4159A269C5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887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3386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6779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9782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1281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33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5874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838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8407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427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598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014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3386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4845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40346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52238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3043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10055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8322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73588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59286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90008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3809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33865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08721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47286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1349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30936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1750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80172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You can use this as a template to re-arrange prizes or change up things if you re-use this</a:t>
            </a:r>
            <a:r>
              <a:rPr lang="en-US" altLang="ko-KR" baseline="0" dirty="0"/>
              <a:t> game.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8274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Question</a:t>
            </a:r>
            <a:r>
              <a:rPr lang="en-US" altLang="ko-KR" baseline="0" dirty="0"/>
              <a:t> selection page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6655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Once a team answers</a:t>
            </a:r>
            <a:r>
              <a:rPr lang="en-US" altLang="ko-KR" baseline="0" dirty="0"/>
              <a:t> a question correctly, they will be hyperlinked to this screen. There are 35 boxes to choose from. </a:t>
            </a:r>
          </a:p>
          <a:p>
            <a:endParaRPr lang="en-US" altLang="ko-KR" baseline="0" dirty="0"/>
          </a:p>
          <a:p>
            <a:r>
              <a:rPr lang="en-US" altLang="ko-KR" baseline="0" dirty="0"/>
              <a:t>Each box will contain a different prize.</a:t>
            </a:r>
          </a:p>
          <a:p>
            <a:endParaRPr lang="en-US" altLang="ko-KR" baseline="0" dirty="0"/>
          </a:p>
          <a:p>
            <a:r>
              <a:rPr lang="en-US" altLang="ko-KR" baseline="0" dirty="0"/>
              <a:t>There are 3 kinds of boxes. The students can choose how safe they want to play it when choosing a prize.</a:t>
            </a:r>
          </a:p>
          <a:p>
            <a:r>
              <a:rPr lang="en-US" altLang="ko-KR" baseline="0" dirty="0"/>
              <a:t> “?” boxes: Really good or really bad. </a:t>
            </a:r>
          </a:p>
          <a:p>
            <a:r>
              <a:rPr lang="en-US" altLang="ko-KR" baseline="0" dirty="0"/>
              <a:t>Grey boxes: + points (the safest option…but they wont get many points)</a:t>
            </a:r>
          </a:p>
          <a:p>
            <a:r>
              <a:rPr lang="en-US" altLang="ko-KR" dirty="0"/>
              <a:t>Brick boxes: Random. It has everything including</a:t>
            </a:r>
            <a:r>
              <a:rPr lang="en-US" altLang="ko-KR" baseline="0" dirty="0"/>
              <a:t> bombs, + points, nuclear, and nothing.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Click on the questions arrow (bottom right) when finished. It will link you to the question selection page. </a:t>
            </a:r>
          </a:p>
          <a:p>
            <a:endParaRPr lang="en-US" altLang="ko-KR" dirty="0"/>
          </a:p>
          <a:p>
            <a:r>
              <a:rPr lang="en-US" altLang="ko-KR" dirty="0"/>
              <a:t>To change the prizes, see slide 37</a:t>
            </a:r>
            <a:r>
              <a:rPr lang="en-US" altLang="ko-KR" baseline="0" dirty="0"/>
              <a:t> template.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6541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358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4770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133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Click once to reveal answer.</a:t>
            </a:r>
          </a:p>
          <a:p>
            <a:r>
              <a:rPr lang="en-US" altLang="ko-KR" dirty="0"/>
              <a:t>Click on bomber-man to hyperlink to the bonus page.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90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5CF-39EA-4BB1-99FE-DE292063DF32}" type="datetimeFigureOut">
              <a:rPr lang="ko-KR" altLang="en-US" smtClean="0"/>
              <a:t>2021-01-21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DAF2-B442-4200-90A1-6CE1A1740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395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5CF-39EA-4BB1-99FE-DE292063DF32}" type="datetimeFigureOut">
              <a:rPr lang="ko-KR" altLang="en-US" smtClean="0"/>
              <a:t>2021-01-21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DAF2-B442-4200-90A1-6CE1A1740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830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5CF-39EA-4BB1-99FE-DE292063DF32}" type="datetimeFigureOut">
              <a:rPr lang="ko-KR" altLang="en-US" smtClean="0"/>
              <a:t>2021-01-21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DAF2-B442-4200-90A1-6CE1A1740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532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5CF-39EA-4BB1-99FE-DE292063DF32}" type="datetimeFigureOut">
              <a:rPr lang="ko-KR" altLang="en-US" smtClean="0"/>
              <a:t>2021-01-21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DAF2-B442-4200-90A1-6CE1A1740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79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5CF-39EA-4BB1-99FE-DE292063DF32}" type="datetimeFigureOut">
              <a:rPr lang="ko-KR" altLang="en-US" smtClean="0"/>
              <a:t>2021-01-21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DAF2-B442-4200-90A1-6CE1A1740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898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5CF-39EA-4BB1-99FE-DE292063DF32}" type="datetimeFigureOut">
              <a:rPr lang="ko-KR" altLang="en-US" smtClean="0"/>
              <a:t>2021-01-21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DAF2-B442-4200-90A1-6CE1A1740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387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5CF-39EA-4BB1-99FE-DE292063DF32}" type="datetimeFigureOut">
              <a:rPr lang="ko-KR" altLang="en-US" smtClean="0"/>
              <a:t>2021-01-21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DAF2-B442-4200-90A1-6CE1A1740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942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5CF-39EA-4BB1-99FE-DE292063DF32}" type="datetimeFigureOut">
              <a:rPr lang="ko-KR" altLang="en-US" smtClean="0"/>
              <a:t>2021-01-21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DAF2-B442-4200-90A1-6CE1A1740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897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5CF-39EA-4BB1-99FE-DE292063DF32}" type="datetimeFigureOut">
              <a:rPr lang="ko-KR" altLang="en-US" smtClean="0"/>
              <a:t>2021-01-21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DAF2-B442-4200-90A1-6CE1A1740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408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5CF-39EA-4BB1-99FE-DE292063DF32}" type="datetimeFigureOut">
              <a:rPr lang="ko-KR" altLang="en-US" smtClean="0"/>
              <a:t>2021-01-21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DAF2-B442-4200-90A1-6CE1A1740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66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5CF-39EA-4BB1-99FE-DE292063DF32}" type="datetimeFigureOut">
              <a:rPr lang="ko-KR" altLang="en-US" smtClean="0"/>
              <a:t>2021-01-21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DAF2-B442-4200-90A1-6CE1A1740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903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8E5CF-39EA-4BB1-99FE-DE292063DF32}" type="datetimeFigureOut">
              <a:rPr lang="ko-KR" altLang="en-US" smtClean="0"/>
              <a:t>2021-01-21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5DAF2-B442-4200-90A1-6CE1A1740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820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gi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1.png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openxmlformats.org/officeDocument/2006/relationships/image" Target="../media/image17.png"/><Relationship Id="rId14" Type="http://schemas.openxmlformats.org/officeDocument/2006/relationships/image" Target="../media/image8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s://gioithieu.azota.v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gi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" Type="http://schemas.openxmlformats.org/officeDocument/2006/relationships/image" Target="../media/image12.gif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7" Type="http://schemas.openxmlformats.org/officeDocument/2006/relationships/image" Target="../media/image13.png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2" Type="http://schemas.openxmlformats.org/officeDocument/2006/relationships/notesSlide" Target="../notesSlides/notesSlide4.xml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29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5" Type="http://schemas.openxmlformats.org/officeDocument/2006/relationships/image" Target="../media/image3.png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10" Type="http://schemas.openxmlformats.org/officeDocument/2006/relationships/slide" Target="slide8.xml"/><Relationship Id="rId19" Type="http://schemas.openxmlformats.org/officeDocument/2006/relationships/slide" Target="slide17.xml"/><Relationship Id="rId31" Type="http://schemas.openxmlformats.org/officeDocument/2006/relationships/slide" Target="slide29.xml"/><Relationship Id="rId4" Type="http://schemas.openxmlformats.org/officeDocument/2006/relationships/image" Target="../media/image2.png"/><Relationship Id="rId9" Type="http://schemas.openxmlformats.org/officeDocument/2006/relationships/slide" Target="slide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1.png"/><Relationship Id="rId18" Type="http://schemas.openxmlformats.org/officeDocument/2006/relationships/image" Target="../media/image13.png"/><Relationship Id="rId3" Type="http://schemas.openxmlformats.org/officeDocument/2006/relationships/image" Target="../media/image14.jpeg"/><Relationship Id="rId21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.png"/><Relationship Id="rId20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15.png"/><Relationship Id="rId15" Type="http://schemas.openxmlformats.org/officeDocument/2006/relationships/image" Target="../media/image19.png"/><Relationship Id="rId10" Type="http://schemas.openxmlformats.org/officeDocument/2006/relationships/image" Target="../media/image10.png"/><Relationship Id="rId19" Type="http://schemas.openxmlformats.org/officeDocument/2006/relationships/image" Target="../media/image8.gif"/><Relationship Id="rId4" Type="http://schemas.microsoft.com/office/2007/relationships/hdphoto" Target="../media/hdphoto2.wdp"/><Relationship Id="rId9" Type="http://schemas.openxmlformats.org/officeDocument/2006/relationships/image" Target="../media/image17.png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gi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gi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76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960777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480070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04049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228868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c01.deviantart.net/fs70/f/2011/286/e/8/bomberman_by_leostr-d4cprvi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pic>
        <p:nvPicPr>
          <p:cNvPr id="15" name="Picture 4" descr="Image result for hot coffe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27" y="716340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7" name="도넛 4"/>
          <p:cNvSpPr/>
          <p:nvPr/>
        </p:nvSpPr>
        <p:spPr>
          <a:xfrm>
            <a:off x="4545176" y="4313164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9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996895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154778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727585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42694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471561" y="378904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7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448928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335602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447361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894533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4" name="도넛 4"/>
          <p:cNvSpPr/>
          <p:nvPr/>
        </p:nvSpPr>
        <p:spPr>
          <a:xfrm>
            <a:off x="4463345" y="5013176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5" name="Picture 2" descr="Image result for cold coffe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481" y="1891485"/>
            <a:ext cx="3701655" cy="370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5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549303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681019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149511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222243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542757" y="1653006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6" name="Picture 10" descr="Image result for desk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91680" y="2492896"/>
            <a:ext cx="2051051" cy="11811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도넛 4"/>
          <p:cNvSpPr/>
          <p:nvPr/>
        </p:nvSpPr>
        <p:spPr>
          <a:xfrm>
            <a:off x="4542757" y="305822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5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117703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613117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012337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856595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471561" y="378904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6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144621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도넛 4"/>
          <p:cNvSpPr/>
          <p:nvPr/>
        </p:nvSpPr>
        <p:spPr>
          <a:xfrm>
            <a:off x="4328356" y="1700808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9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432105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799711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498736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045528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471561" y="2276872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6" name="Picture 16" descr="Image result for schoolba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95736" y="2809045"/>
            <a:ext cx="1766888" cy="151923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도넛 4"/>
          <p:cNvSpPr/>
          <p:nvPr/>
        </p:nvSpPr>
        <p:spPr>
          <a:xfrm>
            <a:off x="4645598" y="305822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8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464035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922102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038575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10236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447389" y="1700808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6" name="Picture 14" descr="Image result for chai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99792" y="2780928"/>
            <a:ext cx="854075" cy="129698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도넛 4"/>
          <p:cNvSpPr/>
          <p:nvPr/>
        </p:nvSpPr>
        <p:spPr>
          <a:xfrm>
            <a:off x="4579506" y="2997373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3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052979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838672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09427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848559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471561" y="378904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6" name="Imagen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640">
            <a:off x="2701260" y="2803683"/>
            <a:ext cx="18208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도넛 4"/>
          <p:cNvSpPr/>
          <p:nvPr/>
        </p:nvSpPr>
        <p:spPr>
          <a:xfrm>
            <a:off x="4629151" y="1612388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0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184896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844272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064817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113294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542757" y="162880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6" name="Picture 2" descr="Image result for thick bo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70609"/>
            <a:ext cx="1449844" cy="141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도넛 4"/>
          <p:cNvSpPr/>
          <p:nvPr/>
        </p:nvSpPr>
        <p:spPr>
          <a:xfrm>
            <a:off x="4328356" y="3079824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837268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578465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123713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419487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471561" y="378904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6" name="Picture 4" descr="Image result for thick bo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61892"/>
            <a:ext cx="1306589" cy="175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도넛 4"/>
          <p:cNvSpPr/>
          <p:nvPr/>
        </p:nvSpPr>
        <p:spPr>
          <a:xfrm>
            <a:off x="4292352" y="1576306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9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494032"/>
            <a:ext cx="9144000" cy="624448"/>
          </a:xfrm>
          <a:prstGeom prst="rect">
            <a:avLst/>
          </a:prstGeom>
          <a:solidFill>
            <a:srgbClr val="03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3" name="직사각형 282"/>
          <p:cNvSpPr/>
          <p:nvPr/>
        </p:nvSpPr>
        <p:spPr>
          <a:xfrm>
            <a:off x="0" y="1869584"/>
            <a:ext cx="9144000" cy="624448"/>
          </a:xfrm>
          <a:prstGeom prst="rect">
            <a:avLst/>
          </a:prstGeom>
          <a:solidFill>
            <a:srgbClr val="050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4" name="직사각형 283"/>
          <p:cNvSpPr/>
          <p:nvPr/>
        </p:nvSpPr>
        <p:spPr>
          <a:xfrm>
            <a:off x="0" y="1245136"/>
            <a:ext cx="9144000" cy="624448"/>
          </a:xfrm>
          <a:prstGeom prst="rect">
            <a:avLst/>
          </a:prstGeom>
          <a:solidFill>
            <a:srgbClr val="100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509B7"/>
              </a:solidFill>
            </a:endParaRPr>
          </a:p>
        </p:txBody>
      </p:sp>
      <p:sp>
        <p:nvSpPr>
          <p:cNvPr id="285" name="직사각형 284"/>
          <p:cNvSpPr/>
          <p:nvPr/>
        </p:nvSpPr>
        <p:spPr>
          <a:xfrm>
            <a:off x="0" y="620688"/>
            <a:ext cx="9144000" cy="624448"/>
          </a:xfrm>
          <a:prstGeom prst="rect">
            <a:avLst/>
          </a:prstGeom>
          <a:solidFill>
            <a:srgbClr val="150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509B7"/>
              </a:solidFill>
            </a:endParaRPr>
          </a:p>
        </p:txBody>
      </p:sp>
      <p:sp>
        <p:nvSpPr>
          <p:cNvPr id="286" name="직사각형 285"/>
          <p:cNvSpPr/>
          <p:nvPr/>
        </p:nvSpPr>
        <p:spPr>
          <a:xfrm>
            <a:off x="0" y="3118480"/>
            <a:ext cx="9144000" cy="624448"/>
          </a:xfrm>
          <a:prstGeom prst="rect">
            <a:avLst/>
          </a:prstGeom>
          <a:solidFill>
            <a:srgbClr val="020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7" name="직사각형 286"/>
          <p:cNvSpPr/>
          <p:nvPr/>
        </p:nvSpPr>
        <p:spPr>
          <a:xfrm>
            <a:off x="-23422" y="3742928"/>
            <a:ext cx="9144000" cy="624448"/>
          </a:xfrm>
          <a:prstGeom prst="rect">
            <a:avLst/>
          </a:prstGeom>
          <a:solidFill>
            <a:srgbClr val="03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8" name="직사각형 287"/>
          <p:cNvSpPr/>
          <p:nvPr/>
        </p:nvSpPr>
        <p:spPr>
          <a:xfrm>
            <a:off x="-23422" y="4367376"/>
            <a:ext cx="9144000" cy="624448"/>
          </a:xfrm>
          <a:prstGeom prst="rect">
            <a:avLst/>
          </a:prstGeom>
          <a:solidFill>
            <a:srgbClr val="050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9" name="직사각형 288"/>
          <p:cNvSpPr/>
          <p:nvPr/>
        </p:nvSpPr>
        <p:spPr>
          <a:xfrm>
            <a:off x="-23422" y="4972221"/>
            <a:ext cx="9144000" cy="624448"/>
          </a:xfrm>
          <a:prstGeom prst="rect">
            <a:avLst/>
          </a:prstGeom>
          <a:solidFill>
            <a:srgbClr val="100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509B7"/>
              </a:solidFill>
            </a:endParaRPr>
          </a:p>
        </p:txBody>
      </p:sp>
      <p:sp>
        <p:nvSpPr>
          <p:cNvPr id="290" name="직사각형 289"/>
          <p:cNvSpPr/>
          <p:nvPr/>
        </p:nvSpPr>
        <p:spPr>
          <a:xfrm>
            <a:off x="212" y="5589240"/>
            <a:ext cx="9144000" cy="864096"/>
          </a:xfrm>
          <a:prstGeom prst="rect">
            <a:avLst/>
          </a:prstGeom>
          <a:solidFill>
            <a:srgbClr val="150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509B7"/>
              </a:solidFill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315256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903602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794895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798887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" y="5589240"/>
            <a:ext cx="1086804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ages.wikia.com/nintendo/en/images/c/c9/Bomberman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49748" y="-243408"/>
            <a:ext cx="1246437" cy="147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ages.wikia.com/mcleodgaming/images/c/ca/Bomberm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67" y="-41564"/>
            <a:ext cx="1003942" cy="127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0989" y="620688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FFFF00"/>
                </a:solidFill>
                <a:latin typeface="Orbit-B BT" pitchFamily="2" charset="0"/>
              </a:rPr>
              <a:t>Rules</a:t>
            </a:r>
            <a:endParaRPr lang="ko-KR" altLang="en-US" sz="4000" dirty="0">
              <a:solidFill>
                <a:srgbClr val="FFFF00"/>
              </a:solidFill>
              <a:latin typeface="Orbit-B BT" pitchFamily="2" charset="0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680989" y="1245136"/>
            <a:ext cx="7704856" cy="4525963"/>
          </a:xfrm>
        </p:spPr>
        <p:txBody>
          <a:bodyPr anchor="ctr"/>
          <a:lstStyle/>
          <a:p>
            <a:r>
              <a:rPr lang="en-US" altLang="ko-KR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Choose a question.</a:t>
            </a:r>
          </a:p>
          <a:p>
            <a:endParaRPr lang="en-US" altLang="ko-KR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r>
              <a:rPr lang="en-US" altLang="ko-KR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Right answer = +1 points</a:t>
            </a:r>
          </a:p>
          <a:p>
            <a:endParaRPr lang="en-US" altLang="ko-KR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r>
              <a:rPr lang="en-US" altLang="ko-KR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Then choose </a:t>
            </a:r>
            <a:r>
              <a:rPr lang="en-US" altLang="ko-KR" b="1" u="sng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one</a:t>
            </a:r>
            <a:r>
              <a:rPr lang="en-US" altLang="ko-KR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bonus box</a:t>
            </a:r>
            <a:endParaRPr lang="ko-KR" altLang="en-US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291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751" y="5343083"/>
            <a:ext cx="730900" cy="8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" name="직사각형 291"/>
          <p:cNvSpPr/>
          <p:nvPr/>
        </p:nvSpPr>
        <p:spPr>
          <a:xfrm>
            <a:off x="3931296" y="5397593"/>
            <a:ext cx="649150" cy="7072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93" name="Picture 4" descr="Brick Block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700" y="5387977"/>
            <a:ext cx="629626" cy="72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98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060133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27247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958785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73548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471561" y="2974913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AutoShape 2" descr="Image result for rubb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rubb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Image result for rubb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52" y="296955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도넛 4"/>
          <p:cNvSpPr/>
          <p:nvPr/>
        </p:nvSpPr>
        <p:spPr>
          <a:xfrm>
            <a:off x="4542757" y="234888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0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139233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505135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788536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466447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542757" y="305822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7412" name="Picture 4" descr="Image result for app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19584"/>
            <a:ext cx="139065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도넛 4"/>
          <p:cNvSpPr/>
          <p:nvPr/>
        </p:nvSpPr>
        <p:spPr>
          <a:xfrm>
            <a:off x="4492847" y="1700808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3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016751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243971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175455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756033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310670" y="234888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6386" name="Picture 2" descr="Image result for ice crea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40"/>
          <a:stretch/>
        </p:blipFill>
        <p:spPr bwMode="auto">
          <a:xfrm>
            <a:off x="1403647" y="2492896"/>
            <a:ext cx="3292851" cy="247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도넛 4"/>
          <p:cNvSpPr/>
          <p:nvPr/>
        </p:nvSpPr>
        <p:spPr>
          <a:xfrm>
            <a:off x="4361492" y="4967785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8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788155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752526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082134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789804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471561" y="4328282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5362" name="Picture 2" descr="Image result for sou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95641"/>
            <a:ext cx="2482581" cy="301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24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180643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3863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30500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850575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2495" y="684915"/>
            <a:ext cx="7913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This scarf ______ nice.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4" name="도넛 4"/>
          <p:cNvSpPr/>
          <p:nvPr/>
        </p:nvSpPr>
        <p:spPr>
          <a:xfrm>
            <a:off x="4316521" y="4328282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4338" name="Picture 2" descr="Image result for su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486" y="2204864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06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246628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429083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936643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643738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355776" y="234888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3314" name="Picture 2" descr="Image result for snowm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3001887"/>
            <a:ext cx="2997919" cy="29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도넛 4"/>
          <p:cNvSpPr/>
          <p:nvPr/>
        </p:nvSpPr>
        <p:spPr>
          <a:xfrm>
            <a:off x="4514410" y="5013176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5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481769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099764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057873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583029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0068" y="908720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542757" y="305822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2290" name="Picture 2" descr="Image result for tre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648" y="2780928"/>
            <a:ext cx="2119288" cy="281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도넛 4"/>
          <p:cNvSpPr/>
          <p:nvPr/>
        </p:nvSpPr>
        <p:spPr>
          <a:xfrm>
            <a:off x="4467374" y="1781994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4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372257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344640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618238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774358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552" y="642473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471561" y="3116924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도넛 4"/>
          <p:cNvSpPr/>
          <p:nvPr/>
        </p:nvSpPr>
        <p:spPr>
          <a:xfrm>
            <a:off x="4542757" y="2414749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AutoShape 4" descr="Image result for b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bal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12095"/>
            <a:ext cx="1333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85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139275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084558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129722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013536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589961" y="1700808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0242" name="Picture 2" descr="Image result for bal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249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도넛 4"/>
          <p:cNvSpPr/>
          <p:nvPr/>
        </p:nvSpPr>
        <p:spPr>
          <a:xfrm>
            <a:off x="4725872" y="3057345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2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357416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852372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692590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716275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471561" y="305822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9218" name="Picture 2" descr="Image result for toy rob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997" y="2825675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도넛 4"/>
          <p:cNvSpPr/>
          <p:nvPr/>
        </p:nvSpPr>
        <p:spPr>
          <a:xfrm>
            <a:off x="4328356" y="1700808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8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-34141" y="1893208"/>
            <a:ext cx="9144000" cy="624448"/>
          </a:xfrm>
          <a:prstGeom prst="rect">
            <a:avLst/>
          </a:prstGeom>
          <a:solidFill>
            <a:srgbClr val="A34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-34141" y="1268760"/>
            <a:ext cx="9144000" cy="624448"/>
          </a:xfrm>
          <a:prstGeom prst="rect">
            <a:avLst/>
          </a:prstGeom>
          <a:solidFill>
            <a:srgbClr val="C65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-34141" y="494199"/>
            <a:ext cx="9144000" cy="774561"/>
          </a:xfrm>
          <a:prstGeom prst="rect">
            <a:avLst/>
          </a:prstGeom>
          <a:solidFill>
            <a:srgbClr val="DB6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509B7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-34141" y="2517656"/>
            <a:ext cx="9144000" cy="624448"/>
          </a:xfrm>
          <a:prstGeom prst="rect">
            <a:avLst/>
          </a:prstGeom>
          <a:solidFill>
            <a:srgbClr val="7638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-57563" y="3142104"/>
            <a:ext cx="9144000" cy="624448"/>
          </a:xfrm>
          <a:prstGeom prst="rect">
            <a:avLst/>
          </a:prstGeom>
          <a:solidFill>
            <a:srgbClr val="642F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-57563" y="3766552"/>
            <a:ext cx="9144000" cy="624448"/>
          </a:xfrm>
          <a:prstGeom prst="rect">
            <a:avLst/>
          </a:prstGeom>
          <a:solidFill>
            <a:srgbClr val="7638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-57563" y="4371397"/>
            <a:ext cx="9144000" cy="624448"/>
          </a:xfrm>
          <a:prstGeom prst="rect">
            <a:avLst/>
          </a:prstGeom>
          <a:solidFill>
            <a:srgbClr val="A34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509B7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-33929" y="4988416"/>
            <a:ext cx="9144000" cy="624448"/>
          </a:xfrm>
          <a:prstGeom prst="rect">
            <a:avLst/>
          </a:prstGeom>
          <a:solidFill>
            <a:srgbClr val="C65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509B7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-33929" y="5612864"/>
            <a:ext cx="9144000" cy="624448"/>
          </a:xfrm>
          <a:prstGeom prst="rect">
            <a:avLst/>
          </a:prstGeom>
          <a:solidFill>
            <a:srgbClr val="DB6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509B7"/>
              </a:solidFill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852463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187393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679296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543010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62" name="Picture 14" descr="http://images.wikia.com/nintendo/en/images/c/c9/Bomberman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49748" y="-243408"/>
            <a:ext cx="1246437" cy="147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ages.wikia.com/mcleodgaming/images/c/ca/Bomberm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67" y="-41564"/>
            <a:ext cx="1003942" cy="127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591213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latin typeface="Orbit-B BT" pitchFamily="2" charset="0"/>
              </a:rPr>
              <a:t>Types of boxes</a:t>
            </a:r>
            <a:endParaRPr lang="ko-KR" altLang="en-US" sz="4000" dirty="0">
              <a:latin typeface="Orbit-B BT" pitchFamily="2" charset="0"/>
            </a:endParaRPr>
          </a:p>
        </p:txBody>
      </p:sp>
      <p:pic>
        <p:nvPicPr>
          <p:cNvPr id="14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75" y="1923179"/>
            <a:ext cx="1135641" cy="12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69840" y="2557329"/>
            <a:ext cx="6303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FFFF00"/>
                </a:solidFill>
                <a:latin typeface="Impact" pitchFamily="34" charset="0"/>
              </a:rPr>
              <a:t>“?” box</a:t>
            </a:r>
            <a:r>
              <a:rPr lang="en-US" altLang="ko-KR" sz="2400" dirty="0">
                <a:solidFill>
                  <a:schemeClr val="bg1"/>
                </a:solidFill>
                <a:latin typeface="Impact" pitchFamily="34" charset="0"/>
              </a:rPr>
              <a:t>: </a:t>
            </a:r>
            <a:r>
              <a:rPr lang="en-US" altLang="ko-KR" sz="24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+ </a:t>
            </a:r>
            <a:r>
              <a:rPr lang="en-US" altLang="ko-KR" sz="2400" dirty="0">
                <a:solidFill>
                  <a:schemeClr val="bg1"/>
                </a:solidFill>
                <a:latin typeface="Impact" pitchFamily="34" charset="0"/>
              </a:rPr>
              <a:t>very good or very bad </a:t>
            </a:r>
            <a:r>
              <a:rPr lang="en-US" altLang="ko-KR" sz="24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-</a:t>
            </a:r>
            <a:endParaRPr lang="ko-KR" altLang="en-US" sz="24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982419" y="3363285"/>
            <a:ext cx="925285" cy="10081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69840" y="3448067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FFFF00"/>
                </a:solidFill>
                <a:latin typeface="Impact" pitchFamily="34" charset="0"/>
              </a:rPr>
              <a:t>Grey box</a:t>
            </a:r>
            <a:r>
              <a:rPr lang="en-US" altLang="ko-KR" sz="2400" dirty="0">
                <a:solidFill>
                  <a:schemeClr val="bg1"/>
                </a:solidFill>
                <a:latin typeface="Impact" pitchFamily="34" charset="0"/>
              </a:rPr>
              <a:t>:</a:t>
            </a:r>
            <a:r>
              <a:rPr lang="en-US" altLang="ko-KR" sz="3200" dirty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altLang="ko-KR" sz="54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+</a:t>
            </a:r>
            <a:r>
              <a:rPr lang="en-US" altLang="ko-KR" sz="4000" dirty="0">
                <a:solidFill>
                  <a:schemeClr val="bg1"/>
                </a:solidFill>
                <a:latin typeface="Impact" pitchFamily="34" charset="0"/>
              </a:rPr>
              <a:t> points</a:t>
            </a:r>
            <a:endParaRPr lang="ko-KR" alt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22" name="Picture 4" descr="Brick Block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83621"/>
            <a:ext cx="93610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195736" y="5004465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FFFF00"/>
                </a:solidFill>
                <a:latin typeface="Impact" pitchFamily="34" charset="0"/>
              </a:rPr>
              <a:t>Brick</a:t>
            </a:r>
            <a:r>
              <a:rPr lang="en-US" altLang="ko-KR" sz="2400" dirty="0">
                <a:solidFill>
                  <a:schemeClr val="bg1"/>
                </a:solidFill>
                <a:latin typeface="Impact" pitchFamily="34" charset="0"/>
              </a:rPr>
              <a:t>: ??? mystery prize ???</a:t>
            </a:r>
            <a:endParaRPr lang="ko-KR" altLang="en-US" sz="24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2058" name="Picture 10" descr="http://fc01.deviantart.net/fs70/f/2011/286/e/8/bomberman_by_leostr-d4cprv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" y="5589240"/>
            <a:ext cx="1086804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58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860473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790510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381569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183769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4" name="도넛 4"/>
          <p:cNvSpPr/>
          <p:nvPr/>
        </p:nvSpPr>
        <p:spPr>
          <a:xfrm>
            <a:off x="4455966" y="2413384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AutoShape 2" descr="Image result for baymax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895" y="2413384"/>
            <a:ext cx="2997071" cy="275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도넛 4"/>
          <p:cNvSpPr/>
          <p:nvPr/>
        </p:nvSpPr>
        <p:spPr>
          <a:xfrm>
            <a:off x="4608366" y="3013497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22957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368035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255723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073757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4" name="도넛 4"/>
          <p:cNvSpPr/>
          <p:nvPr/>
        </p:nvSpPr>
        <p:spPr>
          <a:xfrm>
            <a:off x="4437369" y="4356187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7170" name="Picture 2" descr="Image result for fi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88" y="2008354"/>
            <a:ext cx="3211929" cy="321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59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961419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102844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146058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742429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542757" y="5101855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146" name="Picture 2" descr="Image result for Minecraft Snow Bloc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735" y="2150081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42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064098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245151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370981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931214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328356" y="2420888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chic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326" y="2008354"/>
            <a:ext cx="24384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도넛 4"/>
          <p:cNvSpPr/>
          <p:nvPr/>
        </p:nvSpPr>
        <p:spPr>
          <a:xfrm>
            <a:off x="4542757" y="305822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17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418389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213653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682783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041434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599063" y="305822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122" name="Picture 2" descr="Image result for shi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3196"/>
            <a:ext cx="4680520" cy="27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도넛 4"/>
          <p:cNvSpPr/>
          <p:nvPr/>
        </p:nvSpPr>
        <p:spPr>
          <a:xfrm>
            <a:off x="4751463" y="1669548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1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788941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506421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438087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50890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471561" y="378904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4098" name="Picture 2" descr="Image result for pap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335" y="2064173"/>
            <a:ext cx="2357226" cy="263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53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169609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634294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374909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480703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471561" y="378904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074" name="Picture 2" descr="Image result for rose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73" y="1849147"/>
            <a:ext cx="3883649" cy="388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도넛 4"/>
          <p:cNvSpPr/>
          <p:nvPr/>
        </p:nvSpPr>
        <p:spPr>
          <a:xfrm>
            <a:off x="4432147" y="234888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9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http://7art-screensavers.com/wallpapers/abstract-0/xls/mega-abstract-dark-green-tw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7" y="8401"/>
            <a:ext cx="9162597" cy="68495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55" y="4153387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rick Block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444" y="2190851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직사각형 31"/>
          <p:cNvSpPr/>
          <p:nvPr/>
        </p:nvSpPr>
        <p:spPr>
          <a:xfrm>
            <a:off x="1979712" y="1124743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3059832" y="1123834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4182425" y="1123833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5292080" y="1122924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/>
          <p:cNvSpPr/>
          <p:nvPr/>
        </p:nvSpPr>
        <p:spPr>
          <a:xfrm>
            <a:off x="6422409" y="1087869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/>
          <p:cNvSpPr/>
          <p:nvPr/>
        </p:nvSpPr>
        <p:spPr>
          <a:xfrm>
            <a:off x="7524328" y="1124744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899592" y="2167989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6408626" y="2131114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4153735" y="3190735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5263390" y="3189826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6415518" y="3189825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7495638" y="3191646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9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049" y="22048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31" y="2138328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469" y="2136679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545" y="2167988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09" y="3192556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2943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21" y="3124372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13" y="4221088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516" y="425796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21" y="425796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42" y="4257959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07" y="4189778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45" y="4188129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직사각형 107"/>
          <p:cNvSpPr/>
          <p:nvPr/>
        </p:nvSpPr>
        <p:spPr>
          <a:xfrm>
            <a:off x="913375" y="5227379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직사각형 110"/>
          <p:cNvSpPr/>
          <p:nvPr/>
        </p:nvSpPr>
        <p:spPr>
          <a:xfrm>
            <a:off x="1993495" y="5229200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4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21" y="5227378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42" y="5227377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390" y="5192417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811" y="5192416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직사각형 126"/>
          <p:cNvSpPr/>
          <p:nvPr/>
        </p:nvSpPr>
        <p:spPr>
          <a:xfrm>
            <a:off x="7517436" y="5192417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0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03" y="1056560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70" y="4365549"/>
            <a:ext cx="980344" cy="5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506" y="4348407"/>
            <a:ext cx="980344" cy="5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10" y="5319645"/>
            <a:ext cx="980344" cy="5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196" y="2281296"/>
            <a:ext cx="980344" cy="5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34" y="1157180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2444" y="1484784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+4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34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00" y="1157180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TextBox 134"/>
          <p:cNvSpPr txBox="1"/>
          <p:nvPr/>
        </p:nvSpPr>
        <p:spPr>
          <a:xfrm>
            <a:off x="3019510" y="1484784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+2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36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482" y="1157179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TextBox 136"/>
          <p:cNvSpPr txBox="1"/>
          <p:nvPr/>
        </p:nvSpPr>
        <p:spPr>
          <a:xfrm>
            <a:off x="4185092" y="1484783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+1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38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23" y="1157178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TextBox 138"/>
          <p:cNvSpPr txBox="1"/>
          <p:nvPr/>
        </p:nvSpPr>
        <p:spPr>
          <a:xfrm>
            <a:off x="5294333" y="1484782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+1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40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366" y="1124451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TextBox 140"/>
          <p:cNvSpPr txBox="1"/>
          <p:nvPr/>
        </p:nvSpPr>
        <p:spPr>
          <a:xfrm>
            <a:off x="6415976" y="1452055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+1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42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317" y="1157180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TextBox 142"/>
          <p:cNvSpPr txBox="1"/>
          <p:nvPr/>
        </p:nvSpPr>
        <p:spPr>
          <a:xfrm>
            <a:off x="7520927" y="1484784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+3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44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24" y="2207683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TextBox 144"/>
          <p:cNvSpPr txBox="1"/>
          <p:nvPr/>
        </p:nvSpPr>
        <p:spPr>
          <a:xfrm>
            <a:off x="895934" y="2535287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+4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46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311" y="2167988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TextBox 146"/>
          <p:cNvSpPr txBox="1"/>
          <p:nvPr/>
        </p:nvSpPr>
        <p:spPr>
          <a:xfrm>
            <a:off x="6385921" y="2495592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+2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48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96" y="3192556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TextBox 148"/>
          <p:cNvSpPr txBox="1"/>
          <p:nvPr/>
        </p:nvSpPr>
        <p:spPr>
          <a:xfrm>
            <a:off x="7495406" y="3520160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+1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50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321" y="3229430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TextBox 150"/>
          <p:cNvSpPr txBox="1"/>
          <p:nvPr/>
        </p:nvSpPr>
        <p:spPr>
          <a:xfrm>
            <a:off x="6406931" y="3557034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+1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52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419" y="3192556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TextBox 152"/>
          <p:cNvSpPr txBox="1"/>
          <p:nvPr/>
        </p:nvSpPr>
        <p:spPr>
          <a:xfrm>
            <a:off x="5251029" y="3520160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+2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54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074" y="3209505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TextBox 154"/>
          <p:cNvSpPr txBox="1"/>
          <p:nvPr/>
        </p:nvSpPr>
        <p:spPr>
          <a:xfrm>
            <a:off x="4112684" y="3537109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+3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56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71" y="5229200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TextBox 156"/>
          <p:cNvSpPr txBox="1"/>
          <p:nvPr/>
        </p:nvSpPr>
        <p:spPr>
          <a:xfrm>
            <a:off x="924881" y="5556804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+1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58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36" y="5242178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TextBox 158"/>
          <p:cNvSpPr txBox="1"/>
          <p:nvPr/>
        </p:nvSpPr>
        <p:spPr>
          <a:xfrm>
            <a:off x="1992846" y="5569782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+5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60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96" y="5194414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TextBox 160"/>
          <p:cNvSpPr txBox="1"/>
          <p:nvPr/>
        </p:nvSpPr>
        <p:spPr>
          <a:xfrm>
            <a:off x="7495406" y="5522018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+2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6152" name="Picture 8" descr="http://images2.wikia.nocookie.net/__cb20111003201114/totalminer/images/5/5b/TNT_sid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41" y="2204864"/>
            <a:ext cx="63883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오른쪽 화살표 2"/>
          <p:cNvSpPr/>
          <p:nvPr/>
        </p:nvSpPr>
        <p:spPr>
          <a:xfrm>
            <a:off x="5498613" y="4618746"/>
            <a:ext cx="447207" cy="21437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3" name="오른쪽 화살표 162"/>
          <p:cNvSpPr/>
          <p:nvPr/>
        </p:nvSpPr>
        <p:spPr>
          <a:xfrm rot="10800000">
            <a:off x="5358419" y="4401978"/>
            <a:ext cx="447207" cy="21437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4" name="오른쪽 화살표 163"/>
          <p:cNvSpPr/>
          <p:nvPr/>
        </p:nvSpPr>
        <p:spPr>
          <a:xfrm>
            <a:off x="6633505" y="5542594"/>
            <a:ext cx="447207" cy="21437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5" name="오른쪽 화살표 164"/>
          <p:cNvSpPr/>
          <p:nvPr/>
        </p:nvSpPr>
        <p:spPr>
          <a:xfrm rot="10800000">
            <a:off x="6493311" y="5362962"/>
            <a:ext cx="447207" cy="21437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6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150" y="4274683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" name="TextBox 166"/>
          <p:cNvSpPr txBox="1"/>
          <p:nvPr/>
        </p:nvSpPr>
        <p:spPr>
          <a:xfrm>
            <a:off x="6396760" y="4602287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+8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68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551" y="3209504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" name="TextBox 168"/>
          <p:cNvSpPr txBox="1"/>
          <p:nvPr/>
        </p:nvSpPr>
        <p:spPr>
          <a:xfrm>
            <a:off x="3002161" y="3537108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</a:t>
            </a:r>
            <a:r>
              <a:rPr lang="en-US" altLang="ko-KR" sz="2000" b="1" dirty="0">
                <a:solidFill>
                  <a:srgbClr val="FFFF00"/>
                </a:solidFill>
              </a:rPr>
              <a:t>10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170" name="오른쪽 화살표 169"/>
          <p:cNvSpPr/>
          <p:nvPr/>
        </p:nvSpPr>
        <p:spPr>
          <a:xfrm>
            <a:off x="3249745" y="2566554"/>
            <a:ext cx="447207" cy="21437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1" name="오른쪽 화살표 170"/>
          <p:cNvSpPr/>
          <p:nvPr/>
        </p:nvSpPr>
        <p:spPr>
          <a:xfrm rot="10800000">
            <a:off x="3109551" y="2386922"/>
            <a:ext cx="447207" cy="21437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3" name="Picture 8" descr="http://images2.wikia.nocookie.net/__cb20111003201114/totalminer/images/5/5b/TNT_sid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44" y="5242177"/>
            <a:ext cx="638834" cy="67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5915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" name="TextBox 174"/>
          <p:cNvSpPr txBox="1"/>
          <p:nvPr/>
        </p:nvSpPr>
        <p:spPr>
          <a:xfrm>
            <a:off x="2952442" y="4581128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+3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5241361" y="2535287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- 8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82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31" y="1124744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TextBox 182"/>
          <p:cNvSpPr txBox="1"/>
          <p:nvPr/>
        </p:nvSpPr>
        <p:spPr>
          <a:xfrm>
            <a:off x="858541" y="1452348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</a:t>
            </a:r>
            <a:r>
              <a:rPr lang="en-US" altLang="ko-KR" sz="2000" b="1" dirty="0">
                <a:solidFill>
                  <a:srgbClr val="FFFF00"/>
                </a:solidFill>
              </a:rPr>
              <a:t>8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95934" y="4509120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- 5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86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33" y="3240070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" name="TextBox 186"/>
          <p:cNvSpPr txBox="1"/>
          <p:nvPr/>
        </p:nvSpPr>
        <p:spPr>
          <a:xfrm>
            <a:off x="1952443" y="3567674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</a:t>
            </a:r>
            <a:r>
              <a:rPr lang="en-US" altLang="ko-KR" sz="2000" b="1" dirty="0">
                <a:solidFill>
                  <a:srgbClr val="FFFF00"/>
                </a:solidFill>
              </a:rPr>
              <a:t>5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pic>
        <p:nvPicPr>
          <p:cNvPr id="188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476" y="4274683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" name="TextBox 188"/>
          <p:cNvSpPr txBox="1"/>
          <p:nvPr/>
        </p:nvSpPr>
        <p:spPr>
          <a:xfrm>
            <a:off x="4153086" y="4602287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</a:t>
            </a:r>
            <a:r>
              <a:rPr lang="en-US" altLang="ko-KR" sz="2000" b="1" dirty="0">
                <a:solidFill>
                  <a:srgbClr val="FFFF00"/>
                </a:solidFill>
              </a:rPr>
              <a:t>3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http://fc06.deviantart.net/fs70/f/2012/165/6/4/bomberman_dying___bomberman_hero_by_mer255-d53i5h1.gif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99" y="4275182"/>
            <a:ext cx="545107" cy="48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http://fc06.deviantart.net/fs70/f/2012/165/6/4/bomberman_dying___bomberman_hero_by_mer255-d53i5h1.gif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403" y="2281296"/>
            <a:ext cx="545107" cy="48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0073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A36419-68EE-4B59-844A-5B0FAE164433}"/>
              </a:ext>
            </a:extLst>
          </p:cNvPr>
          <p:cNvSpPr>
            <a:spLocks noGrp="1"/>
          </p:cNvSpPr>
          <p:nvPr/>
        </p:nvSpPr>
        <p:spPr bwMode="auto">
          <a:xfrm>
            <a:off x="685800" y="1441664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>
                <a:hlinkClick r:id="rId2"/>
              </a:rPr>
              <a:t>gioithieu.azota.vn</a:t>
            </a:r>
            <a:endParaRPr lang="en-US" sz="6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AC6ED-9620-4036-B977-7C843807E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13264"/>
            <a:ext cx="4511288" cy="26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24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-34141" y="1893208"/>
            <a:ext cx="9144000" cy="624448"/>
          </a:xfrm>
          <a:prstGeom prst="rect">
            <a:avLst/>
          </a:prstGeom>
          <a:solidFill>
            <a:srgbClr val="982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-34141" y="1268760"/>
            <a:ext cx="9144000" cy="624448"/>
          </a:xfrm>
          <a:prstGeom prst="rect">
            <a:avLst/>
          </a:prstGeom>
          <a:solidFill>
            <a:srgbClr val="B92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-34141" y="494199"/>
            <a:ext cx="9144000" cy="774561"/>
          </a:xfrm>
          <a:prstGeom prst="rect">
            <a:avLst/>
          </a:prstGeom>
          <a:solidFill>
            <a:srgbClr val="CD4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509B7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-34141" y="2517656"/>
            <a:ext cx="9144000" cy="624448"/>
          </a:xfrm>
          <a:prstGeom prst="rect">
            <a:avLst/>
          </a:prstGeom>
          <a:solidFill>
            <a:srgbClr val="741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-57563" y="3142104"/>
            <a:ext cx="9144000" cy="624448"/>
          </a:xfrm>
          <a:prstGeom prst="rect">
            <a:avLst/>
          </a:prstGeom>
          <a:solidFill>
            <a:srgbClr val="5A1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-57563" y="3766552"/>
            <a:ext cx="9144000" cy="624448"/>
          </a:xfrm>
          <a:prstGeom prst="rect">
            <a:avLst/>
          </a:prstGeom>
          <a:solidFill>
            <a:srgbClr val="741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-57563" y="4371397"/>
            <a:ext cx="9144000" cy="624448"/>
          </a:xfrm>
          <a:prstGeom prst="rect">
            <a:avLst/>
          </a:prstGeom>
          <a:solidFill>
            <a:srgbClr val="982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509B7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-33929" y="4988416"/>
            <a:ext cx="9144000" cy="624448"/>
          </a:xfrm>
          <a:prstGeom prst="rect">
            <a:avLst/>
          </a:prstGeom>
          <a:solidFill>
            <a:srgbClr val="B92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509B7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-33929" y="5612864"/>
            <a:ext cx="9144000" cy="624448"/>
          </a:xfrm>
          <a:prstGeom prst="rect">
            <a:avLst/>
          </a:prstGeom>
          <a:solidFill>
            <a:srgbClr val="CD4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509B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001" y="-165592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FFFF00"/>
                </a:solidFill>
                <a:latin typeface="Orbit-B BT" pitchFamily="2" charset="0"/>
              </a:rPr>
              <a:t>Bonus</a:t>
            </a:r>
            <a:endParaRPr lang="ko-KR" altLang="en-US" sz="4000" dirty="0">
              <a:solidFill>
                <a:srgbClr val="FFFF00"/>
              </a:solidFill>
              <a:latin typeface="Orbit-B B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8778" y="1462723"/>
            <a:ext cx="6303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latin typeface="Impact" pitchFamily="34" charset="0"/>
              </a:rPr>
              <a:t>+ Points</a:t>
            </a:r>
            <a:endParaRPr lang="ko-KR" altLang="en-US" sz="48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39752" y="2475937"/>
            <a:ext cx="6303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latin typeface="Impact" pitchFamily="34" charset="0"/>
              </a:rPr>
              <a:t>- Points</a:t>
            </a:r>
            <a:endParaRPr lang="ko-KR" altLang="en-US" sz="48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39752" y="3441194"/>
            <a:ext cx="6303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latin typeface="Impact" pitchFamily="34" charset="0"/>
              </a:rPr>
              <a:t>Switch / Change Points</a:t>
            </a:r>
            <a:endParaRPr lang="ko-KR" altLang="en-US" sz="48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39752" y="4309608"/>
            <a:ext cx="6303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latin typeface="Impact" pitchFamily="34" charset="0"/>
              </a:rPr>
              <a:t>Bomb!</a:t>
            </a:r>
            <a:endParaRPr lang="ko-KR" altLang="en-US" sz="4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39" name="Picture 2" descr="http://fc06.deviantart.net/fs70/f/2012/165/6/4/bomberman_dying___bomberman_hero_by_mer255-d53i5h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53" y="2298317"/>
            <a:ext cx="1041730" cy="92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95" y="1528275"/>
            <a:ext cx="856445" cy="64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1967331" y="5126537"/>
            <a:ext cx="6607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latin typeface="Impact" pitchFamily="34" charset="0"/>
              </a:rPr>
              <a:t>Nuclear!!! ALL points, bye!</a:t>
            </a:r>
            <a:endParaRPr lang="ko-KR" altLang="en-US" sz="44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41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65" y="4256886"/>
            <a:ext cx="1259086" cy="69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오른쪽 화살표 41"/>
          <p:cNvSpPr/>
          <p:nvPr/>
        </p:nvSpPr>
        <p:spPr>
          <a:xfrm>
            <a:off x="1299215" y="3676007"/>
            <a:ext cx="763294" cy="406721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Impact" pitchFamily="34" charset="0"/>
            </a:endParaRPr>
          </a:p>
        </p:txBody>
      </p:sp>
      <p:sp>
        <p:nvSpPr>
          <p:cNvPr id="43" name="오른쪽 화살표 42"/>
          <p:cNvSpPr/>
          <p:nvPr/>
        </p:nvSpPr>
        <p:spPr>
          <a:xfrm rot="10800000">
            <a:off x="1011753" y="3363783"/>
            <a:ext cx="763294" cy="406721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Impact" pitchFamily="34" charset="0"/>
            </a:endParaRPr>
          </a:p>
        </p:txBody>
      </p:sp>
      <p:pic>
        <p:nvPicPr>
          <p:cNvPr id="44" name="Picture 8" descr="http://images2.wikia.nocookie.net/__cb20111003201114/totalminer/images/5/5b/TNT_sid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56" y="5158984"/>
            <a:ext cx="730120" cy="7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013020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355543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770418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448889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62" name="Picture 14" descr="http://images.wikia.com/nintendo/en/images/c/c9/Bomberman_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49748" y="-243408"/>
            <a:ext cx="1246437" cy="147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ages.wikia.com/mcleodgaming/images/c/ca/Bomberm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67" y="-41564"/>
            <a:ext cx="1003942" cy="127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c01.deviantart.net/fs70/f/2011/286/e/8/bomberman_by_leostr-d4cprv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" y="5589240"/>
            <a:ext cx="1086804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683568" y="591213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latin typeface="Orbit-B BT" pitchFamily="2" charset="0"/>
              </a:rPr>
              <a:t>Bonus:</a:t>
            </a:r>
            <a:endParaRPr lang="ko-KR" altLang="en-US" sz="4000" dirty="0">
              <a:latin typeface="Orbit-B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28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acid-stars.com/img/boo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08" y="593746"/>
            <a:ext cx="8100752" cy="628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224149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513470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310658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111120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" y="5589240"/>
            <a:ext cx="1086804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ages.wikia.com/nintendo/en/images/c/c9/Bomberman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49748" y="-243408"/>
            <a:ext cx="1246437" cy="147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ages.wikia.com/mcleodgaming/images/c/ca/Bomberma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67" y="-41564"/>
            <a:ext cx="1003942" cy="127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896" y="31794"/>
            <a:ext cx="3048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hlinkClick r:id="rId9" action="ppaction://hlinksldjump"/>
          </p:cNvPr>
          <p:cNvSpPr txBox="1"/>
          <p:nvPr/>
        </p:nvSpPr>
        <p:spPr>
          <a:xfrm>
            <a:off x="1691680" y="108241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A1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15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45" y="836712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hlinkClick r:id="rId10" action="ppaction://hlinksldjump"/>
          </p:cNvPr>
          <p:cNvSpPr txBox="1"/>
          <p:nvPr/>
        </p:nvSpPr>
        <p:spPr>
          <a:xfrm>
            <a:off x="2710593" y="108241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A2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18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66394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hlinkClick r:id="rId11" action="ppaction://hlinksldjump"/>
          </p:cNvPr>
          <p:cNvSpPr txBox="1"/>
          <p:nvPr/>
        </p:nvSpPr>
        <p:spPr>
          <a:xfrm>
            <a:off x="3707904" y="111210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A3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21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008" y="866394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hlinkClick r:id="rId12" action="ppaction://hlinksldjump"/>
          </p:cNvPr>
          <p:cNvSpPr txBox="1"/>
          <p:nvPr/>
        </p:nvSpPr>
        <p:spPr>
          <a:xfrm>
            <a:off x="4734056" y="111210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A4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28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20" y="866394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hlinkClick r:id="rId13" action="ppaction://hlinksldjump"/>
          </p:cNvPr>
          <p:cNvSpPr txBox="1"/>
          <p:nvPr/>
        </p:nvSpPr>
        <p:spPr>
          <a:xfrm>
            <a:off x="5742168" y="111210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A5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32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32" y="866394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hlinkClick r:id="rId14" action="ppaction://hlinksldjump"/>
          </p:cNvPr>
          <p:cNvSpPr txBox="1"/>
          <p:nvPr/>
        </p:nvSpPr>
        <p:spPr>
          <a:xfrm>
            <a:off x="6750280" y="111210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A6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35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5821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hlinkClick r:id="rId15" action="ppaction://hlinksldjump"/>
          </p:cNvPr>
          <p:cNvSpPr txBox="1"/>
          <p:nvPr/>
        </p:nvSpPr>
        <p:spPr>
          <a:xfrm>
            <a:off x="1691680" y="216152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B1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38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45" y="1915821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hlinkClick r:id="rId16" action="ppaction://hlinksldjump"/>
          </p:cNvPr>
          <p:cNvSpPr txBox="1"/>
          <p:nvPr/>
        </p:nvSpPr>
        <p:spPr>
          <a:xfrm>
            <a:off x="2710593" y="216152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B2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41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45503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hlinkClick r:id="rId17" action="ppaction://hlinksldjump"/>
          </p:cNvPr>
          <p:cNvSpPr txBox="1"/>
          <p:nvPr/>
        </p:nvSpPr>
        <p:spPr>
          <a:xfrm>
            <a:off x="3707904" y="219120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B3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44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008" y="1945503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hlinkClick r:id="rId18" action="ppaction://hlinksldjump"/>
          </p:cNvPr>
          <p:cNvSpPr txBox="1"/>
          <p:nvPr/>
        </p:nvSpPr>
        <p:spPr>
          <a:xfrm>
            <a:off x="4734056" y="219120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B4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48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20" y="1945503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hlinkClick r:id="rId19" action="ppaction://hlinksldjump"/>
          </p:cNvPr>
          <p:cNvSpPr txBox="1"/>
          <p:nvPr/>
        </p:nvSpPr>
        <p:spPr>
          <a:xfrm>
            <a:off x="5742168" y="219120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B5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51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32" y="1945503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hlinkClick r:id="rId20" action="ppaction://hlinksldjump"/>
          </p:cNvPr>
          <p:cNvSpPr txBox="1"/>
          <p:nvPr/>
        </p:nvSpPr>
        <p:spPr>
          <a:xfrm>
            <a:off x="6750280" y="219120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B6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54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30959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hlinkClick r:id="rId21" action="ppaction://hlinksldjump"/>
          </p:cNvPr>
          <p:cNvSpPr txBox="1"/>
          <p:nvPr/>
        </p:nvSpPr>
        <p:spPr>
          <a:xfrm>
            <a:off x="1691680" y="327666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C1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57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45" y="3030959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hlinkClick r:id="rId22" action="ppaction://hlinksldjump"/>
          </p:cNvPr>
          <p:cNvSpPr txBox="1"/>
          <p:nvPr/>
        </p:nvSpPr>
        <p:spPr>
          <a:xfrm>
            <a:off x="2710593" y="327666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C2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60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60641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hlinkClick r:id="rId23" action="ppaction://hlinksldjump"/>
          </p:cNvPr>
          <p:cNvSpPr txBox="1"/>
          <p:nvPr/>
        </p:nvSpPr>
        <p:spPr>
          <a:xfrm>
            <a:off x="3707904" y="330634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C3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63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008" y="3060641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hlinkClick r:id="rId24" action="ppaction://hlinksldjump"/>
          </p:cNvPr>
          <p:cNvSpPr txBox="1"/>
          <p:nvPr/>
        </p:nvSpPr>
        <p:spPr>
          <a:xfrm>
            <a:off x="4734056" y="330634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C4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67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20" y="3060641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hlinkClick r:id="rId25" action="ppaction://hlinksldjump"/>
          </p:cNvPr>
          <p:cNvSpPr txBox="1"/>
          <p:nvPr/>
        </p:nvSpPr>
        <p:spPr>
          <a:xfrm>
            <a:off x="5742168" y="330634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C5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70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32" y="3060641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>
            <a:hlinkClick r:id="rId26" action="ppaction://hlinksldjump"/>
          </p:cNvPr>
          <p:cNvSpPr txBox="1"/>
          <p:nvPr/>
        </p:nvSpPr>
        <p:spPr>
          <a:xfrm>
            <a:off x="6750280" y="330634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C6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73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06754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>
            <a:hlinkClick r:id="rId27" action="ppaction://hlinksldjump"/>
          </p:cNvPr>
          <p:cNvSpPr txBox="1"/>
          <p:nvPr/>
        </p:nvSpPr>
        <p:spPr>
          <a:xfrm>
            <a:off x="1691680" y="435246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D1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76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45" y="4106754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hlinkClick r:id="rId28" action="ppaction://hlinksldjump"/>
          </p:cNvPr>
          <p:cNvSpPr txBox="1"/>
          <p:nvPr/>
        </p:nvSpPr>
        <p:spPr>
          <a:xfrm>
            <a:off x="2710593" y="435246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D2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79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36436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>
            <a:hlinkClick r:id="rId29" action="ppaction://hlinksldjump"/>
          </p:cNvPr>
          <p:cNvSpPr txBox="1"/>
          <p:nvPr/>
        </p:nvSpPr>
        <p:spPr>
          <a:xfrm>
            <a:off x="3707904" y="438214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D3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82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008" y="4136436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>
            <a:hlinkClick r:id="rId30" action="ppaction://hlinksldjump"/>
          </p:cNvPr>
          <p:cNvSpPr txBox="1"/>
          <p:nvPr/>
        </p:nvSpPr>
        <p:spPr>
          <a:xfrm>
            <a:off x="4734056" y="438214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D4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86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20" y="4136436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>
            <a:hlinkClick r:id="rId31" action="ppaction://hlinksldjump"/>
          </p:cNvPr>
          <p:cNvSpPr txBox="1"/>
          <p:nvPr/>
        </p:nvSpPr>
        <p:spPr>
          <a:xfrm>
            <a:off x="5742168" y="438214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D5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89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32" y="4136436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89">
            <a:hlinkClick r:id="rId32" action="ppaction://hlinksldjump"/>
          </p:cNvPr>
          <p:cNvSpPr txBox="1"/>
          <p:nvPr/>
        </p:nvSpPr>
        <p:spPr>
          <a:xfrm>
            <a:off x="6750280" y="438214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D6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92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240467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hlinkClick r:id="rId33" action="ppaction://hlinksldjump"/>
          </p:cNvPr>
          <p:cNvSpPr txBox="1"/>
          <p:nvPr/>
        </p:nvSpPr>
        <p:spPr>
          <a:xfrm>
            <a:off x="1691680" y="548617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E1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95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45" y="5240467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95">
            <a:hlinkClick r:id="rId34" action="ppaction://hlinksldjump"/>
          </p:cNvPr>
          <p:cNvSpPr txBox="1"/>
          <p:nvPr/>
        </p:nvSpPr>
        <p:spPr>
          <a:xfrm>
            <a:off x="2710593" y="548617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E2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98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270149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>
            <a:hlinkClick r:id="rId35" action="ppaction://hlinksldjump"/>
          </p:cNvPr>
          <p:cNvSpPr txBox="1"/>
          <p:nvPr/>
        </p:nvSpPr>
        <p:spPr>
          <a:xfrm>
            <a:off x="3707904" y="551585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E3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101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008" y="5270149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>
            <a:hlinkClick r:id="rId36" action="ppaction://hlinksldjump"/>
          </p:cNvPr>
          <p:cNvSpPr txBox="1"/>
          <p:nvPr/>
        </p:nvSpPr>
        <p:spPr>
          <a:xfrm>
            <a:off x="4734056" y="551585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E4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105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20" y="5270149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Box 105">
            <a:hlinkClick r:id="rId37" action="ppaction://hlinksldjump"/>
          </p:cNvPr>
          <p:cNvSpPr txBox="1"/>
          <p:nvPr/>
        </p:nvSpPr>
        <p:spPr>
          <a:xfrm>
            <a:off x="5742168" y="551585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E5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108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32" y="5270149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TextBox 108">
            <a:hlinkClick r:id="rId38" action="ppaction://hlinksldjump"/>
          </p:cNvPr>
          <p:cNvSpPr txBox="1"/>
          <p:nvPr/>
        </p:nvSpPr>
        <p:spPr>
          <a:xfrm>
            <a:off x="6750280" y="551585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Courier10 BT" pitchFamily="2" charset="0"/>
              </a:rPr>
              <a:t>E6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2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4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9" grpId="0"/>
      <p:bldP spid="22" grpId="0"/>
      <p:bldP spid="29" grpId="0"/>
      <p:bldP spid="33" grpId="0"/>
      <p:bldP spid="36" grpId="0"/>
      <p:bldP spid="39" grpId="0"/>
      <p:bldP spid="42" grpId="0"/>
      <p:bldP spid="45" grpId="0"/>
      <p:bldP spid="49" grpId="0"/>
      <p:bldP spid="52" grpId="0"/>
      <p:bldP spid="55" grpId="0"/>
      <p:bldP spid="58" grpId="0"/>
      <p:bldP spid="61" grpId="0"/>
      <p:bldP spid="64" grpId="0"/>
      <p:bldP spid="68" grpId="0"/>
      <p:bldP spid="71" grpId="0"/>
      <p:bldP spid="74" grpId="0"/>
      <p:bldP spid="77" grpId="0"/>
      <p:bldP spid="80" grpId="0"/>
      <p:bldP spid="83" grpId="0"/>
      <p:bldP spid="87" grpId="0"/>
      <p:bldP spid="90" grpId="0"/>
      <p:bldP spid="93" grpId="0"/>
      <p:bldP spid="96" grpId="0"/>
      <p:bldP spid="99" grpId="0"/>
      <p:bldP spid="102" grpId="0"/>
      <p:bldP spid="106" grpId="0"/>
      <p:bldP spid="1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http://7art-screensavers.com/wallpapers/abstract-0/xls/mega-abstract-dark-green-tw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7" y="8401"/>
            <a:ext cx="9162597" cy="684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55" y="4153387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4" descr="Brick Block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444" y="2190851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직사각형 189"/>
          <p:cNvSpPr/>
          <p:nvPr/>
        </p:nvSpPr>
        <p:spPr>
          <a:xfrm>
            <a:off x="1979712" y="1124743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1" name="직사각형 190"/>
          <p:cNvSpPr/>
          <p:nvPr/>
        </p:nvSpPr>
        <p:spPr>
          <a:xfrm>
            <a:off x="3059832" y="1123834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2" name="직사각형 191"/>
          <p:cNvSpPr/>
          <p:nvPr/>
        </p:nvSpPr>
        <p:spPr>
          <a:xfrm>
            <a:off x="4182425" y="1123833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3" name="직사각형 192"/>
          <p:cNvSpPr/>
          <p:nvPr/>
        </p:nvSpPr>
        <p:spPr>
          <a:xfrm>
            <a:off x="5292080" y="1122924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4" name="직사각형 193"/>
          <p:cNvSpPr/>
          <p:nvPr/>
        </p:nvSpPr>
        <p:spPr>
          <a:xfrm>
            <a:off x="6422409" y="1119742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5" name="직사각형 194"/>
          <p:cNvSpPr/>
          <p:nvPr/>
        </p:nvSpPr>
        <p:spPr>
          <a:xfrm>
            <a:off x="7524328" y="1124744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6" name="직사각형 195"/>
          <p:cNvSpPr/>
          <p:nvPr/>
        </p:nvSpPr>
        <p:spPr>
          <a:xfrm>
            <a:off x="899592" y="2167989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7" name="직사각형 196"/>
          <p:cNvSpPr/>
          <p:nvPr/>
        </p:nvSpPr>
        <p:spPr>
          <a:xfrm>
            <a:off x="6408626" y="2131114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8" name="직사각형 197"/>
          <p:cNvSpPr/>
          <p:nvPr/>
        </p:nvSpPr>
        <p:spPr>
          <a:xfrm>
            <a:off x="4153735" y="3190735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9" name="직사각형 198"/>
          <p:cNvSpPr/>
          <p:nvPr/>
        </p:nvSpPr>
        <p:spPr>
          <a:xfrm>
            <a:off x="5263390" y="3189826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0" name="직사각형 199"/>
          <p:cNvSpPr/>
          <p:nvPr/>
        </p:nvSpPr>
        <p:spPr>
          <a:xfrm>
            <a:off x="6415518" y="3189825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1" name="직사각형 200"/>
          <p:cNvSpPr/>
          <p:nvPr/>
        </p:nvSpPr>
        <p:spPr>
          <a:xfrm>
            <a:off x="7495638" y="3191646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2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049" y="22048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31" y="2138328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469" y="2136679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545" y="2167988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09" y="3192556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92307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21" y="3124372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13" y="4221088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516" y="425796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21" y="425796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42" y="4257959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07" y="4189778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45" y="4188129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" name="직사각형 214"/>
          <p:cNvSpPr/>
          <p:nvPr/>
        </p:nvSpPr>
        <p:spPr>
          <a:xfrm>
            <a:off x="913375" y="5227379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6" name="직사각형 215"/>
          <p:cNvSpPr/>
          <p:nvPr/>
        </p:nvSpPr>
        <p:spPr>
          <a:xfrm>
            <a:off x="1993495" y="5229200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17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21" y="5227378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42" y="5227377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274" y="5242178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893" y="5242178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" name="직사각형 220"/>
          <p:cNvSpPr/>
          <p:nvPr/>
        </p:nvSpPr>
        <p:spPr>
          <a:xfrm>
            <a:off x="7510545" y="5274637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22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03" y="1056560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70" y="4365549"/>
            <a:ext cx="980344" cy="5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506" y="4348407"/>
            <a:ext cx="980344" cy="5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10" y="5319645"/>
            <a:ext cx="980344" cy="5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196" y="2281296"/>
            <a:ext cx="980344" cy="5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34" y="1157180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" name="TextBox 227"/>
          <p:cNvSpPr txBox="1"/>
          <p:nvPr/>
        </p:nvSpPr>
        <p:spPr>
          <a:xfrm>
            <a:off x="1952444" y="1484784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+2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29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00" y="1157180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" name="TextBox 229"/>
          <p:cNvSpPr txBox="1"/>
          <p:nvPr/>
        </p:nvSpPr>
        <p:spPr>
          <a:xfrm>
            <a:off x="3019510" y="1484784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+2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31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482" y="1157179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" name="TextBox 231"/>
          <p:cNvSpPr txBox="1"/>
          <p:nvPr/>
        </p:nvSpPr>
        <p:spPr>
          <a:xfrm>
            <a:off x="4185092" y="1484783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+1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33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23" y="1157178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" name="TextBox 233"/>
          <p:cNvSpPr txBox="1"/>
          <p:nvPr/>
        </p:nvSpPr>
        <p:spPr>
          <a:xfrm>
            <a:off x="5294333" y="1484782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+1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35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366" y="1156324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" name="TextBox 235"/>
          <p:cNvSpPr txBox="1"/>
          <p:nvPr/>
        </p:nvSpPr>
        <p:spPr>
          <a:xfrm>
            <a:off x="6415976" y="1483928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+1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37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317" y="1157180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" name="TextBox 237"/>
          <p:cNvSpPr txBox="1"/>
          <p:nvPr/>
        </p:nvSpPr>
        <p:spPr>
          <a:xfrm>
            <a:off x="7520927" y="1484784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+3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39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24" y="2207683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" name="TextBox 239"/>
          <p:cNvSpPr txBox="1"/>
          <p:nvPr/>
        </p:nvSpPr>
        <p:spPr>
          <a:xfrm>
            <a:off x="895934" y="2535287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+4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41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311" y="2167988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" name="TextBox 241"/>
          <p:cNvSpPr txBox="1"/>
          <p:nvPr/>
        </p:nvSpPr>
        <p:spPr>
          <a:xfrm>
            <a:off x="6385921" y="2495592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+2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43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96" y="3192556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" name="TextBox 243"/>
          <p:cNvSpPr txBox="1"/>
          <p:nvPr/>
        </p:nvSpPr>
        <p:spPr>
          <a:xfrm>
            <a:off x="7495406" y="3520160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+1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45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321" y="3229430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" name="TextBox 245"/>
          <p:cNvSpPr txBox="1"/>
          <p:nvPr/>
        </p:nvSpPr>
        <p:spPr>
          <a:xfrm>
            <a:off x="6406931" y="3557034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+1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47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419" y="3192556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" name="TextBox 247"/>
          <p:cNvSpPr txBox="1"/>
          <p:nvPr/>
        </p:nvSpPr>
        <p:spPr>
          <a:xfrm>
            <a:off x="5251029" y="3520160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+2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49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074" y="3209505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" name="TextBox 249"/>
          <p:cNvSpPr txBox="1"/>
          <p:nvPr/>
        </p:nvSpPr>
        <p:spPr>
          <a:xfrm>
            <a:off x="4112684" y="3537109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+3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51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71" y="5229200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" name="TextBox 251"/>
          <p:cNvSpPr txBox="1"/>
          <p:nvPr/>
        </p:nvSpPr>
        <p:spPr>
          <a:xfrm>
            <a:off x="924881" y="5556804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+1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53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36" y="5242178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" name="TextBox 253"/>
          <p:cNvSpPr txBox="1"/>
          <p:nvPr/>
        </p:nvSpPr>
        <p:spPr>
          <a:xfrm>
            <a:off x="1992846" y="5569782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+5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55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907" y="5277736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" name="TextBox 255"/>
          <p:cNvSpPr txBox="1"/>
          <p:nvPr/>
        </p:nvSpPr>
        <p:spPr>
          <a:xfrm>
            <a:off x="7491875" y="5575897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+2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57" name="Picture 8" descr="http://images2.wikia.nocookie.net/__cb20111003201114/totalminer/images/5/5b/TNT_sid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41" y="2204864"/>
            <a:ext cx="63883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" name="오른쪽 화살표 257"/>
          <p:cNvSpPr/>
          <p:nvPr/>
        </p:nvSpPr>
        <p:spPr>
          <a:xfrm>
            <a:off x="5498613" y="4618746"/>
            <a:ext cx="447207" cy="21437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9" name="오른쪽 화살표 258"/>
          <p:cNvSpPr/>
          <p:nvPr/>
        </p:nvSpPr>
        <p:spPr>
          <a:xfrm rot="10800000">
            <a:off x="5358419" y="4401978"/>
            <a:ext cx="447207" cy="21437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0" name="오른쪽 화살표 259"/>
          <p:cNvSpPr/>
          <p:nvPr/>
        </p:nvSpPr>
        <p:spPr>
          <a:xfrm>
            <a:off x="6597587" y="5592356"/>
            <a:ext cx="447207" cy="21437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1" name="오른쪽 화살표 260"/>
          <p:cNvSpPr/>
          <p:nvPr/>
        </p:nvSpPr>
        <p:spPr>
          <a:xfrm rot="10800000">
            <a:off x="6457393" y="5412724"/>
            <a:ext cx="447207" cy="21437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62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150" y="4274683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3" name="TextBox 262"/>
          <p:cNvSpPr txBox="1"/>
          <p:nvPr/>
        </p:nvSpPr>
        <p:spPr>
          <a:xfrm>
            <a:off x="6396760" y="4602287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+8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64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551" y="3209504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5" name="TextBox 264"/>
          <p:cNvSpPr txBox="1"/>
          <p:nvPr/>
        </p:nvSpPr>
        <p:spPr>
          <a:xfrm>
            <a:off x="3002161" y="3537108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</a:t>
            </a:r>
            <a:r>
              <a:rPr lang="en-US" altLang="ko-KR" sz="2000" b="1" dirty="0">
                <a:solidFill>
                  <a:srgbClr val="FFFF00"/>
                </a:solidFill>
              </a:rPr>
              <a:t>10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266" name="오른쪽 화살표 265"/>
          <p:cNvSpPr/>
          <p:nvPr/>
        </p:nvSpPr>
        <p:spPr>
          <a:xfrm>
            <a:off x="3249745" y="2566554"/>
            <a:ext cx="447207" cy="21437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7" name="오른쪽 화살표 266"/>
          <p:cNvSpPr/>
          <p:nvPr/>
        </p:nvSpPr>
        <p:spPr>
          <a:xfrm rot="10800000">
            <a:off x="3109551" y="2386922"/>
            <a:ext cx="447207" cy="21437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68" name="Picture 8" descr="http://images2.wikia.nocookie.net/__cb20111003201114/totalminer/images/5/5b/TNT_sid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44" y="5242177"/>
            <a:ext cx="638834" cy="67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5915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" name="TextBox 269"/>
          <p:cNvSpPr txBox="1"/>
          <p:nvPr/>
        </p:nvSpPr>
        <p:spPr>
          <a:xfrm>
            <a:off x="2952442" y="4581128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+3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5241361" y="2535287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- 8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73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31" y="1124744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4" name="TextBox 273"/>
          <p:cNvSpPr txBox="1"/>
          <p:nvPr/>
        </p:nvSpPr>
        <p:spPr>
          <a:xfrm>
            <a:off x="858541" y="1452348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</a:t>
            </a:r>
            <a:r>
              <a:rPr lang="en-US" altLang="ko-KR" sz="2000" b="1" dirty="0">
                <a:solidFill>
                  <a:srgbClr val="FFFF00"/>
                </a:solidFill>
              </a:rPr>
              <a:t>8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pic>
        <p:nvPicPr>
          <p:cNvPr id="277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51" y="3248568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8" name="TextBox 277"/>
          <p:cNvSpPr txBox="1"/>
          <p:nvPr/>
        </p:nvSpPr>
        <p:spPr>
          <a:xfrm>
            <a:off x="1952443" y="3501008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</a:t>
            </a:r>
            <a:r>
              <a:rPr lang="en-US" altLang="ko-KR" sz="2000" b="1" dirty="0">
                <a:solidFill>
                  <a:srgbClr val="FFFF00"/>
                </a:solidFill>
              </a:rPr>
              <a:t>5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pic>
        <p:nvPicPr>
          <p:cNvPr id="279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476" y="4274683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" name="TextBox 279"/>
          <p:cNvSpPr txBox="1"/>
          <p:nvPr/>
        </p:nvSpPr>
        <p:spPr>
          <a:xfrm>
            <a:off x="4153086" y="4602287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+</a:t>
            </a:r>
            <a:r>
              <a:rPr lang="en-US" altLang="ko-KR" sz="2000" b="1" dirty="0">
                <a:solidFill>
                  <a:srgbClr val="FFFF00"/>
                </a:solidFill>
              </a:rPr>
              <a:t>3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025975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970946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0" name="그룹 19"/>
          <p:cNvGrpSpPr/>
          <p:nvPr/>
        </p:nvGrpSpPr>
        <p:grpSpPr>
          <a:xfrm>
            <a:off x="7481855" y="4153387"/>
            <a:ext cx="785691" cy="856447"/>
            <a:chOff x="490203" y="4077072"/>
            <a:chExt cx="785691" cy="856447"/>
          </a:xfrm>
        </p:grpSpPr>
        <p:pic>
          <p:nvPicPr>
            <p:cNvPr id="2056" name="Picture 8" descr="http://i401.photobucket.com/albums/pp100/Arechan_photos/Decorated%20images/NewSuperMarioBros-Box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03" y="4077072"/>
              <a:ext cx="785691" cy="856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41700" y="4437112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/>
                <a:t>2</a:t>
              </a:r>
              <a:endParaRPr lang="ko-KR" altLang="en-US" sz="2400" b="1" dirty="0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1952444" y="2190851"/>
            <a:ext cx="720080" cy="720080"/>
            <a:chOff x="583973" y="2465961"/>
            <a:chExt cx="720080" cy="720080"/>
          </a:xfrm>
        </p:grpSpPr>
        <p:pic>
          <p:nvPicPr>
            <p:cNvPr id="2052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3" y="2465961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625650" y="2502835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546092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392093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1" name="그룹 30"/>
          <p:cNvGrpSpPr/>
          <p:nvPr/>
        </p:nvGrpSpPr>
        <p:grpSpPr>
          <a:xfrm>
            <a:off x="1965929" y="1124744"/>
            <a:ext cx="733863" cy="720080"/>
            <a:chOff x="597777" y="1412776"/>
            <a:chExt cx="733863" cy="720080"/>
          </a:xfrm>
        </p:grpSpPr>
        <p:sp>
          <p:nvSpPr>
            <p:cNvPr id="32" name="직사각형 31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B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3046049" y="1123834"/>
            <a:ext cx="733863" cy="720080"/>
            <a:chOff x="597777" y="1412776"/>
            <a:chExt cx="733863" cy="720080"/>
          </a:xfrm>
        </p:grpSpPr>
        <p:sp>
          <p:nvSpPr>
            <p:cNvPr id="35" name="직사각형 34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C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4168642" y="1123833"/>
            <a:ext cx="733863" cy="720080"/>
            <a:chOff x="597777" y="1412776"/>
            <a:chExt cx="733863" cy="720080"/>
          </a:xfrm>
        </p:grpSpPr>
        <p:sp>
          <p:nvSpPr>
            <p:cNvPr id="38" name="직사각형 37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D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5278297" y="1122924"/>
            <a:ext cx="733863" cy="720080"/>
            <a:chOff x="597777" y="1412776"/>
            <a:chExt cx="733863" cy="720080"/>
          </a:xfrm>
        </p:grpSpPr>
        <p:sp>
          <p:nvSpPr>
            <p:cNvPr id="41" name="직사각형 40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E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6415517" y="1119742"/>
            <a:ext cx="733863" cy="720080"/>
            <a:chOff x="597777" y="1412776"/>
            <a:chExt cx="733863" cy="720080"/>
          </a:xfrm>
        </p:grpSpPr>
        <p:sp>
          <p:nvSpPr>
            <p:cNvPr id="44" name="직사각형 43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F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7510545" y="1124744"/>
            <a:ext cx="733863" cy="720080"/>
            <a:chOff x="597777" y="1412776"/>
            <a:chExt cx="733863" cy="720080"/>
          </a:xfrm>
        </p:grpSpPr>
        <p:sp>
          <p:nvSpPr>
            <p:cNvPr id="47" name="직사각형 46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G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885809" y="2167989"/>
            <a:ext cx="733863" cy="720080"/>
            <a:chOff x="597777" y="1412776"/>
            <a:chExt cx="733863" cy="720080"/>
          </a:xfrm>
        </p:grpSpPr>
        <p:sp>
          <p:nvSpPr>
            <p:cNvPr id="51" name="직사각형 50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H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그룹 52"/>
          <p:cNvGrpSpPr/>
          <p:nvPr/>
        </p:nvGrpSpPr>
        <p:grpSpPr>
          <a:xfrm>
            <a:off x="6394843" y="2131114"/>
            <a:ext cx="733863" cy="720080"/>
            <a:chOff x="597777" y="1412776"/>
            <a:chExt cx="733863" cy="720080"/>
          </a:xfrm>
        </p:grpSpPr>
        <p:sp>
          <p:nvSpPr>
            <p:cNvPr id="54" name="직사각형 53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M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4139952" y="3190735"/>
            <a:ext cx="733863" cy="720080"/>
            <a:chOff x="597777" y="1412776"/>
            <a:chExt cx="733863" cy="720080"/>
          </a:xfrm>
        </p:grpSpPr>
        <p:sp>
          <p:nvSpPr>
            <p:cNvPr id="57" name="직사각형 56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R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5249607" y="3189826"/>
            <a:ext cx="733863" cy="720080"/>
            <a:chOff x="597777" y="1412776"/>
            <a:chExt cx="733863" cy="720080"/>
          </a:xfrm>
        </p:grpSpPr>
        <p:sp>
          <p:nvSpPr>
            <p:cNvPr id="60" name="직사각형 59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S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그룹 61"/>
          <p:cNvGrpSpPr/>
          <p:nvPr/>
        </p:nvGrpSpPr>
        <p:grpSpPr>
          <a:xfrm>
            <a:off x="6401735" y="3189825"/>
            <a:ext cx="733863" cy="720080"/>
            <a:chOff x="597777" y="1412776"/>
            <a:chExt cx="733863" cy="720080"/>
          </a:xfrm>
        </p:grpSpPr>
        <p:sp>
          <p:nvSpPr>
            <p:cNvPr id="63" name="직사각형 62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T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그룹 64"/>
          <p:cNvGrpSpPr/>
          <p:nvPr/>
        </p:nvGrpSpPr>
        <p:grpSpPr>
          <a:xfrm>
            <a:off x="7481855" y="3191646"/>
            <a:ext cx="733863" cy="720080"/>
            <a:chOff x="597777" y="1412776"/>
            <a:chExt cx="733863" cy="720080"/>
          </a:xfrm>
        </p:grpSpPr>
        <p:sp>
          <p:nvSpPr>
            <p:cNvPr id="66" name="직사각형 65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U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그룹 67"/>
          <p:cNvGrpSpPr/>
          <p:nvPr/>
        </p:nvGrpSpPr>
        <p:grpSpPr>
          <a:xfrm>
            <a:off x="3046049" y="2204864"/>
            <a:ext cx="720080" cy="720080"/>
            <a:chOff x="583973" y="2465961"/>
            <a:chExt cx="720080" cy="720080"/>
          </a:xfrm>
        </p:grpSpPr>
        <p:pic>
          <p:nvPicPr>
            <p:cNvPr id="69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3" y="2465961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>
              <a:off x="625650" y="2502835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1" name="그룹 70"/>
          <p:cNvGrpSpPr/>
          <p:nvPr/>
        </p:nvGrpSpPr>
        <p:grpSpPr>
          <a:xfrm>
            <a:off x="4103031" y="2138328"/>
            <a:ext cx="785691" cy="856447"/>
            <a:chOff x="490203" y="4077072"/>
            <a:chExt cx="785691" cy="856447"/>
          </a:xfrm>
        </p:grpSpPr>
        <p:pic>
          <p:nvPicPr>
            <p:cNvPr id="72" name="Picture 8" descr="http://i401.photobucket.com/albums/pp100/Arechan_photos/Decorated%20images/NewSuperMarioBros-Box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03" y="4077072"/>
              <a:ext cx="785691" cy="856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/>
            <p:cNvSpPr txBox="1"/>
            <p:nvPr/>
          </p:nvSpPr>
          <p:spPr>
            <a:xfrm>
              <a:off x="541700" y="4437112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/>
                <a:t>K</a:t>
              </a:r>
              <a:endParaRPr lang="ko-KR" altLang="en-US" sz="2400" b="1" dirty="0"/>
            </a:p>
          </p:txBody>
        </p:sp>
      </p:grpSp>
      <p:grpSp>
        <p:nvGrpSpPr>
          <p:cNvPr id="77" name="그룹 76"/>
          <p:cNvGrpSpPr/>
          <p:nvPr/>
        </p:nvGrpSpPr>
        <p:grpSpPr>
          <a:xfrm>
            <a:off x="7510545" y="2167988"/>
            <a:ext cx="720080" cy="720080"/>
            <a:chOff x="583973" y="2465961"/>
            <a:chExt cx="720080" cy="720080"/>
          </a:xfrm>
        </p:grpSpPr>
        <p:pic>
          <p:nvPicPr>
            <p:cNvPr id="78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3" y="2465961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/>
            <p:cNvSpPr txBox="1"/>
            <p:nvPr/>
          </p:nvSpPr>
          <p:spPr>
            <a:xfrm>
              <a:off x="625650" y="2502835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0" name="그룹 79"/>
          <p:cNvGrpSpPr/>
          <p:nvPr/>
        </p:nvGrpSpPr>
        <p:grpSpPr>
          <a:xfrm>
            <a:off x="885809" y="3192556"/>
            <a:ext cx="720080" cy="720080"/>
            <a:chOff x="583973" y="2465961"/>
            <a:chExt cx="720080" cy="720080"/>
          </a:xfrm>
        </p:grpSpPr>
        <p:pic>
          <p:nvPicPr>
            <p:cNvPr id="81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3" y="2465961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/>
            <p:cNvSpPr txBox="1"/>
            <p:nvPr/>
          </p:nvSpPr>
          <p:spPr>
            <a:xfrm>
              <a:off x="625650" y="2502835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3" name="그룹 82"/>
          <p:cNvGrpSpPr/>
          <p:nvPr/>
        </p:nvGrpSpPr>
        <p:grpSpPr>
          <a:xfrm>
            <a:off x="1979712" y="3189824"/>
            <a:ext cx="720080" cy="720080"/>
            <a:chOff x="583973" y="2465961"/>
            <a:chExt cx="720080" cy="720080"/>
          </a:xfrm>
        </p:grpSpPr>
        <p:pic>
          <p:nvPicPr>
            <p:cNvPr id="84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3" y="2465961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/>
            <p:cNvSpPr txBox="1"/>
            <p:nvPr/>
          </p:nvSpPr>
          <p:spPr>
            <a:xfrm>
              <a:off x="625650" y="2502835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2994221" y="3124372"/>
            <a:ext cx="785691" cy="856447"/>
            <a:chOff x="490203" y="4077072"/>
            <a:chExt cx="785691" cy="856447"/>
          </a:xfrm>
        </p:grpSpPr>
        <p:pic>
          <p:nvPicPr>
            <p:cNvPr id="87" name="Picture 8" descr="http://i401.photobucket.com/albums/pp100/Arechan_photos/Decorated%20images/NewSuperMarioBros-Box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03" y="4077072"/>
              <a:ext cx="785691" cy="856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TextBox 87"/>
            <p:cNvSpPr txBox="1"/>
            <p:nvPr/>
          </p:nvSpPr>
          <p:spPr>
            <a:xfrm>
              <a:off x="541700" y="4437112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/>
                <a:t>Q</a:t>
              </a:r>
              <a:endParaRPr lang="ko-KR" altLang="en-US" sz="2400" b="1" dirty="0"/>
            </a:p>
          </p:txBody>
        </p:sp>
      </p:grpSp>
      <p:grpSp>
        <p:nvGrpSpPr>
          <p:cNvPr id="92" name="그룹 91"/>
          <p:cNvGrpSpPr/>
          <p:nvPr/>
        </p:nvGrpSpPr>
        <p:grpSpPr>
          <a:xfrm>
            <a:off x="1993516" y="4257962"/>
            <a:ext cx="720080" cy="720080"/>
            <a:chOff x="583973" y="2465961"/>
            <a:chExt cx="720080" cy="720080"/>
          </a:xfrm>
        </p:grpSpPr>
        <p:pic>
          <p:nvPicPr>
            <p:cNvPr id="93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3" y="2465961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TextBox 93"/>
            <p:cNvSpPr txBox="1"/>
            <p:nvPr/>
          </p:nvSpPr>
          <p:spPr>
            <a:xfrm>
              <a:off x="625650" y="2502835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5" name="그룹 94"/>
          <p:cNvGrpSpPr/>
          <p:nvPr/>
        </p:nvGrpSpPr>
        <p:grpSpPr>
          <a:xfrm>
            <a:off x="2994221" y="4257960"/>
            <a:ext cx="720080" cy="720080"/>
            <a:chOff x="583973" y="2465961"/>
            <a:chExt cx="720080" cy="720080"/>
          </a:xfrm>
        </p:grpSpPr>
        <p:pic>
          <p:nvPicPr>
            <p:cNvPr id="96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3" y="2465961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TextBox 96"/>
            <p:cNvSpPr txBox="1"/>
            <p:nvPr/>
          </p:nvSpPr>
          <p:spPr>
            <a:xfrm>
              <a:off x="625650" y="2502835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8" name="그룹 97"/>
          <p:cNvGrpSpPr/>
          <p:nvPr/>
        </p:nvGrpSpPr>
        <p:grpSpPr>
          <a:xfrm>
            <a:off x="4168642" y="4257959"/>
            <a:ext cx="720080" cy="720080"/>
            <a:chOff x="583973" y="2465961"/>
            <a:chExt cx="720080" cy="720080"/>
          </a:xfrm>
        </p:grpSpPr>
        <p:pic>
          <p:nvPicPr>
            <p:cNvPr id="99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3" y="2465961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TextBox 99"/>
            <p:cNvSpPr txBox="1"/>
            <p:nvPr/>
          </p:nvSpPr>
          <p:spPr>
            <a:xfrm>
              <a:off x="625650" y="2502835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1" name="그룹 100"/>
          <p:cNvGrpSpPr/>
          <p:nvPr/>
        </p:nvGrpSpPr>
        <p:grpSpPr>
          <a:xfrm>
            <a:off x="5249607" y="4189778"/>
            <a:ext cx="785691" cy="856447"/>
            <a:chOff x="490203" y="4077072"/>
            <a:chExt cx="785691" cy="856447"/>
          </a:xfrm>
        </p:grpSpPr>
        <p:pic>
          <p:nvPicPr>
            <p:cNvPr id="102" name="Picture 8" descr="http://i401.photobucket.com/albums/pp100/Arechan_photos/Decorated%20images/NewSuperMarioBros-Box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03" y="4077072"/>
              <a:ext cx="785691" cy="856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TextBox 102"/>
            <p:cNvSpPr txBox="1"/>
            <p:nvPr/>
          </p:nvSpPr>
          <p:spPr>
            <a:xfrm>
              <a:off x="541700" y="4437112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/>
                <a:t>Z</a:t>
              </a:r>
              <a:endParaRPr lang="ko-KR" altLang="en-US" sz="2400" b="1" dirty="0"/>
            </a:p>
          </p:txBody>
        </p:sp>
      </p:grpSp>
      <p:grpSp>
        <p:nvGrpSpPr>
          <p:cNvPr id="104" name="그룹 103"/>
          <p:cNvGrpSpPr/>
          <p:nvPr/>
        </p:nvGrpSpPr>
        <p:grpSpPr>
          <a:xfrm>
            <a:off x="6373045" y="4188129"/>
            <a:ext cx="785691" cy="856447"/>
            <a:chOff x="490203" y="4077072"/>
            <a:chExt cx="785691" cy="856447"/>
          </a:xfrm>
        </p:grpSpPr>
        <p:pic>
          <p:nvPicPr>
            <p:cNvPr id="105" name="Picture 8" descr="http://i401.photobucket.com/albums/pp100/Arechan_photos/Decorated%20images/NewSuperMarioBros-Box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03" y="4077072"/>
              <a:ext cx="785691" cy="856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TextBox 105"/>
            <p:cNvSpPr txBox="1"/>
            <p:nvPr/>
          </p:nvSpPr>
          <p:spPr>
            <a:xfrm>
              <a:off x="541700" y="4437112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/>
                <a:t>1</a:t>
              </a:r>
              <a:endParaRPr lang="ko-KR" altLang="en-US" sz="2400" b="1" dirty="0"/>
            </a:p>
          </p:txBody>
        </p:sp>
      </p:grpSp>
      <p:grpSp>
        <p:nvGrpSpPr>
          <p:cNvPr id="107" name="그룹 106"/>
          <p:cNvGrpSpPr/>
          <p:nvPr/>
        </p:nvGrpSpPr>
        <p:grpSpPr>
          <a:xfrm>
            <a:off x="899592" y="5227379"/>
            <a:ext cx="733863" cy="720080"/>
            <a:chOff x="597777" y="1412776"/>
            <a:chExt cx="733863" cy="720080"/>
          </a:xfrm>
        </p:grpSpPr>
        <p:sp>
          <p:nvSpPr>
            <p:cNvPr id="108" name="직사각형 107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0" name="그룹 109"/>
          <p:cNvGrpSpPr/>
          <p:nvPr/>
        </p:nvGrpSpPr>
        <p:grpSpPr>
          <a:xfrm>
            <a:off x="1979712" y="5229200"/>
            <a:ext cx="733863" cy="720080"/>
            <a:chOff x="597777" y="1412776"/>
            <a:chExt cx="733863" cy="720080"/>
          </a:xfrm>
        </p:grpSpPr>
        <p:sp>
          <p:nvSpPr>
            <p:cNvPr id="111" name="직사각형 110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4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3" name="그룹 112"/>
          <p:cNvGrpSpPr/>
          <p:nvPr/>
        </p:nvGrpSpPr>
        <p:grpSpPr>
          <a:xfrm>
            <a:off x="2994221" y="5227378"/>
            <a:ext cx="720080" cy="720080"/>
            <a:chOff x="583973" y="2465961"/>
            <a:chExt cx="720080" cy="720080"/>
          </a:xfrm>
        </p:grpSpPr>
        <p:pic>
          <p:nvPicPr>
            <p:cNvPr id="114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3" y="2465961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5" name="TextBox 114"/>
            <p:cNvSpPr txBox="1"/>
            <p:nvPr/>
          </p:nvSpPr>
          <p:spPr>
            <a:xfrm>
              <a:off x="625650" y="2502835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6" name="그룹 115"/>
          <p:cNvGrpSpPr/>
          <p:nvPr/>
        </p:nvGrpSpPr>
        <p:grpSpPr>
          <a:xfrm>
            <a:off x="4168642" y="5227377"/>
            <a:ext cx="720080" cy="720080"/>
            <a:chOff x="583973" y="2465961"/>
            <a:chExt cx="720080" cy="720080"/>
          </a:xfrm>
        </p:grpSpPr>
        <p:pic>
          <p:nvPicPr>
            <p:cNvPr id="117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3" y="2465961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8" name="TextBox 117"/>
            <p:cNvSpPr txBox="1"/>
            <p:nvPr/>
          </p:nvSpPr>
          <p:spPr>
            <a:xfrm>
              <a:off x="625650" y="2502835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9" name="그룹 118"/>
          <p:cNvGrpSpPr/>
          <p:nvPr/>
        </p:nvGrpSpPr>
        <p:grpSpPr>
          <a:xfrm>
            <a:off x="5259274" y="5237763"/>
            <a:ext cx="720080" cy="720080"/>
            <a:chOff x="583973" y="2465961"/>
            <a:chExt cx="720080" cy="720080"/>
          </a:xfrm>
        </p:grpSpPr>
        <p:pic>
          <p:nvPicPr>
            <p:cNvPr id="120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3" y="2465961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" name="TextBox 120"/>
            <p:cNvSpPr txBox="1"/>
            <p:nvPr/>
          </p:nvSpPr>
          <p:spPr>
            <a:xfrm>
              <a:off x="625650" y="2502835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2" name="그룹 121"/>
          <p:cNvGrpSpPr/>
          <p:nvPr/>
        </p:nvGrpSpPr>
        <p:grpSpPr>
          <a:xfrm>
            <a:off x="6401893" y="5242178"/>
            <a:ext cx="720080" cy="720080"/>
            <a:chOff x="1420039" y="2644187"/>
            <a:chExt cx="720080" cy="720080"/>
          </a:xfrm>
        </p:grpSpPr>
        <p:pic>
          <p:nvPicPr>
            <p:cNvPr id="123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039" y="2644187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" name="TextBox 123"/>
            <p:cNvSpPr txBox="1"/>
            <p:nvPr/>
          </p:nvSpPr>
          <p:spPr>
            <a:xfrm>
              <a:off x="1447446" y="2681061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6" name="그룹 125"/>
          <p:cNvGrpSpPr/>
          <p:nvPr/>
        </p:nvGrpSpPr>
        <p:grpSpPr>
          <a:xfrm>
            <a:off x="7492539" y="5274637"/>
            <a:ext cx="733863" cy="720080"/>
            <a:chOff x="597777" y="1412776"/>
            <a:chExt cx="733863" cy="720080"/>
          </a:xfrm>
        </p:grpSpPr>
        <p:sp>
          <p:nvSpPr>
            <p:cNvPr id="127" name="직사각형 126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9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9" name="그룹 128"/>
          <p:cNvGrpSpPr/>
          <p:nvPr/>
        </p:nvGrpSpPr>
        <p:grpSpPr>
          <a:xfrm>
            <a:off x="853003" y="1056560"/>
            <a:ext cx="785691" cy="856447"/>
            <a:chOff x="490203" y="4077072"/>
            <a:chExt cx="785691" cy="856447"/>
          </a:xfrm>
        </p:grpSpPr>
        <p:pic>
          <p:nvPicPr>
            <p:cNvPr id="130" name="Picture 8" descr="http://i401.photobucket.com/albums/pp100/Arechan_photos/Decorated%20images/NewSuperMarioBros-Box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03" y="4077072"/>
              <a:ext cx="785691" cy="856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" name="TextBox 130"/>
            <p:cNvSpPr txBox="1"/>
            <p:nvPr/>
          </p:nvSpPr>
          <p:spPr>
            <a:xfrm>
              <a:off x="541700" y="4437112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/>
                <a:t>A</a:t>
              </a:r>
              <a:endParaRPr lang="ko-KR" altLang="en-US" sz="2400" b="1" dirty="0"/>
            </a:p>
          </p:txBody>
        </p:sp>
      </p:grpSp>
      <p:pic>
        <p:nvPicPr>
          <p:cNvPr id="2062" name="Picture 14" descr="http://images.wikia.com/nintendo/en/images/c/c9/Bomberman_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49748" y="-243408"/>
            <a:ext cx="1246437" cy="147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ages.wikia.com/mcleodgaming/images/c/ca/Bomberman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67" y="-41564"/>
            <a:ext cx="1003942" cy="127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896" y="31794"/>
            <a:ext cx="3048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fc06.deviantart.net/fs70/f/2012/165/6/4/bomberman_dying___bomberman_hero_by_mer255-d53i5h1.gif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31" y="4260660"/>
            <a:ext cx="598808" cy="5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" name="TextBox 275"/>
          <p:cNvSpPr txBox="1"/>
          <p:nvPr/>
        </p:nvSpPr>
        <p:spPr>
          <a:xfrm>
            <a:off x="905818" y="4581128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00"/>
                </a:solidFill>
              </a:rPr>
              <a:t>- 5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grpSp>
        <p:nvGrpSpPr>
          <p:cNvPr id="89" name="그룹 88"/>
          <p:cNvGrpSpPr/>
          <p:nvPr/>
        </p:nvGrpSpPr>
        <p:grpSpPr>
          <a:xfrm>
            <a:off x="899613" y="4219263"/>
            <a:ext cx="720080" cy="721901"/>
            <a:chOff x="583973" y="2465961"/>
            <a:chExt cx="720080" cy="721901"/>
          </a:xfrm>
        </p:grpSpPr>
        <p:pic>
          <p:nvPicPr>
            <p:cNvPr id="90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3" y="2465961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TextBox 90"/>
            <p:cNvSpPr txBox="1"/>
            <p:nvPr/>
          </p:nvSpPr>
          <p:spPr>
            <a:xfrm>
              <a:off x="606045" y="2541531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81" name="Picture 2" descr="http://fc06.deviantart.net/fs70/f/2012/165/6/4/bomberman_dying___bomberman_hero_by_mer255-d53i5h1.gif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03" y="2221558"/>
            <a:ext cx="604295" cy="5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그룹 73"/>
          <p:cNvGrpSpPr/>
          <p:nvPr/>
        </p:nvGrpSpPr>
        <p:grpSpPr>
          <a:xfrm>
            <a:off x="5220072" y="2132856"/>
            <a:ext cx="785691" cy="856447"/>
            <a:chOff x="490203" y="4077072"/>
            <a:chExt cx="785691" cy="856447"/>
          </a:xfrm>
        </p:grpSpPr>
        <p:pic>
          <p:nvPicPr>
            <p:cNvPr id="75" name="Picture 8" descr="http://i401.photobucket.com/albums/pp100/Arechan_photos/Decorated%20images/NewSuperMarioBros-Box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03" y="4077072"/>
              <a:ext cx="785691" cy="856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/>
            <p:cNvSpPr txBox="1"/>
            <p:nvPr/>
          </p:nvSpPr>
          <p:spPr>
            <a:xfrm>
              <a:off x="541700" y="4437112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/>
                <a:t>L</a:t>
              </a:r>
              <a:endParaRPr lang="ko-KR" altLang="en-US" sz="2400" b="1" dirty="0"/>
            </a:p>
          </p:txBody>
        </p:sp>
      </p:grpSp>
      <p:sp>
        <p:nvSpPr>
          <p:cNvPr id="2" name="오른쪽 화살표 1">
            <a:hlinkClick r:id="rId20" action="ppaction://hlinksldjump"/>
          </p:cNvPr>
          <p:cNvSpPr/>
          <p:nvPr/>
        </p:nvSpPr>
        <p:spPr>
          <a:xfrm>
            <a:off x="7668344" y="5994717"/>
            <a:ext cx="1398680" cy="78991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10 BT" pitchFamily="2" charset="0"/>
              </a:rPr>
              <a:t>Questions</a:t>
            </a:r>
            <a:endParaRPr lang="ko-KR" altLang="en-US" sz="1400" dirty="0">
              <a:solidFill>
                <a:schemeClr val="tx1"/>
              </a:solidFill>
              <a:latin typeface="Courier10 BT" pitchFamily="2" charset="0"/>
            </a:endParaRPr>
          </a:p>
        </p:txBody>
      </p:sp>
      <p:pic>
        <p:nvPicPr>
          <p:cNvPr id="2058" name="Picture 10" descr="http://fc01.deviantart.net/fs70/f/2011/286/e/8/bomberman_by_leostr-d4cprvi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" y="5589240"/>
            <a:ext cx="1086804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90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659364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619867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672719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89924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wind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3281433" cy="298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도넛 4"/>
          <p:cNvSpPr/>
          <p:nvPr/>
        </p:nvSpPr>
        <p:spPr>
          <a:xfrm>
            <a:off x="4471561" y="378904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도넛 4"/>
          <p:cNvSpPr/>
          <p:nvPr/>
        </p:nvSpPr>
        <p:spPr>
          <a:xfrm>
            <a:off x="4624705" y="1700808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3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091796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87413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03537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197623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http://upload.wikimedia.org/wikipedia/en/0/05/Flag_of_Brazil.sv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AutoShape 4" descr="http://upload.wikimedia.org/wikipedia/en/0/05/Flag_of_Brazil.svg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6" descr="http://upload.wikimedia.org/wikipedia/en/0/05/Flag_of_Brazil.svg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58" name="Picture 10" descr="http://fc01.deviantart.net/fs70/f/2011/286/e/8/bomberman_by_leostr-d4cprvi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9" name="도넛 4"/>
          <p:cNvSpPr/>
          <p:nvPr/>
        </p:nvSpPr>
        <p:spPr>
          <a:xfrm>
            <a:off x="4471561" y="305822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9698" name="Picture 2" descr="Image result for do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340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도넛 4"/>
          <p:cNvSpPr/>
          <p:nvPr/>
        </p:nvSpPr>
        <p:spPr>
          <a:xfrm>
            <a:off x="4542757" y="1700808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7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19281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504178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084842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011779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c01.deviantart.net/fs70/f/2011/286/e/8/bomberman_by_leostr-d4cprvi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A) It’s hard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6" name="도넛 4"/>
          <p:cNvSpPr/>
          <p:nvPr/>
        </p:nvSpPr>
        <p:spPr>
          <a:xfrm>
            <a:off x="4460843" y="2319564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8674" name="Picture 2" descr="Image result for teddy bea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85165"/>
            <a:ext cx="2228905" cy="235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도넛 4"/>
          <p:cNvSpPr/>
          <p:nvPr/>
        </p:nvSpPr>
        <p:spPr>
          <a:xfrm>
            <a:off x="4628186" y="3030062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0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2060</Words>
  <PresentationFormat>On-screen Show (4:3)</PresentationFormat>
  <Paragraphs>300</Paragraphs>
  <Slides>38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맑은 고딕</vt:lpstr>
      <vt:lpstr>Arial</vt:lpstr>
      <vt:lpstr>Courier10 BT</vt:lpstr>
      <vt:lpstr>Impact</vt:lpstr>
      <vt:lpstr>Orbit-B BT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2013-09-13T00:18:45Z</dcterms:created>
  <dcterms:modified xsi:type="dcterms:W3CDTF">2021-01-21T08:15:59Z</dcterms:modified>
</cp:coreProperties>
</file>