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đăng ký kênh youtube TRỢ GIẢNG chưa?</a:t>
            </a: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làm mẫu 2 slide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nhất là A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hai là B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cứ việc copy từng slide dựa theo vị trí đáp án đúng mà bạn soạn nhé!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ủng hộ mình hen</a:t>
            </a: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55</Words>
  <Application>Microsoft Office PowerPoint</Application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HƯỚNG DẪN: Mình làm mẫu 2 slide - Slide thứ nhất là A : ĐÚNG - Slide thứ hai là B : ĐÚNG Bạn cứ việc copy từng slide dựa theo vị trí đáp án đúng mà bạn soạn nhé!  Đăng ký kênh youtube TRỢ GIẢNG ủng hộ mình 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26</cp:revision>
  <dcterms:created xsi:type="dcterms:W3CDTF">2018-02-27T23:02:05Z</dcterms:created>
  <dcterms:modified xsi:type="dcterms:W3CDTF">2019-04-01T13:28:42Z</dcterms:modified>
</cp:coreProperties>
</file>