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323" r:id="rId4"/>
    <p:sldId id="256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2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1" r:id="rId21"/>
    <p:sldId id="381" r:id="rId22"/>
    <p:sldId id="380" r:id="rId23"/>
    <p:sldId id="382" r:id="rId24"/>
    <p:sldId id="368" r:id="rId25"/>
    <p:sldId id="369" r:id="rId26"/>
    <p:sldId id="370" r:id="rId27"/>
    <p:sldId id="379" r:id="rId28"/>
    <p:sldId id="331" r:id="rId29"/>
    <p:sldId id="32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76213"/>
    <a:srgbClr val="FAD706"/>
    <a:srgbClr val="F3B40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280" autoAdjust="0"/>
  </p:normalViewPr>
  <p:slideViewPr>
    <p:cSldViewPr snapToGrid="0">
      <p:cViewPr varScale="1">
        <p:scale>
          <a:sx n="67" d="100"/>
          <a:sy n="67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37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18E3B-D6AC-450F-8AFB-B7E5F616EC0A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5041-0832-49BD-BF86-C8B042A6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0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041-0832-49BD-BF86-C8B042A6C2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9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24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63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29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3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89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20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3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4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46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96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06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art 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91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60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art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23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465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441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848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0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94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607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59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631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54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832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80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24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3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46.wmf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2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2.wmf"/><Relationship Id="rId22" Type="http://schemas.openxmlformats.org/officeDocument/2006/relationships/oleObject" Target="../embeddings/oleObject4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9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2.jpe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341" y="3519910"/>
            <a:ext cx="1021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CHƯƠNG TRÌNH DẠY HỌC TRÊN TRUYỀN HÌNH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68549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MÔN TOÁN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92" y="593259"/>
            <a:ext cx="2201667" cy="220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80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367" y="686934"/>
            <a:ext cx="9233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367" y="3537570"/>
            <a:ext cx="112928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vế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1051935" y="1747741"/>
            <a:ext cx="5128873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+ c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+ c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5903881" y="1770730"/>
            <a:ext cx="5049628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≤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+ c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+ c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1051934" y="2491993"/>
            <a:ext cx="5128873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+ c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+ c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5903881" y="2477626"/>
            <a:ext cx="5049628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≥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+ c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≥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+ c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3082" y="1224521"/>
            <a:ext cx="7840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085105" y="1842002"/>
            <a:ext cx="12679" cy="129202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486939" y="1747741"/>
            <a:ext cx="344773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01720" y="1782042"/>
            <a:ext cx="344773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789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39505 0.0060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30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39401 -0.0011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05 0.00602 L -0.00378 0.1074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506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84 -0.00115 L -0.00234 0.1023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6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10741 L 0.39375 0.1025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0" y="-25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10232 L 0.39284 0.0974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3" grpId="0" animBg="1"/>
      <p:bldP spid="3" grpId="1" animBg="1"/>
      <p:bldP spid="3" grpId="2" animBg="1"/>
      <p:bldP spid="3" grpId="3" animBg="1"/>
      <p:bldP spid="25" grpId="0" animBg="1"/>
      <p:bldP spid="25" grpId="1" animBg="1"/>
      <p:bldP spid="25" grpId="2" animBg="1"/>
      <p:bldP spid="25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95172" y="726747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5172" y="1774024"/>
            <a:ext cx="810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6278" y="2652072"/>
            <a:ext cx="741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&lt;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6276" y="3530120"/>
            <a:ext cx="741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 –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– 8 –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6276" y="4361215"/>
            <a:ext cx="741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 &gt; 9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&gt; 20.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6276" y="5192310"/>
            <a:ext cx="741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              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858215"/>
              </p:ext>
            </p:extLst>
          </p:nvPr>
        </p:nvGraphicFramePr>
        <p:xfrm>
          <a:off x="3137354" y="5166898"/>
          <a:ext cx="1679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5" name="Equation" r:id="rId3" imgW="723600" imgH="203040" progId="Equation.DSMT4">
                  <p:embed/>
                </p:oleObj>
              </mc:Choice>
              <mc:Fallback>
                <p:oleObj name="Equation" r:id="rId3" imgW="723600" imgH="203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7354" y="5166898"/>
                        <a:ext cx="1679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09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98659" y="723104"/>
            <a:ext cx="19736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2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9648" y="1202326"/>
            <a:ext cx="5838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7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803" y="2242203"/>
            <a:ext cx="318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&lt; </a:t>
            </a:r>
            <a:r>
              <a:rPr lang="en-US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9348" y="3084614"/>
            <a:ext cx="320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 – </a:t>
            </a:r>
            <a:r>
              <a:rPr lang="en-US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– 8 – </a:t>
            </a:r>
            <a:r>
              <a:rPr lang="en-US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9648" y="4085928"/>
            <a:ext cx="3051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 &gt; 9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&gt; 20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7496" y="2264133"/>
            <a:ext cx="6124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&lt; 5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 &lt; </a:t>
            </a:r>
            <a:r>
              <a:rPr lang="en-US" sz="2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62408" y="1326281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00341" y="1654629"/>
            <a:ext cx="7418" cy="45477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27496" y="3077996"/>
            <a:ext cx="6124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 &gt; – 8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	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</a:t>
            </a:r>
            <a:r>
              <a:rPr lang="en-US" sz="2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– 8 – </a:t>
            </a:r>
            <a:r>
              <a:rPr lang="en-US" sz="2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7759" y="4050532"/>
            <a:ext cx="612413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 &gt; 9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8) + 11 &gt; 9 + 11</a:t>
            </a:r>
          </a:p>
          <a:p>
            <a:pPr algn="just"/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hay 	</a:t>
            </a:r>
            <a:r>
              <a:rPr lang="en-US" sz="2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&gt; 20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9648" y="5294560"/>
            <a:ext cx="305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112308"/>
              </p:ext>
            </p:extLst>
          </p:nvPr>
        </p:nvGraphicFramePr>
        <p:xfrm>
          <a:off x="1716175" y="5323206"/>
          <a:ext cx="1556101" cy="49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5" name="Equation" r:id="rId3" imgW="723600" imgH="203040" progId="Equation.DSMT4">
                  <p:embed/>
                </p:oleObj>
              </mc:Choice>
              <mc:Fallback>
                <p:oleObj name="Equation" r:id="rId3" imgW="723600" imgH="203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6175" y="5323206"/>
                        <a:ext cx="1556101" cy="49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07759" y="5279027"/>
            <a:ext cx="5895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		      hay 	      .</a:t>
            </a:r>
            <a:endParaRPr lang="en-US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375813"/>
              </p:ext>
            </p:extLst>
          </p:nvPr>
        </p:nvGraphicFramePr>
        <p:xfrm>
          <a:off x="5432047" y="5226499"/>
          <a:ext cx="1165385" cy="49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6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2047" y="5226499"/>
                        <a:ext cx="1165385" cy="49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926565"/>
              </p:ext>
            </p:extLst>
          </p:nvPr>
        </p:nvGraphicFramePr>
        <p:xfrm>
          <a:off x="5439624" y="5633273"/>
          <a:ext cx="23304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7" name="Equation" r:id="rId7" imgW="965160" imgH="203040" progId="Equation.DSMT4">
                  <p:embed/>
                </p:oleObj>
              </mc:Choice>
              <mc:Fallback>
                <p:oleObj name="Equation" r:id="rId7" imgW="965160" imgH="20304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39624" y="5633273"/>
                        <a:ext cx="233045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690415"/>
              </p:ext>
            </p:extLst>
          </p:nvPr>
        </p:nvGraphicFramePr>
        <p:xfrm>
          <a:off x="8524531" y="5640675"/>
          <a:ext cx="1165385" cy="49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8" name="Equation" r:id="rId9" imgW="482400" imgH="203040" progId="Equation.DSMT4">
                  <p:embed/>
                </p:oleObj>
              </mc:Choice>
              <mc:Fallback>
                <p:oleObj name="Equation" r:id="rId9" imgW="482400" imgH="20304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24531" y="5640675"/>
                        <a:ext cx="1165385" cy="49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1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  <p:bldP spid="13" grpId="0" uiExpand="1" build="p"/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37112" y="1394756"/>
            <a:ext cx="492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219" y="2146001"/>
            <a:ext cx="741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&gt;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4216" y="3189632"/>
            <a:ext cx="741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≤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4216" y="4233264"/>
            <a:ext cx="741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4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553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4152" y="667453"/>
            <a:ext cx="49223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152" y="1144507"/>
            <a:ext cx="64479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arenR"/>
            </a:pP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&gt; 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  <a:p>
            <a:pPr algn="just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152" y="2309165"/>
            <a:ext cx="49223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≤ 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  <a:p>
            <a:pPr algn="just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2727" y="4253410"/>
            <a:ext cx="49223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4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084195" y="713834"/>
            <a:ext cx="57149" cy="544400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261529" y="667453"/>
            <a:ext cx="8819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2769" y="1096735"/>
            <a:ext cx="47946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&gt;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+ 1 &gt; (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+ 1</a:t>
            </a: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b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9918" y="2241242"/>
            <a:ext cx="583100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≤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+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+ (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+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(– 2) 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1344" y="4243336"/>
            <a:ext cx="583100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+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434522" y="5142177"/>
            <a:ext cx="58310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+ b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2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4522" y="3235377"/>
            <a:ext cx="479463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2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980911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4" grpId="0" build="p"/>
      <p:bldP spid="2" grpId="0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63819" y="1595434"/>
            <a:ext cx="905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705" y="2376065"/>
            <a:ext cx="741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704" y="3174770"/>
            <a:ext cx="741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148943"/>
              </p:ext>
            </p:extLst>
          </p:nvPr>
        </p:nvGraphicFramePr>
        <p:xfrm>
          <a:off x="4471233" y="2485330"/>
          <a:ext cx="14446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23" name="Equation" r:id="rId3" imgW="622080" imgH="190440" progId="Equation.DSMT4">
                  <p:embed/>
                </p:oleObj>
              </mc:Choice>
              <mc:Fallback>
                <p:oleObj name="Equation" r:id="rId3" imgW="622080" imgH="190440" progId="Equation.DSMT4">
                  <p:embed/>
                  <p:pic>
                    <p:nvPicPr>
                      <p:cNvPr id="67" name="Object 6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1233" y="2485330"/>
                        <a:ext cx="1444625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57950"/>
              </p:ext>
            </p:extLst>
          </p:nvPr>
        </p:nvGraphicFramePr>
        <p:xfrm>
          <a:off x="3629598" y="3187689"/>
          <a:ext cx="20621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24" name="Equation" r:id="rId5" imgW="888840" imgH="241200" progId="Equation.DSMT4">
                  <p:embed/>
                </p:oleObj>
              </mc:Choice>
              <mc:Fallback>
                <p:oleObj name="Equation" r:id="rId5" imgW="88884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9598" y="3187689"/>
                        <a:ext cx="2062162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119488"/>
              </p:ext>
            </p:extLst>
          </p:nvPr>
        </p:nvGraphicFramePr>
        <p:xfrm>
          <a:off x="6742954" y="2519197"/>
          <a:ext cx="88423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25" name="Equation" r:id="rId7" imgW="380880" imgH="190440" progId="Equation.DSMT4">
                  <p:embed/>
                </p:oleObj>
              </mc:Choice>
              <mc:Fallback>
                <p:oleObj name="Equation" r:id="rId7" imgW="380880" imgH="190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2954" y="2519197"/>
                        <a:ext cx="884237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71704" y="3960556"/>
            <a:ext cx="741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386220"/>
              </p:ext>
            </p:extLst>
          </p:nvPr>
        </p:nvGraphicFramePr>
        <p:xfrm>
          <a:off x="3629598" y="3973475"/>
          <a:ext cx="20621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26" name="Equation" r:id="rId5" imgW="888840" imgH="241200" progId="Equation.DSMT4">
                  <p:embed/>
                </p:oleObj>
              </mc:Choice>
              <mc:Fallback>
                <p:oleObj name="Equation" r:id="rId5" imgW="888840" imgH="2412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9598" y="3973475"/>
                        <a:ext cx="2062162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4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12624" y="695529"/>
            <a:ext cx="90540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2624" y="2158765"/>
            <a:ext cx="90540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Ta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3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2624" y="1326683"/>
            <a:ext cx="74104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2624" y="3778271"/>
            <a:ext cx="103043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   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3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51052"/>
              </p:ext>
            </p:extLst>
          </p:nvPr>
        </p:nvGraphicFramePr>
        <p:xfrm>
          <a:off x="1833357" y="1372403"/>
          <a:ext cx="3691782" cy="651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48" name="Equation" r:id="rId3" imgW="1218960" imgH="190440" progId="Equation.DSMT4">
                  <p:embed/>
                </p:oleObj>
              </mc:Choice>
              <mc:Fallback>
                <p:oleObj name="Equation" r:id="rId3" imgW="1218960" imgH="190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3357" y="1372403"/>
                        <a:ext cx="3691782" cy="651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11100" y="2918076"/>
            <a:ext cx="95728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			 hay		         .</a:t>
            </a:r>
            <a:endParaRPr lang="en-US" sz="3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767996"/>
              </p:ext>
            </p:extLst>
          </p:nvPr>
        </p:nvGraphicFramePr>
        <p:xfrm>
          <a:off x="9483868" y="3830896"/>
          <a:ext cx="1227713" cy="61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49" name="Equation" r:id="rId5" imgW="380880" imgH="190440" progId="Equation.DSMT4">
                  <p:embed/>
                </p:oleObj>
              </mc:Choice>
              <mc:Fallback>
                <p:oleObj name="Equation" r:id="rId5" imgW="380880" imgH="190440" progId="Equation.DSMT4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83868" y="3830896"/>
                        <a:ext cx="1227713" cy="615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006825"/>
              </p:ext>
            </p:extLst>
          </p:nvPr>
        </p:nvGraphicFramePr>
        <p:xfrm>
          <a:off x="2227756" y="2983138"/>
          <a:ext cx="1227713" cy="61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0" name="Equation" r:id="rId7" imgW="380880" imgH="190440" progId="Equation.DSMT4">
                  <p:embed/>
                </p:oleObj>
              </mc:Choice>
              <mc:Fallback>
                <p:oleObj name="Equation" r:id="rId7" imgW="380880" imgH="1904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27756" y="2983138"/>
                        <a:ext cx="1227713" cy="615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144442"/>
              </p:ext>
            </p:extLst>
          </p:nvPr>
        </p:nvGraphicFramePr>
        <p:xfrm>
          <a:off x="7182751" y="2167695"/>
          <a:ext cx="20050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1" name="Equation" r:id="rId9" imgW="622080" imgH="190440" progId="Equation.DSMT4">
                  <p:embed/>
                </p:oleObj>
              </mc:Choice>
              <mc:Fallback>
                <p:oleObj name="Equation" r:id="rId9" imgW="622080" imgH="1904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82751" y="2167695"/>
                        <a:ext cx="2005012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221986"/>
              </p:ext>
            </p:extLst>
          </p:nvPr>
        </p:nvGraphicFramePr>
        <p:xfrm>
          <a:off x="8969767" y="3000778"/>
          <a:ext cx="20050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2" name="Equation" r:id="rId11" imgW="622080" imgH="190440" progId="Equation.DSMT4">
                  <p:embed/>
                </p:oleObj>
              </mc:Choice>
              <mc:Fallback>
                <p:oleObj name="Equation" r:id="rId11" imgW="622080" imgH="19044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69767" y="3000778"/>
                        <a:ext cx="2005012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597262"/>
              </p:ext>
            </p:extLst>
          </p:nvPr>
        </p:nvGraphicFramePr>
        <p:xfrm>
          <a:off x="4216813" y="2955096"/>
          <a:ext cx="39687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3" name="Equation" r:id="rId13" imgW="1231560" imgH="203040" progId="Equation.DSMT4">
                  <p:embed/>
                </p:oleObj>
              </mc:Choice>
              <mc:Fallback>
                <p:oleObj name="Equation" r:id="rId13" imgW="1231560" imgH="20304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16813" y="2955096"/>
                        <a:ext cx="3968750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729362"/>
              </p:ext>
            </p:extLst>
          </p:nvPr>
        </p:nvGraphicFramePr>
        <p:xfrm>
          <a:off x="7008297" y="3806805"/>
          <a:ext cx="20050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4" name="Equation" r:id="rId15" imgW="622080" imgH="190440" progId="Equation.DSMT4">
                  <p:embed/>
                </p:oleObj>
              </mc:Choice>
              <mc:Fallback>
                <p:oleObj name="Equation" r:id="rId15" imgW="622080" imgH="19044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08297" y="3806805"/>
                        <a:ext cx="2005012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401004"/>
              </p:ext>
            </p:extLst>
          </p:nvPr>
        </p:nvGraphicFramePr>
        <p:xfrm>
          <a:off x="5225779" y="2219786"/>
          <a:ext cx="1227713" cy="61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5" name="Equation" r:id="rId17" imgW="380880" imgH="190440" progId="Equation.DSMT4">
                  <p:embed/>
                </p:oleObj>
              </mc:Choice>
              <mc:Fallback>
                <p:oleObj name="Equation" r:id="rId17" imgW="380880" imgH="1904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25779" y="2219786"/>
                        <a:ext cx="1227713" cy="615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611100" y="4516544"/>
            <a:ext cx="95728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    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	            hay            .</a:t>
            </a:r>
            <a:endParaRPr lang="en-US" sz="3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110476"/>
              </p:ext>
            </p:extLst>
          </p:nvPr>
        </p:nvGraphicFramePr>
        <p:xfrm>
          <a:off x="4941641" y="4575201"/>
          <a:ext cx="35591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6" name="Equation" r:id="rId19" imgW="1104840" imgH="190440" progId="Equation.DSMT4">
                  <p:embed/>
                </p:oleObj>
              </mc:Choice>
              <mc:Fallback>
                <p:oleObj name="Equation" r:id="rId19" imgW="1104840" imgH="1904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41641" y="4575201"/>
                        <a:ext cx="355917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974614"/>
              </p:ext>
            </p:extLst>
          </p:nvPr>
        </p:nvGraphicFramePr>
        <p:xfrm>
          <a:off x="2411359" y="4620921"/>
          <a:ext cx="20050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7" name="Equation" r:id="rId21" imgW="622080" imgH="190440" progId="Equation.DSMT4">
                  <p:embed/>
                </p:oleObj>
              </mc:Choice>
              <mc:Fallback>
                <p:oleObj name="Equation" r:id="rId21" imgW="622080" imgH="1904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11359" y="4620921"/>
                        <a:ext cx="2005012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813319"/>
              </p:ext>
            </p:extLst>
          </p:nvPr>
        </p:nvGraphicFramePr>
        <p:xfrm>
          <a:off x="9138935" y="4554417"/>
          <a:ext cx="1227713" cy="61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8" name="Equation" r:id="rId22" imgW="380880" imgH="190440" progId="Equation.DSMT4">
                  <p:embed/>
                </p:oleObj>
              </mc:Choice>
              <mc:Fallback>
                <p:oleObj name="Equation" r:id="rId22" imgW="380880" imgH="19044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38935" y="4554417"/>
                        <a:ext cx="1227713" cy="615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246605" y="5515631"/>
            <a:ext cx="5422771" cy="61555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594343"/>
              </p:ext>
            </p:extLst>
          </p:nvPr>
        </p:nvGraphicFramePr>
        <p:xfrm>
          <a:off x="4296562" y="5561351"/>
          <a:ext cx="39322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9" name="Equation" r:id="rId23" imgW="1218960" imgH="190440" progId="Equation.DSMT4">
                  <p:embed/>
                </p:oleObj>
              </mc:Choice>
              <mc:Fallback>
                <p:oleObj name="Equation" r:id="rId23" imgW="1218960" imgH="19044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296562" y="5561351"/>
                        <a:ext cx="3932237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13" grpId="0"/>
      <p:bldP spid="27" grpId="0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42766" y="610237"/>
            <a:ext cx="905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2766" y="1280911"/>
            <a:ext cx="741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766" y="2024282"/>
            <a:ext cx="741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028281"/>
              </p:ext>
            </p:extLst>
          </p:nvPr>
        </p:nvGraphicFramePr>
        <p:xfrm>
          <a:off x="1904455" y="1326631"/>
          <a:ext cx="3691782" cy="651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9" name="Equation" r:id="rId3" imgW="1218960" imgH="190440" progId="Equation.DSMT4">
                  <p:embed/>
                </p:oleObj>
              </mc:Choice>
              <mc:Fallback>
                <p:oleObj name="Equation" r:id="rId3" imgW="1218960" imgH="190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4455" y="1326631"/>
                        <a:ext cx="3691782" cy="651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615883"/>
              </p:ext>
            </p:extLst>
          </p:nvPr>
        </p:nvGraphicFramePr>
        <p:xfrm>
          <a:off x="1900238" y="1868488"/>
          <a:ext cx="242093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0" name="Equation" r:id="rId5" imgW="888840" imgH="279360" progId="Equation.DSMT4">
                  <p:embed/>
                </p:oleObj>
              </mc:Choice>
              <mc:Fallback>
                <p:oleObj name="Equation" r:id="rId5" imgW="888840" imgH="2793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0238" y="1868488"/>
                        <a:ext cx="2420937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42766" y="2948058"/>
            <a:ext cx="905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227563"/>
              </p:ext>
            </p:extLst>
          </p:nvPr>
        </p:nvGraphicFramePr>
        <p:xfrm>
          <a:off x="1884363" y="3559175"/>
          <a:ext cx="286385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1" name="Equation" r:id="rId7" imgW="888840" imgH="279360" progId="Equation.DSMT4">
                  <p:embed/>
                </p:oleObj>
              </mc:Choice>
              <mc:Fallback>
                <p:oleObj name="Equation" r:id="rId7" imgW="888840" imgH="27936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84363" y="3559175"/>
                        <a:ext cx="2863850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327045"/>
              </p:ext>
            </p:extLst>
          </p:nvPr>
        </p:nvGraphicFramePr>
        <p:xfrm>
          <a:off x="4773613" y="3559175"/>
          <a:ext cx="42957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2" name="Equation" r:id="rId9" imgW="1333440" imgH="279360" progId="Equation.DSMT4">
                  <p:embed/>
                </p:oleObj>
              </mc:Choice>
              <mc:Fallback>
                <p:oleObj name="Equation" r:id="rId9" imgW="1333440" imgH="2793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73613" y="3559175"/>
                        <a:ext cx="4295775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257824"/>
              </p:ext>
            </p:extLst>
          </p:nvPr>
        </p:nvGraphicFramePr>
        <p:xfrm>
          <a:off x="4405313" y="4483100"/>
          <a:ext cx="39274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3" name="Equation" r:id="rId11" imgW="1218960" imgH="279360" progId="Equation.DSMT4">
                  <p:embed/>
                </p:oleObj>
              </mc:Choice>
              <mc:Fallback>
                <p:oleObj name="Equation" r:id="rId11" imgW="1218960" imgH="2793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05313" y="4483100"/>
                        <a:ext cx="3927475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965238" y="4671124"/>
            <a:ext cx="256085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1678" y="5377458"/>
            <a:ext cx="6926879" cy="851297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 ≥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061938"/>
              </p:ext>
            </p:extLst>
          </p:nvPr>
        </p:nvGraphicFramePr>
        <p:xfrm>
          <a:off x="4057650" y="5347752"/>
          <a:ext cx="28638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4" name="Equation" r:id="rId13" imgW="888840" imgH="279360" progId="Equation.DSMT4">
                  <p:embed/>
                </p:oleObj>
              </mc:Choice>
              <mc:Fallback>
                <p:oleObj name="Equation" r:id="rId13" imgW="888840" imgH="2793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57650" y="5347752"/>
                        <a:ext cx="286385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321175" y="2069187"/>
            <a:ext cx="1946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x; y ≥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73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lock hand spin">
            <a:extLst/>
          </p:cNvPr>
          <p:cNvGrpSpPr/>
          <p:nvPr/>
        </p:nvGrpSpPr>
        <p:grpSpPr>
          <a:xfrm rot="1786145">
            <a:off x="1086896" y="2171498"/>
            <a:ext cx="3829050" cy="3830638"/>
            <a:chOff x="817563" y="2264166"/>
            <a:chExt cx="3829050" cy="3830638"/>
          </a:xfrm>
        </p:grpSpPr>
        <p:sp>
          <p:nvSpPr>
            <p:cNvPr id="3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hour hand"/>
            <p:cNvSpPr>
              <a:spLocks/>
            </p:cNvSpPr>
            <p:nvPr/>
          </p:nvSpPr>
          <p:spPr bwMode="auto">
            <a:xfrm>
              <a:off x="2159000" y="3253179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Freeform 31"/>
          <p:cNvSpPr>
            <a:spLocks noEditPoints="1"/>
          </p:cNvSpPr>
          <p:nvPr/>
        </p:nvSpPr>
        <p:spPr bwMode="auto">
          <a:xfrm>
            <a:off x="890046" y="196139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roup 5">
            <a:extLst/>
          </p:cNvPr>
          <p:cNvGrpSpPr/>
          <p:nvPr/>
        </p:nvGrpSpPr>
        <p:grpSpPr>
          <a:xfrm>
            <a:off x="2725196" y="2305883"/>
            <a:ext cx="566738" cy="566738"/>
            <a:chOff x="2455863" y="2411803"/>
            <a:chExt cx="566738" cy="566738"/>
          </a:xfrm>
        </p:grpSpPr>
        <p:sp>
          <p:nvSpPr>
            <p:cNvPr id="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/>
          </p:cNvPr>
          <p:cNvGrpSpPr/>
          <p:nvPr/>
        </p:nvGrpSpPr>
        <p:grpSpPr>
          <a:xfrm>
            <a:off x="3992021" y="3007558"/>
            <a:ext cx="585788" cy="587375"/>
            <a:chOff x="3722688" y="3113478"/>
            <a:chExt cx="585788" cy="587375"/>
          </a:xfrm>
        </p:grpSpPr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3941763" y="321666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/>
          </p:cNvPr>
          <p:cNvGrpSpPr/>
          <p:nvPr/>
        </p:nvGrpSpPr>
        <p:grpSpPr>
          <a:xfrm>
            <a:off x="4023771" y="4479171"/>
            <a:ext cx="566738" cy="568325"/>
            <a:chOff x="3754438" y="4585091"/>
            <a:chExt cx="566738" cy="568325"/>
          </a:xfrm>
        </p:grpSpPr>
        <p:sp>
          <p:nvSpPr>
            <p:cNvPr id="21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/>
          </p:cNvPr>
          <p:cNvGrpSpPr/>
          <p:nvPr/>
        </p:nvGrpSpPr>
        <p:grpSpPr>
          <a:xfrm>
            <a:off x="2768058" y="5228471"/>
            <a:ext cx="568325" cy="566738"/>
            <a:chOff x="2498725" y="5334391"/>
            <a:chExt cx="568325" cy="566738"/>
          </a:xfrm>
        </p:grpSpPr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2596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/>
          </p:cNvPr>
          <p:cNvGrpSpPr/>
          <p:nvPr/>
        </p:nvGrpSpPr>
        <p:grpSpPr>
          <a:xfrm>
            <a:off x="1426621" y="3007558"/>
            <a:ext cx="584200" cy="587375"/>
            <a:chOff x="1157288" y="3113478"/>
            <a:chExt cx="584200" cy="587375"/>
          </a:xfrm>
        </p:grpSpPr>
        <p:sp>
          <p:nvSpPr>
            <p:cNvPr id="35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2869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25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/>
          </p:cNvPr>
          <p:cNvGrpSpPr/>
          <p:nvPr/>
        </p:nvGrpSpPr>
        <p:grpSpPr>
          <a:xfrm>
            <a:off x="1431383" y="4474408"/>
            <a:ext cx="569913" cy="568325"/>
            <a:chOff x="1162050" y="4580328"/>
            <a:chExt cx="569913" cy="568325"/>
          </a:xfrm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48" name="Oval 108"/>
          <p:cNvSpPr>
            <a:spLocks noChangeArrowheads="1"/>
          </p:cNvSpPr>
          <p:nvPr/>
        </p:nvSpPr>
        <p:spPr bwMode="auto">
          <a:xfrm>
            <a:off x="2931141" y="3960541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Oval 107"/>
          <p:cNvSpPr>
            <a:spLocks noChangeArrowheads="1"/>
          </p:cNvSpPr>
          <p:nvPr/>
        </p:nvSpPr>
        <p:spPr bwMode="auto">
          <a:xfrm>
            <a:off x="2869658" y="393624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0" name="times up"/>
          <p:cNvGrpSpPr/>
          <p:nvPr/>
        </p:nvGrpSpPr>
        <p:grpSpPr>
          <a:xfrm>
            <a:off x="1268370" y="906821"/>
            <a:ext cx="2636838" cy="799962"/>
            <a:chOff x="4321176" y="185859"/>
            <a:chExt cx="2636838" cy="799962"/>
          </a:xfrm>
        </p:grpSpPr>
        <p:sp>
          <p:nvSpPr>
            <p:cNvPr id="51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GB" sz="28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GIỜ</a:t>
              </a: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bang a">
            <a:extLst/>
          </p:cNvPr>
          <p:cNvSpPr/>
          <p:nvPr/>
        </p:nvSpPr>
        <p:spPr>
          <a:xfrm flipH="1">
            <a:off x="5640851" y="5499234"/>
            <a:ext cx="329314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bang c">
            <a:extLst/>
          </p:cNvPr>
          <p:cNvSpPr/>
          <p:nvPr/>
        </p:nvSpPr>
        <p:spPr>
          <a:xfrm flipH="1">
            <a:off x="5647994" y="4779799"/>
            <a:ext cx="329314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ap an a">
            <a:extLst/>
          </p:cNvPr>
          <p:cNvSpPr txBox="1"/>
          <p:nvPr/>
        </p:nvSpPr>
        <p:spPr>
          <a:xfrm>
            <a:off x="5907327" y="5558928"/>
            <a:ext cx="291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≤ 50</a:t>
            </a:r>
          </a:p>
        </p:txBody>
      </p:sp>
      <p:sp>
        <p:nvSpPr>
          <p:cNvPr id="62" name="dap an c">
            <a:extLst/>
          </p:cNvPr>
          <p:cNvSpPr txBox="1"/>
          <p:nvPr/>
        </p:nvSpPr>
        <p:spPr>
          <a:xfrm>
            <a:off x="5947670" y="4827408"/>
            <a:ext cx="291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≥ 50</a:t>
            </a:r>
          </a:p>
        </p:txBody>
      </p:sp>
      <p:sp>
        <p:nvSpPr>
          <p:cNvPr id="63" name="bang b">
            <a:extLst/>
          </p:cNvPr>
          <p:cNvSpPr/>
          <p:nvPr/>
        </p:nvSpPr>
        <p:spPr>
          <a:xfrm flipH="1">
            <a:off x="5655965" y="3364235"/>
            <a:ext cx="3333489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bang d">
            <a:extLst/>
          </p:cNvPr>
          <p:cNvSpPr/>
          <p:nvPr/>
        </p:nvSpPr>
        <p:spPr>
          <a:xfrm flipH="1">
            <a:off x="5647994" y="4084238"/>
            <a:ext cx="3333489" cy="61934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5" name="dap an b">
            <a:extLst/>
          </p:cNvPr>
          <p:cNvSpPr txBox="1"/>
          <p:nvPr/>
        </p:nvSpPr>
        <p:spPr>
          <a:xfrm>
            <a:off x="5901734" y="3398063"/>
            <a:ext cx="295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&gt; 50</a:t>
            </a:r>
          </a:p>
        </p:txBody>
      </p:sp>
      <p:sp>
        <p:nvSpPr>
          <p:cNvPr id="66" name="dap an d">
            <a:extLst/>
          </p:cNvPr>
          <p:cNvSpPr txBox="1"/>
          <p:nvPr/>
        </p:nvSpPr>
        <p:spPr>
          <a:xfrm>
            <a:off x="5974527" y="4137691"/>
            <a:ext cx="295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&lt; 50</a:t>
            </a: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521" y="3051592"/>
            <a:ext cx="1761109" cy="17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08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/>
      <p:bldP spid="61" grpId="1"/>
      <p:bldP spid="61" grpId="2"/>
      <p:bldP spid="62" grpId="0"/>
      <p:bldP spid="65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/>
          </p:cNvPr>
          <p:cNvSpPr txBox="1"/>
          <p:nvPr/>
        </p:nvSpPr>
        <p:spPr>
          <a:xfrm>
            <a:off x="1238573" y="770212"/>
            <a:ext cx="8442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An,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Yến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mạo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thiểu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1,7m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An,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Yến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1,65m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1,75m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1,58m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1,7m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9" name="bang a">
            <a:extLst/>
          </p:cNvPr>
          <p:cNvSpPr/>
          <p:nvPr/>
        </p:nvSpPr>
        <p:spPr>
          <a:xfrm flipH="1">
            <a:off x="1663590" y="5408061"/>
            <a:ext cx="567977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bang c">
            <a:extLst/>
          </p:cNvPr>
          <p:cNvSpPr/>
          <p:nvPr/>
        </p:nvSpPr>
        <p:spPr>
          <a:xfrm flipH="1">
            <a:off x="1625189" y="4688626"/>
            <a:ext cx="571904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ap an a">
            <a:extLst/>
          </p:cNvPr>
          <p:cNvSpPr txBox="1"/>
          <p:nvPr/>
        </p:nvSpPr>
        <p:spPr>
          <a:xfrm>
            <a:off x="1951723" y="5467755"/>
            <a:ext cx="542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Ngọc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2" name="dap an c">
            <a:extLst/>
          </p:cNvPr>
          <p:cNvSpPr txBox="1"/>
          <p:nvPr/>
        </p:nvSpPr>
        <p:spPr>
          <a:xfrm>
            <a:off x="1951723" y="4736235"/>
            <a:ext cx="545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3" name="bang b">
            <a:extLst/>
          </p:cNvPr>
          <p:cNvSpPr/>
          <p:nvPr/>
        </p:nvSpPr>
        <p:spPr>
          <a:xfrm flipH="1">
            <a:off x="1625190" y="3233482"/>
            <a:ext cx="579824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bang d">
            <a:extLst/>
          </p:cNvPr>
          <p:cNvSpPr/>
          <p:nvPr/>
        </p:nvSpPr>
        <p:spPr>
          <a:xfrm flipH="1">
            <a:off x="1625189" y="3943576"/>
            <a:ext cx="5719040" cy="61934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5" name="dap an b">
            <a:extLst/>
          </p:cNvPr>
          <p:cNvSpPr txBox="1"/>
          <p:nvPr/>
        </p:nvSpPr>
        <p:spPr>
          <a:xfrm>
            <a:off x="1870960" y="3267310"/>
            <a:ext cx="5912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6" name="dap an d">
            <a:extLst/>
          </p:cNvPr>
          <p:cNvSpPr txBox="1"/>
          <p:nvPr/>
        </p:nvSpPr>
        <p:spPr>
          <a:xfrm>
            <a:off x="1951723" y="3997029"/>
            <a:ext cx="583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Yến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Ngọc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7" name="Đồng hồ đếm ngược 10 giây - 10 second countdown (1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97466" y="3454400"/>
            <a:ext cx="2679772" cy="1953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909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877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377"/>
                            </p:stCondLst>
                            <p:childTnLst>
                              <p:par>
                                <p:cTn id="27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/>
      <p:bldP spid="61" grpId="1"/>
      <p:bldP spid="61" grpId="2"/>
      <p:bldP spid="62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73277"/>
            <a:ext cx="1219199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PHƯƠNG TRÌNH BẬC NHẤT MỘT ẨN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97996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0735" y="4505851"/>
            <a:ext cx="7550529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THCS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endParaRPr 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/>
          </p:cNvPr>
          <p:cNvSpPr txBox="1"/>
          <p:nvPr/>
        </p:nvSpPr>
        <p:spPr>
          <a:xfrm>
            <a:off x="1296630" y="892841"/>
            <a:ext cx="8427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50km/h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km/h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9" name="bang a">
            <a:extLst/>
          </p:cNvPr>
          <p:cNvSpPr/>
          <p:nvPr/>
        </p:nvSpPr>
        <p:spPr>
          <a:xfrm flipH="1">
            <a:off x="1561990" y="5346178"/>
            <a:ext cx="3298915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bang c">
            <a:extLst/>
          </p:cNvPr>
          <p:cNvSpPr/>
          <p:nvPr/>
        </p:nvSpPr>
        <p:spPr>
          <a:xfrm flipH="1">
            <a:off x="1523589" y="4626743"/>
            <a:ext cx="332172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ap an a">
            <a:extLst/>
          </p:cNvPr>
          <p:cNvSpPr txBox="1"/>
          <p:nvPr/>
        </p:nvSpPr>
        <p:spPr>
          <a:xfrm>
            <a:off x="1850124" y="5405872"/>
            <a:ext cx="205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≤ 50.</a:t>
            </a:r>
          </a:p>
        </p:txBody>
      </p:sp>
      <p:sp>
        <p:nvSpPr>
          <p:cNvPr id="62" name="dap an c">
            <a:extLst/>
          </p:cNvPr>
          <p:cNvSpPr txBox="1"/>
          <p:nvPr/>
        </p:nvSpPr>
        <p:spPr>
          <a:xfrm>
            <a:off x="1850123" y="4674352"/>
            <a:ext cx="205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≥ 50.</a:t>
            </a:r>
          </a:p>
        </p:txBody>
      </p:sp>
      <p:sp>
        <p:nvSpPr>
          <p:cNvPr id="63" name="bang b">
            <a:extLst/>
          </p:cNvPr>
          <p:cNvSpPr/>
          <p:nvPr/>
        </p:nvSpPr>
        <p:spPr>
          <a:xfrm flipH="1">
            <a:off x="1523590" y="3171599"/>
            <a:ext cx="3367724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bang d">
            <a:extLst/>
          </p:cNvPr>
          <p:cNvSpPr/>
          <p:nvPr/>
        </p:nvSpPr>
        <p:spPr>
          <a:xfrm flipH="1">
            <a:off x="1523589" y="3881693"/>
            <a:ext cx="3321720" cy="61934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5" name="dap an b">
            <a:extLst/>
          </p:cNvPr>
          <p:cNvSpPr txBox="1"/>
          <p:nvPr/>
        </p:nvSpPr>
        <p:spPr>
          <a:xfrm>
            <a:off x="1769360" y="3205427"/>
            <a:ext cx="213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&gt; 50.</a:t>
            </a:r>
          </a:p>
        </p:txBody>
      </p:sp>
      <p:sp>
        <p:nvSpPr>
          <p:cNvPr id="66" name="dap an d">
            <a:extLst/>
          </p:cNvPr>
          <p:cNvSpPr txBox="1"/>
          <p:nvPr/>
        </p:nvSpPr>
        <p:spPr>
          <a:xfrm>
            <a:off x="1850124" y="3935146"/>
            <a:ext cx="205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&lt; 50</a:t>
            </a: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7" name="Đồng hồ đếm ngược 10 giây - 10 second countdown (1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02972" y="3997029"/>
            <a:ext cx="2679772" cy="1953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48" y="3226413"/>
            <a:ext cx="1918702" cy="19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9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877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377"/>
                            </p:stCondLst>
                            <p:childTnLst>
                              <p:par>
                                <p:cTn id="27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/>
      <p:bldP spid="61" grpId="1"/>
      <p:bldP spid="61" grpId="2"/>
      <p:bldP spid="62" grpId="0"/>
      <p:bldP spid="65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/>
          </p:cNvPr>
          <p:cNvSpPr txBox="1"/>
          <p:nvPr/>
        </p:nvSpPr>
        <p:spPr>
          <a:xfrm>
            <a:off x="1224059" y="659069"/>
            <a:ext cx="87472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Chung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súng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Olympic.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98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Ở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9" name="bang a">
            <a:extLst/>
          </p:cNvPr>
          <p:cNvSpPr/>
          <p:nvPr/>
        </p:nvSpPr>
        <p:spPr>
          <a:xfrm flipH="1">
            <a:off x="2525075" y="4635478"/>
            <a:ext cx="3298915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bang c">
            <a:extLst/>
          </p:cNvPr>
          <p:cNvSpPr/>
          <p:nvPr/>
        </p:nvSpPr>
        <p:spPr>
          <a:xfrm flipH="1">
            <a:off x="2525075" y="5364775"/>
            <a:ext cx="332172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ap an a">
            <a:extLst/>
          </p:cNvPr>
          <p:cNvSpPr txBox="1"/>
          <p:nvPr/>
        </p:nvSpPr>
        <p:spPr>
          <a:xfrm>
            <a:off x="2813209" y="4695172"/>
            <a:ext cx="205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 &gt; 8.</a:t>
            </a:r>
          </a:p>
        </p:txBody>
      </p:sp>
      <p:sp>
        <p:nvSpPr>
          <p:cNvPr id="62" name="dap an c">
            <a:extLst/>
          </p:cNvPr>
          <p:cNvSpPr txBox="1"/>
          <p:nvPr/>
        </p:nvSpPr>
        <p:spPr>
          <a:xfrm>
            <a:off x="2851609" y="5412384"/>
            <a:ext cx="205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 ≥ 8.</a:t>
            </a:r>
          </a:p>
        </p:txBody>
      </p:sp>
      <p:sp>
        <p:nvSpPr>
          <p:cNvPr id="63" name="bang b">
            <a:extLst/>
          </p:cNvPr>
          <p:cNvSpPr/>
          <p:nvPr/>
        </p:nvSpPr>
        <p:spPr>
          <a:xfrm flipH="1">
            <a:off x="2525076" y="3200460"/>
            <a:ext cx="3367724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bang d">
            <a:extLst/>
          </p:cNvPr>
          <p:cNvSpPr/>
          <p:nvPr/>
        </p:nvSpPr>
        <p:spPr>
          <a:xfrm flipH="1">
            <a:off x="2525075" y="3910554"/>
            <a:ext cx="3321720" cy="61934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5" name="dap an b">
            <a:extLst/>
          </p:cNvPr>
          <p:cNvSpPr txBox="1"/>
          <p:nvPr/>
        </p:nvSpPr>
        <p:spPr>
          <a:xfrm>
            <a:off x="2770846" y="3234288"/>
            <a:ext cx="213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 &lt; 8.</a:t>
            </a:r>
          </a:p>
        </p:txBody>
      </p:sp>
      <p:sp>
        <p:nvSpPr>
          <p:cNvPr id="66" name="dap an d">
            <a:extLst/>
          </p:cNvPr>
          <p:cNvSpPr txBox="1"/>
          <p:nvPr/>
        </p:nvSpPr>
        <p:spPr>
          <a:xfrm>
            <a:off x="2851610" y="3964007"/>
            <a:ext cx="205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 ≤ 8</a:t>
            </a: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7" name="Đồng hồ đếm ngược 10 giây - 10 second countdown (1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27315" y="3553065"/>
            <a:ext cx="2679772" cy="1953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7538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877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377"/>
                            </p:stCondLst>
                            <p:childTnLst>
                              <p:par>
                                <p:cTn id="27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/>
      <p:bldP spid="61" grpId="1"/>
      <p:bldP spid="61" grpId="2"/>
      <p:bldP spid="62" grpId="0"/>
      <p:bldP spid="65" grpId="0"/>
      <p:bldP spid="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lock hand spin">
            <a:extLst/>
          </p:cNvPr>
          <p:cNvGrpSpPr/>
          <p:nvPr/>
        </p:nvGrpSpPr>
        <p:grpSpPr>
          <a:xfrm rot="1786145">
            <a:off x="1135616" y="1826844"/>
            <a:ext cx="3829050" cy="3830638"/>
            <a:chOff x="817563" y="2264166"/>
            <a:chExt cx="3829050" cy="3830638"/>
          </a:xfrm>
        </p:grpSpPr>
        <p:sp>
          <p:nvSpPr>
            <p:cNvPr id="3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hour hand"/>
            <p:cNvSpPr>
              <a:spLocks/>
            </p:cNvSpPr>
            <p:nvPr/>
          </p:nvSpPr>
          <p:spPr bwMode="auto">
            <a:xfrm>
              <a:off x="2159000" y="3253179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Freeform 31"/>
          <p:cNvSpPr>
            <a:spLocks noEditPoints="1"/>
          </p:cNvSpPr>
          <p:nvPr/>
        </p:nvSpPr>
        <p:spPr bwMode="auto">
          <a:xfrm>
            <a:off x="938766" y="1616742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roup 5">
            <a:extLst/>
          </p:cNvPr>
          <p:cNvGrpSpPr/>
          <p:nvPr/>
        </p:nvGrpSpPr>
        <p:grpSpPr>
          <a:xfrm>
            <a:off x="2773916" y="1961229"/>
            <a:ext cx="566738" cy="566738"/>
            <a:chOff x="2455863" y="2411803"/>
            <a:chExt cx="566738" cy="566738"/>
          </a:xfrm>
        </p:grpSpPr>
        <p:sp>
          <p:nvSpPr>
            <p:cNvPr id="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/>
          </p:cNvPr>
          <p:cNvGrpSpPr/>
          <p:nvPr/>
        </p:nvGrpSpPr>
        <p:grpSpPr>
          <a:xfrm>
            <a:off x="4040741" y="2662904"/>
            <a:ext cx="585788" cy="587375"/>
            <a:chOff x="3722688" y="3113478"/>
            <a:chExt cx="585788" cy="587375"/>
          </a:xfrm>
        </p:grpSpPr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3941763" y="321666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/>
          </p:cNvPr>
          <p:cNvGrpSpPr/>
          <p:nvPr/>
        </p:nvGrpSpPr>
        <p:grpSpPr>
          <a:xfrm>
            <a:off x="4072491" y="4134517"/>
            <a:ext cx="566738" cy="568325"/>
            <a:chOff x="3754438" y="4585091"/>
            <a:chExt cx="566738" cy="568325"/>
          </a:xfrm>
        </p:grpSpPr>
        <p:sp>
          <p:nvSpPr>
            <p:cNvPr id="21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/>
          </p:cNvPr>
          <p:cNvGrpSpPr/>
          <p:nvPr/>
        </p:nvGrpSpPr>
        <p:grpSpPr>
          <a:xfrm>
            <a:off x="2816778" y="4883817"/>
            <a:ext cx="568325" cy="566738"/>
            <a:chOff x="2498725" y="5334391"/>
            <a:chExt cx="568325" cy="566738"/>
          </a:xfrm>
        </p:grpSpPr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2596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/>
          </p:cNvPr>
          <p:cNvGrpSpPr/>
          <p:nvPr/>
        </p:nvGrpSpPr>
        <p:grpSpPr>
          <a:xfrm>
            <a:off x="1475341" y="2662904"/>
            <a:ext cx="584200" cy="587375"/>
            <a:chOff x="1157288" y="3113478"/>
            <a:chExt cx="584200" cy="587375"/>
          </a:xfrm>
        </p:grpSpPr>
        <p:sp>
          <p:nvSpPr>
            <p:cNvPr id="35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2869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25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/>
          </p:cNvPr>
          <p:cNvGrpSpPr/>
          <p:nvPr/>
        </p:nvGrpSpPr>
        <p:grpSpPr>
          <a:xfrm>
            <a:off x="1480103" y="4129754"/>
            <a:ext cx="569913" cy="568325"/>
            <a:chOff x="1162050" y="4580328"/>
            <a:chExt cx="569913" cy="568325"/>
          </a:xfrm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48" name="Oval 108"/>
          <p:cNvSpPr>
            <a:spLocks noChangeArrowheads="1"/>
          </p:cNvSpPr>
          <p:nvPr/>
        </p:nvSpPr>
        <p:spPr bwMode="auto">
          <a:xfrm>
            <a:off x="2977116" y="3653504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Oval 107"/>
          <p:cNvSpPr>
            <a:spLocks noChangeArrowheads="1"/>
          </p:cNvSpPr>
          <p:nvPr/>
        </p:nvSpPr>
        <p:spPr bwMode="auto">
          <a:xfrm>
            <a:off x="2918378" y="3591592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0" name="times up"/>
          <p:cNvGrpSpPr/>
          <p:nvPr/>
        </p:nvGrpSpPr>
        <p:grpSpPr>
          <a:xfrm>
            <a:off x="1764266" y="658461"/>
            <a:ext cx="2636838" cy="799962"/>
            <a:chOff x="4321176" y="185859"/>
            <a:chExt cx="2636838" cy="799962"/>
          </a:xfrm>
        </p:grpSpPr>
        <p:sp>
          <p:nvSpPr>
            <p:cNvPr id="51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GB" sz="28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GIỜ</a:t>
              </a: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>
            <a:extLst/>
          </p:cNvPr>
          <p:cNvSpPr txBox="1"/>
          <p:nvPr/>
        </p:nvSpPr>
        <p:spPr>
          <a:xfrm>
            <a:off x="5034627" y="1331329"/>
            <a:ext cx="57911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9" name="bang a">
            <a:extLst/>
          </p:cNvPr>
          <p:cNvSpPr/>
          <p:nvPr/>
        </p:nvSpPr>
        <p:spPr>
          <a:xfrm flipH="1">
            <a:off x="6432007" y="2825478"/>
            <a:ext cx="329314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bang c">
            <a:extLst/>
          </p:cNvPr>
          <p:cNvSpPr/>
          <p:nvPr/>
        </p:nvSpPr>
        <p:spPr>
          <a:xfrm flipH="1">
            <a:off x="6398807" y="4409969"/>
            <a:ext cx="329314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ap an a">
            <a:extLst/>
          </p:cNvPr>
          <p:cNvSpPr txBox="1"/>
          <p:nvPr/>
        </p:nvSpPr>
        <p:spPr>
          <a:xfrm>
            <a:off x="6698483" y="2885172"/>
            <a:ext cx="291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&gt; 5 – 3</a:t>
            </a:r>
          </a:p>
        </p:txBody>
      </p:sp>
      <p:sp>
        <p:nvSpPr>
          <p:cNvPr id="62" name="dap an c">
            <a:extLst/>
          </p:cNvPr>
          <p:cNvSpPr txBox="1"/>
          <p:nvPr/>
        </p:nvSpPr>
        <p:spPr>
          <a:xfrm>
            <a:off x="6698483" y="4457578"/>
            <a:ext cx="291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 ≥ |– 1 + 4|</a:t>
            </a:r>
          </a:p>
        </p:txBody>
      </p:sp>
      <p:sp>
        <p:nvSpPr>
          <p:cNvPr id="63" name="bang b">
            <a:extLst/>
          </p:cNvPr>
          <p:cNvSpPr/>
          <p:nvPr/>
        </p:nvSpPr>
        <p:spPr>
          <a:xfrm flipH="1">
            <a:off x="6452714" y="3622008"/>
            <a:ext cx="3333489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bang d">
            <a:extLst/>
          </p:cNvPr>
          <p:cNvSpPr/>
          <p:nvPr/>
        </p:nvSpPr>
        <p:spPr>
          <a:xfrm flipH="1">
            <a:off x="6437912" y="5239515"/>
            <a:ext cx="3333489" cy="91722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5" name="dap an b">
            <a:extLst/>
          </p:cNvPr>
          <p:cNvSpPr txBox="1"/>
          <p:nvPr/>
        </p:nvSpPr>
        <p:spPr>
          <a:xfrm>
            <a:off x="6698483" y="3696780"/>
            <a:ext cx="295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0,5 &lt; 4 + (– 5)</a:t>
            </a:r>
          </a:p>
        </p:txBody>
      </p:sp>
      <p:sp>
        <p:nvSpPr>
          <p:cNvPr id="66" name="dap an d">
            <a:extLst/>
          </p:cNvPr>
          <p:cNvSpPr txBox="1"/>
          <p:nvPr/>
        </p:nvSpPr>
        <p:spPr>
          <a:xfrm>
            <a:off x="6698483" y="5483975"/>
            <a:ext cx="295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4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endParaRPr lang="en-US" sz="2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529406"/>
              </p:ext>
            </p:extLst>
          </p:nvPr>
        </p:nvGraphicFramePr>
        <p:xfrm>
          <a:off x="7453099" y="5223542"/>
          <a:ext cx="1295115" cy="913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06" name="Equation" r:id="rId4" imgW="672840" imgH="419040" progId="Equation.DSMT4">
                  <p:embed/>
                </p:oleObj>
              </mc:Choice>
              <mc:Fallback>
                <p:oleObj name="Equation" r:id="rId4" imgW="672840" imgH="4190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53099" y="5223542"/>
                        <a:ext cx="1295115" cy="913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074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 animBg="1"/>
      <p:bldP spid="59" grpId="1" animBg="1"/>
      <p:bldP spid="61" grpId="0"/>
      <p:bldP spid="61" grpId="1"/>
      <p:bldP spid="61" grpId="2"/>
      <p:bldP spid="62" grpId="0"/>
      <p:bldP spid="65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lock hand spin">
            <a:extLst/>
          </p:cNvPr>
          <p:cNvGrpSpPr/>
          <p:nvPr/>
        </p:nvGrpSpPr>
        <p:grpSpPr>
          <a:xfrm rot="1786145">
            <a:off x="1135616" y="1826844"/>
            <a:ext cx="3829050" cy="3830638"/>
            <a:chOff x="817563" y="2264166"/>
            <a:chExt cx="3829050" cy="3830638"/>
          </a:xfrm>
        </p:grpSpPr>
        <p:sp>
          <p:nvSpPr>
            <p:cNvPr id="3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hour hand"/>
            <p:cNvSpPr>
              <a:spLocks/>
            </p:cNvSpPr>
            <p:nvPr/>
          </p:nvSpPr>
          <p:spPr bwMode="auto">
            <a:xfrm>
              <a:off x="2159000" y="3253179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Freeform 31"/>
          <p:cNvSpPr>
            <a:spLocks noEditPoints="1"/>
          </p:cNvSpPr>
          <p:nvPr/>
        </p:nvSpPr>
        <p:spPr bwMode="auto">
          <a:xfrm>
            <a:off x="938766" y="1616742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roup 5">
            <a:extLst/>
          </p:cNvPr>
          <p:cNvGrpSpPr/>
          <p:nvPr/>
        </p:nvGrpSpPr>
        <p:grpSpPr>
          <a:xfrm>
            <a:off x="2773916" y="1961229"/>
            <a:ext cx="566738" cy="566738"/>
            <a:chOff x="2455863" y="2411803"/>
            <a:chExt cx="566738" cy="566738"/>
          </a:xfrm>
        </p:grpSpPr>
        <p:sp>
          <p:nvSpPr>
            <p:cNvPr id="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/>
          </p:cNvPr>
          <p:cNvGrpSpPr/>
          <p:nvPr/>
        </p:nvGrpSpPr>
        <p:grpSpPr>
          <a:xfrm>
            <a:off x="4040741" y="2662904"/>
            <a:ext cx="585788" cy="587375"/>
            <a:chOff x="3722688" y="3113478"/>
            <a:chExt cx="585788" cy="587375"/>
          </a:xfrm>
        </p:grpSpPr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3941763" y="321666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/>
          </p:cNvPr>
          <p:cNvGrpSpPr/>
          <p:nvPr/>
        </p:nvGrpSpPr>
        <p:grpSpPr>
          <a:xfrm>
            <a:off x="4072491" y="4134517"/>
            <a:ext cx="566738" cy="568325"/>
            <a:chOff x="3754438" y="4585091"/>
            <a:chExt cx="566738" cy="568325"/>
          </a:xfrm>
        </p:grpSpPr>
        <p:sp>
          <p:nvSpPr>
            <p:cNvPr id="21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/>
          </p:cNvPr>
          <p:cNvGrpSpPr/>
          <p:nvPr/>
        </p:nvGrpSpPr>
        <p:grpSpPr>
          <a:xfrm>
            <a:off x="2816778" y="4883817"/>
            <a:ext cx="568325" cy="566738"/>
            <a:chOff x="2498725" y="5334391"/>
            <a:chExt cx="568325" cy="566738"/>
          </a:xfrm>
        </p:grpSpPr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2596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/>
          </p:cNvPr>
          <p:cNvGrpSpPr/>
          <p:nvPr/>
        </p:nvGrpSpPr>
        <p:grpSpPr>
          <a:xfrm>
            <a:off x="1475341" y="2662904"/>
            <a:ext cx="584200" cy="587375"/>
            <a:chOff x="1157288" y="3113478"/>
            <a:chExt cx="584200" cy="587375"/>
          </a:xfrm>
        </p:grpSpPr>
        <p:sp>
          <p:nvSpPr>
            <p:cNvPr id="35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2869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25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/>
          </p:cNvPr>
          <p:cNvGrpSpPr/>
          <p:nvPr/>
        </p:nvGrpSpPr>
        <p:grpSpPr>
          <a:xfrm>
            <a:off x="1480103" y="4129754"/>
            <a:ext cx="569913" cy="568325"/>
            <a:chOff x="1162050" y="4580328"/>
            <a:chExt cx="569913" cy="568325"/>
          </a:xfrm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48" name="Oval 108"/>
          <p:cNvSpPr>
            <a:spLocks noChangeArrowheads="1"/>
          </p:cNvSpPr>
          <p:nvPr/>
        </p:nvSpPr>
        <p:spPr bwMode="auto">
          <a:xfrm>
            <a:off x="2977116" y="3653504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Oval 107"/>
          <p:cNvSpPr>
            <a:spLocks noChangeArrowheads="1"/>
          </p:cNvSpPr>
          <p:nvPr/>
        </p:nvSpPr>
        <p:spPr bwMode="auto">
          <a:xfrm>
            <a:off x="2918378" y="3591592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0" name="times up"/>
          <p:cNvGrpSpPr/>
          <p:nvPr/>
        </p:nvGrpSpPr>
        <p:grpSpPr>
          <a:xfrm>
            <a:off x="1764266" y="658461"/>
            <a:ext cx="2636838" cy="799962"/>
            <a:chOff x="4321176" y="185859"/>
            <a:chExt cx="2636838" cy="799962"/>
          </a:xfrm>
        </p:grpSpPr>
        <p:sp>
          <p:nvSpPr>
            <p:cNvPr id="51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GB" sz="28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GIỜ</a:t>
              </a: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>
            <a:extLst/>
          </p:cNvPr>
          <p:cNvSpPr txBox="1"/>
          <p:nvPr/>
        </p:nvSpPr>
        <p:spPr>
          <a:xfrm>
            <a:off x="5028329" y="1089615"/>
            <a:ext cx="5821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SAI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9" name="bang a">
            <a:extLst/>
          </p:cNvPr>
          <p:cNvSpPr/>
          <p:nvPr/>
        </p:nvSpPr>
        <p:spPr>
          <a:xfrm flipH="1">
            <a:off x="5721718" y="3519900"/>
            <a:ext cx="5128251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bang c">
            <a:extLst/>
          </p:cNvPr>
          <p:cNvSpPr/>
          <p:nvPr/>
        </p:nvSpPr>
        <p:spPr>
          <a:xfrm flipH="1">
            <a:off x="5661393" y="4409969"/>
            <a:ext cx="518857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ap an a">
            <a:extLst/>
          </p:cNvPr>
          <p:cNvSpPr txBox="1"/>
          <p:nvPr/>
        </p:nvSpPr>
        <p:spPr>
          <a:xfrm>
            <a:off x="5940157" y="3569220"/>
            <a:ext cx="291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dap an c">
            <a:extLst/>
          </p:cNvPr>
          <p:cNvSpPr txBox="1"/>
          <p:nvPr/>
        </p:nvSpPr>
        <p:spPr>
          <a:xfrm>
            <a:off x="5908555" y="4462325"/>
            <a:ext cx="485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m &gt; n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m + 1 &gt; n + 1 </a:t>
            </a:r>
          </a:p>
        </p:txBody>
      </p:sp>
      <p:sp>
        <p:nvSpPr>
          <p:cNvPr id="63" name="bang b">
            <a:extLst/>
          </p:cNvPr>
          <p:cNvSpPr/>
          <p:nvPr/>
        </p:nvSpPr>
        <p:spPr>
          <a:xfrm flipH="1">
            <a:off x="5640850" y="2718467"/>
            <a:ext cx="5209119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bang d">
            <a:extLst/>
          </p:cNvPr>
          <p:cNvSpPr/>
          <p:nvPr/>
        </p:nvSpPr>
        <p:spPr>
          <a:xfrm flipH="1">
            <a:off x="5640848" y="5236152"/>
            <a:ext cx="5209119" cy="60334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5" name="dap an b">
            <a:extLst/>
          </p:cNvPr>
          <p:cNvSpPr txBox="1"/>
          <p:nvPr/>
        </p:nvSpPr>
        <p:spPr>
          <a:xfrm>
            <a:off x="5918068" y="2779955"/>
            <a:ext cx="295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dap an d">
            <a:extLst/>
          </p:cNvPr>
          <p:cNvSpPr txBox="1"/>
          <p:nvPr/>
        </p:nvSpPr>
        <p:spPr>
          <a:xfrm>
            <a:off x="5940157" y="5279693"/>
            <a:ext cx="482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 – 2 &lt; b – 2 </a:t>
            </a:r>
            <a:r>
              <a:rPr lang="en-US" sz="28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 &lt; b</a:t>
            </a: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941234"/>
              </p:ext>
            </p:extLst>
          </p:nvPr>
        </p:nvGraphicFramePr>
        <p:xfrm>
          <a:off x="6761626" y="2720794"/>
          <a:ext cx="1543074" cy="525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79" name="Equation" r:id="rId4" imgW="672840" imgH="203040" progId="Equation.DSMT4">
                  <p:embed/>
                </p:oleObj>
              </mc:Choice>
              <mc:Fallback>
                <p:oleObj name="Equation" r:id="rId4" imgW="672840" imgH="203040" progId="Equation.DSMT4">
                  <p:embed/>
                  <p:pic>
                    <p:nvPicPr>
                      <p:cNvPr id="67" name="Object 6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1626" y="2720794"/>
                        <a:ext cx="1543074" cy="525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070435"/>
              </p:ext>
            </p:extLst>
          </p:nvPr>
        </p:nvGraphicFramePr>
        <p:xfrm>
          <a:off x="6760106" y="3528737"/>
          <a:ext cx="1544594" cy="51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80" name="Equation" r:id="rId6" imgW="812520" imgH="241200" progId="Equation.DSMT4">
                  <p:embed/>
                </p:oleObj>
              </mc:Choice>
              <mc:Fallback>
                <p:oleObj name="Equation" r:id="rId6" imgW="812520" imgH="241200" progId="Equation.DSMT4">
                  <p:embed/>
                  <p:pic>
                    <p:nvPicPr>
                      <p:cNvPr id="68" name="Object 6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60106" y="3528737"/>
                        <a:ext cx="1544594" cy="51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857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/>
      <p:bldP spid="61" grpId="1"/>
      <p:bldP spid="61" grpId="2"/>
      <p:bldP spid="62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lock hand spin">
            <a:extLst/>
          </p:cNvPr>
          <p:cNvGrpSpPr/>
          <p:nvPr/>
        </p:nvGrpSpPr>
        <p:grpSpPr>
          <a:xfrm rot="1786145">
            <a:off x="1135616" y="1826844"/>
            <a:ext cx="3829050" cy="3830638"/>
            <a:chOff x="817563" y="2264166"/>
            <a:chExt cx="3829050" cy="3830638"/>
          </a:xfrm>
        </p:grpSpPr>
        <p:sp>
          <p:nvSpPr>
            <p:cNvPr id="3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hour hand"/>
            <p:cNvSpPr>
              <a:spLocks/>
            </p:cNvSpPr>
            <p:nvPr/>
          </p:nvSpPr>
          <p:spPr bwMode="auto">
            <a:xfrm>
              <a:off x="2159000" y="3253179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Freeform 31"/>
          <p:cNvSpPr>
            <a:spLocks noEditPoints="1"/>
          </p:cNvSpPr>
          <p:nvPr/>
        </p:nvSpPr>
        <p:spPr bwMode="auto">
          <a:xfrm>
            <a:off x="938766" y="1616742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roup 5">
            <a:extLst/>
          </p:cNvPr>
          <p:cNvGrpSpPr/>
          <p:nvPr/>
        </p:nvGrpSpPr>
        <p:grpSpPr>
          <a:xfrm>
            <a:off x="2773916" y="1961229"/>
            <a:ext cx="566738" cy="566738"/>
            <a:chOff x="2455863" y="2411803"/>
            <a:chExt cx="566738" cy="566738"/>
          </a:xfrm>
        </p:grpSpPr>
        <p:sp>
          <p:nvSpPr>
            <p:cNvPr id="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/>
          </p:cNvPr>
          <p:cNvGrpSpPr/>
          <p:nvPr/>
        </p:nvGrpSpPr>
        <p:grpSpPr>
          <a:xfrm>
            <a:off x="4040741" y="2662904"/>
            <a:ext cx="585788" cy="587375"/>
            <a:chOff x="3722688" y="3113478"/>
            <a:chExt cx="585788" cy="587375"/>
          </a:xfrm>
        </p:grpSpPr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3941763" y="321666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/>
          </p:cNvPr>
          <p:cNvGrpSpPr/>
          <p:nvPr/>
        </p:nvGrpSpPr>
        <p:grpSpPr>
          <a:xfrm>
            <a:off x="4072491" y="4134517"/>
            <a:ext cx="566738" cy="568325"/>
            <a:chOff x="3754438" y="4585091"/>
            <a:chExt cx="566738" cy="568325"/>
          </a:xfrm>
        </p:grpSpPr>
        <p:sp>
          <p:nvSpPr>
            <p:cNvPr id="21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/>
          </p:cNvPr>
          <p:cNvGrpSpPr/>
          <p:nvPr/>
        </p:nvGrpSpPr>
        <p:grpSpPr>
          <a:xfrm>
            <a:off x="2816778" y="4883817"/>
            <a:ext cx="568325" cy="566738"/>
            <a:chOff x="2498725" y="5334391"/>
            <a:chExt cx="568325" cy="566738"/>
          </a:xfrm>
        </p:grpSpPr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2596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/>
          </p:cNvPr>
          <p:cNvGrpSpPr/>
          <p:nvPr/>
        </p:nvGrpSpPr>
        <p:grpSpPr>
          <a:xfrm>
            <a:off x="1475341" y="2662904"/>
            <a:ext cx="584200" cy="587375"/>
            <a:chOff x="1157288" y="3113478"/>
            <a:chExt cx="584200" cy="587375"/>
          </a:xfrm>
        </p:grpSpPr>
        <p:sp>
          <p:nvSpPr>
            <p:cNvPr id="35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2869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25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/>
          </p:cNvPr>
          <p:cNvGrpSpPr/>
          <p:nvPr/>
        </p:nvGrpSpPr>
        <p:grpSpPr>
          <a:xfrm>
            <a:off x="1480103" y="4129754"/>
            <a:ext cx="569913" cy="568325"/>
            <a:chOff x="1162050" y="4580328"/>
            <a:chExt cx="569913" cy="568325"/>
          </a:xfrm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48" name="Oval 108"/>
          <p:cNvSpPr>
            <a:spLocks noChangeArrowheads="1"/>
          </p:cNvSpPr>
          <p:nvPr/>
        </p:nvSpPr>
        <p:spPr bwMode="auto">
          <a:xfrm>
            <a:off x="2977116" y="3653504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Oval 107"/>
          <p:cNvSpPr>
            <a:spLocks noChangeArrowheads="1"/>
          </p:cNvSpPr>
          <p:nvPr/>
        </p:nvSpPr>
        <p:spPr bwMode="auto">
          <a:xfrm>
            <a:off x="2918378" y="3591592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0" name="times up"/>
          <p:cNvGrpSpPr/>
          <p:nvPr/>
        </p:nvGrpSpPr>
        <p:grpSpPr>
          <a:xfrm>
            <a:off x="1764266" y="658461"/>
            <a:ext cx="2636838" cy="799962"/>
            <a:chOff x="4321176" y="185859"/>
            <a:chExt cx="2636838" cy="799962"/>
          </a:xfrm>
        </p:grpSpPr>
        <p:sp>
          <p:nvSpPr>
            <p:cNvPr id="51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GB" sz="28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GIỜ</a:t>
              </a: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>
            <a:extLst/>
          </p:cNvPr>
          <p:cNvSpPr txBox="1"/>
          <p:nvPr/>
        </p:nvSpPr>
        <p:spPr>
          <a:xfrm>
            <a:off x="4754983" y="1315213"/>
            <a:ext cx="6301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x – 1 ≤ y – 1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9" name="bang a">
            <a:extLst/>
          </p:cNvPr>
          <p:cNvSpPr/>
          <p:nvPr/>
        </p:nvSpPr>
        <p:spPr>
          <a:xfrm flipH="1">
            <a:off x="6391664" y="5294294"/>
            <a:ext cx="329314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bang c">
            <a:extLst/>
          </p:cNvPr>
          <p:cNvSpPr/>
          <p:nvPr/>
        </p:nvSpPr>
        <p:spPr>
          <a:xfrm flipH="1">
            <a:off x="6398807" y="4409969"/>
            <a:ext cx="3293146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ap an a">
            <a:extLst/>
          </p:cNvPr>
          <p:cNvSpPr txBox="1"/>
          <p:nvPr/>
        </p:nvSpPr>
        <p:spPr>
          <a:xfrm>
            <a:off x="6658140" y="5353988"/>
            <a:ext cx="291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 + y ≤ 2y</a:t>
            </a:r>
          </a:p>
        </p:txBody>
      </p:sp>
      <p:sp>
        <p:nvSpPr>
          <p:cNvPr id="62" name="dap an c">
            <a:extLst/>
          </p:cNvPr>
          <p:cNvSpPr txBox="1"/>
          <p:nvPr/>
        </p:nvSpPr>
        <p:spPr>
          <a:xfrm>
            <a:off x="6698483" y="4457578"/>
            <a:ext cx="291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 + y ≥ 2y</a:t>
            </a:r>
          </a:p>
        </p:txBody>
      </p:sp>
      <p:sp>
        <p:nvSpPr>
          <p:cNvPr id="63" name="bang b">
            <a:extLst/>
          </p:cNvPr>
          <p:cNvSpPr/>
          <p:nvPr/>
        </p:nvSpPr>
        <p:spPr>
          <a:xfrm flipH="1">
            <a:off x="6391664" y="2695751"/>
            <a:ext cx="3333489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bang d">
            <a:extLst/>
          </p:cNvPr>
          <p:cNvSpPr/>
          <p:nvPr/>
        </p:nvSpPr>
        <p:spPr>
          <a:xfrm flipH="1">
            <a:off x="6398807" y="3519538"/>
            <a:ext cx="3333489" cy="61934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5" name="dap an b">
            <a:extLst/>
          </p:cNvPr>
          <p:cNvSpPr txBox="1"/>
          <p:nvPr/>
        </p:nvSpPr>
        <p:spPr>
          <a:xfrm>
            <a:off x="6637433" y="2729579"/>
            <a:ext cx="295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 + y &gt; 2y</a:t>
            </a:r>
          </a:p>
        </p:txBody>
      </p:sp>
      <p:sp>
        <p:nvSpPr>
          <p:cNvPr id="66" name="dap an d">
            <a:extLst/>
          </p:cNvPr>
          <p:cNvSpPr txBox="1"/>
          <p:nvPr/>
        </p:nvSpPr>
        <p:spPr>
          <a:xfrm>
            <a:off x="6725340" y="3572991"/>
            <a:ext cx="295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 + y &lt; 2y</a:t>
            </a:r>
            <a:r>
              <a:rPr lang="en-US" sz="28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/>
      <p:bldP spid="61" grpId="1"/>
      <p:bldP spid="61" grpId="2"/>
      <p:bldP spid="62" grpId="0"/>
      <p:bldP spid="65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325" y="958828"/>
            <a:ext cx="1129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KẾT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325" y="1544097"/>
            <a:ext cx="112928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vế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1123351" y="4126929"/>
            <a:ext cx="5128873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+ c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 + c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6367182" y="4149918"/>
            <a:ext cx="5049628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+ c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 + c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1123350" y="4871181"/>
            <a:ext cx="5128873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+ c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 + c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6367182" y="4856814"/>
            <a:ext cx="5049628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+ c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 + 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74498" y="3603709"/>
            <a:ext cx="7840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313228" y="4225168"/>
            <a:ext cx="12679" cy="129202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91597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3647" y="2882099"/>
            <a:ext cx="7300034" cy="213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20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4, 5, 6 (SBT –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51).</a:t>
            </a:r>
            <a:endParaRPr lang="en-US" alt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3085" y="1467323"/>
            <a:ext cx="9073661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4598" y="1692040"/>
            <a:ext cx="9503764" cy="3744295"/>
          </a:xfrm>
          <a:prstGeom prst="horizontalScroll">
            <a:avLst/>
          </a:prstGeom>
          <a:solidFill>
            <a:srgbClr val="002060"/>
          </a:solidFill>
          <a:ln w="38100"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 </a:t>
            </a:r>
          </a:p>
          <a:p>
            <a:pPr algn="ctr">
              <a:lnSpc>
                <a:spcPct val="200000"/>
              </a:lnSpc>
            </a:pP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713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85733" y="1920240"/>
            <a:ext cx="4955347" cy="2616591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BẤT PHƯƠNG TRÌNH BẬC NHẤT MỘT ẨN</a:t>
            </a:r>
          </a:p>
        </p:txBody>
      </p:sp>
      <p:sp>
        <p:nvSpPr>
          <p:cNvPr id="4" name="Oval 3"/>
          <p:cNvSpPr/>
          <p:nvPr/>
        </p:nvSpPr>
        <p:spPr>
          <a:xfrm>
            <a:off x="4314383" y="734518"/>
            <a:ext cx="3698046" cy="118572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641079" y="1920239"/>
            <a:ext cx="2136848" cy="2596844"/>
          </a:xfrm>
          <a:prstGeom prst="ellipse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06055" y="4536832"/>
            <a:ext cx="3314701" cy="1519310"/>
          </a:xfrm>
          <a:prstGeom prst="ellipse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64105" y="1946561"/>
            <a:ext cx="2321628" cy="2570521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1557891" y="4563152"/>
            <a:ext cx="2336616" cy="1538822"/>
          </a:xfrm>
          <a:prstGeom prst="roundRect">
            <a:avLst/>
          </a:prstGeom>
          <a:ln w="76200"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86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43213" y="1638286"/>
            <a:ext cx="7236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744164"/>
              </p:ext>
            </p:extLst>
          </p:nvPr>
        </p:nvGraphicFramePr>
        <p:xfrm>
          <a:off x="3306646" y="2119560"/>
          <a:ext cx="845694" cy="84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00" name="Equation" r:id="rId3" imgW="419040" imgH="419040" progId="Equation.DSMT4">
                  <p:embed/>
                </p:oleObj>
              </mc:Choice>
              <mc:Fallback>
                <p:oleObj name="Equation" r:id="rId3" imgW="419040" imgH="41904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6646" y="2119560"/>
                        <a:ext cx="845694" cy="84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301520"/>
              </p:ext>
            </p:extLst>
          </p:nvPr>
        </p:nvGraphicFramePr>
        <p:xfrm>
          <a:off x="5515773" y="2328748"/>
          <a:ext cx="11112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01" name="Equation" r:id="rId5" imgW="457200" imgH="164880" progId="Equation.DSMT4">
                  <p:embed/>
                </p:oleObj>
              </mc:Choice>
              <mc:Fallback>
                <p:oleObj name="Equation" r:id="rId5" imgW="457200" imgH="1648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5773" y="2328748"/>
                        <a:ext cx="1111250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942170"/>
              </p:ext>
            </p:extLst>
          </p:nvPr>
        </p:nvGraphicFramePr>
        <p:xfrm>
          <a:off x="7707289" y="2328748"/>
          <a:ext cx="14509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02" name="Equation" r:id="rId7" imgW="596880" imgH="164880" progId="Equation.DSMT4">
                  <p:embed/>
                </p:oleObj>
              </mc:Choice>
              <mc:Fallback>
                <p:oleObj name="Equation" r:id="rId7" imgW="596880" imgH="164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07289" y="2328748"/>
                        <a:ext cx="1450975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row: Down 2"/>
          <p:cNvSpPr/>
          <p:nvPr/>
        </p:nvSpPr>
        <p:spPr>
          <a:xfrm>
            <a:off x="5796112" y="2813680"/>
            <a:ext cx="535629" cy="563685"/>
          </a:xfrm>
          <a:prstGeom prst="downArrow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23203" y="3357136"/>
            <a:ext cx="9170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7484" y="4337769"/>
            <a:ext cx="5295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b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7484" y="4860989"/>
            <a:ext cx="5852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&lt; b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37484" y="5399250"/>
            <a:ext cx="5767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&gt; b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465" y="569479"/>
            <a:ext cx="1094377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20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9710" y="686129"/>
            <a:ext cx="6372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4444" y="1597133"/>
            <a:ext cx="9582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Biểu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diễn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thực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trục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vẽ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theo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phương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nằm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ngang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1654" y="3425419"/>
            <a:ext cx="1002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Trên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trục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số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điểm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biểu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diễn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số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nhỏ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hơn</a:t>
            </a:r>
            <a:r>
              <a:rPr lang="en-US" sz="2400" b="1" dirty="0">
                <a:solidFill>
                  <a:srgbClr val="FFFF00"/>
                </a:solidFill>
              </a:rPr>
              <a:t> ở </a:t>
            </a:r>
            <a:r>
              <a:rPr lang="en-US" sz="2400" b="1" dirty="0" err="1">
                <a:solidFill>
                  <a:srgbClr val="FFFF00"/>
                </a:solidFill>
              </a:rPr>
              <a:t>bên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trái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điểm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biểu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diễn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số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lớn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hơn</a:t>
            </a:r>
            <a:r>
              <a:rPr lang="en-US" sz="2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5770" y="4524233"/>
            <a:ext cx="2982943" cy="1077218"/>
          </a:xfrm>
          <a:prstGeom prst="rightArrowCallout">
            <a:avLst>
              <a:gd name="adj1" fmla="val 25000"/>
              <a:gd name="adj2" fmla="val 25000"/>
              <a:gd name="adj3" fmla="val 48374"/>
              <a:gd name="adj4" fmla="val 64977"/>
            </a:avLst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CÂU HỎI NHANH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70" y="2158584"/>
            <a:ext cx="9582321" cy="117190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80700"/>
              </p:ext>
            </p:extLst>
          </p:nvPr>
        </p:nvGraphicFramePr>
        <p:xfrm>
          <a:off x="5197061" y="4136372"/>
          <a:ext cx="1757088" cy="6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03" name="Equation" r:id="rId4" imgW="583920" imgH="203040" progId="Equation.DSMT4">
                  <p:embed/>
                </p:oleObj>
              </mc:Choice>
              <mc:Fallback>
                <p:oleObj name="Equation" r:id="rId4" imgW="58392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7061" y="4136372"/>
                        <a:ext cx="1757088" cy="60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195302" y="4106237"/>
            <a:ext cx="391028" cy="59465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347678"/>
              </p:ext>
            </p:extLst>
          </p:nvPr>
        </p:nvGraphicFramePr>
        <p:xfrm>
          <a:off x="5513756" y="4700892"/>
          <a:ext cx="175411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04" name="Equation" r:id="rId6" imgW="571320" imgH="241200" progId="Equation.DSMT4">
                  <p:embed/>
                </p:oleObj>
              </mc:Choice>
              <mc:Fallback>
                <p:oleObj name="Equation" r:id="rId6" imgW="57132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13756" y="4700892"/>
                        <a:ext cx="1754118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195301" y="4804624"/>
            <a:ext cx="391028" cy="59465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310156"/>
              </p:ext>
            </p:extLst>
          </p:nvPr>
        </p:nvGraphicFramePr>
        <p:xfrm>
          <a:off x="5488217" y="5411540"/>
          <a:ext cx="20637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05" name="Equation" r:id="rId8" imgW="685800" imgH="266400" progId="Equation.DSMT4">
                  <p:embed/>
                </p:oleObj>
              </mc:Choice>
              <mc:Fallback>
                <p:oleObj name="Equation" r:id="rId8" imgW="685800" imgH="266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88217" y="5411540"/>
                        <a:ext cx="2063750" cy="80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205310" y="5536397"/>
            <a:ext cx="391028" cy="59465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035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8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199215" y="3947891"/>
            <a:ext cx="34548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9215" y="735578"/>
            <a:ext cx="7236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4713507" y="1569147"/>
            <a:ext cx="2579486" cy="874265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b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4654025" y="2871409"/>
            <a:ext cx="2638969" cy="874267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algn="ctr"/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&lt; b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4737143" y="4304965"/>
            <a:ext cx="2557016" cy="874265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&gt; b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1168758" y="2451109"/>
            <a:ext cx="3128198" cy="69920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1168758" y="3344764"/>
            <a:ext cx="3158653" cy="69920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&gt; b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b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1180578" y="2279585"/>
            <a:ext cx="3128196" cy="10870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algn="ctr"/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&gt; b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b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≥ b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7699514" y="2319589"/>
            <a:ext cx="3287800" cy="699209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705561" y="3363510"/>
            <a:ext cx="3281753" cy="699209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&lt; b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b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7674788" y="2332433"/>
            <a:ext cx="3337252" cy="1087090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algn="ctr"/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&lt; b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b</a:t>
            </a:r>
          </a:p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≤ b</a:t>
            </a:r>
          </a:p>
        </p:txBody>
      </p:sp>
      <p:cxnSp>
        <p:nvCxnSpPr>
          <p:cNvPr id="27" name="Straight Arrow Connector 26"/>
          <p:cNvCxnSpPr>
            <a:stCxn id="7" idx="1"/>
            <a:endCxn id="15" idx="3"/>
          </p:cNvCxnSpPr>
          <p:nvPr/>
        </p:nvCxnSpPr>
        <p:spPr>
          <a:xfrm flipH="1">
            <a:off x="4327411" y="2006280"/>
            <a:ext cx="386096" cy="168808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1"/>
            <a:endCxn id="15" idx="3"/>
          </p:cNvCxnSpPr>
          <p:nvPr/>
        </p:nvCxnSpPr>
        <p:spPr>
          <a:xfrm flipH="1" flipV="1">
            <a:off x="4327411" y="3694369"/>
            <a:ext cx="409732" cy="10477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3"/>
            <a:endCxn id="19" idx="1"/>
          </p:cNvCxnSpPr>
          <p:nvPr/>
        </p:nvCxnSpPr>
        <p:spPr>
          <a:xfrm>
            <a:off x="7292993" y="2006280"/>
            <a:ext cx="412568" cy="170683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3"/>
          </p:cNvCxnSpPr>
          <p:nvPr/>
        </p:nvCxnSpPr>
        <p:spPr>
          <a:xfrm>
            <a:off x="7292994" y="3308543"/>
            <a:ext cx="381794" cy="38582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611641"/>
              </p:ext>
            </p:extLst>
          </p:nvPr>
        </p:nvGraphicFramePr>
        <p:xfrm>
          <a:off x="1872599" y="4705097"/>
          <a:ext cx="3397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0" name="Equation" r:id="rId3" imgW="126720" imgH="126720" progId="Equation.DSMT4">
                  <p:embed/>
                </p:oleObj>
              </mc:Choice>
              <mc:Fallback>
                <p:oleObj name="Equation" r:id="rId3" imgW="126720" imgH="12672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2599" y="4705097"/>
                        <a:ext cx="339725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352473"/>
              </p:ext>
            </p:extLst>
          </p:nvPr>
        </p:nvGraphicFramePr>
        <p:xfrm>
          <a:off x="2618001" y="5231717"/>
          <a:ext cx="940749" cy="378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1" name="Equation" r:id="rId5" imgW="380880" imgH="152280" progId="Equation.DSMT4">
                  <p:embed/>
                </p:oleObj>
              </mc:Choice>
              <mc:Fallback>
                <p:oleObj name="Equation" r:id="rId5" imgW="380880" imgH="1522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18001" y="5231717"/>
                        <a:ext cx="940749" cy="378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7395172" y="3907055"/>
            <a:ext cx="37309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.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370300"/>
              </p:ext>
            </p:extLst>
          </p:nvPr>
        </p:nvGraphicFramePr>
        <p:xfrm>
          <a:off x="8163301" y="4534789"/>
          <a:ext cx="3048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2" name="Equation" r:id="rId7" imgW="114120" imgH="164880" progId="Equation.DSMT4">
                  <p:embed/>
                </p:oleObj>
              </mc:Choice>
              <mc:Fallback>
                <p:oleObj name="Equation" r:id="rId7" imgW="114120" imgH="16488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63301" y="4534789"/>
                        <a:ext cx="304800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370789"/>
              </p:ext>
            </p:extLst>
          </p:nvPr>
        </p:nvGraphicFramePr>
        <p:xfrm>
          <a:off x="9821318" y="5103675"/>
          <a:ext cx="8477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3" name="Equation" r:id="rId9" imgW="342720" imgH="164880" progId="Equation.DSMT4">
                  <p:embed/>
                </p:oleObj>
              </mc:Choice>
              <mc:Fallback>
                <p:oleObj name="Equation" r:id="rId9" imgW="342720" imgH="16488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21318" y="5103675"/>
                        <a:ext cx="84772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214587" y="5571416"/>
            <a:ext cx="4530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.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173293"/>
              </p:ext>
            </p:extLst>
          </p:nvPr>
        </p:nvGraphicFramePr>
        <p:xfrm>
          <a:off x="4437053" y="5599307"/>
          <a:ext cx="1050221" cy="481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4" name="Equation" r:id="rId11" imgW="444240" imgH="203040" progId="Equation.DSMT4">
                  <p:embed/>
                </p:oleObj>
              </mc:Choice>
              <mc:Fallback>
                <p:oleObj name="Equation" r:id="rId11" imgW="444240" imgH="2030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37053" y="5599307"/>
                        <a:ext cx="1050221" cy="481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153874"/>
              </p:ext>
            </p:extLst>
          </p:nvPr>
        </p:nvGraphicFramePr>
        <p:xfrm>
          <a:off x="3635535" y="5760254"/>
          <a:ext cx="3397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5" name="Equation" r:id="rId13" imgW="126720" imgH="126720" progId="Equation.DSMT4">
                  <p:embed/>
                </p:oleObj>
              </mc:Choice>
              <mc:Fallback>
                <p:oleObj name="Equation" r:id="rId13" imgW="126720" imgH="12672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35535" y="5760254"/>
                        <a:ext cx="339725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216779" y="5550946"/>
            <a:ext cx="4785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.</a:t>
            </a:r>
            <a:endParaRPr lang="en-US" sz="2400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385360"/>
              </p:ext>
            </p:extLst>
          </p:nvPr>
        </p:nvGraphicFramePr>
        <p:xfrm>
          <a:off x="9500788" y="5605830"/>
          <a:ext cx="12604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6" name="Equation" r:id="rId15" imgW="533160" imgH="203040" progId="Equation.DSMT4">
                  <p:embed/>
                </p:oleObj>
              </mc:Choice>
              <mc:Fallback>
                <p:oleObj name="Equation" r:id="rId15" imgW="533160" imgH="20304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500788" y="5605830"/>
                        <a:ext cx="1260475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146772"/>
              </p:ext>
            </p:extLst>
          </p:nvPr>
        </p:nvGraphicFramePr>
        <p:xfrm>
          <a:off x="8706256" y="5748721"/>
          <a:ext cx="3397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7" name="Equation" r:id="rId17" imgW="126720" imgH="126720" progId="Equation.DSMT4">
                  <p:embed/>
                </p:oleObj>
              </mc:Choice>
              <mc:Fallback>
                <p:oleObj name="Equation" r:id="rId17" imgW="126720" imgH="12672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706256" y="5748721"/>
                        <a:ext cx="339725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02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 animBg="1"/>
      <p:bldP spid="14" grpId="1" animBg="1"/>
      <p:bldP spid="15" grpId="0" animBg="1"/>
      <p:bldP spid="15" grpId="1" animBg="1"/>
      <p:bldP spid="16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48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6183" y="725714"/>
            <a:ext cx="1022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754812"/>
              </p:ext>
            </p:extLst>
          </p:nvPr>
        </p:nvGraphicFramePr>
        <p:xfrm>
          <a:off x="1225298" y="1310489"/>
          <a:ext cx="9818748" cy="4795166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7030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062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Khẳng</a:t>
                      </a:r>
                      <a:r>
                        <a:rPr lang="en-US" sz="2600" b="1" i="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i="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endParaRPr lang="vi-VN" sz="2600" b="1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endParaRPr lang="vi-VN" sz="2600" b="1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</a:t>
                      </a:r>
                      <a:endParaRPr lang="vi-VN" sz="2600" b="1" i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104">
                <a:tc>
                  <a:txBody>
                    <a:bodyPr/>
                    <a:lstStyle/>
                    <a:p>
                      <a:pPr algn="just"/>
                      <a:r>
                        <a:rPr lang="en-US" sz="26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</a:t>
                      </a:r>
                      <a:r>
                        <a:rPr lang="en-US" sz="2600" b="1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2600" b="1" i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thì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en-US" sz="2600" b="1" i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2600" b="1" i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.</a:t>
                      </a:r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algn="just"/>
                      <a:r>
                        <a:rPr lang="en-US" sz="26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</a:t>
                      </a:r>
                      <a:r>
                        <a:rPr lang="en-US" sz="2600" b="1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i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mọi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i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i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ta </a:t>
                      </a:r>
                      <a:r>
                        <a:rPr lang="en-US" sz="2600" b="1" i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.</a:t>
                      </a:r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583">
                <a:tc>
                  <a:txBody>
                    <a:bodyPr/>
                    <a:lstStyle/>
                    <a:p>
                      <a:pPr algn="just"/>
                      <a:r>
                        <a:rPr lang="en-US" sz="26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</a:t>
                      </a:r>
                      <a:r>
                        <a:rPr lang="en-US" sz="2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 </a:t>
                      </a:r>
                      <a:r>
                        <a:rPr lang="en-US" sz="2600" b="1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6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.</a:t>
                      </a:r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062532"/>
                  </a:ext>
                </a:extLst>
              </a:tr>
              <a:tr h="873583">
                <a:tc>
                  <a:txBody>
                    <a:bodyPr/>
                    <a:lstStyle/>
                    <a:p>
                      <a:pPr algn="just"/>
                      <a:r>
                        <a:rPr lang="en-US" sz="2600" b="1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</a:t>
                      </a:r>
                      <a:r>
                        <a:rPr lang="en-US" sz="2600" b="1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i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mọi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i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i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ta </a:t>
                      </a:r>
                      <a:r>
                        <a:rPr lang="en-US" sz="2600" b="1" i="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6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.</a:t>
                      </a:r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4052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92655" y="1979853"/>
            <a:ext cx="717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18096" y="3256399"/>
            <a:ext cx="717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18096" y="4308919"/>
            <a:ext cx="717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51934"/>
              </p:ext>
            </p:extLst>
          </p:nvPr>
        </p:nvGraphicFramePr>
        <p:xfrm>
          <a:off x="6323796" y="3383993"/>
          <a:ext cx="1190538" cy="545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38" name="Equation" r:id="rId3" imgW="444240" imgH="203040" progId="Equation.DSMT4">
                  <p:embed/>
                </p:oleObj>
              </mc:Choice>
              <mc:Fallback>
                <p:oleObj name="Equation" r:id="rId3" imgW="444240" imgH="20304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3796" y="3383993"/>
                        <a:ext cx="1190538" cy="545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617801"/>
              </p:ext>
            </p:extLst>
          </p:nvPr>
        </p:nvGraphicFramePr>
        <p:xfrm>
          <a:off x="4417140" y="3482099"/>
          <a:ext cx="10191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39" name="Equation" r:id="rId5" imgW="380880" imgH="152280" progId="Equation.DSMT4">
                  <p:embed/>
                </p:oleObj>
              </mc:Choice>
              <mc:Fallback>
                <p:oleObj name="Equation" r:id="rId5" imgW="380880" imgH="1522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17140" y="3482099"/>
                        <a:ext cx="101917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667940"/>
              </p:ext>
            </p:extLst>
          </p:nvPr>
        </p:nvGraphicFramePr>
        <p:xfrm>
          <a:off x="2725555" y="4563900"/>
          <a:ext cx="22034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40" name="Equation" r:id="rId7" imgW="825480" imgH="164880" progId="Equation.DSMT4">
                  <p:embed/>
                </p:oleObj>
              </mc:Choice>
              <mc:Fallback>
                <p:oleObj name="Equation" r:id="rId7" imgW="825480" imgH="1648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25555" y="4563900"/>
                        <a:ext cx="2203450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659761"/>
              </p:ext>
            </p:extLst>
          </p:nvPr>
        </p:nvGraphicFramePr>
        <p:xfrm>
          <a:off x="2323501" y="2173896"/>
          <a:ext cx="10191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41" name="Equation" r:id="rId9" imgW="380880" imgH="164880" progId="Equation.DSMT4">
                  <p:embed/>
                </p:oleObj>
              </mc:Choice>
              <mc:Fallback>
                <p:oleObj name="Equation" r:id="rId9" imgW="380880" imgH="1648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23501" y="2173896"/>
                        <a:ext cx="101917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882191"/>
              </p:ext>
            </p:extLst>
          </p:nvPr>
        </p:nvGraphicFramePr>
        <p:xfrm>
          <a:off x="4742647" y="2173896"/>
          <a:ext cx="10191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42" name="Equation" r:id="rId11" imgW="380880" imgH="164880" progId="Equation.DSMT4">
                  <p:embed/>
                </p:oleObj>
              </mc:Choice>
              <mc:Fallback>
                <p:oleObj name="Equation" r:id="rId11" imgW="380880" imgH="1648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42647" y="2173896"/>
                        <a:ext cx="101917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154249"/>
              </p:ext>
            </p:extLst>
          </p:nvPr>
        </p:nvGraphicFramePr>
        <p:xfrm>
          <a:off x="6337441" y="2187132"/>
          <a:ext cx="10191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43" name="Equation" r:id="rId13" imgW="380880" imgH="164880" progId="Equation.DSMT4">
                  <p:embed/>
                </p:oleObj>
              </mc:Choice>
              <mc:Fallback>
                <p:oleObj name="Equation" r:id="rId13" imgW="380880" imgH="16488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37441" y="2187132"/>
                        <a:ext cx="101917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447350"/>
              </p:ext>
            </p:extLst>
          </p:nvPr>
        </p:nvGraphicFramePr>
        <p:xfrm>
          <a:off x="4355547" y="5496477"/>
          <a:ext cx="3397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44" name="Equation" r:id="rId15" imgW="126720" imgH="126720" progId="Equation.DSMT4">
                  <p:embed/>
                </p:oleObj>
              </mc:Choice>
              <mc:Fallback>
                <p:oleObj name="Equation" r:id="rId15" imgW="126720" imgH="12672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55547" y="5496477"/>
                        <a:ext cx="339725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899525"/>
              </p:ext>
            </p:extLst>
          </p:nvPr>
        </p:nvGraphicFramePr>
        <p:xfrm>
          <a:off x="5550659" y="5421036"/>
          <a:ext cx="21748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45" name="Equation" r:id="rId17" imgW="812520" imgH="203040" progId="Equation.DSMT4">
                  <p:embed/>
                </p:oleObj>
              </mc:Choice>
              <mc:Fallback>
                <p:oleObj name="Equation" r:id="rId17" imgW="812520" imgH="2030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50659" y="5421036"/>
                        <a:ext cx="2174875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718096" y="5274658"/>
            <a:ext cx="717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290542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1254" y="666878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179506" y="1297836"/>
            <a:ext cx="474808" cy="3354724"/>
          </a:xfrm>
          <a:prstGeom prst="rightBrace">
            <a:avLst>
              <a:gd name="adj1" fmla="val 145634"/>
              <a:gd name="adj2" fmla="val 46800"/>
            </a:avLst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2833682" y="1346695"/>
            <a:ext cx="283912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 &lt; b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833682" y="2208404"/>
            <a:ext cx="283912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 &gt; b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2833682" y="3061394"/>
            <a:ext cx="283912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 ≤ b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2833682" y="4020921"/>
            <a:ext cx="283912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 ≥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0727" y="2536659"/>
            <a:ext cx="4095039" cy="715089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ĐẲNG THỨC</a:t>
            </a:r>
          </a:p>
        </p:txBody>
      </p:sp>
      <p:sp>
        <p:nvSpPr>
          <p:cNvPr id="11" name="Oval 10"/>
          <p:cNvSpPr/>
          <p:nvPr/>
        </p:nvSpPr>
        <p:spPr>
          <a:xfrm>
            <a:off x="2078645" y="2201172"/>
            <a:ext cx="1437494" cy="15107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38039" y="1346695"/>
            <a:ext cx="367034" cy="6858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8038" y="2259546"/>
            <a:ext cx="367034" cy="6858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32552" y="3134346"/>
            <a:ext cx="367034" cy="6858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32552" y="4015619"/>
            <a:ext cx="367034" cy="6858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969229" y="4865190"/>
            <a:ext cx="1762615" cy="5603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5106830" y="4844502"/>
            <a:ext cx="2650407" cy="6017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4   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460178" y="4823815"/>
            <a:ext cx="3986085" cy="6017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4 + 2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+ 2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2135514" y="5282782"/>
            <a:ext cx="1625646" cy="6460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Vế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3832032" y="5282781"/>
            <a:ext cx="1625646" cy="6460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24713" y="1346695"/>
            <a:ext cx="367034" cy="6858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424712" y="2259546"/>
            <a:ext cx="367034" cy="6858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19226" y="3134346"/>
            <a:ext cx="367034" cy="6858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419226" y="4015619"/>
            <a:ext cx="367034" cy="6858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949314" y="2153522"/>
            <a:ext cx="1381985" cy="151074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Vế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333757" y="4976360"/>
            <a:ext cx="0" cy="90842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/>
          <p:cNvSpPr/>
          <p:nvPr/>
        </p:nvSpPr>
        <p:spPr>
          <a:xfrm>
            <a:off x="2328556" y="4835558"/>
            <a:ext cx="3005201" cy="6017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   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– 2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5108319" y="5260736"/>
            <a:ext cx="1625646" cy="6460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Vế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6427469" y="5260735"/>
            <a:ext cx="1625646" cy="6460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953586" y="4933367"/>
            <a:ext cx="0" cy="90842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/>
          <p:cNvSpPr/>
          <p:nvPr/>
        </p:nvSpPr>
        <p:spPr>
          <a:xfrm>
            <a:off x="8137913" y="5238691"/>
            <a:ext cx="1625646" cy="6460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Vế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9457063" y="5238690"/>
            <a:ext cx="1625646" cy="6460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73717" y="4397121"/>
            <a:ext cx="462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37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835" y="603278"/>
            <a:ext cx="923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4494059" y="2728734"/>
            <a:ext cx="1885809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 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5196836" y="1077709"/>
            <a:ext cx="3565643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  + 2 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+ 2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2451249" y="5464034"/>
            <a:ext cx="4729039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(– 4) + (– 1)  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+ (– 1)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6851342" y="2690131"/>
            <a:ext cx="398738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(– 4)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18" y="3346209"/>
            <a:ext cx="8949130" cy="7341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18" y="1708138"/>
            <a:ext cx="8949130" cy="8660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18" y="4695354"/>
            <a:ext cx="8949130" cy="86604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040380" y="2011238"/>
            <a:ext cx="1623060" cy="14103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211446" y="2023551"/>
            <a:ext cx="1623060" cy="141036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115308" y="3713263"/>
            <a:ext cx="765052" cy="12144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332094" y="3706454"/>
            <a:ext cx="765052" cy="121447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935688" y="5591379"/>
            <a:ext cx="381068" cy="5884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/>
          <p:cNvSpPr/>
          <p:nvPr/>
        </p:nvSpPr>
        <p:spPr>
          <a:xfrm>
            <a:off x="1097797" y="2551553"/>
            <a:ext cx="3565643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  + 2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6314324" y="2584211"/>
            <a:ext cx="3565643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+ 2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1707218" y="4036640"/>
            <a:ext cx="3565643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(– 4)  + (– 1)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6851342" y="4027568"/>
            <a:ext cx="3565643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(– 1)</a:t>
            </a:r>
          </a:p>
        </p:txBody>
      </p:sp>
    </p:spTree>
    <p:extLst>
      <p:ext uri="{BB962C8B-B14F-4D97-AF65-F5344CB8AC3E}">
        <p14:creationId xmlns:p14="http://schemas.microsoft.com/office/powerpoint/2010/main" val="2213048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4" grpId="0" animBg="1"/>
      <p:bldP spid="4" grpId="1" animBg="1"/>
      <p:bldP spid="17" grpId="0"/>
      <p:bldP spid="17" grpId="1"/>
      <p:bldP spid="19" grpId="0"/>
      <p:bldP spid="19" grpId="1"/>
      <p:bldP spid="20" grpId="0"/>
      <p:bldP spid="20" grpId="1"/>
      <p:bldP spid="22" grpId="0"/>
      <p:bldP spid="2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ck.potx" id="{882FFEF1-8C63-4EB7-8554-90837DCFEF4E}" vid="{2273FF64-F892-47CB-82C5-253E36FE4F9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4704</TotalTime>
  <Words>1806</Words>
  <Application>Microsoft Office PowerPoint</Application>
  <PresentationFormat>Widescreen</PresentationFormat>
  <Paragraphs>244</Paragraphs>
  <Slides>27</Slides>
  <Notes>2</Notes>
  <HiddenSlides>7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Raleway</vt:lpstr>
      <vt:lpstr>Tahoma</vt:lpstr>
      <vt:lpstr>Times New Roman</vt:lpstr>
      <vt:lpstr>Wingdings</vt:lpstr>
      <vt:lpstr>Office Theme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678</cp:revision>
  <dcterms:created xsi:type="dcterms:W3CDTF">2020-03-05T15:19:26Z</dcterms:created>
  <dcterms:modified xsi:type="dcterms:W3CDTF">2020-04-10T08:23:11Z</dcterms:modified>
</cp:coreProperties>
</file>